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7.xml"/>
  <Override ContentType="application/vnd.openxmlformats-officedocument.presentationml.notesSlide+xml" PartName="/ppt/notesSlides/notesSlide59.xml"/>
  <Override ContentType="application/vnd.openxmlformats-officedocument.presentationml.notesSlide+xml" PartName="/ppt/notesSlides/notesSlide32.xml"/>
  <Override ContentType="application/vnd.openxmlformats-officedocument.presentationml.notesSlide+xml" PartName="/ppt/notesSlides/notesSlide3.xml"/>
  <Override ContentType="application/vnd.openxmlformats-officedocument.presentationml.notesSlide+xml" PartName="/ppt/notesSlides/notesSlide91.xml"/>
  <Override ContentType="application/vnd.openxmlformats-officedocument.presentationml.notesSlide+xml" PartName="/ppt/notesSlides/notesSlide109.xml"/>
  <Override ContentType="application/vnd.openxmlformats-officedocument.presentationml.notesSlide+xml" PartName="/ppt/notesSlides/notesSlide24.xml"/>
  <Override ContentType="application/vnd.openxmlformats-officedocument.presentationml.notesSlide+xml" PartName="/ppt/notesSlides/notesSlide50.xml"/>
  <Override ContentType="application/vnd.openxmlformats-officedocument.presentationml.notesSlide+xml" PartName="/ppt/notesSlides/notesSlide107.xml"/>
  <Override ContentType="application/vnd.openxmlformats-officedocument.presentationml.notesSlide+xml" PartName="/ppt/notesSlides/notesSlide100.xml"/>
  <Override ContentType="application/vnd.openxmlformats-officedocument.presentationml.notesSlide+xml" PartName="/ppt/notesSlides/notesSlide42.xml"/>
  <Override ContentType="application/vnd.openxmlformats-officedocument.presentationml.notesSlide+xml" PartName="/ppt/notesSlides/notesSlide85.xml"/>
  <Override ContentType="application/vnd.openxmlformats-officedocument.presentationml.notesSlide+xml" PartName="/ppt/notesSlides/notesSlide16.xml"/>
  <Override ContentType="application/vnd.openxmlformats-officedocument.presentationml.notesSlide+xml" PartName="/ppt/notesSlides/notesSlide34.xml"/>
  <Override ContentType="application/vnd.openxmlformats-officedocument.presentationml.notesSlide+xml" PartName="/ppt/notesSlides/notesSlide77.xml"/>
  <Override ContentType="application/vnd.openxmlformats-officedocument.presentationml.notesSlide+xml" PartName="/ppt/notesSlides/notesSlide1.xml"/>
  <Override ContentType="application/vnd.openxmlformats-officedocument.presentationml.notesSlide+xml" PartName="/ppt/notesSlides/notesSlide73.xml"/>
  <Override ContentType="application/vnd.openxmlformats-officedocument.presentationml.notesSlide+xml" PartName="/ppt/notesSlides/notesSlide81.xml"/>
  <Override ContentType="application/vnd.openxmlformats-officedocument.presentationml.notesSlide+xml" PartName="/ppt/notesSlides/notesSlide30.xml"/>
  <Override ContentType="application/vnd.openxmlformats-officedocument.presentationml.notesSlide+xml" PartName="/ppt/notesSlides/notesSlide69.xml"/>
  <Override ContentType="application/vnd.openxmlformats-officedocument.presentationml.notesSlide+xml" PartName="/ppt/notesSlides/notesSlide105.xml"/>
  <Override ContentType="application/vnd.openxmlformats-officedocument.presentationml.notesSlide+xml" PartName="/ppt/notesSlides/notesSlide26.xml"/>
  <Override ContentType="application/vnd.openxmlformats-officedocument.presentationml.notesSlide+xml" PartName="/ppt/notesSlides/notesSlide39.xml"/>
  <Override ContentType="application/vnd.openxmlformats-officedocument.presentationml.notesSlide+xml" PartName="/ppt/notesSlides/notesSlide93.xml"/>
  <Override ContentType="application/vnd.openxmlformats-officedocument.presentationml.notesSlide+xml" PartName="/ppt/notesSlides/notesSlide87.xml"/>
  <Override ContentType="application/vnd.openxmlformats-officedocument.presentationml.notesSlide+xml" PartName="/ppt/notesSlides/notesSlide57.xml"/>
  <Override ContentType="application/vnd.openxmlformats-officedocument.presentationml.notesSlide+xml" PartName="/ppt/notesSlides/notesSlide44.xml"/>
  <Override ContentType="application/vnd.openxmlformats-officedocument.presentationml.notesSlide+xml" PartName="/ppt/notesSlides/notesSlide110.xml"/>
  <Override ContentType="application/vnd.openxmlformats-officedocument.presentationml.notesSlide+xml" PartName="/ppt/notesSlides/notesSlide14.xml"/>
  <Override ContentType="application/vnd.openxmlformats-officedocument.presentationml.notesSlide+xml" PartName="/ppt/notesSlides/notesSlide75.xml"/>
  <Override ContentType="application/vnd.openxmlformats-officedocument.presentationml.notesSlide+xml" PartName="/ppt/notesSlides/notesSlide37.xml"/>
  <Override ContentType="application/vnd.openxmlformats-officedocument.presentationml.notesSlide+xml" PartName="/ppt/notesSlides/notesSlide29.xml"/>
  <Override ContentType="application/vnd.openxmlformats-officedocument.presentationml.notesSlide+xml" PartName="/ppt/notesSlides/notesSlide54.xml"/>
  <Override ContentType="application/vnd.openxmlformats-officedocument.presentationml.notesSlide+xml" PartName="/ppt/notesSlides/notesSlide103.xml"/>
  <Override ContentType="application/vnd.openxmlformats-officedocument.presentationml.notesSlide+xml" PartName="/ppt/notesSlides/notesSlide97.xml"/>
  <Override ContentType="application/vnd.openxmlformats-officedocument.presentationml.notesSlide+xml" PartName="/ppt/notesSlides/notesSlide46.xml"/>
  <Override ContentType="application/vnd.openxmlformats-officedocument.presentationml.notesSlide+xml" PartName="/ppt/notesSlides/notesSlide9.xml"/>
  <Override ContentType="application/vnd.openxmlformats-officedocument.presentationml.notesSlide+xml" PartName="/ppt/notesSlides/notesSlide89.xml"/>
  <Override ContentType="application/vnd.openxmlformats-officedocument.presentationml.notesSlide+xml" PartName="/ppt/notesSlides/notesSlide11.xml"/>
  <Override ContentType="application/vnd.openxmlformats-officedocument.presentationml.notesSlide+xml" PartName="/ppt/notesSlides/notesSlide63.xml"/>
  <Override ContentType="application/vnd.openxmlformats-officedocument.presentationml.notesSlide+xml" PartName="/ppt/notesSlides/notesSlide20.xml"/>
  <Override ContentType="application/vnd.openxmlformats-officedocument.presentationml.notesSlide+xml" PartName="/ppt/notesSlides/notesSlide60.xml"/>
  <Override ContentType="application/vnd.openxmlformats-officedocument.presentationml.notesSlide+xml" PartName="/ppt/notesSlides/notesSlide18.xml"/>
  <Override ContentType="application/vnd.openxmlformats-officedocument.presentationml.notesSlide+xml" PartName="/ppt/notesSlides/notesSlide48.xml"/>
  <Override ContentType="application/vnd.openxmlformats-officedocument.presentationml.notesSlide+xml" PartName="/ppt/notesSlides/notesSlide101.xml"/>
  <Override ContentType="application/vnd.openxmlformats-officedocument.presentationml.notesSlide+xml" PartName="/ppt/notesSlides/notesSlide95.xml"/>
  <Override ContentType="application/vnd.openxmlformats-officedocument.presentationml.notesSlide+xml" PartName="/ppt/notesSlides/notesSlide22.xml"/>
  <Override ContentType="application/vnd.openxmlformats-officedocument.presentationml.notesSlide+xml" PartName="/ppt/notesSlides/notesSlide52.xml"/>
  <Override ContentType="application/vnd.openxmlformats-officedocument.presentationml.notesSlide+xml" PartName="/ppt/notesSlides/notesSlide7.xml"/>
  <Override ContentType="application/vnd.openxmlformats-officedocument.presentationml.notesSlide+xml" PartName="/ppt/notesSlides/notesSlide35.xml"/>
  <Override ContentType="application/vnd.openxmlformats-officedocument.presentationml.notesSlide+xml" PartName="/ppt/notesSlides/notesSlide5.xml"/>
  <Override ContentType="application/vnd.openxmlformats-officedocument.presentationml.notesSlide+xml" PartName="/ppt/notesSlides/notesSlide65.xml"/>
  <Override ContentType="application/vnd.openxmlformats-officedocument.presentationml.notesSlide+xml" PartName="/ppt/notesSlides/notesSlide78.xml"/>
  <Override ContentType="application/vnd.openxmlformats-officedocument.presentationml.notesSlide+xml" PartName="/ppt/notesSlides/notesSlide71.xml"/>
  <Override ContentType="application/vnd.openxmlformats-officedocument.presentationml.notesSlide+xml" PartName="/ppt/notesSlides/notesSlide92.xml"/>
  <Override ContentType="application/vnd.openxmlformats-officedocument.presentationml.notesSlide+xml" PartName="/ppt/notesSlides/notesSlide84.xml"/>
  <Override ContentType="application/vnd.openxmlformats-officedocument.presentationml.notesSlide+xml" PartName="/ppt/notesSlides/notesSlide76.xml"/>
  <Override ContentType="application/vnd.openxmlformats-officedocument.presentationml.notesSlide+xml" PartName="/ppt/notesSlides/notesSlide33.xml"/>
  <Override ContentType="application/vnd.openxmlformats-officedocument.presentationml.notesSlide+xml" PartName="/ppt/notesSlides/notesSlide41.xml"/>
  <Override ContentType="application/vnd.openxmlformats-officedocument.presentationml.notesSlide+xml" PartName="/ppt/notesSlides/notesSlide15.xml"/>
  <Override ContentType="application/vnd.openxmlformats-officedocument.presentationml.notesSlide+xml" PartName="/ppt/notesSlides/notesSlide68.xml"/>
  <Override ContentType="application/vnd.openxmlformats-officedocument.presentationml.notesSlide+xml" PartName="/ppt/notesSlides/notesSlide17.xml"/>
  <Override ContentType="application/vnd.openxmlformats-officedocument.presentationml.notesSlide+xml" PartName="/ppt/notesSlides/notesSlide82.xml"/>
  <Override ContentType="application/vnd.openxmlformats-officedocument.presentationml.notesSlide+xml" PartName="/ppt/notesSlides/notesSlide94.xml"/>
  <Override ContentType="application/vnd.openxmlformats-officedocument.presentationml.notesSlide+xml" PartName="/ppt/notesSlides/notesSlide51.xml"/>
  <Override ContentType="application/vnd.openxmlformats-officedocument.presentationml.notesSlide+xml" PartName="/ppt/notesSlides/notesSlide108.xml"/>
  <Override ContentType="application/vnd.openxmlformats-officedocument.presentationml.notesSlide+xml" PartName="/ppt/notesSlides/notesSlide90.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43.xml"/>
  <Override ContentType="application/vnd.openxmlformats-officedocument.presentationml.notesSlide+xml" PartName="/ppt/notesSlides/notesSlide13.xml"/>
  <Override ContentType="application/vnd.openxmlformats-officedocument.presentationml.notesSlide+xml" PartName="/ppt/notesSlides/notesSlide86.xml"/>
  <Override ContentType="application/vnd.openxmlformats-officedocument.presentationml.notesSlide+xml" PartName="/ppt/notesSlides/notesSlide106.xml"/>
  <Override ContentType="application/vnd.openxmlformats-officedocument.presentationml.notesSlide+xml" PartName="/ppt/notesSlides/notesSlide99.xml"/>
  <Override ContentType="application/vnd.openxmlformats-officedocument.presentationml.notesSlide+xml" PartName="/ppt/notesSlides/notesSlide56.xml"/>
  <Override ContentType="application/vnd.openxmlformats-officedocument.presentationml.notesSlide+xml" PartName="/ppt/notesSlides/notesSlide31.xml"/>
  <Override ContentType="application/vnd.openxmlformats-officedocument.presentationml.notesSlide+xml" PartName="/ppt/notesSlides/notesSlide80.xml"/>
  <Override ContentType="application/vnd.openxmlformats-officedocument.presentationml.notesSlide+xml" PartName="/ppt/notesSlides/notesSlide61.xml"/>
  <Override ContentType="application/vnd.openxmlformats-officedocument.presentationml.notesSlide+xml" PartName="/ppt/notesSlides/notesSlide74.xml"/>
  <Override ContentType="application/vnd.openxmlformats-officedocument.presentationml.notesSlide+xml" PartName="/ppt/notesSlides/notesSlide58.xml"/>
  <Override ContentType="application/vnd.openxmlformats-officedocument.presentationml.notesSlide+xml" PartName="/ppt/notesSlides/notesSlide27.xml"/>
  <Override ContentType="application/vnd.openxmlformats-officedocument.presentationml.notesSlide+xml" PartName="/ppt/notesSlides/notesSlide88.xml"/>
  <Override ContentType="application/vnd.openxmlformats-officedocument.presentationml.notesSlide+xml" PartName="/ppt/notesSlides/notesSlide2.xml"/>
  <Override ContentType="application/vnd.openxmlformats-officedocument.presentationml.notesSlide+xml" PartName="/ppt/notesSlides/notesSlide62.xml"/>
  <Override ContentType="application/vnd.openxmlformats-officedocument.presentationml.notesSlide+xml" PartName="/ppt/notesSlides/notesSlide45.xml"/>
  <Override ContentType="application/vnd.openxmlformats-officedocument.presentationml.notesSlide+xml" PartName="/ppt/notesSlides/notesSlide70.xml"/>
  <Override ContentType="application/vnd.openxmlformats-officedocument.presentationml.notesSlide+xml" PartName="/ppt/notesSlides/notesSlide28.xml"/>
  <Override ContentType="application/vnd.openxmlformats-officedocument.presentationml.notesSlide+xml" PartName="/ppt/notesSlides/notesSlide55.xml"/>
  <Override ContentType="application/vnd.openxmlformats-officedocument.presentationml.notesSlide+xml" PartName="/ppt/notesSlides/notesSlide12.xml"/>
  <Override ContentType="application/vnd.openxmlformats-officedocument.presentationml.notesSlide+xml" PartName="/ppt/notesSlides/notesSlide47.xml"/>
  <Override ContentType="application/vnd.openxmlformats-officedocument.presentationml.notesSlide+xml" PartName="/ppt/notesSlides/notesSlide72.xml"/>
  <Override ContentType="application/vnd.openxmlformats-officedocument.presentationml.notesSlide+xml" PartName="/ppt/notesSlides/notesSlide98.xml"/>
  <Override ContentType="application/vnd.openxmlformats-officedocument.presentationml.notesSlide+xml" PartName="/ppt/notesSlides/notesSlide104.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38.xml"/>
  <Override ContentType="application/vnd.openxmlformats-officedocument.presentationml.notesSlide+xml" PartName="/ppt/notesSlides/notesSlide64.xml"/>
  <Override ContentType="application/vnd.openxmlformats-officedocument.presentationml.notesSlide+xml" PartName="/ppt/notesSlides/notesSlide6.xml"/>
  <Override ContentType="application/vnd.openxmlformats-officedocument.presentationml.notesSlide+xml" PartName="/ppt/notesSlides/notesSlide79.xml"/>
  <Override ContentType="application/vnd.openxmlformats-officedocument.presentationml.notesSlide+xml" PartName="/ppt/notesSlides/notesSlide36.xml"/>
  <Override ContentType="application/vnd.openxmlformats-officedocument.presentationml.notesSlide+xml" PartName="/ppt/notesSlides/notesSlide49.xml"/>
  <Override ContentType="application/vnd.openxmlformats-officedocument.presentationml.notesSlide+xml" PartName="/ppt/notesSlides/notesSlide96.xml"/>
  <Override ContentType="application/vnd.openxmlformats-officedocument.presentationml.notesSlide+xml" PartName="/ppt/notesSlides/notesSlide102.xml"/>
  <Override ContentType="application/vnd.openxmlformats-officedocument.presentationml.notesSlide+xml" PartName="/ppt/notesSlides/notesSlide19.xml"/>
  <Override ContentType="application/vnd.openxmlformats-officedocument.presentationml.notesSlide+xml" PartName="/ppt/notesSlides/notesSlide83.xml"/>
  <Override ContentType="application/vnd.openxmlformats-officedocument.presentationml.notesSlide+xml" PartName="/ppt/notesSlides/notesSlide53.xml"/>
  <Override ContentType="application/vnd.openxmlformats-officedocument.presentationml.notesSlide+xml" PartName="/ppt/notesSlides/notesSlide40.xml"/>
  <Override ContentType="application/vnd.openxmlformats-officedocument.presentationml.notesSlide+xml" PartName="/ppt/notesSlides/notesSlide23.xml"/>
  <Override ContentType="application/vnd.openxmlformats-officedocument.presentationml.notesSlide+xml" PartName="/ppt/notesSlides/notesSlide66.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2.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3.xml"/>
  <Override ContentType="application/vnd.openxmlformats-officedocument.presentationml.slide+xml" PartName="/ppt/slides/slide78.xml"/>
  <Override ContentType="application/vnd.openxmlformats-officedocument.presentationml.slide+xml" PartName="/ppt/slides/slide86.xml"/>
  <Override ContentType="application/vnd.openxmlformats-officedocument.presentationml.slide+xml" PartName="/ppt/slides/slide35.xml"/>
  <Override ContentType="application/vnd.openxmlformats-officedocument.presentationml.slide+xml" PartName="/ppt/slides/slide105.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5.xml"/>
  <Override ContentType="application/vnd.openxmlformats-officedocument.presentationml.slide+xml" PartName="/ppt/slides/slide17.xml"/>
  <Override ContentType="application/vnd.openxmlformats-officedocument.presentationml.slide+xml" PartName="/ppt/slides/slide25.xml"/>
  <Override ContentType="application/vnd.openxmlformats-officedocument.presentationml.slide+xml" PartName="/ppt/slides/slide33.xml"/>
  <Override ContentType="application/vnd.openxmlformats-officedocument.presentationml.slide+xml" PartName="/ppt/slides/slide51.xml"/>
  <Override ContentType="application/vnd.openxmlformats-officedocument.presentationml.slide+xml" PartName="/ppt/slides/slide68.xml"/>
  <Override ContentType="application/vnd.openxmlformats-officedocument.presentationml.slide+xml" PartName="/ppt/slides/slide94.xml"/>
  <Override ContentType="application/vnd.openxmlformats-officedocument.presentationml.slide+xml" PartName="/ppt/slides/slide84.xml"/>
  <Override ContentType="application/vnd.openxmlformats-officedocument.presentationml.slide+xml" PartName="/ppt/slides/slide107.xml"/>
  <Override ContentType="application/vnd.openxmlformats-officedocument.presentationml.slide+xml" PartName="/ppt/slides/slide37.xml"/>
  <Override ContentType="application/vnd.openxmlformats-officedocument.presentationml.slide+xml" PartName="/ppt/slides/slide71.xml"/>
  <Override ContentType="application/vnd.openxmlformats-officedocument.presentationml.slide+xml" PartName="/ppt/slides/slide41.xml"/>
  <Override ContentType="application/vnd.openxmlformats-officedocument.presentationml.slide+xml" PartName="/ppt/slides/slide7.xml"/>
  <Override ContentType="application/vnd.openxmlformats-officedocument.presentationml.slide+xml" PartName="/ppt/slides/slide66.xml"/>
  <Override ContentType="application/vnd.openxmlformats-officedocument.presentationml.slide+xml" PartName="/ppt/slides/slide23.xml"/>
  <Override ContentType="application/vnd.openxmlformats-officedocument.presentationml.slide+xml" PartName="/ppt/slides/slide10.xml"/>
  <Override ContentType="application/vnd.openxmlformats-officedocument.presentationml.slide+xml" PartName="/ppt/slides/slide53.xml"/>
  <Override ContentType="application/vnd.openxmlformats-officedocument.presentationml.slide+xml" PartName="/ppt/slides/slide96.xml"/>
  <Override ContentType="application/vnd.openxmlformats-officedocument.presentationml.slide+xml" PartName="/ppt/slides/slide48.xml"/>
  <Override ContentType="application/vnd.openxmlformats-officedocument.presentationml.slide+xml" PartName="/ppt/slides/slide22.xml"/>
  <Override ContentType="application/vnd.openxmlformats-officedocument.presentationml.slide+xml" PartName="/ppt/slides/slide82.xml"/>
  <Override ContentType="application/vnd.openxmlformats-officedocument.presentationml.slide+xml" PartName="/ppt/slides/slide65.xml"/>
  <Override ContentType="application/vnd.openxmlformats-officedocument.presentationml.slide+xml" PartName="/ppt/slides/slide9.xml"/>
  <Override ContentType="application/vnd.openxmlformats-officedocument.presentationml.slide+xml" PartName="/ppt/slides/slide12.xml"/>
  <Override ContentType="application/vnd.openxmlformats-officedocument.presentationml.slide+xml" PartName="/ppt/slides/slide108.xml"/>
  <Override ContentType="application/vnd.openxmlformats-officedocument.presentationml.slide+xml" PartName="/ppt/slides/slide98.xml"/>
  <Override ContentType="application/vnd.openxmlformats-officedocument.presentationml.slide+xml" PartName="/ppt/slides/slide72.xml"/>
  <Override ContentType="application/vnd.openxmlformats-officedocument.presentationml.slide+xml" PartName="/ppt/slides/slide20.xml"/>
  <Override ContentType="application/vnd.openxmlformats-officedocument.presentationml.slide+xml" PartName="/ppt/slides/slide38.xml"/>
  <Override ContentType="application/vnd.openxmlformats-officedocument.presentationml.slide+xml" PartName="/ppt/slides/slide46.xml"/>
  <Override ContentType="application/vnd.openxmlformats-officedocument.presentationml.slide+xml" PartName="/ppt/slides/slide55.xml"/>
  <Override ContentType="application/vnd.openxmlformats-officedocument.presentationml.slide+xml" PartName="/ppt/slides/slide29.xml"/>
  <Override ContentType="application/vnd.openxmlformats-officedocument.presentationml.slide+xml" PartName="/ppt/slides/slide59.xml"/>
  <Override ContentType="application/vnd.openxmlformats-officedocument.presentationml.slide+xml" PartName="/ppt/slides/slide89.xml"/>
  <Override ContentType="application/vnd.openxmlformats-officedocument.presentationml.slide+xml" PartName="/ppt/slides/slide76.xml"/>
  <Override ContentType="application/vnd.openxmlformats-officedocument.presentationml.slide+xml" PartName="/ppt/slides/slide63.xml"/>
  <Override ContentType="application/vnd.openxmlformats-officedocument.presentationml.slide+xml" PartName="/ppt/slides/slide93.xml"/>
  <Override ContentType="application/vnd.openxmlformats-officedocument.presentationml.slide+xml" PartName="/ppt/slides/slide101.xml"/>
  <Override ContentType="application/vnd.openxmlformats-officedocument.presentationml.slide+xml" PartName="/ppt/slides/slide80.xml"/>
  <Override ContentType="application/vnd.openxmlformats-officedocument.presentationml.slide+xml" PartName="/ppt/slides/slide103.xml"/>
  <Override ContentType="application/vnd.openxmlformats-officedocument.presentationml.slide+xml" PartName="/ppt/slides/slide61.xml"/>
  <Override ContentType="application/vnd.openxmlformats-officedocument.presentationml.slide+xml" PartName="/ppt/slides/slide91.xml"/>
  <Override ContentType="application/vnd.openxmlformats-officedocument.presentationml.slide+xml" PartName="/ppt/slides/slide31.xml"/>
  <Override ContentType="application/vnd.openxmlformats-officedocument.presentationml.slide+xml" PartName="/ppt/slides/slide87.xml"/>
  <Override ContentType="application/vnd.openxmlformats-officedocument.presentationml.slide+xml" PartName="/ppt/slides/slide74.xml"/>
  <Override ContentType="application/vnd.openxmlformats-officedocument.presentationml.slide+xml" PartName="/ppt/slides/slide27.xml"/>
  <Override ContentType="application/vnd.openxmlformats-officedocument.presentationml.slide+xml" PartName="/ppt/slides/slide57.xml"/>
  <Override ContentType="application/vnd.openxmlformats-officedocument.presentationml.slide+xml" PartName="/ppt/slides/slide2.xml"/>
  <Override ContentType="application/vnd.openxmlformats-officedocument.presentationml.slide+xml" PartName="/ppt/slides/slide44.xml"/>
  <Override ContentType="application/vnd.openxmlformats-officedocument.presentationml.slide+xml" PartName="/ppt/slides/slide14.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60.xml"/>
  <Override ContentType="application/vnd.openxmlformats-officedocument.presentationml.slide+xml" PartName="/ppt/slides/slide52.xml"/>
  <Override ContentType="application/vnd.openxmlformats-officedocument.presentationml.slide+xml" PartName="/ppt/slides/slide26.xml"/>
  <Override ContentType="application/vnd.openxmlformats-officedocument.presentationml.slide+xml" PartName="/ppt/slides/slide95.xml"/>
  <Override ContentType="application/vnd.openxmlformats-officedocument.presentationml.slide+xml" PartName="/ppt/slides/slide69.xml"/>
  <Override ContentType="application/vnd.openxmlformats-officedocument.presentationml.slide+xml" PartName="/ppt/slides/slide85.xml"/>
  <Override ContentType="application/vnd.openxmlformats-officedocument.presentationml.slide+xml" PartName="/ppt/slides/slide42.xml"/>
  <Override ContentType="application/vnd.openxmlformats-officedocument.presentationml.slide+xml" PartName="/ppt/slides/slide50.xml"/>
  <Override ContentType="application/vnd.openxmlformats-officedocument.presentationml.slide+xml" PartName="/ppt/slides/slide77.xml"/>
  <Override ContentType="application/vnd.openxmlformats-officedocument.presentationml.slide+xml" PartName="/ppt/slides/slide34.xml"/>
  <Override ContentType="application/vnd.openxmlformats-officedocument.presentationml.slide+xml" PartName="/ppt/slides/slide16.xml"/>
  <Override ContentType="application/vnd.openxmlformats-officedocument.presentationml.slide+xml" PartName="/ppt/slides/slide104.xml"/>
  <Override ContentType="application/vnd.openxmlformats-officedocument.presentationml.slide+xml" PartName="/ppt/slides/slide24.xml"/>
  <Override ContentType="application/vnd.openxmlformats-officedocument.presentationml.slide+xml" PartName="/ppt/slides/slide97.xml"/>
  <Override ContentType="application/vnd.openxmlformats-officedocument.presentationml.slide+xml" PartName="/ppt/slides/slide11.xml"/>
  <Override ContentType="application/vnd.openxmlformats-officedocument.presentationml.slide+xml" PartName="/ppt/slides/slide110.xml"/>
  <Override ContentType="application/vnd.openxmlformats-officedocument.presentationml.slide+xml" PartName="/ppt/slides/slide67.xml"/>
  <Override ContentType="application/vnd.openxmlformats-officedocument.presentationml.slide+xml" PartName="/ppt/slides/slide54.xml"/>
  <Override ContentType="application/vnd.openxmlformats-officedocument.presentationml.slide+xml" PartName="/ppt/slides/slide36.xml"/>
  <Override ContentType="application/vnd.openxmlformats-officedocument.presentationml.slide+xml" PartName="/ppt/slides/slide79.xml"/>
  <Override ContentType="application/vnd.openxmlformats-officedocument.presentationml.slide+xml" PartName="/ppt/slides/slide49.xml"/>
  <Override ContentType="application/vnd.openxmlformats-officedocument.presentationml.slide+xml" PartName="/ppt/slides/slide83.xml"/>
  <Override ContentType="application/vnd.openxmlformats-officedocument.presentationml.slide+xml" PartName="/ppt/slides/slide106.xml"/>
  <Override ContentType="application/vnd.openxmlformats-officedocument.presentationml.slide+xml" PartName="/ppt/slides/slide70.xml"/>
  <Override ContentType="application/vnd.openxmlformats-officedocument.presentationml.slide+xml" PartName="/ppt/slides/slide6.xml"/>
  <Override ContentType="application/vnd.openxmlformats-officedocument.presentationml.slide+xml" PartName="/ppt/slides/slide40.xml"/>
  <Override ContentType="application/vnd.openxmlformats-officedocument.presentationml.slide+xml" PartName="/ppt/slides/slide73.xml"/>
  <Override ContentType="application/vnd.openxmlformats-officedocument.presentationml.slide+xml" PartName="/ppt/slides/slide30.xml"/>
  <Override ContentType="application/vnd.openxmlformats-officedocument.presentationml.slide+xml" PartName="/ppt/slides/slide109.xml"/>
  <Override ContentType="application/vnd.openxmlformats-officedocument.presentationml.slide+xml" PartName="/ppt/slides/slide99.xml"/>
  <Override ContentType="application/vnd.openxmlformats-officedocument.presentationml.slide+xml" PartName="/ppt/slides/slide39.xml"/>
  <Override ContentType="application/vnd.openxmlformats-officedocument.presentationml.slide+xml" PartName="/ppt/slides/slide13.xml"/>
  <Override ContentType="application/vnd.openxmlformats-officedocument.presentationml.slide+xml" PartName="/ppt/slides/slide56.xml"/>
  <Override ContentType="application/vnd.openxmlformats-officedocument.presentationml.slide+xml" PartName="/ppt/slides/slide47.xml"/>
  <Override ContentType="application/vnd.openxmlformats-officedocument.presentationml.slide+xml" PartName="/ppt/slides/slide21.xml"/>
  <Override ContentType="application/vnd.openxmlformats-officedocument.presentationml.slide+xml" PartName="/ppt/slides/slide100.xml"/>
  <Override ContentType="application/vnd.openxmlformats-officedocument.presentationml.slide+xml" PartName="/ppt/slides/slide64.xml"/>
  <Override ContentType="application/vnd.openxmlformats-officedocument.presentationml.slide+xml" PartName="/ppt/slides/slide81.xml"/>
  <Override ContentType="application/vnd.openxmlformats-officedocument.presentationml.slide+xml" PartName="/ppt/slides/slide90.xml"/>
  <Override ContentType="application/vnd.openxmlformats-officedocument.presentationml.slide+xml" PartName="/ppt/slides/slide8.xml"/>
  <Override ContentType="application/vnd.openxmlformats-officedocument.presentationml.slide+xml" PartName="/ppt/slides/slide32.xml"/>
  <Override ContentType="application/vnd.openxmlformats-officedocument.presentationml.slide+xml" PartName="/ppt/slides/slide62.xml"/>
  <Override ContentType="application/vnd.openxmlformats-officedocument.presentationml.slide+xml" PartName="/ppt/slides/slide75.xml"/>
  <Override ContentType="application/vnd.openxmlformats-officedocument.presentationml.slide+xml" PartName="/ppt/slides/slide1.xml"/>
  <Override ContentType="application/vnd.openxmlformats-officedocument.presentationml.slide+xml" PartName="/ppt/slides/slide58.xml"/>
  <Override ContentType="application/vnd.openxmlformats-officedocument.presentationml.slide+xml" PartName="/ppt/slides/slide45.xml"/>
  <Override ContentType="application/vnd.openxmlformats-officedocument.presentationml.slide+xml" PartName="/ppt/slides/slide28.xml"/>
  <Override ContentType="application/vnd.openxmlformats-officedocument.presentationml.slide+xml" PartName="/ppt/slides/slide15.xml"/>
  <Override ContentType="application/vnd.openxmlformats-officedocument.presentationml.slide+xml" PartName="/ppt/slides/slide88.xml"/>
  <Override ContentType="application/vnd.openxmlformats-officedocument.presentationml.slide+xml" PartName="/ppt/slides/slide92.xml"/>
  <Override ContentType="application/vnd.openxmlformats-officedocument.presentationml.slide+xml" PartName="/ppt/slides/slide102.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autoCompressPictures="0" embedTrueTypeFonts="1" strictFirstAndLastChars="0" saveSubsetFonts="1">
  <p:sldMasterIdLst>
    <p:sldMasterId id="2147483660"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 id="266" r:id="rId17"/>
    <p:sldId id="267" r:id="rId18"/>
    <p:sldId id="268" r:id="rId19"/>
    <p:sldId id="269" r:id="rId20"/>
    <p:sldId id="270" r:id="rId21"/>
    <p:sldId id="271" r:id="rId22"/>
    <p:sldId id="272" r:id="rId23"/>
    <p:sldId id="273" r:id="rId24"/>
    <p:sldId id="274" r:id="rId25"/>
    <p:sldId id="275" r:id="rId26"/>
    <p:sldId id="276" r:id="rId27"/>
    <p:sldId id="277" r:id="rId28"/>
    <p:sldId id="278" r:id="rId29"/>
    <p:sldId id="279" r:id="rId30"/>
    <p:sldId id="280" r:id="rId31"/>
    <p:sldId id="281" r:id="rId32"/>
    <p:sldId id="282" r:id="rId33"/>
    <p:sldId id="283" r:id="rId34"/>
    <p:sldId id="284" r:id="rId35"/>
    <p:sldId id="285" r:id="rId36"/>
    <p:sldId id="286" r:id="rId37"/>
    <p:sldId id="287" r:id="rId38"/>
    <p:sldId id="288" r:id="rId39"/>
    <p:sldId id="289" r:id="rId40"/>
    <p:sldId id="290" r:id="rId41"/>
    <p:sldId id="291" r:id="rId42"/>
    <p:sldId id="292" r:id="rId43"/>
    <p:sldId id="293" r:id="rId44"/>
    <p:sldId id="294" r:id="rId45"/>
    <p:sldId id="295" r:id="rId46"/>
    <p:sldId id="296" r:id="rId47"/>
    <p:sldId id="297" r:id="rId48"/>
    <p:sldId id="298" r:id="rId49"/>
    <p:sldId id="299" r:id="rId50"/>
    <p:sldId id="300" r:id="rId51"/>
    <p:sldId id="301" r:id="rId52"/>
    <p:sldId id="302" r:id="rId53"/>
    <p:sldId id="303" r:id="rId54"/>
    <p:sldId id="304" r:id="rId55"/>
    <p:sldId id="305" r:id="rId56"/>
    <p:sldId id="306" r:id="rId57"/>
    <p:sldId id="307" r:id="rId58"/>
    <p:sldId id="308" r:id="rId59"/>
    <p:sldId id="309" r:id="rId60"/>
    <p:sldId id="310" r:id="rId61"/>
    <p:sldId id="311" r:id="rId62"/>
    <p:sldId id="312" r:id="rId63"/>
    <p:sldId id="313" r:id="rId64"/>
    <p:sldId id="314" r:id="rId65"/>
    <p:sldId id="315" r:id="rId66"/>
    <p:sldId id="316" r:id="rId67"/>
    <p:sldId id="317" r:id="rId68"/>
    <p:sldId id="318" r:id="rId69"/>
    <p:sldId id="319" r:id="rId70"/>
    <p:sldId id="320" r:id="rId71"/>
    <p:sldId id="321" r:id="rId72"/>
    <p:sldId id="322" r:id="rId73"/>
    <p:sldId id="323" r:id="rId74"/>
    <p:sldId id="324" r:id="rId75"/>
    <p:sldId id="325" r:id="rId76"/>
    <p:sldId id="326" r:id="rId77"/>
    <p:sldId id="327" r:id="rId78"/>
    <p:sldId id="328" r:id="rId79"/>
    <p:sldId id="329" r:id="rId80"/>
    <p:sldId id="330" r:id="rId81"/>
    <p:sldId id="331" r:id="rId82"/>
    <p:sldId id="332" r:id="rId83"/>
    <p:sldId id="333" r:id="rId84"/>
    <p:sldId id="334" r:id="rId85"/>
    <p:sldId id="335" r:id="rId86"/>
    <p:sldId id="336" r:id="rId87"/>
    <p:sldId id="337" r:id="rId88"/>
    <p:sldId id="338" r:id="rId89"/>
    <p:sldId id="339" r:id="rId90"/>
    <p:sldId id="340" r:id="rId91"/>
    <p:sldId id="341" r:id="rId92"/>
    <p:sldId id="342" r:id="rId93"/>
    <p:sldId id="343" r:id="rId94"/>
    <p:sldId id="344" r:id="rId95"/>
    <p:sldId id="345" r:id="rId96"/>
    <p:sldId id="346" r:id="rId97"/>
    <p:sldId id="347" r:id="rId98"/>
    <p:sldId id="348" r:id="rId99"/>
    <p:sldId id="349" r:id="rId100"/>
    <p:sldId id="350" r:id="rId101"/>
    <p:sldId id="351" r:id="rId102"/>
    <p:sldId id="352" r:id="rId103"/>
    <p:sldId id="353" r:id="rId104"/>
    <p:sldId id="354" r:id="rId105"/>
    <p:sldId id="355" r:id="rId106"/>
    <p:sldId id="356" r:id="rId107"/>
    <p:sldId id="357" r:id="rId108"/>
    <p:sldId id="358" r:id="rId109"/>
    <p:sldId id="359" r:id="rId110"/>
    <p:sldId id="360" r:id="rId111"/>
    <p:sldId id="361" r:id="rId112"/>
    <p:sldId id="362" r:id="rId113"/>
    <p:sldId id="363" r:id="rId114"/>
    <p:sldId id="364" r:id="rId115"/>
    <p:sldId id="365" r:id="rId116"/>
  </p:sldIdLst>
  <p:sldSz cy="6858000" cx="12192000"/>
  <p:notesSz cx="6858000" cy="9144000"/>
  <p:embeddedFontLst>
    <p:embeddedFont>
      <p:font typeface="Ubuntu"/>
      <p:regular r:id="rId117"/>
      <p:bold r:id="rId118"/>
      <p:italic r:id="rId119"/>
      <p:boldItalic r:id="rId120"/>
    </p:embeddedFont>
    <p:embeddedFont>
      <p:font typeface="Roboto"/>
      <p:regular r:id="rId121"/>
      <p:bold r:id="rId122"/>
      <p:italic r:id="rId123"/>
      <p:boldItalic r:id="rId124"/>
    </p:embeddedFont>
    <p:embeddedFont>
      <p:font typeface="Poppins"/>
      <p:regular r:id="rId125"/>
      <p:bold r:id="rId126"/>
      <p:italic r:id="rId127"/>
      <p:boldItalic r:id="rId128"/>
    </p:embeddedFont>
    <p:embeddedFont>
      <p:font typeface="Varela"/>
      <p:regular r:id="rId129"/>
    </p:embeddedFont>
    <p:embeddedFont>
      <p:font typeface="Open Sans"/>
      <p:regular r:id="rId130"/>
      <p:bold r:id="rId131"/>
      <p:italic r:id="rId132"/>
      <p:boldItalic r:id="rId133"/>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160">
          <p15:clr>
            <a:srgbClr val="A4A3A4"/>
          </p15:clr>
        </p15:guide>
        <p15:guide id="2" pos="3840">
          <p15:clr>
            <a:srgbClr val="A4A3A4"/>
          </p15:clr>
        </p15:guide>
        <p15:guide id="3" pos="325">
          <p15:clr>
            <a:srgbClr val="A4A3A4"/>
          </p15:clr>
        </p15:guide>
        <p15:guide id="4" pos="7355">
          <p15:clr>
            <a:srgbClr val="A4A3A4"/>
          </p15:clr>
        </p15:guide>
        <p15:guide id="5" orient="horz" pos="300">
          <p15:clr>
            <a:srgbClr val="A4A3A4"/>
          </p15:clr>
        </p15:guide>
        <p15:guide id="6" orient="horz" pos="3997">
          <p15:clr>
            <a:srgbClr val="A4A3A4"/>
          </p15:clr>
        </p15:guide>
        <p15:guide id="7" orient="horz" pos="459">
          <p15:clr>
            <a:srgbClr val="A4A3A4"/>
          </p15:clr>
        </p15:guide>
        <p15:guide id="8" orient="horz" pos="1049">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file>

<file path=ppt/tableStyles.xml><?xml version="1.0" encoding="utf-8"?>
<a:tblStyleLst xmlns:a="http://schemas.openxmlformats.org/drawingml/2006/main" xmlns:r="http://schemas.openxmlformats.org/officeDocument/2006/relationships" def="{3264C733-793C-4573-A0B3-288E0D7B83BD}">
  <a:tblStyle styleId="{3264C733-793C-4573-A0B3-288E0D7B83BD}" styleName="Table_0">
    <a:wholeTbl>
      <a:tcTxStyle>
        <a:font>
          <a:latin typeface="Arial"/>
          <a:ea typeface="Arial"/>
          <a:cs typeface="Arial"/>
        </a:font>
        <a:srgbClr val="000000"/>
      </a:tcTx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Comments="0">
  <p:slideViewPr>
    <p:cSldViewPr snapToGrid="0">
      <p:cViewPr varScale="1">
        <p:scale>
          <a:sx n="100" d="100"/>
          <a:sy n="100" d="100"/>
        </p:scale>
        <p:origin x="0" y="0"/>
      </p:cViewPr>
      <p:guideLst>
        <p:guide pos="2160" orient="horz"/>
        <p:guide pos="3840"/>
        <p:guide pos="325"/>
        <p:guide pos="7355"/>
        <p:guide pos="300" orient="horz"/>
        <p:guide pos="3997" orient="horz"/>
        <p:guide pos="459" orient="horz"/>
        <p:guide pos="1049" orient="horz"/>
      </p:guideLst>
    </p:cSldViewPr>
  </p:slideViewPr>
</p:viewPr>
</file>

<file path=ppt/_rels/presentation.xml.rels><?xml version="1.0" encoding="UTF-8" standalone="yes"?><Relationships xmlns="http://schemas.openxmlformats.org/package/2006/relationships"><Relationship Id="rId40" Type="http://schemas.openxmlformats.org/officeDocument/2006/relationships/slide" Target="slides/slide34.xml"/><Relationship Id="rId42" Type="http://schemas.openxmlformats.org/officeDocument/2006/relationships/slide" Target="slides/slide36.xml"/><Relationship Id="rId41" Type="http://schemas.openxmlformats.org/officeDocument/2006/relationships/slide" Target="slides/slide35.xml"/><Relationship Id="rId44" Type="http://schemas.openxmlformats.org/officeDocument/2006/relationships/slide" Target="slides/slide38.xml"/><Relationship Id="rId43" Type="http://schemas.openxmlformats.org/officeDocument/2006/relationships/slide" Target="slides/slide37.xml"/><Relationship Id="rId46" Type="http://schemas.openxmlformats.org/officeDocument/2006/relationships/slide" Target="slides/slide40.xml"/><Relationship Id="rId45" Type="http://schemas.openxmlformats.org/officeDocument/2006/relationships/slide" Target="slides/slide39.xml"/><Relationship Id="rId107" Type="http://schemas.openxmlformats.org/officeDocument/2006/relationships/slide" Target="slides/slide101.xml"/><Relationship Id="rId106" Type="http://schemas.openxmlformats.org/officeDocument/2006/relationships/slide" Target="slides/slide100.xml"/><Relationship Id="rId105" Type="http://schemas.openxmlformats.org/officeDocument/2006/relationships/slide" Target="slides/slide99.xml"/><Relationship Id="rId104" Type="http://schemas.openxmlformats.org/officeDocument/2006/relationships/slide" Target="slides/slide98.xml"/><Relationship Id="rId109" Type="http://schemas.openxmlformats.org/officeDocument/2006/relationships/slide" Target="slides/slide103.xml"/><Relationship Id="rId108" Type="http://schemas.openxmlformats.org/officeDocument/2006/relationships/slide" Target="slides/slide102.xml"/><Relationship Id="rId48" Type="http://schemas.openxmlformats.org/officeDocument/2006/relationships/slide" Target="slides/slide42.xml"/><Relationship Id="rId47" Type="http://schemas.openxmlformats.org/officeDocument/2006/relationships/slide" Target="slides/slide41.xml"/><Relationship Id="rId49" Type="http://schemas.openxmlformats.org/officeDocument/2006/relationships/slide" Target="slides/slide43.xml"/><Relationship Id="rId103" Type="http://schemas.openxmlformats.org/officeDocument/2006/relationships/slide" Target="slides/slide97.xml"/><Relationship Id="rId102" Type="http://schemas.openxmlformats.org/officeDocument/2006/relationships/slide" Target="slides/slide96.xml"/><Relationship Id="rId101" Type="http://schemas.openxmlformats.org/officeDocument/2006/relationships/slide" Target="slides/slide95.xml"/><Relationship Id="rId100" Type="http://schemas.openxmlformats.org/officeDocument/2006/relationships/slide" Target="slides/slide94.xml"/><Relationship Id="rId31" Type="http://schemas.openxmlformats.org/officeDocument/2006/relationships/slide" Target="slides/slide25.xml"/><Relationship Id="rId30" Type="http://schemas.openxmlformats.org/officeDocument/2006/relationships/slide" Target="slides/slide24.xml"/><Relationship Id="rId33" Type="http://schemas.openxmlformats.org/officeDocument/2006/relationships/slide" Target="slides/slide27.xml"/><Relationship Id="rId32" Type="http://schemas.openxmlformats.org/officeDocument/2006/relationships/slide" Target="slides/slide26.xml"/><Relationship Id="rId35" Type="http://schemas.openxmlformats.org/officeDocument/2006/relationships/slide" Target="slides/slide29.xml"/><Relationship Id="rId34" Type="http://schemas.openxmlformats.org/officeDocument/2006/relationships/slide" Target="slides/slide28.xml"/><Relationship Id="rId37" Type="http://schemas.openxmlformats.org/officeDocument/2006/relationships/slide" Target="slides/slide31.xml"/><Relationship Id="rId36" Type="http://schemas.openxmlformats.org/officeDocument/2006/relationships/slide" Target="slides/slide30.xml"/><Relationship Id="rId39" Type="http://schemas.openxmlformats.org/officeDocument/2006/relationships/slide" Target="slides/slide33.xml"/><Relationship Id="rId38" Type="http://schemas.openxmlformats.org/officeDocument/2006/relationships/slide" Target="slides/slide32.xml"/><Relationship Id="rId20" Type="http://schemas.openxmlformats.org/officeDocument/2006/relationships/slide" Target="slides/slide14.xml"/><Relationship Id="rId22" Type="http://schemas.openxmlformats.org/officeDocument/2006/relationships/slide" Target="slides/slide16.xml"/><Relationship Id="rId21" Type="http://schemas.openxmlformats.org/officeDocument/2006/relationships/slide" Target="slides/slide15.xml"/><Relationship Id="rId24" Type="http://schemas.openxmlformats.org/officeDocument/2006/relationships/slide" Target="slides/slide18.xml"/><Relationship Id="rId23" Type="http://schemas.openxmlformats.org/officeDocument/2006/relationships/slide" Target="slides/slide17.xml"/><Relationship Id="rId129" Type="http://schemas.openxmlformats.org/officeDocument/2006/relationships/font" Target="fonts/Varela-regular.fntdata"/><Relationship Id="rId128" Type="http://schemas.openxmlformats.org/officeDocument/2006/relationships/font" Target="fonts/Poppins-boldItalic.fntdata"/><Relationship Id="rId127" Type="http://schemas.openxmlformats.org/officeDocument/2006/relationships/font" Target="fonts/Poppins-italic.fntdata"/><Relationship Id="rId126" Type="http://schemas.openxmlformats.org/officeDocument/2006/relationships/font" Target="fonts/Poppins-bold.fntdata"/><Relationship Id="rId26" Type="http://schemas.openxmlformats.org/officeDocument/2006/relationships/slide" Target="slides/slide20.xml"/><Relationship Id="rId121" Type="http://schemas.openxmlformats.org/officeDocument/2006/relationships/font" Target="fonts/Roboto-regular.fntdata"/><Relationship Id="rId25" Type="http://schemas.openxmlformats.org/officeDocument/2006/relationships/slide" Target="slides/slide19.xml"/><Relationship Id="rId120" Type="http://schemas.openxmlformats.org/officeDocument/2006/relationships/font" Target="fonts/Ubuntu-boldItalic.fntdata"/><Relationship Id="rId28" Type="http://schemas.openxmlformats.org/officeDocument/2006/relationships/slide" Target="slides/slide22.xml"/><Relationship Id="rId27" Type="http://schemas.openxmlformats.org/officeDocument/2006/relationships/slide" Target="slides/slide21.xml"/><Relationship Id="rId125" Type="http://schemas.openxmlformats.org/officeDocument/2006/relationships/font" Target="fonts/Poppins-regular.fntdata"/><Relationship Id="rId29" Type="http://schemas.openxmlformats.org/officeDocument/2006/relationships/slide" Target="slides/slide23.xml"/><Relationship Id="rId124" Type="http://schemas.openxmlformats.org/officeDocument/2006/relationships/font" Target="fonts/Roboto-boldItalic.fntdata"/><Relationship Id="rId123" Type="http://schemas.openxmlformats.org/officeDocument/2006/relationships/font" Target="fonts/Roboto-italic.fntdata"/><Relationship Id="rId122" Type="http://schemas.openxmlformats.org/officeDocument/2006/relationships/font" Target="fonts/Roboto-bold.fntdata"/><Relationship Id="rId95" Type="http://schemas.openxmlformats.org/officeDocument/2006/relationships/slide" Target="slides/slide89.xml"/><Relationship Id="rId94" Type="http://schemas.openxmlformats.org/officeDocument/2006/relationships/slide" Target="slides/slide88.xml"/><Relationship Id="rId97" Type="http://schemas.openxmlformats.org/officeDocument/2006/relationships/slide" Target="slides/slide91.xml"/><Relationship Id="rId96" Type="http://schemas.openxmlformats.org/officeDocument/2006/relationships/slide" Target="slides/slide90.xml"/><Relationship Id="rId11" Type="http://schemas.openxmlformats.org/officeDocument/2006/relationships/slide" Target="slides/slide5.xml"/><Relationship Id="rId99" Type="http://schemas.openxmlformats.org/officeDocument/2006/relationships/slide" Target="slides/slide93.xml"/><Relationship Id="rId10" Type="http://schemas.openxmlformats.org/officeDocument/2006/relationships/slide" Target="slides/slide4.xml"/><Relationship Id="rId98" Type="http://schemas.openxmlformats.org/officeDocument/2006/relationships/slide" Target="slides/slide92.xml"/><Relationship Id="rId13" Type="http://schemas.openxmlformats.org/officeDocument/2006/relationships/slide" Target="slides/slide7.xml"/><Relationship Id="rId12" Type="http://schemas.openxmlformats.org/officeDocument/2006/relationships/slide" Target="slides/slide6.xml"/><Relationship Id="rId91" Type="http://schemas.openxmlformats.org/officeDocument/2006/relationships/slide" Target="slides/slide85.xml"/><Relationship Id="rId90" Type="http://schemas.openxmlformats.org/officeDocument/2006/relationships/slide" Target="slides/slide84.xml"/><Relationship Id="rId93" Type="http://schemas.openxmlformats.org/officeDocument/2006/relationships/slide" Target="slides/slide87.xml"/><Relationship Id="rId92" Type="http://schemas.openxmlformats.org/officeDocument/2006/relationships/slide" Target="slides/slide86.xml"/><Relationship Id="rId118" Type="http://schemas.openxmlformats.org/officeDocument/2006/relationships/font" Target="fonts/Ubuntu-bold.fntdata"/><Relationship Id="rId117" Type="http://schemas.openxmlformats.org/officeDocument/2006/relationships/font" Target="fonts/Ubuntu-regular.fntdata"/><Relationship Id="rId116" Type="http://schemas.openxmlformats.org/officeDocument/2006/relationships/slide" Target="slides/slide110.xml"/><Relationship Id="rId115" Type="http://schemas.openxmlformats.org/officeDocument/2006/relationships/slide" Target="slides/slide109.xml"/><Relationship Id="rId119" Type="http://schemas.openxmlformats.org/officeDocument/2006/relationships/font" Target="fonts/Ubuntu-italic.fntdata"/><Relationship Id="rId15" Type="http://schemas.openxmlformats.org/officeDocument/2006/relationships/slide" Target="slides/slide9.xml"/><Relationship Id="rId110" Type="http://schemas.openxmlformats.org/officeDocument/2006/relationships/slide" Target="slides/slide104.xml"/><Relationship Id="rId14" Type="http://schemas.openxmlformats.org/officeDocument/2006/relationships/slide" Target="slides/slide8.xml"/><Relationship Id="rId17" Type="http://schemas.openxmlformats.org/officeDocument/2006/relationships/slide" Target="slides/slide11.xml"/><Relationship Id="rId16" Type="http://schemas.openxmlformats.org/officeDocument/2006/relationships/slide" Target="slides/slide10.xml"/><Relationship Id="rId19" Type="http://schemas.openxmlformats.org/officeDocument/2006/relationships/slide" Target="slides/slide13.xml"/><Relationship Id="rId114" Type="http://schemas.openxmlformats.org/officeDocument/2006/relationships/slide" Target="slides/slide108.xml"/><Relationship Id="rId18" Type="http://schemas.openxmlformats.org/officeDocument/2006/relationships/slide" Target="slides/slide12.xml"/><Relationship Id="rId113" Type="http://schemas.openxmlformats.org/officeDocument/2006/relationships/slide" Target="slides/slide107.xml"/><Relationship Id="rId112" Type="http://schemas.openxmlformats.org/officeDocument/2006/relationships/slide" Target="slides/slide106.xml"/><Relationship Id="rId111" Type="http://schemas.openxmlformats.org/officeDocument/2006/relationships/slide" Target="slides/slide105.xml"/><Relationship Id="rId84" Type="http://schemas.openxmlformats.org/officeDocument/2006/relationships/slide" Target="slides/slide78.xml"/><Relationship Id="rId83" Type="http://schemas.openxmlformats.org/officeDocument/2006/relationships/slide" Target="slides/slide77.xml"/><Relationship Id="rId86" Type="http://schemas.openxmlformats.org/officeDocument/2006/relationships/slide" Target="slides/slide80.xml"/><Relationship Id="rId85" Type="http://schemas.openxmlformats.org/officeDocument/2006/relationships/slide" Target="slides/slide79.xml"/><Relationship Id="rId88" Type="http://schemas.openxmlformats.org/officeDocument/2006/relationships/slide" Target="slides/slide82.xml"/><Relationship Id="rId87" Type="http://schemas.openxmlformats.org/officeDocument/2006/relationships/slide" Target="slides/slide81.xml"/><Relationship Id="rId89" Type="http://schemas.openxmlformats.org/officeDocument/2006/relationships/slide" Target="slides/slide83.xml"/><Relationship Id="rId80" Type="http://schemas.openxmlformats.org/officeDocument/2006/relationships/slide" Target="slides/slide74.xml"/><Relationship Id="rId82" Type="http://schemas.openxmlformats.org/officeDocument/2006/relationships/slide" Target="slides/slide76.xml"/><Relationship Id="rId81" Type="http://schemas.openxmlformats.org/officeDocument/2006/relationships/slide" Target="slides/slide75.xml"/><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5" Type="http://schemas.openxmlformats.org/officeDocument/2006/relationships/slideMaster" Target="slideMasters/slideMaster1.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 Id="rId73" Type="http://schemas.openxmlformats.org/officeDocument/2006/relationships/slide" Target="slides/slide67.xml"/><Relationship Id="rId72" Type="http://schemas.openxmlformats.org/officeDocument/2006/relationships/slide" Target="slides/slide66.xml"/><Relationship Id="rId75" Type="http://schemas.openxmlformats.org/officeDocument/2006/relationships/slide" Target="slides/slide69.xml"/><Relationship Id="rId74" Type="http://schemas.openxmlformats.org/officeDocument/2006/relationships/slide" Target="slides/slide68.xml"/><Relationship Id="rId77" Type="http://schemas.openxmlformats.org/officeDocument/2006/relationships/slide" Target="slides/slide71.xml"/><Relationship Id="rId76" Type="http://schemas.openxmlformats.org/officeDocument/2006/relationships/slide" Target="slides/slide70.xml"/><Relationship Id="rId79" Type="http://schemas.openxmlformats.org/officeDocument/2006/relationships/slide" Target="slides/slide73.xml"/><Relationship Id="rId78" Type="http://schemas.openxmlformats.org/officeDocument/2006/relationships/slide" Target="slides/slide72.xml"/><Relationship Id="rId71" Type="http://schemas.openxmlformats.org/officeDocument/2006/relationships/slide" Target="slides/slide65.xml"/><Relationship Id="rId70" Type="http://schemas.openxmlformats.org/officeDocument/2006/relationships/slide" Target="slides/slide64.xml"/><Relationship Id="rId132" Type="http://schemas.openxmlformats.org/officeDocument/2006/relationships/font" Target="fonts/OpenSans-italic.fntdata"/><Relationship Id="rId131" Type="http://schemas.openxmlformats.org/officeDocument/2006/relationships/font" Target="fonts/OpenSans-bold.fntdata"/><Relationship Id="rId130" Type="http://schemas.openxmlformats.org/officeDocument/2006/relationships/font" Target="fonts/OpenSans-regular.fntdata"/><Relationship Id="rId133" Type="http://schemas.openxmlformats.org/officeDocument/2006/relationships/font" Target="fonts/OpenSans-boldItalic.fntdata"/><Relationship Id="rId62" Type="http://schemas.openxmlformats.org/officeDocument/2006/relationships/slide" Target="slides/slide56.xml"/><Relationship Id="rId61" Type="http://schemas.openxmlformats.org/officeDocument/2006/relationships/slide" Target="slides/slide55.xml"/><Relationship Id="rId64" Type="http://schemas.openxmlformats.org/officeDocument/2006/relationships/slide" Target="slides/slide58.xml"/><Relationship Id="rId63" Type="http://schemas.openxmlformats.org/officeDocument/2006/relationships/slide" Target="slides/slide57.xml"/><Relationship Id="rId66" Type="http://schemas.openxmlformats.org/officeDocument/2006/relationships/slide" Target="slides/slide60.xml"/><Relationship Id="rId65" Type="http://schemas.openxmlformats.org/officeDocument/2006/relationships/slide" Target="slides/slide59.xml"/><Relationship Id="rId68" Type="http://schemas.openxmlformats.org/officeDocument/2006/relationships/slide" Target="slides/slide62.xml"/><Relationship Id="rId67" Type="http://schemas.openxmlformats.org/officeDocument/2006/relationships/slide" Target="slides/slide61.xml"/><Relationship Id="rId60" Type="http://schemas.openxmlformats.org/officeDocument/2006/relationships/slide" Target="slides/slide54.xml"/><Relationship Id="rId69" Type="http://schemas.openxmlformats.org/officeDocument/2006/relationships/slide" Target="slides/slide63.xml"/><Relationship Id="rId51" Type="http://schemas.openxmlformats.org/officeDocument/2006/relationships/slide" Target="slides/slide45.xml"/><Relationship Id="rId50" Type="http://schemas.openxmlformats.org/officeDocument/2006/relationships/slide" Target="slides/slide44.xml"/><Relationship Id="rId53" Type="http://schemas.openxmlformats.org/officeDocument/2006/relationships/slide" Target="slides/slide47.xml"/><Relationship Id="rId52" Type="http://schemas.openxmlformats.org/officeDocument/2006/relationships/slide" Target="slides/slide46.xml"/><Relationship Id="rId55" Type="http://schemas.openxmlformats.org/officeDocument/2006/relationships/slide" Target="slides/slide49.xml"/><Relationship Id="rId54" Type="http://schemas.openxmlformats.org/officeDocument/2006/relationships/slide" Target="slides/slide48.xml"/><Relationship Id="rId57" Type="http://schemas.openxmlformats.org/officeDocument/2006/relationships/slide" Target="slides/slide51.xml"/><Relationship Id="rId56" Type="http://schemas.openxmlformats.org/officeDocument/2006/relationships/slide" Target="slides/slide50.xml"/><Relationship Id="rId59" Type="http://schemas.openxmlformats.org/officeDocument/2006/relationships/slide" Target="slides/slide53.xml"/><Relationship Id="rId58" Type="http://schemas.openxmlformats.org/officeDocument/2006/relationships/slide" Target="slides/slide5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71800" cy="458788"/>
          </a:xfrm>
          <a:prstGeom prst="rect">
            <a:avLst/>
          </a:prstGeom>
          <a:noFill/>
          <a:ln>
            <a:noFill/>
          </a:ln>
        </p:spPr>
        <p:txBody>
          <a:bodyPr anchorCtr="0" anchor="t" bIns="45700" lIns="91425" spcFirstLastPara="1" rIns="91425" wrap="square" tIns="45700"/>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4" name="Google Shape;4;n"/>
          <p:cNvSpPr txBox="1"/>
          <p:nvPr>
            <p:ph idx="10" type="dt"/>
          </p:nvPr>
        </p:nvSpPr>
        <p:spPr>
          <a:xfrm>
            <a:off x="3884613" y="0"/>
            <a:ext cx="2971800" cy="458788"/>
          </a:xfrm>
          <a:prstGeom prst="rect">
            <a:avLst/>
          </a:prstGeom>
          <a:noFill/>
          <a:ln>
            <a:noFill/>
          </a:ln>
        </p:spPr>
        <p:txBody>
          <a:bodyPr anchorCtr="0" anchor="t" bIns="45700" lIns="91425" spcFirstLastPara="1" rIns="91425" wrap="square" tIns="45700"/>
          <a:lstStyle>
            <a:lvl1pPr lvl="0" marR="0" rtl="0" algn="r">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5" name="Google Shape;5;n"/>
          <p:cNvSpPr/>
          <p:nvPr>
            <p:ph idx="3"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lstStyle>
            <a:lvl1pPr indent="-228600" lvl="0" marL="457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indent="-228600" lvl="1" marL="914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2pPr>
            <a:lvl3pPr indent="-228600" lvl="2" marL="1371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3pPr>
            <a:lvl4pPr indent="-228600" lvl="3" marL="1828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4pPr>
            <a:lvl5pPr indent="-228600" lvl="4" marL="22860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5pPr>
            <a:lvl6pPr indent="-228600" lvl="5" marL="2743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6pPr>
            <a:lvl7pPr indent="-228600" lvl="6" marL="3200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7pPr>
            <a:lvl8pPr indent="-228600" lvl="7" marL="3657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8pPr>
            <a:lvl9pPr indent="-228600" lvl="8" marL="4114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8685213"/>
            <a:ext cx="2971800" cy="458787"/>
          </a:xfrm>
          <a:prstGeom prst="rect">
            <a:avLst/>
          </a:prstGeom>
          <a:noFill/>
          <a:ln>
            <a:noFill/>
          </a:ln>
        </p:spPr>
        <p:txBody>
          <a:bodyPr anchorCtr="0" anchor="b" bIns="45700" lIns="91425" spcFirstLastPara="1" rIns="91425" wrap="square" tIns="45700"/>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8" name="Google Shape;8;n"/>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03" name="Shape 103"/>
        <p:cNvGrpSpPr/>
        <p:nvPr/>
      </p:nvGrpSpPr>
      <p:grpSpPr>
        <a:xfrm>
          <a:off x="0" y="0"/>
          <a:ext cx="0" cy="0"/>
          <a:chOff x="0" y="0"/>
          <a:chExt cx="0" cy="0"/>
        </a:xfrm>
      </p:grpSpPr>
      <p:sp>
        <p:nvSpPr>
          <p:cNvPr id="104" name="Google Shape;104;p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05" name="Google Shape;105;p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200" u="none" cap="none" strike="noStrike">
              <a:solidFill>
                <a:schemeClr val="dk1"/>
              </a:solidFill>
              <a:latin typeface="Calibri"/>
              <a:ea typeface="Calibri"/>
              <a:cs typeface="Calibri"/>
              <a:sym typeface="Calibri"/>
            </a:endParaRPr>
          </a:p>
        </p:txBody>
      </p:sp>
      <p:sp>
        <p:nvSpPr>
          <p:cNvPr id="106" name="Google Shape;106;p1: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80" name="Shape 380"/>
        <p:cNvGrpSpPr/>
        <p:nvPr/>
      </p:nvGrpSpPr>
      <p:grpSpPr>
        <a:xfrm>
          <a:off x="0" y="0"/>
          <a:ext cx="0" cy="0"/>
          <a:chOff x="0" y="0"/>
          <a:chExt cx="0" cy="0"/>
        </a:xfrm>
      </p:grpSpPr>
      <p:sp>
        <p:nvSpPr>
          <p:cNvPr id="381" name="Google Shape;381;p10: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382" name="Google Shape;382;p1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946" name="Shape 2946"/>
        <p:cNvGrpSpPr/>
        <p:nvPr/>
      </p:nvGrpSpPr>
      <p:grpSpPr>
        <a:xfrm>
          <a:off x="0" y="0"/>
          <a:ext cx="0" cy="0"/>
          <a:chOff x="0" y="0"/>
          <a:chExt cx="0" cy="0"/>
        </a:xfrm>
      </p:grpSpPr>
      <p:sp>
        <p:nvSpPr>
          <p:cNvPr id="2947" name="Google Shape;2947;p100: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948" name="Google Shape;2948;p10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997" name="Shape 2997"/>
        <p:cNvGrpSpPr/>
        <p:nvPr/>
      </p:nvGrpSpPr>
      <p:grpSpPr>
        <a:xfrm>
          <a:off x="0" y="0"/>
          <a:ext cx="0" cy="0"/>
          <a:chOff x="0" y="0"/>
          <a:chExt cx="0" cy="0"/>
        </a:xfrm>
      </p:grpSpPr>
      <p:sp>
        <p:nvSpPr>
          <p:cNvPr id="2998" name="Google Shape;2998;p101: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999" name="Google Shape;2999;p10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045" name="Shape 3045"/>
        <p:cNvGrpSpPr/>
        <p:nvPr/>
      </p:nvGrpSpPr>
      <p:grpSpPr>
        <a:xfrm>
          <a:off x="0" y="0"/>
          <a:ext cx="0" cy="0"/>
          <a:chOff x="0" y="0"/>
          <a:chExt cx="0" cy="0"/>
        </a:xfrm>
      </p:grpSpPr>
      <p:sp>
        <p:nvSpPr>
          <p:cNvPr id="3046" name="Google Shape;3046;p102: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3047" name="Google Shape;3047;p10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078" name="Shape 3078"/>
        <p:cNvGrpSpPr/>
        <p:nvPr/>
      </p:nvGrpSpPr>
      <p:grpSpPr>
        <a:xfrm>
          <a:off x="0" y="0"/>
          <a:ext cx="0" cy="0"/>
          <a:chOff x="0" y="0"/>
          <a:chExt cx="0" cy="0"/>
        </a:xfrm>
      </p:grpSpPr>
      <p:sp>
        <p:nvSpPr>
          <p:cNvPr id="3079" name="Google Shape;3079;p103: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3080" name="Google Shape;3080;p10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120" name="Shape 3120"/>
        <p:cNvGrpSpPr/>
        <p:nvPr/>
      </p:nvGrpSpPr>
      <p:grpSpPr>
        <a:xfrm>
          <a:off x="0" y="0"/>
          <a:ext cx="0" cy="0"/>
          <a:chOff x="0" y="0"/>
          <a:chExt cx="0" cy="0"/>
        </a:xfrm>
      </p:grpSpPr>
      <p:sp>
        <p:nvSpPr>
          <p:cNvPr id="3121" name="Google Shape;3121;p104: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3122" name="Google Shape;3122;p10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139" name="Shape 3139"/>
        <p:cNvGrpSpPr/>
        <p:nvPr/>
      </p:nvGrpSpPr>
      <p:grpSpPr>
        <a:xfrm>
          <a:off x="0" y="0"/>
          <a:ext cx="0" cy="0"/>
          <a:chOff x="0" y="0"/>
          <a:chExt cx="0" cy="0"/>
        </a:xfrm>
      </p:grpSpPr>
      <p:sp>
        <p:nvSpPr>
          <p:cNvPr id="3140" name="Google Shape;3140;p105: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3141" name="Google Shape;3141;p10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178" name="Shape 3178"/>
        <p:cNvGrpSpPr/>
        <p:nvPr/>
      </p:nvGrpSpPr>
      <p:grpSpPr>
        <a:xfrm>
          <a:off x="0" y="0"/>
          <a:ext cx="0" cy="0"/>
          <a:chOff x="0" y="0"/>
          <a:chExt cx="0" cy="0"/>
        </a:xfrm>
      </p:grpSpPr>
      <p:sp>
        <p:nvSpPr>
          <p:cNvPr id="3179" name="Google Shape;3179;p106: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3180" name="Google Shape;3180;p10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185" name="Shape 3185"/>
        <p:cNvGrpSpPr/>
        <p:nvPr/>
      </p:nvGrpSpPr>
      <p:grpSpPr>
        <a:xfrm>
          <a:off x="0" y="0"/>
          <a:ext cx="0" cy="0"/>
          <a:chOff x="0" y="0"/>
          <a:chExt cx="0" cy="0"/>
        </a:xfrm>
      </p:grpSpPr>
      <p:sp>
        <p:nvSpPr>
          <p:cNvPr id="3186" name="Google Shape;3186;p107: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3187" name="Google Shape;3187;p10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192" name="Shape 3192"/>
        <p:cNvGrpSpPr/>
        <p:nvPr/>
      </p:nvGrpSpPr>
      <p:grpSpPr>
        <a:xfrm>
          <a:off x="0" y="0"/>
          <a:ext cx="0" cy="0"/>
          <a:chOff x="0" y="0"/>
          <a:chExt cx="0" cy="0"/>
        </a:xfrm>
      </p:grpSpPr>
      <p:sp>
        <p:nvSpPr>
          <p:cNvPr id="3193" name="Google Shape;3193;p108: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3194" name="Google Shape;3194;p10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215" name="Shape 3215"/>
        <p:cNvGrpSpPr/>
        <p:nvPr/>
      </p:nvGrpSpPr>
      <p:grpSpPr>
        <a:xfrm>
          <a:off x="0" y="0"/>
          <a:ext cx="0" cy="0"/>
          <a:chOff x="0" y="0"/>
          <a:chExt cx="0" cy="0"/>
        </a:xfrm>
      </p:grpSpPr>
      <p:sp>
        <p:nvSpPr>
          <p:cNvPr id="3216" name="Google Shape;3216;p109: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3217" name="Google Shape;3217;p10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91" name="Shape 391"/>
        <p:cNvGrpSpPr/>
        <p:nvPr/>
      </p:nvGrpSpPr>
      <p:grpSpPr>
        <a:xfrm>
          <a:off x="0" y="0"/>
          <a:ext cx="0" cy="0"/>
          <a:chOff x="0" y="0"/>
          <a:chExt cx="0" cy="0"/>
        </a:xfrm>
      </p:grpSpPr>
      <p:sp>
        <p:nvSpPr>
          <p:cNvPr id="392" name="Google Shape;392;p1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93" name="Google Shape;393;p1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200" u="none" cap="none" strike="noStrike">
              <a:solidFill>
                <a:schemeClr val="dk1"/>
              </a:solidFill>
              <a:latin typeface="Calibri"/>
              <a:ea typeface="Calibri"/>
              <a:cs typeface="Calibri"/>
              <a:sym typeface="Calibri"/>
            </a:endParaRPr>
          </a:p>
        </p:txBody>
      </p:sp>
      <p:sp>
        <p:nvSpPr>
          <p:cNvPr id="394" name="Google Shape;394;p11: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US" sz="1200">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spTree>
  </p:cSld>
  <p:clrMapOvr>
    <a:masterClrMapping/>
  </p:clrMapOvr>
</p:notes>
</file>

<file path=ppt/notesSlides/notesSlide1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242" name="Shape 3242"/>
        <p:cNvGrpSpPr/>
        <p:nvPr/>
      </p:nvGrpSpPr>
      <p:grpSpPr>
        <a:xfrm>
          <a:off x="0" y="0"/>
          <a:ext cx="0" cy="0"/>
          <a:chOff x="0" y="0"/>
          <a:chExt cx="0" cy="0"/>
        </a:xfrm>
      </p:grpSpPr>
      <p:sp>
        <p:nvSpPr>
          <p:cNvPr id="3243" name="Google Shape;3243;p110: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3244" name="Google Shape;3244;p11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741" name="Shape 741"/>
        <p:cNvGrpSpPr/>
        <p:nvPr/>
      </p:nvGrpSpPr>
      <p:grpSpPr>
        <a:xfrm>
          <a:off x="0" y="0"/>
          <a:ext cx="0" cy="0"/>
          <a:chOff x="0" y="0"/>
          <a:chExt cx="0" cy="0"/>
        </a:xfrm>
      </p:grpSpPr>
      <p:sp>
        <p:nvSpPr>
          <p:cNvPr id="742" name="Google Shape;742;p1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743" name="Google Shape;743;p1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200" u="none" cap="none" strike="noStrike">
              <a:solidFill>
                <a:schemeClr val="dk1"/>
              </a:solidFill>
              <a:latin typeface="Calibri"/>
              <a:ea typeface="Calibri"/>
              <a:cs typeface="Calibri"/>
              <a:sym typeface="Calibri"/>
            </a:endParaRPr>
          </a:p>
        </p:txBody>
      </p:sp>
      <p:sp>
        <p:nvSpPr>
          <p:cNvPr id="744" name="Google Shape;744;p12: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US" sz="1200">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761" name="Shape 761"/>
        <p:cNvGrpSpPr/>
        <p:nvPr/>
      </p:nvGrpSpPr>
      <p:grpSpPr>
        <a:xfrm>
          <a:off x="0" y="0"/>
          <a:ext cx="0" cy="0"/>
          <a:chOff x="0" y="0"/>
          <a:chExt cx="0" cy="0"/>
        </a:xfrm>
      </p:grpSpPr>
      <p:sp>
        <p:nvSpPr>
          <p:cNvPr id="762" name="Google Shape;762;p13: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763" name="Google Shape;763;p1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820" name="Shape 820"/>
        <p:cNvGrpSpPr/>
        <p:nvPr/>
      </p:nvGrpSpPr>
      <p:grpSpPr>
        <a:xfrm>
          <a:off x="0" y="0"/>
          <a:ext cx="0" cy="0"/>
          <a:chOff x="0" y="0"/>
          <a:chExt cx="0" cy="0"/>
        </a:xfrm>
      </p:grpSpPr>
      <p:sp>
        <p:nvSpPr>
          <p:cNvPr id="821" name="Google Shape;821;p14: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822" name="Google Shape;822;p1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828" name="Shape 828"/>
        <p:cNvGrpSpPr/>
        <p:nvPr/>
      </p:nvGrpSpPr>
      <p:grpSpPr>
        <a:xfrm>
          <a:off x="0" y="0"/>
          <a:ext cx="0" cy="0"/>
          <a:chOff x="0" y="0"/>
          <a:chExt cx="0" cy="0"/>
        </a:xfrm>
      </p:grpSpPr>
      <p:sp>
        <p:nvSpPr>
          <p:cNvPr id="829" name="Google Shape;829;p15: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830" name="Google Shape;830;p1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889" name="Shape 889"/>
        <p:cNvGrpSpPr/>
        <p:nvPr/>
      </p:nvGrpSpPr>
      <p:grpSpPr>
        <a:xfrm>
          <a:off x="0" y="0"/>
          <a:ext cx="0" cy="0"/>
          <a:chOff x="0" y="0"/>
          <a:chExt cx="0" cy="0"/>
        </a:xfrm>
      </p:grpSpPr>
      <p:sp>
        <p:nvSpPr>
          <p:cNvPr id="890" name="Google Shape;890;p16: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891" name="Google Shape;891;p1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953" name="Shape 953"/>
        <p:cNvGrpSpPr/>
        <p:nvPr/>
      </p:nvGrpSpPr>
      <p:grpSpPr>
        <a:xfrm>
          <a:off x="0" y="0"/>
          <a:ext cx="0" cy="0"/>
          <a:chOff x="0" y="0"/>
          <a:chExt cx="0" cy="0"/>
        </a:xfrm>
      </p:grpSpPr>
      <p:sp>
        <p:nvSpPr>
          <p:cNvPr id="954" name="Google Shape;954;p17: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955" name="Google Shape;955;p1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969" name="Shape 969"/>
        <p:cNvGrpSpPr/>
        <p:nvPr/>
      </p:nvGrpSpPr>
      <p:grpSpPr>
        <a:xfrm>
          <a:off x="0" y="0"/>
          <a:ext cx="0" cy="0"/>
          <a:chOff x="0" y="0"/>
          <a:chExt cx="0" cy="0"/>
        </a:xfrm>
      </p:grpSpPr>
      <p:sp>
        <p:nvSpPr>
          <p:cNvPr id="970" name="Google Shape;970;p18: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971" name="Google Shape;971;p1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981" name="Shape 981"/>
        <p:cNvGrpSpPr/>
        <p:nvPr/>
      </p:nvGrpSpPr>
      <p:grpSpPr>
        <a:xfrm>
          <a:off x="0" y="0"/>
          <a:ext cx="0" cy="0"/>
          <a:chOff x="0" y="0"/>
          <a:chExt cx="0" cy="0"/>
        </a:xfrm>
      </p:grpSpPr>
      <p:sp>
        <p:nvSpPr>
          <p:cNvPr id="982" name="Google Shape;982;p19: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983" name="Google Shape;983;p1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23" name="Shape 123"/>
        <p:cNvGrpSpPr/>
        <p:nvPr/>
      </p:nvGrpSpPr>
      <p:grpSpPr>
        <a:xfrm>
          <a:off x="0" y="0"/>
          <a:ext cx="0" cy="0"/>
          <a:chOff x="0" y="0"/>
          <a:chExt cx="0" cy="0"/>
        </a:xfrm>
      </p:grpSpPr>
      <p:sp>
        <p:nvSpPr>
          <p:cNvPr id="124" name="Google Shape;124;p2: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25" name="Google Shape;125;p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997" name="Shape 997"/>
        <p:cNvGrpSpPr/>
        <p:nvPr/>
      </p:nvGrpSpPr>
      <p:grpSpPr>
        <a:xfrm>
          <a:off x="0" y="0"/>
          <a:ext cx="0" cy="0"/>
          <a:chOff x="0" y="0"/>
          <a:chExt cx="0" cy="0"/>
        </a:xfrm>
      </p:grpSpPr>
      <p:sp>
        <p:nvSpPr>
          <p:cNvPr id="998" name="Google Shape;998;p20: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999" name="Google Shape;999;p2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005" name="Shape 1005"/>
        <p:cNvGrpSpPr/>
        <p:nvPr/>
      </p:nvGrpSpPr>
      <p:grpSpPr>
        <a:xfrm>
          <a:off x="0" y="0"/>
          <a:ext cx="0" cy="0"/>
          <a:chOff x="0" y="0"/>
          <a:chExt cx="0" cy="0"/>
        </a:xfrm>
      </p:grpSpPr>
      <p:sp>
        <p:nvSpPr>
          <p:cNvPr id="1006" name="Google Shape;1006;p2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007" name="Google Shape;1007;p2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200" u="none" cap="none" strike="noStrike">
              <a:solidFill>
                <a:schemeClr val="dk1"/>
              </a:solidFill>
              <a:latin typeface="Calibri"/>
              <a:ea typeface="Calibri"/>
              <a:cs typeface="Calibri"/>
              <a:sym typeface="Calibri"/>
            </a:endParaRPr>
          </a:p>
        </p:txBody>
      </p:sp>
      <p:sp>
        <p:nvSpPr>
          <p:cNvPr id="1008" name="Google Shape;1008;p21: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US" sz="1200">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099" name="Shape 1099"/>
        <p:cNvGrpSpPr/>
        <p:nvPr/>
      </p:nvGrpSpPr>
      <p:grpSpPr>
        <a:xfrm>
          <a:off x="0" y="0"/>
          <a:ext cx="0" cy="0"/>
          <a:chOff x="0" y="0"/>
          <a:chExt cx="0" cy="0"/>
        </a:xfrm>
      </p:grpSpPr>
      <p:sp>
        <p:nvSpPr>
          <p:cNvPr id="1100" name="Google Shape;1100;p22: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101" name="Google Shape;1101;p2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207" name="Shape 1207"/>
        <p:cNvGrpSpPr/>
        <p:nvPr/>
      </p:nvGrpSpPr>
      <p:grpSpPr>
        <a:xfrm>
          <a:off x="0" y="0"/>
          <a:ext cx="0" cy="0"/>
          <a:chOff x="0" y="0"/>
          <a:chExt cx="0" cy="0"/>
        </a:xfrm>
      </p:grpSpPr>
      <p:sp>
        <p:nvSpPr>
          <p:cNvPr id="1208" name="Google Shape;1208;p2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209" name="Google Shape;1209;p2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200" u="none" cap="none" strike="noStrike">
              <a:solidFill>
                <a:schemeClr val="dk1"/>
              </a:solidFill>
              <a:latin typeface="Calibri"/>
              <a:ea typeface="Calibri"/>
              <a:cs typeface="Calibri"/>
              <a:sym typeface="Calibri"/>
            </a:endParaRPr>
          </a:p>
        </p:txBody>
      </p:sp>
      <p:sp>
        <p:nvSpPr>
          <p:cNvPr id="1210" name="Google Shape;1210;p23: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US" sz="1200">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271" name="Shape 1271"/>
        <p:cNvGrpSpPr/>
        <p:nvPr/>
      </p:nvGrpSpPr>
      <p:grpSpPr>
        <a:xfrm>
          <a:off x="0" y="0"/>
          <a:ext cx="0" cy="0"/>
          <a:chOff x="0" y="0"/>
          <a:chExt cx="0" cy="0"/>
        </a:xfrm>
      </p:grpSpPr>
      <p:sp>
        <p:nvSpPr>
          <p:cNvPr id="1272" name="Google Shape;1272;p24: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273" name="Google Shape;1273;p2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324" name="Shape 1324"/>
        <p:cNvGrpSpPr/>
        <p:nvPr/>
      </p:nvGrpSpPr>
      <p:grpSpPr>
        <a:xfrm>
          <a:off x="0" y="0"/>
          <a:ext cx="0" cy="0"/>
          <a:chOff x="0" y="0"/>
          <a:chExt cx="0" cy="0"/>
        </a:xfrm>
      </p:grpSpPr>
      <p:sp>
        <p:nvSpPr>
          <p:cNvPr id="1325" name="Google Shape;1325;p25: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326" name="Google Shape;1326;p2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341" name="Shape 1341"/>
        <p:cNvGrpSpPr/>
        <p:nvPr/>
      </p:nvGrpSpPr>
      <p:grpSpPr>
        <a:xfrm>
          <a:off x="0" y="0"/>
          <a:ext cx="0" cy="0"/>
          <a:chOff x="0" y="0"/>
          <a:chExt cx="0" cy="0"/>
        </a:xfrm>
      </p:grpSpPr>
      <p:sp>
        <p:nvSpPr>
          <p:cNvPr id="1342" name="Google Shape;1342;p26: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343" name="Google Shape;1343;p2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353" name="Shape 1353"/>
        <p:cNvGrpSpPr/>
        <p:nvPr/>
      </p:nvGrpSpPr>
      <p:grpSpPr>
        <a:xfrm>
          <a:off x="0" y="0"/>
          <a:ext cx="0" cy="0"/>
          <a:chOff x="0" y="0"/>
          <a:chExt cx="0" cy="0"/>
        </a:xfrm>
      </p:grpSpPr>
      <p:sp>
        <p:nvSpPr>
          <p:cNvPr id="1354" name="Google Shape;1354;p27: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355" name="Google Shape;1355;p2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371" name="Shape 1371"/>
        <p:cNvGrpSpPr/>
        <p:nvPr/>
      </p:nvGrpSpPr>
      <p:grpSpPr>
        <a:xfrm>
          <a:off x="0" y="0"/>
          <a:ext cx="0" cy="0"/>
          <a:chOff x="0" y="0"/>
          <a:chExt cx="0" cy="0"/>
        </a:xfrm>
      </p:grpSpPr>
      <p:sp>
        <p:nvSpPr>
          <p:cNvPr id="1372" name="Google Shape;1372;p28: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373" name="Google Shape;1373;p2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391" name="Shape 1391"/>
        <p:cNvGrpSpPr/>
        <p:nvPr/>
      </p:nvGrpSpPr>
      <p:grpSpPr>
        <a:xfrm>
          <a:off x="0" y="0"/>
          <a:ext cx="0" cy="0"/>
          <a:chOff x="0" y="0"/>
          <a:chExt cx="0" cy="0"/>
        </a:xfrm>
      </p:grpSpPr>
      <p:sp>
        <p:nvSpPr>
          <p:cNvPr id="1392" name="Google Shape;1392;p29: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393" name="Google Shape;1393;p2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36" name="Shape 136"/>
        <p:cNvGrpSpPr/>
        <p:nvPr/>
      </p:nvGrpSpPr>
      <p:grpSpPr>
        <a:xfrm>
          <a:off x="0" y="0"/>
          <a:ext cx="0" cy="0"/>
          <a:chOff x="0" y="0"/>
          <a:chExt cx="0" cy="0"/>
        </a:xfrm>
      </p:grpSpPr>
      <p:sp>
        <p:nvSpPr>
          <p:cNvPr id="137" name="Google Shape;137;p3: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38" name="Google Shape;138;p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402" name="Shape 1402"/>
        <p:cNvGrpSpPr/>
        <p:nvPr/>
      </p:nvGrpSpPr>
      <p:grpSpPr>
        <a:xfrm>
          <a:off x="0" y="0"/>
          <a:ext cx="0" cy="0"/>
          <a:chOff x="0" y="0"/>
          <a:chExt cx="0" cy="0"/>
        </a:xfrm>
      </p:grpSpPr>
      <p:sp>
        <p:nvSpPr>
          <p:cNvPr id="1403" name="Google Shape;1403;p30: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404" name="Google Shape;1404;p3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412" name="Shape 1412"/>
        <p:cNvGrpSpPr/>
        <p:nvPr/>
      </p:nvGrpSpPr>
      <p:grpSpPr>
        <a:xfrm>
          <a:off x="0" y="0"/>
          <a:ext cx="0" cy="0"/>
          <a:chOff x="0" y="0"/>
          <a:chExt cx="0" cy="0"/>
        </a:xfrm>
      </p:grpSpPr>
      <p:sp>
        <p:nvSpPr>
          <p:cNvPr id="1413" name="Google Shape;1413;p31: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414" name="Google Shape;1414;p3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431" name="Shape 1431"/>
        <p:cNvGrpSpPr/>
        <p:nvPr/>
      </p:nvGrpSpPr>
      <p:grpSpPr>
        <a:xfrm>
          <a:off x="0" y="0"/>
          <a:ext cx="0" cy="0"/>
          <a:chOff x="0" y="0"/>
          <a:chExt cx="0" cy="0"/>
        </a:xfrm>
      </p:grpSpPr>
      <p:sp>
        <p:nvSpPr>
          <p:cNvPr id="1432" name="Google Shape;1432;p32: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433" name="Google Shape;1433;p3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465" name="Shape 1465"/>
        <p:cNvGrpSpPr/>
        <p:nvPr/>
      </p:nvGrpSpPr>
      <p:grpSpPr>
        <a:xfrm>
          <a:off x="0" y="0"/>
          <a:ext cx="0" cy="0"/>
          <a:chOff x="0" y="0"/>
          <a:chExt cx="0" cy="0"/>
        </a:xfrm>
      </p:grpSpPr>
      <p:sp>
        <p:nvSpPr>
          <p:cNvPr id="1466" name="Google Shape;1466;p33: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467" name="Google Shape;1467;p3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495" name="Shape 1495"/>
        <p:cNvGrpSpPr/>
        <p:nvPr/>
      </p:nvGrpSpPr>
      <p:grpSpPr>
        <a:xfrm>
          <a:off x="0" y="0"/>
          <a:ext cx="0" cy="0"/>
          <a:chOff x="0" y="0"/>
          <a:chExt cx="0" cy="0"/>
        </a:xfrm>
      </p:grpSpPr>
      <p:sp>
        <p:nvSpPr>
          <p:cNvPr id="1496" name="Google Shape;1496;p34: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497" name="Google Shape;1497;p3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507" name="Shape 1507"/>
        <p:cNvGrpSpPr/>
        <p:nvPr/>
      </p:nvGrpSpPr>
      <p:grpSpPr>
        <a:xfrm>
          <a:off x="0" y="0"/>
          <a:ext cx="0" cy="0"/>
          <a:chOff x="0" y="0"/>
          <a:chExt cx="0" cy="0"/>
        </a:xfrm>
      </p:grpSpPr>
      <p:sp>
        <p:nvSpPr>
          <p:cNvPr id="1508" name="Google Shape;1508;p35: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509" name="Google Shape;1509;p3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522" name="Shape 1522"/>
        <p:cNvGrpSpPr/>
        <p:nvPr/>
      </p:nvGrpSpPr>
      <p:grpSpPr>
        <a:xfrm>
          <a:off x="0" y="0"/>
          <a:ext cx="0" cy="0"/>
          <a:chOff x="0" y="0"/>
          <a:chExt cx="0" cy="0"/>
        </a:xfrm>
      </p:grpSpPr>
      <p:sp>
        <p:nvSpPr>
          <p:cNvPr id="1523" name="Google Shape;1523;p36: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524" name="Google Shape;1524;p3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534" name="Shape 1534"/>
        <p:cNvGrpSpPr/>
        <p:nvPr/>
      </p:nvGrpSpPr>
      <p:grpSpPr>
        <a:xfrm>
          <a:off x="0" y="0"/>
          <a:ext cx="0" cy="0"/>
          <a:chOff x="0" y="0"/>
          <a:chExt cx="0" cy="0"/>
        </a:xfrm>
      </p:grpSpPr>
      <p:sp>
        <p:nvSpPr>
          <p:cNvPr id="1535" name="Google Shape;1535;p37: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536" name="Google Shape;1536;p3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546" name="Shape 1546"/>
        <p:cNvGrpSpPr/>
        <p:nvPr/>
      </p:nvGrpSpPr>
      <p:grpSpPr>
        <a:xfrm>
          <a:off x="0" y="0"/>
          <a:ext cx="0" cy="0"/>
          <a:chOff x="0" y="0"/>
          <a:chExt cx="0" cy="0"/>
        </a:xfrm>
      </p:grpSpPr>
      <p:sp>
        <p:nvSpPr>
          <p:cNvPr id="1547" name="Google Shape;1547;p38: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548" name="Google Shape;1548;p3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558" name="Shape 1558"/>
        <p:cNvGrpSpPr/>
        <p:nvPr/>
      </p:nvGrpSpPr>
      <p:grpSpPr>
        <a:xfrm>
          <a:off x="0" y="0"/>
          <a:ext cx="0" cy="0"/>
          <a:chOff x="0" y="0"/>
          <a:chExt cx="0" cy="0"/>
        </a:xfrm>
      </p:grpSpPr>
      <p:sp>
        <p:nvSpPr>
          <p:cNvPr id="1559" name="Google Shape;1559;p39: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560" name="Google Shape;1560;p3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84" name="Shape 184"/>
        <p:cNvGrpSpPr/>
        <p:nvPr/>
      </p:nvGrpSpPr>
      <p:grpSpPr>
        <a:xfrm>
          <a:off x="0" y="0"/>
          <a:ext cx="0" cy="0"/>
          <a:chOff x="0" y="0"/>
          <a:chExt cx="0" cy="0"/>
        </a:xfrm>
      </p:grpSpPr>
      <p:sp>
        <p:nvSpPr>
          <p:cNvPr id="185" name="Google Shape;185;p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86" name="Google Shape;186;p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200" u="none" cap="none" strike="noStrike">
              <a:solidFill>
                <a:schemeClr val="dk1"/>
              </a:solidFill>
              <a:latin typeface="Calibri"/>
              <a:ea typeface="Calibri"/>
              <a:cs typeface="Calibri"/>
              <a:sym typeface="Calibri"/>
            </a:endParaRPr>
          </a:p>
        </p:txBody>
      </p:sp>
      <p:sp>
        <p:nvSpPr>
          <p:cNvPr id="187" name="Google Shape;187;p4: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US" sz="1200">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spTree>
  </p:cSld>
  <p:clrMapOvr>
    <a:masterClrMapping/>
  </p:clrMapOvr>
</p:notes>
</file>

<file path=ppt/notesSlides/notesSlide4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570" name="Shape 1570"/>
        <p:cNvGrpSpPr/>
        <p:nvPr/>
      </p:nvGrpSpPr>
      <p:grpSpPr>
        <a:xfrm>
          <a:off x="0" y="0"/>
          <a:ext cx="0" cy="0"/>
          <a:chOff x="0" y="0"/>
          <a:chExt cx="0" cy="0"/>
        </a:xfrm>
      </p:grpSpPr>
      <p:sp>
        <p:nvSpPr>
          <p:cNvPr id="1571" name="Google Shape;1571;p40: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572" name="Google Shape;1572;p4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587" name="Shape 1587"/>
        <p:cNvGrpSpPr/>
        <p:nvPr/>
      </p:nvGrpSpPr>
      <p:grpSpPr>
        <a:xfrm>
          <a:off x="0" y="0"/>
          <a:ext cx="0" cy="0"/>
          <a:chOff x="0" y="0"/>
          <a:chExt cx="0" cy="0"/>
        </a:xfrm>
      </p:grpSpPr>
      <p:sp>
        <p:nvSpPr>
          <p:cNvPr id="1588" name="Google Shape;1588;p41: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589" name="Google Shape;1589;p4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598" name="Shape 1598"/>
        <p:cNvGrpSpPr/>
        <p:nvPr/>
      </p:nvGrpSpPr>
      <p:grpSpPr>
        <a:xfrm>
          <a:off x="0" y="0"/>
          <a:ext cx="0" cy="0"/>
          <a:chOff x="0" y="0"/>
          <a:chExt cx="0" cy="0"/>
        </a:xfrm>
      </p:grpSpPr>
      <p:sp>
        <p:nvSpPr>
          <p:cNvPr id="1599" name="Google Shape;1599;p42: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600" name="Google Shape;1600;p4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616" name="Shape 1616"/>
        <p:cNvGrpSpPr/>
        <p:nvPr/>
      </p:nvGrpSpPr>
      <p:grpSpPr>
        <a:xfrm>
          <a:off x="0" y="0"/>
          <a:ext cx="0" cy="0"/>
          <a:chOff x="0" y="0"/>
          <a:chExt cx="0" cy="0"/>
        </a:xfrm>
      </p:grpSpPr>
      <p:sp>
        <p:nvSpPr>
          <p:cNvPr id="1617" name="Google Shape;1617;p43: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618" name="Google Shape;1618;p4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626" name="Shape 1626"/>
        <p:cNvGrpSpPr/>
        <p:nvPr/>
      </p:nvGrpSpPr>
      <p:grpSpPr>
        <a:xfrm>
          <a:off x="0" y="0"/>
          <a:ext cx="0" cy="0"/>
          <a:chOff x="0" y="0"/>
          <a:chExt cx="0" cy="0"/>
        </a:xfrm>
      </p:grpSpPr>
      <p:sp>
        <p:nvSpPr>
          <p:cNvPr id="1627" name="Google Shape;1627;p44: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628" name="Google Shape;1628;p4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653" name="Shape 1653"/>
        <p:cNvGrpSpPr/>
        <p:nvPr/>
      </p:nvGrpSpPr>
      <p:grpSpPr>
        <a:xfrm>
          <a:off x="0" y="0"/>
          <a:ext cx="0" cy="0"/>
          <a:chOff x="0" y="0"/>
          <a:chExt cx="0" cy="0"/>
        </a:xfrm>
      </p:grpSpPr>
      <p:sp>
        <p:nvSpPr>
          <p:cNvPr id="1654" name="Google Shape;1654;p45: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655" name="Google Shape;1655;p4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671" name="Shape 1671"/>
        <p:cNvGrpSpPr/>
        <p:nvPr/>
      </p:nvGrpSpPr>
      <p:grpSpPr>
        <a:xfrm>
          <a:off x="0" y="0"/>
          <a:ext cx="0" cy="0"/>
          <a:chOff x="0" y="0"/>
          <a:chExt cx="0" cy="0"/>
        </a:xfrm>
      </p:grpSpPr>
      <p:sp>
        <p:nvSpPr>
          <p:cNvPr id="1672" name="Google Shape;1672;p46: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673" name="Google Shape;1673;p4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689" name="Shape 1689"/>
        <p:cNvGrpSpPr/>
        <p:nvPr/>
      </p:nvGrpSpPr>
      <p:grpSpPr>
        <a:xfrm>
          <a:off x="0" y="0"/>
          <a:ext cx="0" cy="0"/>
          <a:chOff x="0" y="0"/>
          <a:chExt cx="0" cy="0"/>
        </a:xfrm>
      </p:grpSpPr>
      <p:sp>
        <p:nvSpPr>
          <p:cNvPr id="1690" name="Google Shape;1690;p47: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691" name="Google Shape;1691;p4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708" name="Shape 1708"/>
        <p:cNvGrpSpPr/>
        <p:nvPr/>
      </p:nvGrpSpPr>
      <p:grpSpPr>
        <a:xfrm>
          <a:off x="0" y="0"/>
          <a:ext cx="0" cy="0"/>
          <a:chOff x="0" y="0"/>
          <a:chExt cx="0" cy="0"/>
        </a:xfrm>
      </p:grpSpPr>
      <p:sp>
        <p:nvSpPr>
          <p:cNvPr id="1709" name="Google Shape;1709;p48: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710" name="Google Shape;1710;p4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716" name="Shape 1716"/>
        <p:cNvGrpSpPr/>
        <p:nvPr/>
      </p:nvGrpSpPr>
      <p:grpSpPr>
        <a:xfrm>
          <a:off x="0" y="0"/>
          <a:ext cx="0" cy="0"/>
          <a:chOff x="0" y="0"/>
          <a:chExt cx="0" cy="0"/>
        </a:xfrm>
      </p:grpSpPr>
      <p:sp>
        <p:nvSpPr>
          <p:cNvPr id="1717" name="Google Shape;1717;p49: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718" name="Google Shape;1718;p4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22" name="Shape 222"/>
        <p:cNvGrpSpPr/>
        <p:nvPr/>
      </p:nvGrpSpPr>
      <p:grpSpPr>
        <a:xfrm>
          <a:off x="0" y="0"/>
          <a:ext cx="0" cy="0"/>
          <a:chOff x="0" y="0"/>
          <a:chExt cx="0" cy="0"/>
        </a:xfrm>
      </p:grpSpPr>
      <p:sp>
        <p:nvSpPr>
          <p:cNvPr id="223" name="Google Shape;223;p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24" name="Google Shape;224;p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200" u="none" cap="none" strike="noStrike">
              <a:solidFill>
                <a:schemeClr val="dk1"/>
              </a:solidFill>
              <a:latin typeface="Calibri"/>
              <a:ea typeface="Calibri"/>
              <a:cs typeface="Calibri"/>
              <a:sym typeface="Calibri"/>
            </a:endParaRPr>
          </a:p>
        </p:txBody>
      </p:sp>
      <p:sp>
        <p:nvSpPr>
          <p:cNvPr id="225" name="Google Shape;225;p5: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US" sz="1200">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spTree>
  </p:cSld>
  <p:clrMapOvr>
    <a:masterClrMapping/>
  </p:clrMapOvr>
</p:notes>
</file>

<file path=ppt/notesSlides/notesSlide5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734" name="Shape 1734"/>
        <p:cNvGrpSpPr/>
        <p:nvPr/>
      </p:nvGrpSpPr>
      <p:grpSpPr>
        <a:xfrm>
          <a:off x="0" y="0"/>
          <a:ext cx="0" cy="0"/>
          <a:chOff x="0" y="0"/>
          <a:chExt cx="0" cy="0"/>
        </a:xfrm>
      </p:grpSpPr>
      <p:sp>
        <p:nvSpPr>
          <p:cNvPr id="1735" name="Google Shape;1735;p50: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736" name="Google Shape;1736;p5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743" name="Shape 1743"/>
        <p:cNvGrpSpPr/>
        <p:nvPr/>
      </p:nvGrpSpPr>
      <p:grpSpPr>
        <a:xfrm>
          <a:off x="0" y="0"/>
          <a:ext cx="0" cy="0"/>
          <a:chOff x="0" y="0"/>
          <a:chExt cx="0" cy="0"/>
        </a:xfrm>
      </p:grpSpPr>
      <p:sp>
        <p:nvSpPr>
          <p:cNvPr id="1744" name="Google Shape;1744;p51: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745" name="Google Shape;1745;p5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762" name="Shape 1762"/>
        <p:cNvGrpSpPr/>
        <p:nvPr/>
      </p:nvGrpSpPr>
      <p:grpSpPr>
        <a:xfrm>
          <a:off x="0" y="0"/>
          <a:ext cx="0" cy="0"/>
          <a:chOff x="0" y="0"/>
          <a:chExt cx="0" cy="0"/>
        </a:xfrm>
      </p:grpSpPr>
      <p:sp>
        <p:nvSpPr>
          <p:cNvPr id="1763" name="Google Shape;1763;p52: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764" name="Google Shape;1764;p5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774" name="Shape 1774"/>
        <p:cNvGrpSpPr/>
        <p:nvPr/>
      </p:nvGrpSpPr>
      <p:grpSpPr>
        <a:xfrm>
          <a:off x="0" y="0"/>
          <a:ext cx="0" cy="0"/>
          <a:chOff x="0" y="0"/>
          <a:chExt cx="0" cy="0"/>
        </a:xfrm>
      </p:grpSpPr>
      <p:sp>
        <p:nvSpPr>
          <p:cNvPr id="1775" name="Google Shape;1775;p53: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776" name="Google Shape;1776;p5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787" name="Shape 1787"/>
        <p:cNvGrpSpPr/>
        <p:nvPr/>
      </p:nvGrpSpPr>
      <p:grpSpPr>
        <a:xfrm>
          <a:off x="0" y="0"/>
          <a:ext cx="0" cy="0"/>
          <a:chOff x="0" y="0"/>
          <a:chExt cx="0" cy="0"/>
        </a:xfrm>
      </p:grpSpPr>
      <p:sp>
        <p:nvSpPr>
          <p:cNvPr id="1788" name="Google Shape;1788;p54: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789" name="Google Shape;1789;p5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822" name="Shape 1822"/>
        <p:cNvGrpSpPr/>
        <p:nvPr/>
      </p:nvGrpSpPr>
      <p:grpSpPr>
        <a:xfrm>
          <a:off x="0" y="0"/>
          <a:ext cx="0" cy="0"/>
          <a:chOff x="0" y="0"/>
          <a:chExt cx="0" cy="0"/>
        </a:xfrm>
      </p:grpSpPr>
      <p:sp>
        <p:nvSpPr>
          <p:cNvPr id="1823" name="Google Shape;1823;p55: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824" name="Google Shape;1824;p5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871" name="Shape 1871"/>
        <p:cNvGrpSpPr/>
        <p:nvPr/>
      </p:nvGrpSpPr>
      <p:grpSpPr>
        <a:xfrm>
          <a:off x="0" y="0"/>
          <a:ext cx="0" cy="0"/>
          <a:chOff x="0" y="0"/>
          <a:chExt cx="0" cy="0"/>
        </a:xfrm>
      </p:grpSpPr>
      <p:sp>
        <p:nvSpPr>
          <p:cNvPr id="1872" name="Google Shape;1872;p56: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873" name="Google Shape;1873;p5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890" name="Shape 1890"/>
        <p:cNvGrpSpPr/>
        <p:nvPr/>
      </p:nvGrpSpPr>
      <p:grpSpPr>
        <a:xfrm>
          <a:off x="0" y="0"/>
          <a:ext cx="0" cy="0"/>
          <a:chOff x="0" y="0"/>
          <a:chExt cx="0" cy="0"/>
        </a:xfrm>
      </p:grpSpPr>
      <p:sp>
        <p:nvSpPr>
          <p:cNvPr id="1891" name="Google Shape;1891;p57: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892" name="Google Shape;1892;p5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915" name="Shape 1915"/>
        <p:cNvGrpSpPr/>
        <p:nvPr/>
      </p:nvGrpSpPr>
      <p:grpSpPr>
        <a:xfrm>
          <a:off x="0" y="0"/>
          <a:ext cx="0" cy="0"/>
          <a:chOff x="0" y="0"/>
          <a:chExt cx="0" cy="0"/>
        </a:xfrm>
      </p:grpSpPr>
      <p:sp>
        <p:nvSpPr>
          <p:cNvPr id="1916" name="Google Shape;1916;p58: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917" name="Google Shape;1917;p58: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200" u="none" cap="none" strike="noStrike">
              <a:solidFill>
                <a:schemeClr val="dk1"/>
              </a:solidFill>
              <a:latin typeface="Calibri"/>
              <a:ea typeface="Calibri"/>
              <a:cs typeface="Calibri"/>
              <a:sym typeface="Calibri"/>
            </a:endParaRPr>
          </a:p>
        </p:txBody>
      </p:sp>
      <p:sp>
        <p:nvSpPr>
          <p:cNvPr id="1918" name="Google Shape;1918;p58: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US" sz="1200">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spTree>
  </p:cSld>
  <p:clrMapOvr>
    <a:masterClrMapping/>
  </p:clrMapOvr>
</p:notes>
</file>

<file path=ppt/notesSlides/notesSlide5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930" name="Shape 1930"/>
        <p:cNvGrpSpPr/>
        <p:nvPr/>
      </p:nvGrpSpPr>
      <p:grpSpPr>
        <a:xfrm>
          <a:off x="0" y="0"/>
          <a:ext cx="0" cy="0"/>
          <a:chOff x="0" y="0"/>
          <a:chExt cx="0" cy="0"/>
        </a:xfrm>
      </p:grpSpPr>
      <p:sp>
        <p:nvSpPr>
          <p:cNvPr id="1931" name="Google Shape;1931;p59: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932" name="Google Shape;1932;p5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65" name="Shape 265"/>
        <p:cNvGrpSpPr/>
        <p:nvPr/>
      </p:nvGrpSpPr>
      <p:grpSpPr>
        <a:xfrm>
          <a:off x="0" y="0"/>
          <a:ext cx="0" cy="0"/>
          <a:chOff x="0" y="0"/>
          <a:chExt cx="0" cy="0"/>
        </a:xfrm>
      </p:grpSpPr>
      <p:sp>
        <p:nvSpPr>
          <p:cNvPr id="266" name="Google Shape;266;p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67" name="Google Shape;267;p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200" u="none" cap="none" strike="noStrike">
              <a:solidFill>
                <a:schemeClr val="dk1"/>
              </a:solidFill>
              <a:latin typeface="Calibri"/>
              <a:ea typeface="Calibri"/>
              <a:cs typeface="Calibri"/>
              <a:sym typeface="Calibri"/>
            </a:endParaRPr>
          </a:p>
        </p:txBody>
      </p:sp>
      <p:sp>
        <p:nvSpPr>
          <p:cNvPr id="268" name="Google Shape;268;p6: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US" sz="1200">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spTree>
  </p:cSld>
  <p:clrMapOvr>
    <a:masterClrMapping/>
  </p:clrMapOvr>
</p:notes>
</file>

<file path=ppt/notesSlides/notesSlide6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953" name="Shape 1953"/>
        <p:cNvGrpSpPr/>
        <p:nvPr/>
      </p:nvGrpSpPr>
      <p:grpSpPr>
        <a:xfrm>
          <a:off x="0" y="0"/>
          <a:ext cx="0" cy="0"/>
          <a:chOff x="0" y="0"/>
          <a:chExt cx="0" cy="0"/>
        </a:xfrm>
      </p:grpSpPr>
      <p:sp>
        <p:nvSpPr>
          <p:cNvPr id="1954" name="Google Shape;1954;p60: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955" name="Google Shape;1955;p6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977" name="Shape 1977"/>
        <p:cNvGrpSpPr/>
        <p:nvPr/>
      </p:nvGrpSpPr>
      <p:grpSpPr>
        <a:xfrm>
          <a:off x="0" y="0"/>
          <a:ext cx="0" cy="0"/>
          <a:chOff x="0" y="0"/>
          <a:chExt cx="0" cy="0"/>
        </a:xfrm>
      </p:grpSpPr>
      <p:sp>
        <p:nvSpPr>
          <p:cNvPr id="1978" name="Google Shape;1978;p61: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979" name="Google Shape;1979;p6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008" name="Shape 2008"/>
        <p:cNvGrpSpPr/>
        <p:nvPr/>
      </p:nvGrpSpPr>
      <p:grpSpPr>
        <a:xfrm>
          <a:off x="0" y="0"/>
          <a:ext cx="0" cy="0"/>
          <a:chOff x="0" y="0"/>
          <a:chExt cx="0" cy="0"/>
        </a:xfrm>
      </p:grpSpPr>
      <p:sp>
        <p:nvSpPr>
          <p:cNvPr id="2009" name="Google Shape;2009;p62: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010" name="Google Shape;2010;p6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028" name="Shape 2028"/>
        <p:cNvGrpSpPr/>
        <p:nvPr/>
      </p:nvGrpSpPr>
      <p:grpSpPr>
        <a:xfrm>
          <a:off x="0" y="0"/>
          <a:ext cx="0" cy="0"/>
          <a:chOff x="0" y="0"/>
          <a:chExt cx="0" cy="0"/>
        </a:xfrm>
      </p:grpSpPr>
      <p:sp>
        <p:nvSpPr>
          <p:cNvPr id="2029" name="Google Shape;2029;p63: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030" name="Google Shape;2030;p6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106" name="Shape 2106"/>
        <p:cNvGrpSpPr/>
        <p:nvPr/>
      </p:nvGrpSpPr>
      <p:grpSpPr>
        <a:xfrm>
          <a:off x="0" y="0"/>
          <a:ext cx="0" cy="0"/>
          <a:chOff x="0" y="0"/>
          <a:chExt cx="0" cy="0"/>
        </a:xfrm>
      </p:grpSpPr>
      <p:sp>
        <p:nvSpPr>
          <p:cNvPr id="2107" name="Google Shape;2107;p64: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108" name="Google Shape;2108;p6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132" name="Shape 2132"/>
        <p:cNvGrpSpPr/>
        <p:nvPr/>
      </p:nvGrpSpPr>
      <p:grpSpPr>
        <a:xfrm>
          <a:off x="0" y="0"/>
          <a:ext cx="0" cy="0"/>
          <a:chOff x="0" y="0"/>
          <a:chExt cx="0" cy="0"/>
        </a:xfrm>
      </p:grpSpPr>
      <p:sp>
        <p:nvSpPr>
          <p:cNvPr id="2133" name="Google Shape;2133;p65: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134" name="Google Shape;2134;p6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153" name="Shape 2153"/>
        <p:cNvGrpSpPr/>
        <p:nvPr/>
      </p:nvGrpSpPr>
      <p:grpSpPr>
        <a:xfrm>
          <a:off x="0" y="0"/>
          <a:ext cx="0" cy="0"/>
          <a:chOff x="0" y="0"/>
          <a:chExt cx="0" cy="0"/>
        </a:xfrm>
      </p:grpSpPr>
      <p:sp>
        <p:nvSpPr>
          <p:cNvPr id="2154" name="Google Shape;2154;p66: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155" name="Google Shape;2155;p6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183" name="Shape 2183"/>
        <p:cNvGrpSpPr/>
        <p:nvPr/>
      </p:nvGrpSpPr>
      <p:grpSpPr>
        <a:xfrm>
          <a:off x="0" y="0"/>
          <a:ext cx="0" cy="0"/>
          <a:chOff x="0" y="0"/>
          <a:chExt cx="0" cy="0"/>
        </a:xfrm>
      </p:grpSpPr>
      <p:sp>
        <p:nvSpPr>
          <p:cNvPr id="2184" name="Google Shape;2184;p67: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185" name="Google Shape;2185;p6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212" name="Shape 2212"/>
        <p:cNvGrpSpPr/>
        <p:nvPr/>
      </p:nvGrpSpPr>
      <p:grpSpPr>
        <a:xfrm>
          <a:off x="0" y="0"/>
          <a:ext cx="0" cy="0"/>
          <a:chOff x="0" y="0"/>
          <a:chExt cx="0" cy="0"/>
        </a:xfrm>
      </p:grpSpPr>
      <p:sp>
        <p:nvSpPr>
          <p:cNvPr id="2213" name="Google Shape;2213;p68: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214" name="Google Shape;2214;p6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240" name="Shape 2240"/>
        <p:cNvGrpSpPr/>
        <p:nvPr/>
      </p:nvGrpSpPr>
      <p:grpSpPr>
        <a:xfrm>
          <a:off x="0" y="0"/>
          <a:ext cx="0" cy="0"/>
          <a:chOff x="0" y="0"/>
          <a:chExt cx="0" cy="0"/>
        </a:xfrm>
      </p:grpSpPr>
      <p:sp>
        <p:nvSpPr>
          <p:cNvPr id="2241" name="Google Shape;2241;p69: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242" name="Google Shape;2242;p6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10" name="Shape 310"/>
        <p:cNvGrpSpPr/>
        <p:nvPr/>
      </p:nvGrpSpPr>
      <p:grpSpPr>
        <a:xfrm>
          <a:off x="0" y="0"/>
          <a:ext cx="0" cy="0"/>
          <a:chOff x="0" y="0"/>
          <a:chExt cx="0" cy="0"/>
        </a:xfrm>
      </p:grpSpPr>
      <p:sp>
        <p:nvSpPr>
          <p:cNvPr id="311" name="Google Shape;311;p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12" name="Google Shape;312;p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200" u="none" cap="none" strike="noStrike">
              <a:solidFill>
                <a:schemeClr val="dk1"/>
              </a:solidFill>
              <a:latin typeface="Calibri"/>
              <a:ea typeface="Calibri"/>
              <a:cs typeface="Calibri"/>
              <a:sym typeface="Calibri"/>
            </a:endParaRPr>
          </a:p>
        </p:txBody>
      </p:sp>
      <p:sp>
        <p:nvSpPr>
          <p:cNvPr id="313" name="Google Shape;313;p7: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US" sz="1200">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spTree>
  </p:cSld>
  <p:clrMapOvr>
    <a:masterClrMapping/>
  </p:clrMapOvr>
</p:notes>
</file>

<file path=ppt/notesSlides/notesSlide7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260" name="Shape 2260"/>
        <p:cNvGrpSpPr/>
        <p:nvPr/>
      </p:nvGrpSpPr>
      <p:grpSpPr>
        <a:xfrm>
          <a:off x="0" y="0"/>
          <a:ext cx="0" cy="0"/>
          <a:chOff x="0" y="0"/>
          <a:chExt cx="0" cy="0"/>
        </a:xfrm>
      </p:grpSpPr>
      <p:sp>
        <p:nvSpPr>
          <p:cNvPr id="2261" name="Google Shape;2261;p70: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262" name="Google Shape;2262;p7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278" name="Shape 2278"/>
        <p:cNvGrpSpPr/>
        <p:nvPr/>
      </p:nvGrpSpPr>
      <p:grpSpPr>
        <a:xfrm>
          <a:off x="0" y="0"/>
          <a:ext cx="0" cy="0"/>
          <a:chOff x="0" y="0"/>
          <a:chExt cx="0" cy="0"/>
        </a:xfrm>
      </p:grpSpPr>
      <p:sp>
        <p:nvSpPr>
          <p:cNvPr id="2279" name="Google Shape;2279;p71: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280" name="Google Shape;2280;p7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291" name="Shape 2291"/>
        <p:cNvGrpSpPr/>
        <p:nvPr/>
      </p:nvGrpSpPr>
      <p:grpSpPr>
        <a:xfrm>
          <a:off x="0" y="0"/>
          <a:ext cx="0" cy="0"/>
          <a:chOff x="0" y="0"/>
          <a:chExt cx="0" cy="0"/>
        </a:xfrm>
      </p:grpSpPr>
      <p:sp>
        <p:nvSpPr>
          <p:cNvPr id="2292" name="Google Shape;2292;p72: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293" name="Google Shape;2293;p7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310" name="Shape 2310"/>
        <p:cNvGrpSpPr/>
        <p:nvPr/>
      </p:nvGrpSpPr>
      <p:grpSpPr>
        <a:xfrm>
          <a:off x="0" y="0"/>
          <a:ext cx="0" cy="0"/>
          <a:chOff x="0" y="0"/>
          <a:chExt cx="0" cy="0"/>
        </a:xfrm>
      </p:grpSpPr>
      <p:sp>
        <p:nvSpPr>
          <p:cNvPr id="2311" name="Google Shape;2311;p73: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312" name="Google Shape;2312;p7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332" name="Shape 2332"/>
        <p:cNvGrpSpPr/>
        <p:nvPr/>
      </p:nvGrpSpPr>
      <p:grpSpPr>
        <a:xfrm>
          <a:off x="0" y="0"/>
          <a:ext cx="0" cy="0"/>
          <a:chOff x="0" y="0"/>
          <a:chExt cx="0" cy="0"/>
        </a:xfrm>
      </p:grpSpPr>
      <p:sp>
        <p:nvSpPr>
          <p:cNvPr id="2333" name="Google Shape;2333;p74: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334" name="Google Shape;2334;p7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351" name="Shape 2351"/>
        <p:cNvGrpSpPr/>
        <p:nvPr/>
      </p:nvGrpSpPr>
      <p:grpSpPr>
        <a:xfrm>
          <a:off x="0" y="0"/>
          <a:ext cx="0" cy="0"/>
          <a:chOff x="0" y="0"/>
          <a:chExt cx="0" cy="0"/>
        </a:xfrm>
      </p:grpSpPr>
      <p:sp>
        <p:nvSpPr>
          <p:cNvPr id="2352" name="Google Shape;2352;p75: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353" name="Google Shape;2353;p7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377" name="Shape 2377"/>
        <p:cNvGrpSpPr/>
        <p:nvPr/>
      </p:nvGrpSpPr>
      <p:grpSpPr>
        <a:xfrm>
          <a:off x="0" y="0"/>
          <a:ext cx="0" cy="0"/>
          <a:chOff x="0" y="0"/>
          <a:chExt cx="0" cy="0"/>
        </a:xfrm>
      </p:grpSpPr>
      <p:sp>
        <p:nvSpPr>
          <p:cNvPr id="2378" name="Google Shape;2378;p76: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379" name="Google Shape;2379;p7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396" name="Shape 2396"/>
        <p:cNvGrpSpPr/>
        <p:nvPr/>
      </p:nvGrpSpPr>
      <p:grpSpPr>
        <a:xfrm>
          <a:off x="0" y="0"/>
          <a:ext cx="0" cy="0"/>
          <a:chOff x="0" y="0"/>
          <a:chExt cx="0" cy="0"/>
        </a:xfrm>
      </p:grpSpPr>
      <p:sp>
        <p:nvSpPr>
          <p:cNvPr id="2397" name="Google Shape;2397;p77: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398" name="Google Shape;2398;p7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435" name="Shape 2435"/>
        <p:cNvGrpSpPr/>
        <p:nvPr/>
      </p:nvGrpSpPr>
      <p:grpSpPr>
        <a:xfrm>
          <a:off x="0" y="0"/>
          <a:ext cx="0" cy="0"/>
          <a:chOff x="0" y="0"/>
          <a:chExt cx="0" cy="0"/>
        </a:xfrm>
      </p:grpSpPr>
      <p:sp>
        <p:nvSpPr>
          <p:cNvPr id="2436" name="Google Shape;2436;p78: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437" name="Google Shape;2437;p7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447" name="Shape 2447"/>
        <p:cNvGrpSpPr/>
        <p:nvPr/>
      </p:nvGrpSpPr>
      <p:grpSpPr>
        <a:xfrm>
          <a:off x="0" y="0"/>
          <a:ext cx="0" cy="0"/>
          <a:chOff x="0" y="0"/>
          <a:chExt cx="0" cy="0"/>
        </a:xfrm>
      </p:grpSpPr>
      <p:sp>
        <p:nvSpPr>
          <p:cNvPr id="2448" name="Google Shape;2448;p79: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449" name="Google Shape;2449;p7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35" name="Shape 335"/>
        <p:cNvGrpSpPr/>
        <p:nvPr/>
      </p:nvGrpSpPr>
      <p:grpSpPr>
        <a:xfrm>
          <a:off x="0" y="0"/>
          <a:ext cx="0" cy="0"/>
          <a:chOff x="0" y="0"/>
          <a:chExt cx="0" cy="0"/>
        </a:xfrm>
      </p:grpSpPr>
      <p:sp>
        <p:nvSpPr>
          <p:cNvPr id="336" name="Google Shape;336;p8: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337" name="Google Shape;337;p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462" name="Shape 2462"/>
        <p:cNvGrpSpPr/>
        <p:nvPr/>
      </p:nvGrpSpPr>
      <p:grpSpPr>
        <a:xfrm>
          <a:off x="0" y="0"/>
          <a:ext cx="0" cy="0"/>
          <a:chOff x="0" y="0"/>
          <a:chExt cx="0" cy="0"/>
        </a:xfrm>
      </p:grpSpPr>
      <p:sp>
        <p:nvSpPr>
          <p:cNvPr id="2463" name="Google Shape;2463;p80: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464" name="Google Shape;2464;p8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469" name="Shape 2469"/>
        <p:cNvGrpSpPr/>
        <p:nvPr/>
      </p:nvGrpSpPr>
      <p:grpSpPr>
        <a:xfrm>
          <a:off x="0" y="0"/>
          <a:ext cx="0" cy="0"/>
          <a:chOff x="0" y="0"/>
          <a:chExt cx="0" cy="0"/>
        </a:xfrm>
      </p:grpSpPr>
      <p:sp>
        <p:nvSpPr>
          <p:cNvPr id="2470" name="Google Shape;2470;p81: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471" name="Google Shape;2471;p8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482" name="Shape 2482"/>
        <p:cNvGrpSpPr/>
        <p:nvPr/>
      </p:nvGrpSpPr>
      <p:grpSpPr>
        <a:xfrm>
          <a:off x="0" y="0"/>
          <a:ext cx="0" cy="0"/>
          <a:chOff x="0" y="0"/>
          <a:chExt cx="0" cy="0"/>
        </a:xfrm>
      </p:grpSpPr>
      <p:sp>
        <p:nvSpPr>
          <p:cNvPr id="2483" name="Google Shape;2483;p82: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484" name="Google Shape;2484;p8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497" name="Shape 2497"/>
        <p:cNvGrpSpPr/>
        <p:nvPr/>
      </p:nvGrpSpPr>
      <p:grpSpPr>
        <a:xfrm>
          <a:off x="0" y="0"/>
          <a:ext cx="0" cy="0"/>
          <a:chOff x="0" y="0"/>
          <a:chExt cx="0" cy="0"/>
        </a:xfrm>
      </p:grpSpPr>
      <p:sp>
        <p:nvSpPr>
          <p:cNvPr id="2498" name="Google Shape;2498;p83: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499" name="Google Shape;2499;p8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519" name="Shape 2519"/>
        <p:cNvGrpSpPr/>
        <p:nvPr/>
      </p:nvGrpSpPr>
      <p:grpSpPr>
        <a:xfrm>
          <a:off x="0" y="0"/>
          <a:ext cx="0" cy="0"/>
          <a:chOff x="0" y="0"/>
          <a:chExt cx="0" cy="0"/>
        </a:xfrm>
      </p:grpSpPr>
      <p:sp>
        <p:nvSpPr>
          <p:cNvPr id="2520" name="Google Shape;2520;p84: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521" name="Google Shape;2521;p8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556" name="Shape 2556"/>
        <p:cNvGrpSpPr/>
        <p:nvPr/>
      </p:nvGrpSpPr>
      <p:grpSpPr>
        <a:xfrm>
          <a:off x="0" y="0"/>
          <a:ext cx="0" cy="0"/>
          <a:chOff x="0" y="0"/>
          <a:chExt cx="0" cy="0"/>
        </a:xfrm>
      </p:grpSpPr>
      <p:sp>
        <p:nvSpPr>
          <p:cNvPr id="2557" name="Google Shape;2557;p85: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558" name="Google Shape;2558;p8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589" name="Shape 2589"/>
        <p:cNvGrpSpPr/>
        <p:nvPr/>
      </p:nvGrpSpPr>
      <p:grpSpPr>
        <a:xfrm>
          <a:off x="0" y="0"/>
          <a:ext cx="0" cy="0"/>
          <a:chOff x="0" y="0"/>
          <a:chExt cx="0" cy="0"/>
        </a:xfrm>
      </p:grpSpPr>
      <p:sp>
        <p:nvSpPr>
          <p:cNvPr id="2590" name="Google Shape;2590;p86: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591" name="Google Shape;2591;p8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601" name="Shape 2601"/>
        <p:cNvGrpSpPr/>
        <p:nvPr/>
      </p:nvGrpSpPr>
      <p:grpSpPr>
        <a:xfrm>
          <a:off x="0" y="0"/>
          <a:ext cx="0" cy="0"/>
          <a:chOff x="0" y="0"/>
          <a:chExt cx="0" cy="0"/>
        </a:xfrm>
      </p:grpSpPr>
      <p:sp>
        <p:nvSpPr>
          <p:cNvPr id="2602" name="Google Shape;2602;p87: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603" name="Google Shape;2603;p8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615" name="Shape 2615"/>
        <p:cNvGrpSpPr/>
        <p:nvPr/>
      </p:nvGrpSpPr>
      <p:grpSpPr>
        <a:xfrm>
          <a:off x="0" y="0"/>
          <a:ext cx="0" cy="0"/>
          <a:chOff x="0" y="0"/>
          <a:chExt cx="0" cy="0"/>
        </a:xfrm>
      </p:grpSpPr>
      <p:sp>
        <p:nvSpPr>
          <p:cNvPr id="2616" name="Google Shape;2616;p88: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617" name="Google Shape;2617;p8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626" name="Shape 2626"/>
        <p:cNvGrpSpPr/>
        <p:nvPr/>
      </p:nvGrpSpPr>
      <p:grpSpPr>
        <a:xfrm>
          <a:off x="0" y="0"/>
          <a:ext cx="0" cy="0"/>
          <a:chOff x="0" y="0"/>
          <a:chExt cx="0" cy="0"/>
        </a:xfrm>
      </p:grpSpPr>
      <p:sp>
        <p:nvSpPr>
          <p:cNvPr id="2627" name="Google Shape;2627;p89: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628" name="Google Shape;2628;p8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56" name="Shape 356"/>
        <p:cNvGrpSpPr/>
        <p:nvPr/>
      </p:nvGrpSpPr>
      <p:grpSpPr>
        <a:xfrm>
          <a:off x="0" y="0"/>
          <a:ext cx="0" cy="0"/>
          <a:chOff x="0" y="0"/>
          <a:chExt cx="0" cy="0"/>
        </a:xfrm>
      </p:grpSpPr>
      <p:sp>
        <p:nvSpPr>
          <p:cNvPr id="357" name="Google Shape;357;p9: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358" name="Google Shape;358;p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641" name="Shape 2641"/>
        <p:cNvGrpSpPr/>
        <p:nvPr/>
      </p:nvGrpSpPr>
      <p:grpSpPr>
        <a:xfrm>
          <a:off x="0" y="0"/>
          <a:ext cx="0" cy="0"/>
          <a:chOff x="0" y="0"/>
          <a:chExt cx="0" cy="0"/>
        </a:xfrm>
      </p:grpSpPr>
      <p:sp>
        <p:nvSpPr>
          <p:cNvPr id="2642" name="Google Shape;2642;p90: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643" name="Google Shape;2643;p9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653" name="Shape 2653"/>
        <p:cNvGrpSpPr/>
        <p:nvPr/>
      </p:nvGrpSpPr>
      <p:grpSpPr>
        <a:xfrm>
          <a:off x="0" y="0"/>
          <a:ext cx="0" cy="0"/>
          <a:chOff x="0" y="0"/>
          <a:chExt cx="0" cy="0"/>
        </a:xfrm>
      </p:grpSpPr>
      <p:sp>
        <p:nvSpPr>
          <p:cNvPr id="2654" name="Google Shape;2654;p91: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655" name="Google Shape;2655;p9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664" name="Shape 2664"/>
        <p:cNvGrpSpPr/>
        <p:nvPr/>
      </p:nvGrpSpPr>
      <p:grpSpPr>
        <a:xfrm>
          <a:off x="0" y="0"/>
          <a:ext cx="0" cy="0"/>
          <a:chOff x="0" y="0"/>
          <a:chExt cx="0" cy="0"/>
        </a:xfrm>
      </p:grpSpPr>
      <p:sp>
        <p:nvSpPr>
          <p:cNvPr id="2665" name="Google Shape;2665;p92: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666" name="Google Shape;2666;p9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675" name="Shape 2675"/>
        <p:cNvGrpSpPr/>
        <p:nvPr/>
      </p:nvGrpSpPr>
      <p:grpSpPr>
        <a:xfrm>
          <a:off x="0" y="0"/>
          <a:ext cx="0" cy="0"/>
          <a:chOff x="0" y="0"/>
          <a:chExt cx="0" cy="0"/>
        </a:xfrm>
      </p:grpSpPr>
      <p:sp>
        <p:nvSpPr>
          <p:cNvPr id="2676" name="Google Shape;2676;p93: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677" name="Google Shape;2677;p9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688" name="Shape 2688"/>
        <p:cNvGrpSpPr/>
        <p:nvPr/>
      </p:nvGrpSpPr>
      <p:grpSpPr>
        <a:xfrm>
          <a:off x="0" y="0"/>
          <a:ext cx="0" cy="0"/>
          <a:chOff x="0" y="0"/>
          <a:chExt cx="0" cy="0"/>
        </a:xfrm>
      </p:grpSpPr>
      <p:sp>
        <p:nvSpPr>
          <p:cNvPr id="2689" name="Google Shape;2689;p94: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690" name="Google Shape;2690;p9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732" name="Shape 2732"/>
        <p:cNvGrpSpPr/>
        <p:nvPr/>
      </p:nvGrpSpPr>
      <p:grpSpPr>
        <a:xfrm>
          <a:off x="0" y="0"/>
          <a:ext cx="0" cy="0"/>
          <a:chOff x="0" y="0"/>
          <a:chExt cx="0" cy="0"/>
        </a:xfrm>
      </p:grpSpPr>
      <p:sp>
        <p:nvSpPr>
          <p:cNvPr id="2733" name="Google Shape;2733;p95: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734" name="Google Shape;2734;p9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781" name="Shape 2781"/>
        <p:cNvGrpSpPr/>
        <p:nvPr/>
      </p:nvGrpSpPr>
      <p:grpSpPr>
        <a:xfrm>
          <a:off x="0" y="0"/>
          <a:ext cx="0" cy="0"/>
          <a:chOff x="0" y="0"/>
          <a:chExt cx="0" cy="0"/>
        </a:xfrm>
      </p:grpSpPr>
      <p:sp>
        <p:nvSpPr>
          <p:cNvPr id="2782" name="Google Shape;2782;p96: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783" name="Google Shape;2783;p9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829" name="Shape 2829"/>
        <p:cNvGrpSpPr/>
        <p:nvPr/>
      </p:nvGrpSpPr>
      <p:grpSpPr>
        <a:xfrm>
          <a:off x="0" y="0"/>
          <a:ext cx="0" cy="0"/>
          <a:chOff x="0" y="0"/>
          <a:chExt cx="0" cy="0"/>
        </a:xfrm>
      </p:grpSpPr>
      <p:sp>
        <p:nvSpPr>
          <p:cNvPr id="2830" name="Google Shape;2830;p97: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831" name="Google Shape;2831;p9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849" name="Shape 2849"/>
        <p:cNvGrpSpPr/>
        <p:nvPr/>
      </p:nvGrpSpPr>
      <p:grpSpPr>
        <a:xfrm>
          <a:off x="0" y="0"/>
          <a:ext cx="0" cy="0"/>
          <a:chOff x="0" y="0"/>
          <a:chExt cx="0" cy="0"/>
        </a:xfrm>
      </p:grpSpPr>
      <p:sp>
        <p:nvSpPr>
          <p:cNvPr id="2850" name="Google Shape;2850;p98: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851" name="Google Shape;2851;p9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896" name="Shape 2896"/>
        <p:cNvGrpSpPr/>
        <p:nvPr/>
      </p:nvGrpSpPr>
      <p:grpSpPr>
        <a:xfrm>
          <a:off x="0" y="0"/>
          <a:ext cx="0" cy="0"/>
          <a:chOff x="0" y="0"/>
          <a:chExt cx="0" cy="0"/>
        </a:xfrm>
      </p:grpSpPr>
      <p:sp>
        <p:nvSpPr>
          <p:cNvPr id="2897" name="Google Shape;2897;p99: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898" name="Google Shape;2898;p9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Slide" type="title">
  <p:cSld name="TITLE">
    <p:spTree>
      <p:nvGrpSpPr>
        <p:cNvPr id="15" name="Shape 15"/>
        <p:cNvGrpSpPr/>
        <p:nvPr/>
      </p:nvGrpSpPr>
      <p:grpSpPr>
        <a:xfrm>
          <a:off x="0" y="0"/>
          <a:ext cx="0" cy="0"/>
          <a:chOff x="0" y="0"/>
          <a:chExt cx="0" cy="0"/>
        </a:xfrm>
      </p:grpSpPr>
      <p:sp>
        <p:nvSpPr>
          <p:cNvPr id="16" name="Google Shape;16;p2"/>
          <p:cNvSpPr txBox="1"/>
          <p:nvPr>
            <p:ph type="ctrTitle"/>
          </p:nvPr>
        </p:nvSpPr>
        <p:spPr>
          <a:xfrm>
            <a:off x="1524000" y="1122363"/>
            <a:ext cx="9144000" cy="2387600"/>
          </a:xfrm>
          <a:prstGeom prst="rect">
            <a:avLst/>
          </a:prstGeom>
          <a:noFill/>
          <a:ln>
            <a:noFill/>
          </a:ln>
        </p:spPr>
        <p:txBody>
          <a:bodyPr anchorCtr="0" anchor="b" bIns="45700" lIns="91425" spcFirstLastPara="1" rIns="91425" wrap="square" tIns="45700"/>
          <a:lstStyle>
            <a:lvl1pPr lvl="0" marR="0" rtl="0" algn="ctr">
              <a:lnSpc>
                <a:spcPct val="90000"/>
              </a:lnSpc>
              <a:spcBef>
                <a:spcPts val="0"/>
              </a:spcBef>
              <a:spcAft>
                <a:spcPts val="0"/>
              </a:spcAft>
              <a:buClr>
                <a:schemeClr val="dk2"/>
              </a:buClr>
              <a:buSzPts val="6000"/>
              <a:buFont typeface="Poppins"/>
              <a:buNone/>
              <a:defRPr b="1" i="0" sz="6000" u="none" cap="none" strike="noStrike">
                <a:solidFill>
                  <a:schemeClr val="dk2"/>
                </a:solidFill>
                <a:latin typeface="Poppins"/>
                <a:ea typeface="Poppins"/>
                <a:cs typeface="Poppins"/>
                <a:sym typeface="Poppins"/>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17" name="Google Shape;17;p2"/>
          <p:cNvSpPr txBox="1"/>
          <p:nvPr>
            <p:ph idx="1" type="subTitle"/>
          </p:nvPr>
        </p:nvSpPr>
        <p:spPr>
          <a:xfrm>
            <a:off x="1524000" y="3602038"/>
            <a:ext cx="9144000" cy="1655762"/>
          </a:xfrm>
          <a:prstGeom prst="rect">
            <a:avLst/>
          </a:prstGeom>
          <a:noFill/>
          <a:ln>
            <a:noFill/>
          </a:ln>
        </p:spPr>
        <p:txBody>
          <a:bodyPr anchorCtr="0" anchor="t" bIns="45700" lIns="91425" spcFirstLastPara="1" rIns="91425" wrap="square" tIns="45700"/>
          <a:lstStyle>
            <a:lvl1pPr lvl="0" marR="0" rtl="0" algn="ctr">
              <a:lnSpc>
                <a:spcPct val="90000"/>
              </a:lnSpc>
              <a:spcBef>
                <a:spcPts val="1000"/>
              </a:spcBef>
              <a:spcAft>
                <a:spcPts val="0"/>
              </a:spcAft>
              <a:buClr>
                <a:schemeClr val="dk1"/>
              </a:buClr>
              <a:buSzPts val="2400"/>
              <a:buFont typeface="Arial"/>
              <a:buNone/>
              <a:defRPr b="0" i="0" sz="2400" u="none" cap="none" strike="noStrike">
                <a:solidFill>
                  <a:schemeClr val="dk1"/>
                </a:solidFill>
                <a:latin typeface="Poppins"/>
                <a:ea typeface="Poppins"/>
                <a:cs typeface="Poppins"/>
                <a:sym typeface="Poppins"/>
              </a:defRPr>
            </a:lvl1pPr>
            <a:lvl2pPr lvl="1" marR="0" rtl="0" algn="ctr">
              <a:lnSpc>
                <a:spcPct val="90000"/>
              </a:lnSpc>
              <a:spcBef>
                <a:spcPts val="500"/>
              </a:spcBef>
              <a:spcAft>
                <a:spcPts val="0"/>
              </a:spcAft>
              <a:buClr>
                <a:schemeClr val="dk1"/>
              </a:buClr>
              <a:buSzPts val="2000"/>
              <a:buFont typeface="Arial"/>
              <a:buNone/>
              <a:defRPr b="0" i="0" sz="2000" u="none" cap="none" strike="noStrike">
                <a:solidFill>
                  <a:schemeClr val="dk1"/>
                </a:solidFill>
                <a:latin typeface="Poppins"/>
                <a:ea typeface="Poppins"/>
                <a:cs typeface="Poppins"/>
                <a:sym typeface="Poppins"/>
              </a:defRPr>
            </a:lvl2pPr>
            <a:lvl3pPr lvl="2" marR="0" rtl="0" algn="ctr">
              <a:lnSpc>
                <a:spcPct val="90000"/>
              </a:lnSpc>
              <a:spcBef>
                <a:spcPts val="500"/>
              </a:spcBef>
              <a:spcAft>
                <a:spcPts val="0"/>
              </a:spcAft>
              <a:buClr>
                <a:schemeClr val="dk1"/>
              </a:buClr>
              <a:buSzPts val="1800"/>
              <a:buFont typeface="Arial"/>
              <a:buNone/>
              <a:defRPr b="0" i="0" sz="1800" u="none" cap="none" strike="noStrike">
                <a:solidFill>
                  <a:schemeClr val="dk1"/>
                </a:solidFill>
                <a:latin typeface="Poppins"/>
                <a:ea typeface="Poppins"/>
                <a:cs typeface="Poppins"/>
                <a:sym typeface="Poppins"/>
              </a:defRPr>
            </a:lvl3pPr>
            <a:lvl4pPr lvl="3" marR="0" rtl="0" algn="ctr">
              <a:lnSpc>
                <a:spcPct val="90000"/>
              </a:lnSpc>
              <a:spcBef>
                <a:spcPts val="500"/>
              </a:spcBef>
              <a:spcAft>
                <a:spcPts val="0"/>
              </a:spcAft>
              <a:buClr>
                <a:schemeClr val="dk1"/>
              </a:buClr>
              <a:buSzPts val="1600"/>
              <a:buFont typeface="Arial"/>
              <a:buNone/>
              <a:defRPr b="0" i="0" sz="1600" u="none" cap="none" strike="noStrike">
                <a:solidFill>
                  <a:schemeClr val="dk1"/>
                </a:solidFill>
                <a:latin typeface="Poppins"/>
                <a:ea typeface="Poppins"/>
                <a:cs typeface="Poppins"/>
                <a:sym typeface="Poppins"/>
              </a:defRPr>
            </a:lvl4pPr>
            <a:lvl5pPr lvl="4" marR="0" rtl="0" algn="ctr">
              <a:lnSpc>
                <a:spcPct val="90000"/>
              </a:lnSpc>
              <a:spcBef>
                <a:spcPts val="500"/>
              </a:spcBef>
              <a:spcAft>
                <a:spcPts val="0"/>
              </a:spcAft>
              <a:buClr>
                <a:schemeClr val="dk1"/>
              </a:buClr>
              <a:buSzPts val="1600"/>
              <a:buFont typeface="Arial"/>
              <a:buNone/>
              <a:defRPr b="0" i="0" sz="1600" u="none" cap="none" strike="noStrike">
                <a:solidFill>
                  <a:schemeClr val="dk1"/>
                </a:solidFill>
                <a:latin typeface="Poppins"/>
                <a:ea typeface="Poppins"/>
                <a:cs typeface="Poppins"/>
                <a:sym typeface="Poppins"/>
              </a:defRPr>
            </a:lvl5pPr>
            <a:lvl6pPr lvl="5" marR="0" rtl="0" algn="ctr">
              <a:lnSpc>
                <a:spcPct val="90000"/>
              </a:lnSpc>
              <a:spcBef>
                <a:spcPts val="500"/>
              </a:spcBef>
              <a:spcAft>
                <a:spcPts val="0"/>
              </a:spcAft>
              <a:buClr>
                <a:schemeClr val="dk1"/>
              </a:buClr>
              <a:buSzPts val="1600"/>
              <a:buFont typeface="Arial"/>
              <a:buNone/>
              <a:defRPr b="0" i="0" sz="1600" u="none" cap="none" strike="noStrike">
                <a:solidFill>
                  <a:schemeClr val="dk1"/>
                </a:solidFill>
                <a:latin typeface="Poppins"/>
                <a:ea typeface="Poppins"/>
                <a:cs typeface="Poppins"/>
                <a:sym typeface="Poppins"/>
              </a:defRPr>
            </a:lvl6pPr>
            <a:lvl7pPr lvl="6" marR="0" rtl="0" algn="ctr">
              <a:lnSpc>
                <a:spcPct val="90000"/>
              </a:lnSpc>
              <a:spcBef>
                <a:spcPts val="500"/>
              </a:spcBef>
              <a:spcAft>
                <a:spcPts val="0"/>
              </a:spcAft>
              <a:buClr>
                <a:schemeClr val="dk1"/>
              </a:buClr>
              <a:buSzPts val="1600"/>
              <a:buFont typeface="Arial"/>
              <a:buNone/>
              <a:defRPr b="0" i="0" sz="1600" u="none" cap="none" strike="noStrike">
                <a:solidFill>
                  <a:schemeClr val="dk1"/>
                </a:solidFill>
                <a:latin typeface="Poppins"/>
                <a:ea typeface="Poppins"/>
                <a:cs typeface="Poppins"/>
                <a:sym typeface="Poppins"/>
              </a:defRPr>
            </a:lvl7pPr>
            <a:lvl8pPr lvl="7" marR="0" rtl="0" algn="ctr">
              <a:lnSpc>
                <a:spcPct val="90000"/>
              </a:lnSpc>
              <a:spcBef>
                <a:spcPts val="500"/>
              </a:spcBef>
              <a:spcAft>
                <a:spcPts val="0"/>
              </a:spcAft>
              <a:buClr>
                <a:schemeClr val="dk1"/>
              </a:buClr>
              <a:buSzPts val="1600"/>
              <a:buFont typeface="Arial"/>
              <a:buNone/>
              <a:defRPr b="0" i="0" sz="1600" u="none" cap="none" strike="noStrike">
                <a:solidFill>
                  <a:schemeClr val="dk1"/>
                </a:solidFill>
                <a:latin typeface="Poppins"/>
                <a:ea typeface="Poppins"/>
                <a:cs typeface="Poppins"/>
                <a:sym typeface="Poppins"/>
              </a:defRPr>
            </a:lvl8pPr>
            <a:lvl9pPr lvl="8" marR="0" rtl="0" algn="ctr">
              <a:lnSpc>
                <a:spcPct val="90000"/>
              </a:lnSpc>
              <a:spcBef>
                <a:spcPts val="500"/>
              </a:spcBef>
              <a:spcAft>
                <a:spcPts val="0"/>
              </a:spcAft>
              <a:buClr>
                <a:schemeClr val="dk1"/>
              </a:buClr>
              <a:buSzPts val="1600"/>
              <a:buFont typeface="Arial"/>
              <a:buNone/>
              <a:defRPr b="0" i="0" sz="1600" u="none" cap="none" strike="noStrike">
                <a:solidFill>
                  <a:schemeClr val="dk1"/>
                </a:solidFill>
                <a:latin typeface="Poppins"/>
                <a:ea typeface="Poppins"/>
                <a:cs typeface="Poppins"/>
                <a:sym typeface="Poppins"/>
              </a:defRPr>
            </a:lvl9pPr>
          </a:lstStyle>
          <a:p/>
        </p:txBody>
      </p:sp>
      <p:sp>
        <p:nvSpPr>
          <p:cNvPr id="18" name="Google Shape;18;p2"/>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lstStyle>
            <a:lvl1pPr lvl="0" marR="0" rtl="0" algn="l">
              <a:spcBef>
                <a:spcPts val="0"/>
              </a:spcBef>
              <a:spcAft>
                <a:spcPts val="0"/>
              </a:spcAft>
              <a:buSzPts val="1400"/>
              <a:buNone/>
              <a:defRPr b="0" i="0" sz="1200" u="none" cap="none" strike="noStrike">
                <a:solidFill>
                  <a:srgbClr val="888888"/>
                </a:solidFill>
                <a:latin typeface="Poppins"/>
                <a:ea typeface="Poppins"/>
                <a:cs typeface="Poppins"/>
                <a:sym typeface="Poppins"/>
              </a:defRPr>
            </a:lvl1pPr>
            <a:lvl2pPr lvl="1"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2pPr>
            <a:lvl3pPr lvl="2"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3pPr>
            <a:lvl4pPr lvl="3"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4pPr>
            <a:lvl5pPr lvl="4"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5pPr>
            <a:lvl6pPr lvl="5"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6pPr>
            <a:lvl7pPr lvl="6"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7pPr>
            <a:lvl8pPr lvl="7"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8pPr>
            <a:lvl9pPr lvl="8"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9pPr>
          </a:lstStyle>
          <a:p/>
        </p:txBody>
      </p:sp>
      <p:sp>
        <p:nvSpPr>
          <p:cNvPr id="19" name="Google Shape;19;p2"/>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lstStyle>
            <a:lvl1pPr lvl="0" marR="0" rtl="0" algn="ctr">
              <a:spcBef>
                <a:spcPts val="0"/>
              </a:spcBef>
              <a:spcAft>
                <a:spcPts val="0"/>
              </a:spcAft>
              <a:buSzPts val="1400"/>
              <a:buNone/>
              <a:defRPr b="0" i="0" sz="1200" u="none" cap="none" strike="noStrike">
                <a:solidFill>
                  <a:srgbClr val="888888"/>
                </a:solidFill>
                <a:latin typeface="Poppins"/>
                <a:ea typeface="Poppins"/>
                <a:cs typeface="Poppins"/>
                <a:sym typeface="Poppins"/>
              </a:defRPr>
            </a:lvl1pPr>
            <a:lvl2pPr lvl="1"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2pPr>
            <a:lvl3pPr lvl="2"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3pPr>
            <a:lvl4pPr lvl="3"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4pPr>
            <a:lvl5pPr lvl="4"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5pPr>
            <a:lvl6pPr lvl="5"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6pPr>
            <a:lvl7pPr lvl="6"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7pPr>
            <a:lvl8pPr lvl="7"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8pPr>
            <a:lvl9pPr lvl="8"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9pPr>
          </a:lstStyle>
          <a:p/>
        </p:txBody>
      </p:sp>
      <p:sp>
        <p:nvSpPr>
          <p:cNvPr id="20" name="Google Shape;20;p2"/>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b="0" i="0" sz="1200" u="none" cap="none" strike="noStrike">
                <a:solidFill>
                  <a:srgbClr val="888888"/>
                </a:solidFill>
                <a:latin typeface="Poppins"/>
                <a:ea typeface="Poppins"/>
                <a:cs typeface="Poppins"/>
                <a:sym typeface="Poppins"/>
              </a:defRPr>
            </a:lvl1pPr>
            <a:lvl2pPr indent="0" lvl="1" marL="0" marR="0" rtl="0" algn="r">
              <a:spcBef>
                <a:spcPts val="0"/>
              </a:spcBef>
              <a:buNone/>
              <a:defRPr b="0" i="0" sz="1200" u="none" cap="none" strike="noStrike">
                <a:solidFill>
                  <a:srgbClr val="888888"/>
                </a:solidFill>
                <a:latin typeface="Poppins"/>
                <a:ea typeface="Poppins"/>
                <a:cs typeface="Poppins"/>
                <a:sym typeface="Poppins"/>
              </a:defRPr>
            </a:lvl2pPr>
            <a:lvl3pPr indent="0" lvl="2" marL="0" marR="0" rtl="0" algn="r">
              <a:spcBef>
                <a:spcPts val="0"/>
              </a:spcBef>
              <a:buNone/>
              <a:defRPr b="0" i="0" sz="1200" u="none" cap="none" strike="noStrike">
                <a:solidFill>
                  <a:srgbClr val="888888"/>
                </a:solidFill>
                <a:latin typeface="Poppins"/>
                <a:ea typeface="Poppins"/>
                <a:cs typeface="Poppins"/>
                <a:sym typeface="Poppins"/>
              </a:defRPr>
            </a:lvl3pPr>
            <a:lvl4pPr indent="0" lvl="3" marL="0" marR="0" rtl="0" algn="r">
              <a:spcBef>
                <a:spcPts val="0"/>
              </a:spcBef>
              <a:buNone/>
              <a:defRPr b="0" i="0" sz="1200" u="none" cap="none" strike="noStrike">
                <a:solidFill>
                  <a:srgbClr val="888888"/>
                </a:solidFill>
                <a:latin typeface="Poppins"/>
                <a:ea typeface="Poppins"/>
                <a:cs typeface="Poppins"/>
                <a:sym typeface="Poppins"/>
              </a:defRPr>
            </a:lvl4pPr>
            <a:lvl5pPr indent="0" lvl="4" marL="0" marR="0" rtl="0" algn="r">
              <a:spcBef>
                <a:spcPts val="0"/>
              </a:spcBef>
              <a:buNone/>
              <a:defRPr b="0" i="0" sz="1200" u="none" cap="none" strike="noStrike">
                <a:solidFill>
                  <a:srgbClr val="888888"/>
                </a:solidFill>
                <a:latin typeface="Poppins"/>
                <a:ea typeface="Poppins"/>
                <a:cs typeface="Poppins"/>
                <a:sym typeface="Poppins"/>
              </a:defRPr>
            </a:lvl5pPr>
            <a:lvl6pPr indent="0" lvl="5" marL="0" marR="0" rtl="0" algn="r">
              <a:spcBef>
                <a:spcPts val="0"/>
              </a:spcBef>
              <a:buNone/>
              <a:defRPr b="0" i="0" sz="1200" u="none" cap="none" strike="noStrike">
                <a:solidFill>
                  <a:srgbClr val="888888"/>
                </a:solidFill>
                <a:latin typeface="Poppins"/>
                <a:ea typeface="Poppins"/>
                <a:cs typeface="Poppins"/>
                <a:sym typeface="Poppins"/>
              </a:defRPr>
            </a:lvl6pPr>
            <a:lvl7pPr indent="0" lvl="6" marL="0" marR="0" rtl="0" algn="r">
              <a:spcBef>
                <a:spcPts val="0"/>
              </a:spcBef>
              <a:buNone/>
              <a:defRPr b="0" i="0" sz="1200" u="none" cap="none" strike="noStrike">
                <a:solidFill>
                  <a:srgbClr val="888888"/>
                </a:solidFill>
                <a:latin typeface="Poppins"/>
                <a:ea typeface="Poppins"/>
                <a:cs typeface="Poppins"/>
                <a:sym typeface="Poppins"/>
              </a:defRPr>
            </a:lvl7pPr>
            <a:lvl8pPr indent="0" lvl="7" marL="0" marR="0" rtl="0" algn="r">
              <a:spcBef>
                <a:spcPts val="0"/>
              </a:spcBef>
              <a:buNone/>
              <a:defRPr b="0" i="0" sz="1200" u="none" cap="none" strike="noStrike">
                <a:solidFill>
                  <a:srgbClr val="888888"/>
                </a:solidFill>
                <a:latin typeface="Poppins"/>
                <a:ea typeface="Poppins"/>
                <a:cs typeface="Poppins"/>
                <a:sym typeface="Poppins"/>
              </a:defRPr>
            </a:lvl8pPr>
            <a:lvl9pPr indent="0" lvl="8" marL="0" marR="0" rtl="0" algn="r">
              <a:spcBef>
                <a:spcPts val="0"/>
              </a:spcBef>
              <a:buNone/>
              <a:defRPr b="0" i="0" sz="1200" u="none" cap="none" strike="noStrike">
                <a:solidFill>
                  <a:srgbClr val="888888"/>
                </a:solidFill>
                <a:latin typeface="Poppins"/>
                <a:ea typeface="Poppins"/>
                <a:cs typeface="Poppins"/>
                <a:sym typeface="Poppins"/>
              </a:defRPr>
            </a:lvl9pPr>
          </a:lstStyle>
          <a:p>
            <a:pPr indent="0" lvl="0" mar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Picture with Caption" type="picTx">
  <p:cSld name="PICTURE_WITH_CAPTION_TEXT">
    <p:spTree>
      <p:nvGrpSpPr>
        <p:cNvPr id="84" name="Shape 84"/>
        <p:cNvGrpSpPr/>
        <p:nvPr/>
      </p:nvGrpSpPr>
      <p:grpSpPr>
        <a:xfrm>
          <a:off x="0" y="0"/>
          <a:ext cx="0" cy="0"/>
          <a:chOff x="0" y="0"/>
          <a:chExt cx="0" cy="0"/>
        </a:xfrm>
      </p:grpSpPr>
      <p:sp>
        <p:nvSpPr>
          <p:cNvPr id="85" name="Google Shape;85;p11"/>
          <p:cNvSpPr txBox="1"/>
          <p:nvPr>
            <p:ph type="title"/>
          </p:nvPr>
        </p:nvSpPr>
        <p:spPr>
          <a:xfrm>
            <a:off x="839788" y="457200"/>
            <a:ext cx="3932237" cy="1600200"/>
          </a:xfrm>
          <a:prstGeom prst="rect">
            <a:avLst/>
          </a:prstGeom>
          <a:noFill/>
          <a:ln>
            <a:noFill/>
          </a:ln>
        </p:spPr>
        <p:txBody>
          <a:bodyPr anchorCtr="0" anchor="b" bIns="45700" lIns="91425" spcFirstLastPara="1" rIns="91425" wrap="square" tIns="45700"/>
          <a:lstStyle>
            <a:lvl1pPr lvl="0" marR="0" rtl="0" algn="l">
              <a:lnSpc>
                <a:spcPct val="90000"/>
              </a:lnSpc>
              <a:spcBef>
                <a:spcPts val="0"/>
              </a:spcBef>
              <a:spcAft>
                <a:spcPts val="0"/>
              </a:spcAft>
              <a:buClr>
                <a:schemeClr val="dk2"/>
              </a:buClr>
              <a:buSzPts val="3200"/>
              <a:buFont typeface="Poppins"/>
              <a:buNone/>
              <a:defRPr b="1" i="0" sz="3200" u="none" cap="none" strike="noStrike">
                <a:solidFill>
                  <a:schemeClr val="dk2"/>
                </a:solidFill>
                <a:latin typeface="Poppins"/>
                <a:ea typeface="Poppins"/>
                <a:cs typeface="Poppins"/>
                <a:sym typeface="Poppins"/>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86" name="Google Shape;86;p11"/>
          <p:cNvSpPr/>
          <p:nvPr>
            <p:ph idx="2" type="pic"/>
          </p:nvPr>
        </p:nvSpPr>
        <p:spPr>
          <a:xfrm>
            <a:off x="5183188" y="987425"/>
            <a:ext cx="6172200" cy="4873625"/>
          </a:xfrm>
          <a:prstGeom prst="rect">
            <a:avLst/>
          </a:prstGeom>
          <a:noFill/>
          <a:ln>
            <a:noFill/>
          </a:ln>
        </p:spPr>
        <p:txBody>
          <a:bodyPr anchorCtr="0" anchor="t" bIns="45700" lIns="91425" spcFirstLastPara="1" rIns="91425" wrap="square" tIns="45700"/>
          <a:lstStyle>
            <a:lvl1pPr lvl="0" marR="0" rtl="0" algn="l">
              <a:lnSpc>
                <a:spcPct val="90000"/>
              </a:lnSpc>
              <a:spcBef>
                <a:spcPts val="1000"/>
              </a:spcBef>
              <a:spcAft>
                <a:spcPts val="0"/>
              </a:spcAft>
              <a:buClr>
                <a:schemeClr val="dk1"/>
              </a:buClr>
              <a:buSzPts val="3200"/>
              <a:buFont typeface="Arial"/>
              <a:buNone/>
              <a:defRPr b="0" i="0" sz="3200" u="none" cap="none" strike="noStrike">
                <a:solidFill>
                  <a:schemeClr val="dk1"/>
                </a:solidFill>
                <a:latin typeface="Poppins"/>
                <a:ea typeface="Poppins"/>
                <a:cs typeface="Poppins"/>
                <a:sym typeface="Poppins"/>
              </a:defRPr>
            </a:lvl1pPr>
            <a:lvl2pPr lvl="1" marR="0" rtl="0" algn="l">
              <a:lnSpc>
                <a:spcPct val="90000"/>
              </a:lnSpc>
              <a:spcBef>
                <a:spcPts val="500"/>
              </a:spcBef>
              <a:spcAft>
                <a:spcPts val="0"/>
              </a:spcAft>
              <a:buClr>
                <a:schemeClr val="dk1"/>
              </a:buClr>
              <a:buSzPts val="2800"/>
              <a:buFont typeface="Arial"/>
              <a:buNone/>
              <a:defRPr b="0" i="0" sz="2800" u="none" cap="none" strike="noStrike">
                <a:solidFill>
                  <a:schemeClr val="dk1"/>
                </a:solidFill>
                <a:latin typeface="Poppins"/>
                <a:ea typeface="Poppins"/>
                <a:cs typeface="Poppins"/>
                <a:sym typeface="Poppins"/>
              </a:defRPr>
            </a:lvl2pPr>
            <a:lvl3pPr lvl="2" marR="0" rtl="0" algn="l">
              <a:lnSpc>
                <a:spcPct val="90000"/>
              </a:lnSpc>
              <a:spcBef>
                <a:spcPts val="500"/>
              </a:spcBef>
              <a:spcAft>
                <a:spcPts val="0"/>
              </a:spcAft>
              <a:buClr>
                <a:schemeClr val="dk1"/>
              </a:buClr>
              <a:buSzPts val="2400"/>
              <a:buFont typeface="Arial"/>
              <a:buNone/>
              <a:defRPr b="0" i="0" sz="2400" u="none" cap="none" strike="noStrike">
                <a:solidFill>
                  <a:schemeClr val="dk1"/>
                </a:solidFill>
                <a:latin typeface="Poppins"/>
                <a:ea typeface="Poppins"/>
                <a:cs typeface="Poppins"/>
                <a:sym typeface="Poppins"/>
              </a:defRPr>
            </a:lvl3pPr>
            <a:lvl4pPr lvl="3" marR="0" rtl="0" algn="l">
              <a:lnSpc>
                <a:spcPct val="90000"/>
              </a:lnSpc>
              <a:spcBef>
                <a:spcPts val="500"/>
              </a:spcBef>
              <a:spcAft>
                <a:spcPts val="0"/>
              </a:spcAft>
              <a:buClr>
                <a:schemeClr val="dk1"/>
              </a:buClr>
              <a:buSzPts val="2000"/>
              <a:buFont typeface="Arial"/>
              <a:buNone/>
              <a:defRPr b="0" i="0" sz="2000" u="none" cap="none" strike="noStrike">
                <a:solidFill>
                  <a:schemeClr val="dk1"/>
                </a:solidFill>
                <a:latin typeface="Poppins"/>
                <a:ea typeface="Poppins"/>
                <a:cs typeface="Poppins"/>
                <a:sym typeface="Poppins"/>
              </a:defRPr>
            </a:lvl4pPr>
            <a:lvl5pPr lvl="4" marR="0" rtl="0" algn="l">
              <a:lnSpc>
                <a:spcPct val="90000"/>
              </a:lnSpc>
              <a:spcBef>
                <a:spcPts val="500"/>
              </a:spcBef>
              <a:spcAft>
                <a:spcPts val="0"/>
              </a:spcAft>
              <a:buClr>
                <a:schemeClr val="dk1"/>
              </a:buClr>
              <a:buSzPts val="2000"/>
              <a:buFont typeface="Arial"/>
              <a:buNone/>
              <a:defRPr b="0" i="0" sz="2000" u="none" cap="none" strike="noStrike">
                <a:solidFill>
                  <a:schemeClr val="dk1"/>
                </a:solidFill>
                <a:latin typeface="Poppins"/>
                <a:ea typeface="Poppins"/>
                <a:cs typeface="Poppins"/>
                <a:sym typeface="Poppins"/>
              </a:defRPr>
            </a:lvl5pPr>
            <a:lvl6pPr lvl="5" marR="0" rtl="0" algn="l">
              <a:lnSpc>
                <a:spcPct val="90000"/>
              </a:lnSpc>
              <a:spcBef>
                <a:spcPts val="500"/>
              </a:spcBef>
              <a:spcAft>
                <a:spcPts val="0"/>
              </a:spcAft>
              <a:buClr>
                <a:schemeClr val="dk1"/>
              </a:buClr>
              <a:buSzPts val="2000"/>
              <a:buFont typeface="Arial"/>
              <a:buNone/>
              <a:defRPr b="0" i="0" sz="2000" u="none" cap="none" strike="noStrike">
                <a:solidFill>
                  <a:schemeClr val="dk1"/>
                </a:solidFill>
                <a:latin typeface="Poppins"/>
                <a:ea typeface="Poppins"/>
                <a:cs typeface="Poppins"/>
                <a:sym typeface="Poppins"/>
              </a:defRPr>
            </a:lvl6pPr>
            <a:lvl7pPr lvl="6" marR="0" rtl="0" algn="l">
              <a:lnSpc>
                <a:spcPct val="90000"/>
              </a:lnSpc>
              <a:spcBef>
                <a:spcPts val="500"/>
              </a:spcBef>
              <a:spcAft>
                <a:spcPts val="0"/>
              </a:spcAft>
              <a:buClr>
                <a:schemeClr val="dk1"/>
              </a:buClr>
              <a:buSzPts val="2000"/>
              <a:buFont typeface="Arial"/>
              <a:buNone/>
              <a:defRPr b="0" i="0" sz="2000" u="none" cap="none" strike="noStrike">
                <a:solidFill>
                  <a:schemeClr val="dk1"/>
                </a:solidFill>
                <a:latin typeface="Poppins"/>
                <a:ea typeface="Poppins"/>
                <a:cs typeface="Poppins"/>
                <a:sym typeface="Poppins"/>
              </a:defRPr>
            </a:lvl7pPr>
            <a:lvl8pPr lvl="7" marR="0" rtl="0" algn="l">
              <a:lnSpc>
                <a:spcPct val="90000"/>
              </a:lnSpc>
              <a:spcBef>
                <a:spcPts val="500"/>
              </a:spcBef>
              <a:spcAft>
                <a:spcPts val="0"/>
              </a:spcAft>
              <a:buClr>
                <a:schemeClr val="dk1"/>
              </a:buClr>
              <a:buSzPts val="2000"/>
              <a:buFont typeface="Arial"/>
              <a:buNone/>
              <a:defRPr b="0" i="0" sz="2000" u="none" cap="none" strike="noStrike">
                <a:solidFill>
                  <a:schemeClr val="dk1"/>
                </a:solidFill>
                <a:latin typeface="Poppins"/>
                <a:ea typeface="Poppins"/>
                <a:cs typeface="Poppins"/>
                <a:sym typeface="Poppins"/>
              </a:defRPr>
            </a:lvl8pPr>
            <a:lvl9pPr lvl="8" marR="0" rtl="0" algn="l">
              <a:lnSpc>
                <a:spcPct val="90000"/>
              </a:lnSpc>
              <a:spcBef>
                <a:spcPts val="500"/>
              </a:spcBef>
              <a:spcAft>
                <a:spcPts val="0"/>
              </a:spcAft>
              <a:buClr>
                <a:schemeClr val="dk1"/>
              </a:buClr>
              <a:buSzPts val="2000"/>
              <a:buFont typeface="Arial"/>
              <a:buNone/>
              <a:defRPr b="0" i="0" sz="2000" u="none" cap="none" strike="noStrike">
                <a:solidFill>
                  <a:schemeClr val="dk1"/>
                </a:solidFill>
                <a:latin typeface="Poppins"/>
                <a:ea typeface="Poppins"/>
                <a:cs typeface="Poppins"/>
                <a:sym typeface="Poppins"/>
              </a:defRPr>
            </a:lvl9pPr>
          </a:lstStyle>
          <a:p/>
        </p:txBody>
      </p:sp>
      <p:sp>
        <p:nvSpPr>
          <p:cNvPr id="87" name="Google Shape;87;p11"/>
          <p:cNvSpPr txBox="1"/>
          <p:nvPr>
            <p:ph idx="1" type="body"/>
          </p:nvPr>
        </p:nvSpPr>
        <p:spPr>
          <a:xfrm>
            <a:off x="839788" y="2057400"/>
            <a:ext cx="3932237" cy="3811588"/>
          </a:xfrm>
          <a:prstGeom prst="rect">
            <a:avLst/>
          </a:prstGeom>
          <a:noFill/>
          <a:ln>
            <a:noFill/>
          </a:ln>
        </p:spPr>
        <p:txBody>
          <a:bodyPr anchorCtr="0" anchor="t" bIns="45700" lIns="91425" spcFirstLastPara="1" rIns="91425" wrap="square" tIns="45700"/>
          <a:lstStyle>
            <a:lvl1pPr indent="-228600" lvl="0" marL="457200" marR="0" rtl="0" algn="l">
              <a:lnSpc>
                <a:spcPct val="90000"/>
              </a:lnSpc>
              <a:spcBef>
                <a:spcPts val="1000"/>
              </a:spcBef>
              <a:spcAft>
                <a:spcPts val="0"/>
              </a:spcAft>
              <a:buClr>
                <a:schemeClr val="dk1"/>
              </a:buClr>
              <a:buSzPts val="1600"/>
              <a:buFont typeface="Arial"/>
              <a:buNone/>
              <a:defRPr b="0" i="0" sz="1600" u="none" cap="none" strike="noStrike">
                <a:solidFill>
                  <a:schemeClr val="dk1"/>
                </a:solidFill>
                <a:latin typeface="Poppins"/>
                <a:ea typeface="Poppins"/>
                <a:cs typeface="Poppins"/>
                <a:sym typeface="Poppins"/>
              </a:defRPr>
            </a:lvl1pPr>
            <a:lvl2pPr indent="-228600" lvl="1" marL="914400" marR="0" rtl="0" algn="l">
              <a:lnSpc>
                <a:spcPct val="90000"/>
              </a:lnSpc>
              <a:spcBef>
                <a:spcPts val="500"/>
              </a:spcBef>
              <a:spcAft>
                <a:spcPts val="0"/>
              </a:spcAft>
              <a:buClr>
                <a:schemeClr val="dk1"/>
              </a:buClr>
              <a:buSzPts val="1400"/>
              <a:buFont typeface="Arial"/>
              <a:buNone/>
              <a:defRPr b="0" i="0" sz="1400" u="none" cap="none" strike="noStrike">
                <a:solidFill>
                  <a:schemeClr val="dk1"/>
                </a:solidFill>
                <a:latin typeface="Poppins"/>
                <a:ea typeface="Poppins"/>
                <a:cs typeface="Poppins"/>
                <a:sym typeface="Poppins"/>
              </a:defRPr>
            </a:lvl2pPr>
            <a:lvl3pPr indent="-228600" lvl="2" marL="1371600" marR="0" rtl="0" algn="l">
              <a:lnSpc>
                <a:spcPct val="90000"/>
              </a:lnSpc>
              <a:spcBef>
                <a:spcPts val="500"/>
              </a:spcBef>
              <a:spcAft>
                <a:spcPts val="0"/>
              </a:spcAft>
              <a:buClr>
                <a:schemeClr val="dk1"/>
              </a:buClr>
              <a:buSzPts val="1200"/>
              <a:buFont typeface="Arial"/>
              <a:buNone/>
              <a:defRPr b="0" i="0" sz="1200" u="none" cap="none" strike="noStrike">
                <a:solidFill>
                  <a:schemeClr val="dk1"/>
                </a:solidFill>
                <a:latin typeface="Poppins"/>
                <a:ea typeface="Poppins"/>
                <a:cs typeface="Poppins"/>
                <a:sym typeface="Poppins"/>
              </a:defRPr>
            </a:lvl3pPr>
            <a:lvl4pPr indent="-228600" lvl="3" marL="1828800" marR="0" rtl="0" algn="l">
              <a:lnSpc>
                <a:spcPct val="90000"/>
              </a:lnSpc>
              <a:spcBef>
                <a:spcPts val="500"/>
              </a:spcBef>
              <a:spcAft>
                <a:spcPts val="0"/>
              </a:spcAft>
              <a:buClr>
                <a:schemeClr val="dk1"/>
              </a:buClr>
              <a:buSzPts val="1000"/>
              <a:buFont typeface="Arial"/>
              <a:buNone/>
              <a:defRPr b="0" i="0" sz="1000" u="none" cap="none" strike="noStrike">
                <a:solidFill>
                  <a:schemeClr val="dk1"/>
                </a:solidFill>
                <a:latin typeface="Poppins"/>
                <a:ea typeface="Poppins"/>
                <a:cs typeface="Poppins"/>
                <a:sym typeface="Poppins"/>
              </a:defRPr>
            </a:lvl4pPr>
            <a:lvl5pPr indent="-228600" lvl="4" marL="2286000" marR="0" rtl="0" algn="l">
              <a:lnSpc>
                <a:spcPct val="90000"/>
              </a:lnSpc>
              <a:spcBef>
                <a:spcPts val="500"/>
              </a:spcBef>
              <a:spcAft>
                <a:spcPts val="0"/>
              </a:spcAft>
              <a:buClr>
                <a:schemeClr val="dk1"/>
              </a:buClr>
              <a:buSzPts val="1000"/>
              <a:buFont typeface="Arial"/>
              <a:buNone/>
              <a:defRPr b="0" i="0" sz="1000" u="none" cap="none" strike="noStrike">
                <a:solidFill>
                  <a:schemeClr val="dk1"/>
                </a:solidFill>
                <a:latin typeface="Poppins"/>
                <a:ea typeface="Poppins"/>
                <a:cs typeface="Poppins"/>
                <a:sym typeface="Poppins"/>
              </a:defRPr>
            </a:lvl5pPr>
            <a:lvl6pPr indent="-228600" lvl="5" marL="2743200" marR="0" rtl="0" algn="l">
              <a:lnSpc>
                <a:spcPct val="90000"/>
              </a:lnSpc>
              <a:spcBef>
                <a:spcPts val="500"/>
              </a:spcBef>
              <a:spcAft>
                <a:spcPts val="0"/>
              </a:spcAft>
              <a:buClr>
                <a:schemeClr val="dk1"/>
              </a:buClr>
              <a:buSzPts val="1000"/>
              <a:buFont typeface="Arial"/>
              <a:buNone/>
              <a:defRPr b="0" i="0" sz="1000" u="none" cap="none" strike="noStrike">
                <a:solidFill>
                  <a:schemeClr val="dk1"/>
                </a:solidFill>
                <a:latin typeface="Poppins"/>
                <a:ea typeface="Poppins"/>
                <a:cs typeface="Poppins"/>
                <a:sym typeface="Poppins"/>
              </a:defRPr>
            </a:lvl6pPr>
            <a:lvl7pPr indent="-228600" lvl="6" marL="3200400" marR="0" rtl="0" algn="l">
              <a:lnSpc>
                <a:spcPct val="90000"/>
              </a:lnSpc>
              <a:spcBef>
                <a:spcPts val="500"/>
              </a:spcBef>
              <a:spcAft>
                <a:spcPts val="0"/>
              </a:spcAft>
              <a:buClr>
                <a:schemeClr val="dk1"/>
              </a:buClr>
              <a:buSzPts val="1000"/>
              <a:buFont typeface="Arial"/>
              <a:buNone/>
              <a:defRPr b="0" i="0" sz="1000" u="none" cap="none" strike="noStrike">
                <a:solidFill>
                  <a:schemeClr val="dk1"/>
                </a:solidFill>
                <a:latin typeface="Poppins"/>
                <a:ea typeface="Poppins"/>
                <a:cs typeface="Poppins"/>
                <a:sym typeface="Poppins"/>
              </a:defRPr>
            </a:lvl7pPr>
            <a:lvl8pPr indent="-228600" lvl="7" marL="3657600" marR="0" rtl="0" algn="l">
              <a:lnSpc>
                <a:spcPct val="90000"/>
              </a:lnSpc>
              <a:spcBef>
                <a:spcPts val="500"/>
              </a:spcBef>
              <a:spcAft>
                <a:spcPts val="0"/>
              </a:spcAft>
              <a:buClr>
                <a:schemeClr val="dk1"/>
              </a:buClr>
              <a:buSzPts val="1000"/>
              <a:buFont typeface="Arial"/>
              <a:buNone/>
              <a:defRPr b="0" i="0" sz="1000" u="none" cap="none" strike="noStrike">
                <a:solidFill>
                  <a:schemeClr val="dk1"/>
                </a:solidFill>
                <a:latin typeface="Poppins"/>
                <a:ea typeface="Poppins"/>
                <a:cs typeface="Poppins"/>
                <a:sym typeface="Poppins"/>
              </a:defRPr>
            </a:lvl8pPr>
            <a:lvl9pPr indent="-228600" lvl="8" marL="4114800" marR="0" rtl="0" algn="l">
              <a:lnSpc>
                <a:spcPct val="90000"/>
              </a:lnSpc>
              <a:spcBef>
                <a:spcPts val="500"/>
              </a:spcBef>
              <a:spcAft>
                <a:spcPts val="0"/>
              </a:spcAft>
              <a:buClr>
                <a:schemeClr val="dk1"/>
              </a:buClr>
              <a:buSzPts val="1000"/>
              <a:buFont typeface="Arial"/>
              <a:buNone/>
              <a:defRPr b="0" i="0" sz="1000" u="none" cap="none" strike="noStrike">
                <a:solidFill>
                  <a:schemeClr val="dk1"/>
                </a:solidFill>
                <a:latin typeface="Poppins"/>
                <a:ea typeface="Poppins"/>
                <a:cs typeface="Poppins"/>
                <a:sym typeface="Poppins"/>
              </a:defRPr>
            </a:lvl9pPr>
          </a:lstStyle>
          <a:p/>
        </p:txBody>
      </p:sp>
      <p:sp>
        <p:nvSpPr>
          <p:cNvPr id="88" name="Google Shape;88;p11"/>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lstStyle>
            <a:lvl1pPr lvl="0" marR="0" rtl="0" algn="l">
              <a:spcBef>
                <a:spcPts val="0"/>
              </a:spcBef>
              <a:spcAft>
                <a:spcPts val="0"/>
              </a:spcAft>
              <a:buSzPts val="1400"/>
              <a:buNone/>
              <a:defRPr sz="1200">
                <a:solidFill>
                  <a:srgbClr val="888888"/>
                </a:solidFill>
                <a:latin typeface="Poppins"/>
                <a:ea typeface="Poppins"/>
                <a:cs typeface="Poppins"/>
                <a:sym typeface="Poppins"/>
              </a:defRPr>
            </a:lvl1pPr>
            <a:lvl2pPr lvl="1"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2pPr>
            <a:lvl3pPr lvl="2"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3pPr>
            <a:lvl4pPr lvl="3"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4pPr>
            <a:lvl5pPr lvl="4"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5pPr>
            <a:lvl6pPr lvl="5"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6pPr>
            <a:lvl7pPr lvl="6"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7pPr>
            <a:lvl8pPr lvl="7"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8pPr>
            <a:lvl9pPr lvl="8"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9pPr>
          </a:lstStyle>
          <a:p/>
        </p:txBody>
      </p:sp>
      <p:sp>
        <p:nvSpPr>
          <p:cNvPr id="89" name="Google Shape;89;p11"/>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lstStyle>
            <a:lvl1pPr lvl="0" marR="0" rtl="0" algn="ctr">
              <a:spcBef>
                <a:spcPts val="0"/>
              </a:spcBef>
              <a:spcAft>
                <a:spcPts val="0"/>
              </a:spcAft>
              <a:buSzPts val="1400"/>
              <a:buNone/>
              <a:defRPr sz="1200">
                <a:solidFill>
                  <a:srgbClr val="888888"/>
                </a:solidFill>
                <a:latin typeface="Poppins"/>
                <a:ea typeface="Poppins"/>
                <a:cs typeface="Poppins"/>
                <a:sym typeface="Poppins"/>
              </a:defRPr>
            </a:lvl1pPr>
            <a:lvl2pPr lvl="1"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2pPr>
            <a:lvl3pPr lvl="2"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3pPr>
            <a:lvl4pPr lvl="3"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4pPr>
            <a:lvl5pPr lvl="4"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5pPr>
            <a:lvl6pPr lvl="5"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6pPr>
            <a:lvl7pPr lvl="6"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7pPr>
            <a:lvl8pPr lvl="7"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8pPr>
            <a:lvl9pPr lvl="8"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9pPr>
          </a:lstStyle>
          <a:p/>
        </p:txBody>
      </p:sp>
      <p:sp>
        <p:nvSpPr>
          <p:cNvPr id="90" name="Google Shape;90;p11"/>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sz="1200">
                <a:solidFill>
                  <a:srgbClr val="888888"/>
                </a:solidFill>
                <a:latin typeface="Poppins"/>
                <a:ea typeface="Poppins"/>
                <a:cs typeface="Poppins"/>
                <a:sym typeface="Poppins"/>
              </a:defRPr>
            </a:lvl1pPr>
            <a:lvl2pPr indent="0" lvl="1" marL="0" marR="0" rtl="0" algn="r">
              <a:spcBef>
                <a:spcPts val="0"/>
              </a:spcBef>
              <a:buNone/>
              <a:defRPr sz="1200">
                <a:solidFill>
                  <a:srgbClr val="888888"/>
                </a:solidFill>
                <a:latin typeface="Poppins"/>
                <a:ea typeface="Poppins"/>
                <a:cs typeface="Poppins"/>
                <a:sym typeface="Poppins"/>
              </a:defRPr>
            </a:lvl2pPr>
            <a:lvl3pPr indent="0" lvl="2" marL="0" marR="0" rtl="0" algn="r">
              <a:spcBef>
                <a:spcPts val="0"/>
              </a:spcBef>
              <a:buNone/>
              <a:defRPr sz="1200">
                <a:solidFill>
                  <a:srgbClr val="888888"/>
                </a:solidFill>
                <a:latin typeface="Poppins"/>
                <a:ea typeface="Poppins"/>
                <a:cs typeface="Poppins"/>
                <a:sym typeface="Poppins"/>
              </a:defRPr>
            </a:lvl3pPr>
            <a:lvl4pPr indent="0" lvl="3" marL="0" marR="0" rtl="0" algn="r">
              <a:spcBef>
                <a:spcPts val="0"/>
              </a:spcBef>
              <a:buNone/>
              <a:defRPr sz="1200">
                <a:solidFill>
                  <a:srgbClr val="888888"/>
                </a:solidFill>
                <a:latin typeface="Poppins"/>
                <a:ea typeface="Poppins"/>
                <a:cs typeface="Poppins"/>
                <a:sym typeface="Poppins"/>
              </a:defRPr>
            </a:lvl4pPr>
            <a:lvl5pPr indent="0" lvl="4" marL="0" marR="0" rtl="0" algn="r">
              <a:spcBef>
                <a:spcPts val="0"/>
              </a:spcBef>
              <a:buNone/>
              <a:defRPr sz="1200">
                <a:solidFill>
                  <a:srgbClr val="888888"/>
                </a:solidFill>
                <a:latin typeface="Poppins"/>
                <a:ea typeface="Poppins"/>
                <a:cs typeface="Poppins"/>
                <a:sym typeface="Poppins"/>
              </a:defRPr>
            </a:lvl5pPr>
            <a:lvl6pPr indent="0" lvl="5" marL="0" marR="0" rtl="0" algn="r">
              <a:spcBef>
                <a:spcPts val="0"/>
              </a:spcBef>
              <a:buNone/>
              <a:defRPr sz="1200">
                <a:solidFill>
                  <a:srgbClr val="888888"/>
                </a:solidFill>
                <a:latin typeface="Poppins"/>
                <a:ea typeface="Poppins"/>
                <a:cs typeface="Poppins"/>
                <a:sym typeface="Poppins"/>
              </a:defRPr>
            </a:lvl6pPr>
            <a:lvl7pPr indent="0" lvl="6" marL="0" marR="0" rtl="0" algn="r">
              <a:spcBef>
                <a:spcPts val="0"/>
              </a:spcBef>
              <a:buNone/>
              <a:defRPr sz="1200">
                <a:solidFill>
                  <a:srgbClr val="888888"/>
                </a:solidFill>
                <a:latin typeface="Poppins"/>
                <a:ea typeface="Poppins"/>
                <a:cs typeface="Poppins"/>
                <a:sym typeface="Poppins"/>
              </a:defRPr>
            </a:lvl7pPr>
            <a:lvl8pPr indent="0" lvl="7" marL="0" marR="0" rtl="0" algn="r">
              <a:spcBef>
                <a:spcPts val="0"/>
              </a:spcBef>
              <a:buNone/>
              <a:defRPr sz="1200">
                <a:solidFill>
                  <a:srgbClr val="888888"/>
                </a:solidFill>
                <a:latin typeface="Poppins"/>
                <a:ea typeface="Poppins"/>
                <a:cs typeface="Poppins"/>
                <a:sym typeface="Poppins"/>
              </a:defRPr>
            </a:lvl8pPr>
            <a:lvl9pPr indent="0" lvl="8" marL="0" marR="0" rtl="0" algn="r">
              <a:spcBef>
                <a:spcPts val="0"/>
              </a:spcBef>
              <a:buNone/>
              <a:defRPr sz="1200">
                <a:solidFill>
                  <a:srgbClr val="888888"/>
                </a:solidFill>
                <a:latin typeface="Poppins"/>
                <a:ea typeface="Poppins"/>
                <a:cs typeface="Poppins"/>
                <a:sym typeface="Poppins"/>
              </a:defRPr>
            </a:lvl9pPr>
          </a:lstStyle>
          <a:p>
            <a:pPr indent="0" lvl="0" mar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Vertical Text" type="vertTx">
  <p:cSld name="VERTICAL_TEXT">
    <p:spTree>
      <p:nvGrpSpPr>
        <p:cNvPr id="91" name="Shape 91"/>
        <p:cNvGrpSpPr/>
        <p:nvPr/>
      </p:nvGrpSpPr>
      <p:grpSpPr>
        <a:xfrm>
          <a:off x="0" y="0"/>
          <a:ext cx="0" cy="0"/>
          <a:chOff x="0" y="0"/>
          <a:chExt cx="0" cy="0"/>
        </a:xfrm>
      </p:grpSpPr>
      <p:sp>
        <p:nvSpPr>
          <p:cNvPr id="92" name="Google Shape;92;p12"/>
          <p:cNvSpPr txBox="1"/>
          <p:nvPr>
            <p:ph type="title"/>
          </p:nvPr>
        </p:nvSpPr>
        <p:spPr>
          <a:xfrm>
            <a:off x="838200" y="692984"/>
            <a:ext cx="10515600" cy="831663"/>
          </a:xfrm>
          <a:prstGeom prst="rect">
            <a:avLst/>
          </a:prstGeom>
          <a:noFill/>
          <a:ln>
            <a:noFill/>
          </a:ln>
        </p:spPr>
        <p:txBody>
          <a:bodyPr anchorCtr="0" anchor="ctr" bIns="45700" lIns="91425" spcFirstLastPara="1" rIns="91425" wrap="square" tIns="45700"/>
          <a:lstStyle>
            <a:lvl1pPr lvl="0" marR="0" rtl="0" algn="l">
              <a:lnSpc>
                <a:spcPct val="90000"/>
              </a:lnSpc>
              <a:spcBef>
                <a:spcPts val="0"/>
              </a:spcBef>
              <a:spcAft>
                <a:spcPts val="0"/>
              </a:spcAft>
              <a:buClr>
                <a:schemeClr val="dk2"/>
              </a:buClr>
              <a:buSzPts val="3000"/>
              <a:buFont typeface="Poppins"/>
              <a:buNone/>
              <a:defRPr b="1" i="0" sz="3000" u="none" cap="none" strike="noStrike">
                <a:solidFill>
                  <a:schemeClr val="dk2"/>
                </a:solidFill>
                <a:latin typeface="Poppins"/>
                <a:ea typeface="Poppins"/>
                <a:cs typeface="Poppins"/>
                <a:sym typeface="Poppins"/>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93" name="Google Shape;93;p12"/>
          <p:cNvSpPr txBox="1"/>
          <p:nvPr>
            <p:ph idx="1" type="body"/>
          </p:nvPr>
        </p:nvSpPr>
        <p:spPr>
          <a:xfrm rot="5400000">
            <a:off x="3779464" y="-1397373"/>
            <a:ext cx="4633072" cy="10515600"/>
          </a:xfrm>
          <a:prstGeom prst="rect">
            <a:avLst/>
          </a:prstGeom>
          <a:noFill/>
          <a:ln>
            <a:noFill/>
          </a:ln>
        </p:spPr>
        <p:txBody>
          <a:bodyPr anchorCtr="0" anchor="t" bIns="45700" lIns="91425" spcFirstLastPara="1" rIns="91425" wrap="square" tIns="45700"/>
          <a:lstStyle>
            <a:lvl1pPr indent="-228600" lvl="0" marL="457200" marR="0" rtl="0" algn="l">
              <a:lnSpc>
                <a:spcPct val="90000"/>
              </a:lnSpc>
              <a:spcBef>
                <a:spcPts val="1000"/>
              </a:spcBef>
              <a:spcAft>
                <a:spcPts val="0"/>
              </a:spcAft>
              <a:buClr>
                <a:schemeClr val="dk1"/>
              </a:buClr>
              <a:buSzPts val="2800"/>
              <a:buFont typeface="Arial"/>
              <a:buNone/>
              <a:defRPr b="0" i="0" sz="2800" u="none" cap="none" strike="noStrike">
                <a:solidFill>
                  <a:schemeClr val="dk1"/>
                </a:solidFill>
                <a:latin typeface="Poppins"/>
                <a:ea typeface="Poppins"/>
                <a:cs typeface="Poppins"/>
                <a:sym typeface="Poppins"/>
              </a:defRPr>
            </a:lvl1pPr>
            <a:lvl2pPr indent="-228600" lvl="1" marL="914400" marR="0" rtl="0" algn="l">
              <a:lnSpc>
                <a:spcPct val="90000"/>
              </a:lnSpc>
              <a:spcBef>
                <a:spcPts val="500"/>
              </a:spcBef>
              <a:spcAft>
                <a:spcPts val="0"/>
              </a:spcAft>
              <a:buClr>
                <a:schemeClr val="dk1"/>
              </a:buClr>
              <a:buSzPts val="2400"/>
              <a:buFont typeface="Arial"/>
              <a:buNone/>
              <a:defRPr b="0" i="0" sz="2400" u="none" cap="none" strike="noStrike">
                <a:solidFill>
                  <a:schemeClr val="dk1"/>
                </a:solidFill>
                <a:latin typeface="Poppins"/>
                <a:ea typeface="Poppins"/>
                <a:cs typeface="Poppins"/>
                <a:sym typeface="Poppins"/>
              </a:defRPr>
            </a:lvl2pPr>
            <a:lvl3pPr indent="-228600" lvl="2" marL="1371600" marR="0" rtl="0" algn="l">
              <a:lnSpc>
                <a:spcPct val="90000"/>
              </a:lnSpc>
              <a:spcBef>
                <a:spcPts val="500"/>
              </a:spcBef>
              <a:spcAft>
                <a:spcPts val="0"/>
              </a:spcAft>
              <a:buClr>
                <a:schemeClr val="dk1"/>
              </a:buClr>
              <a:buSzPts val="2000"/>
              <a:buFont typeface="Arial"/>
              <a:buNone/>
              <a:defRPr b="0" i="0" sz="2000" u="none" cap="none" strike="noStrike">
                <a:solidFill>
                  <a:schemeClr val="dk1"/>
                </a:solidFill>
                <a:latin typeface="Poppins"/>
                <a:ea typeface="Poppins"/>
                <a:cs typeface="Poppins"/>
                <a:sym typeface="Poppins"/>
              </a:defRPr>
            </a:lvl3pPr>
            <a:lvl4pPr indent="-228600" lvl="3" marL="1828800" marR="0" rtl="0" algn="l">
              <a:lnSpc>
                <a:spcPct val="90000"/>
              </a:lnSpc>
              <a:spcBef>
                <a:spcPts val="500"/>
              </a:spcBef>
              <a:spcAft>
                <a:spcPts val="0"/>
              </a:spcAft>
              <a:buClr>
                <a:schemeClr val="dk1"/>
              </a:buClr>
              <a:buSzPts val="1800"/>
              <a:buFont typeface="Arial"/>
              <a:buNone/>
              <a:defRPr b="0" i="0" sz="1800" u="none" cap="none" strike="noStrike">
                <a:solidFill>
                  <a:schemeClr val="dk1"/>
                </a:solidFill>
                <a:latin typeface="Poppins"/>
                <a:ea typeface="Poppins"/>
                <a:cs typeface="Poppins"/>
                <a:sym typeface="Poppins"/>
              </a:defRPr>
            </a:lvl4pPr>
            <a:lvl5pPr indent="-228600" lvl="4" marL="2286000" marR="0" rtl="0" algn="l">
              <a:lnSpc>
                <a:spcPct val="90000"/>
              </a:lnSpc>
              <a:spcBef>
                <a:spcPts val="500"/>
              </a:spcBef>
              <a:spcAft>
                <a:spcPts val="0"/>
              </a:spcAft>
              <a:buClr>
                <a:schemeClr val="dk1"/>
              </a:buClr>
              <a:buSzPts val="1800"/>
              <a:buFont typeface="Arial"/>
              <a:buNone/>
              <a:defRPr b="0" i="0" sz="1800" u="none" cap="none" strike="noStrike">
                <a:solidFill>
                  <a:schemeClr val="dk1"/>
                </a:solidFill>
                <a:latin typeface="Poppins"/>
                <a:ea typeface="Poppins"/>
                <a:cs typeface="Poppins"/>
                <a:sym typeface="Poppins"/>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Poppins"/>
                <a:ea typeface="Poppins"/>
                <a:cs typeface="Poppins"/>
                <a:sym typeface="Poppins"/>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Poppins"/>
                <a:ea typeface="Poppins"/>
                <a:cs typeface="Poppins"/>
                <a:sym typeface="Poppins"/>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Poppins"/>
                <a:ea typeface="Poppins"/>
                <a:cs typeface="Poppins"/>
                <a:sym typeface="Poppins"/>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Poppins"/>
                <a:ea typeface="Poppins"/>
                <a:cs typeface="Poppins"/>
                <a:sym typeface="Poppins"/>
              </a:defRPr>
            </a:lvl9pPr>
          </a:lstStyle>
          <a:p/>
        </p:txBody>
      </p:sp>
      <p:sp>
        <p:nvSpPr>
          <p:cNvPr id="94" name="Google Shape;94;p12"/>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lstStyle>
            <a:lvl1pPr lvl="0" marR="0" rtl="0" algn="l">
              <a:spcBef>
                <a:spcPts val="0"/>
              </a:spcBef>
              <a:spcAft>
                <a:spcPts val="0"/>
              </a:spcAft>
              <a:buSzPts val="1400"/>
              <a:buNone/>
              <a:defRPr sz="1200">
                <a:solidFill>
                  <a:srgbClr val="888888"/>
                </a:solidFill>
                <a:latin typeface="Poppins"/>
                <a:ea typeface="Poppins"/>
                <a:cs typeface="Poppins"/>
                <a:sym typeface="Poppins"/>
              </a:defRPr>
            </a:lvl1pPr>
            <a:lvl2pPr lvl="1"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2pPr>
            <a:lvl3pPr lvl="2"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3pPr>
            <a:lvl4pPr lvl="3"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4pPr>
            <a:lvl5pPr lvl="4"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5pPr>
            <a:lvl6pPr lvl="5"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6pPr>
            <a:lvl7pPr lvl="6"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7pPr>
            <a:lvl8pPr lvl="7"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8pPr>
            <a:lvl9pPr lvl="8"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9pPr>
          </a:lstStyle>
          <a:p/>
        </p:txBody>
      </p:sp>
      <p:sp>
        <p:nvSpPr>
          <p:cNvPr id="95" name="Google Shape;95;p12"/>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lstStyle>
            <a:lvl1pPr lvl="0" marR="0" rtl="0" algn="ctr">
              <a:spcBef>
                <a:spcPts val="0"/>
              </a:spcBef>
              <a:spcAft>
                <a:spcPts val="0"/>
              </a:spcAft>
              <a:buSzPts val="1400"/>
              <a:buNone/>
              <a:defRPr sz="1200">
                <a:solidFill>
                  <a:srgbClr val="888888"/>
                </a:solidFill>
                <a:latin typeface="Poppins"/>
                <a:ea typeface="Poppins"/>
                <a:cs typeface="Poppins"/>
                <a:sym typeface="Poppins"/>
              </a:defRPr>
            </a:lvl1pPr>
            <a:lvl2pPr lvl="1"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2pPr>
            <a:lvl3pPr lvl="2"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3pPr>
            <a:lvl4pPr lvl="3"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4pPr>
            <a:lvl5pPr lvl="4"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5pPr>
            <a:lvl6pPr lvl="5"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6pPr>
            <a:lvl7pPr lvl="6"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7pPr>
            <a:lvl8pPr lvl="7"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8pPr>
            <a:lvl9pPr lvl="8"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9pPr>
          </a:lstStyle>
          <a:p/>
        </p:txBody>
      </p:sp>
      <p:sp>
        <p:nvSpPr>
          <p:cNvPr id="96" name="Google Shape;96;p12"/>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sz="1200">
                <a:solidFill>
                  <a:srgbClr val="888888"/>
                </a:solidFill>
                <a:latin typeface="Poppins"/>
                <a:ea typeface="Poppins"/>
                <a:cs typeface="Poppins"/>
                <a:sym typeface="Poppins"/>
              </a:defRPr>
            </a:lvl1pPr>
            <a:lvl2pPr indent="0" lvl="1" marL="0" marR="0" rtl="0" algn="r">
              <a:spcBef>
                <a:spcPts val="0"/>
              </a:spcBef>
              <a:buNone/>
              <a:defRPr sz="1200">
                <a:solidFill>
                  <a:srgbClr val="888888"/>
                </a:solidFill>
                <a:latin typeface="Poppins"/>
                <a:ea typeface="Poppins"/>
                <a:cs typeface="Poppins"/>
                <a:sym typeface="Poppins"/>
              </a:defRPr>
            </a:lvl2pPr>
            <a:lvl3pPr indent="0" lvl="2" marL="0" marR="0" rtl="0" algn="r">
              <a:spcBef>
                <a:spcPts val="0"/>
              </a:spcBef>
              <a:buNone/>
              <a:defRPr sz="1200">
                <a:solidFill>
                  <a:srgbClr val="888888"/>
                </a:solidFill>
                <a:latin typeface="Poppins"/>
                <a:ea typeface="Poppins"/>
                <a:cs typeface="Poppins"/>
                <a:sym typeface="Poppins"/>
              </a:defRPr>
            </a:lvl3pPr>
            <a:lvl4pPr indent="0" lvl="3" marL="0" marR="0" rtl="0" algn="r">
              <a:spcBef>
                <a:spcPts val="0"/>
              </a:spcBef>
              <a:buNone/>
              <a:defRPr sz="1200">
                <a:solidFill>
                  <a:srgbClr val="888888"/>
                </a:solidFill>
                <a:latin typeface="Poppins"/>
                <a:ea typeface="Poppins"/>
                <a:cs typeface="Poppins"/>
                <a:sym typeface="Poppins"/>
              </a:defRPr>
            </a:lvl4pPr>
            <a:lvl5pPr indent="0" lvl="4" marL="0" marR="0" rtl="0" algn="r">
              <a:spcBef>
                <a:spcPts val="0"/>
              </a:spcBef>
              <a:buNone/>
              <a:defRPr sz="1200">
                <a:solidFill>
                  <a:srgbClr val="888888"/>
                </a:solidFill>
                <a:latin typeface="Poppins"/>
                <a:ea typeface="Poppins"/>
                <a:cs typeface="Poppins"/>
                <a:sym typeface="Poppins"/>
              </a:defRPr>
            </a:lvl5pPr>
            <a:lvl6pPr indent="0" lvl="5" marL="0" marR="0" rtl="0" algn="r">
              <a:spcBef>
                <a:spcPts val="0"/>
              </a:spcBef>
              <a:buNone/>
              <a:defRPr sz="1200">
                <a:solidFill>
                  <a:srgbClr val="888888"/>
                </a:solidFill>
                <a:latin typeface="Poppins"/>
                <a:ea typeface="Poppins"/>
                <a:cs typeface="Poppins"/>
                <a:sym typeface="Poppins"/>
              </a:defRPr>
            </a:lvl6pPr>
            <a:lvl7pPr indent="0" lvl="6" marL="0" marR="0" rtl="0" algn="r">
              <a:spcBef>
                <a:spcPts val="0"/>
              </a:spcBef>
              <a:buNone/>
              <a:defRPr sz="1200">
                <a:solidFill>
                  <a:srgbClr val="888888"/>
                </a:solidFill>
                <a:latin typeface="Poppins"/>
                <a:ea typeface="Poppins"/>
                <a:cs typeface="Poppins"/>
                <a:sym typeface="Poppins"/>
              </a:defRPr>
            </a:lvl7pPr>
            <a:lvl8pPr indent="0" lvl="7" marL="0" marR="0" rtl="0" algn="r">
              <a:spcBef>
                <a:spcPts val="0"/>
              </a:spcBef>
              <a:buNone/>
              <a:defRPr sz="1200">
                <a:solidFill>
                  <a:srgbClr val="888888"/>
                </a:solidFill>
                <a:latin typeface="Poppins"/>
                <a:ea typeface="Poppins"/>
                <a:cs typeface="Poppins"/>
                <a:sym typeface="Poppins"/>
              </a:defRPr>
            </a:lvl8pPr>
            <a:lvl9pPr indent="0" lvl="8" marL="0" marR="0" rtl="0" algn="r">
              <a:spcBef>
                <a:spcPts val="0"/>
              </a:spcBef>
              <a:buNone/>
              <a:defRPr sz="1200">
                <a:solidFill>
                  <a:srgbClr val="888888"/>
                </a:solidFill>
                <a:latin typeface="Poppins"/>
                <a:ea typeface="Poppins"/>
                <a:cs typeface="Poppins"/>
                <a:sym typeface="Poppins"/>
              </a:defRPr>
            </a:lvl9pPr>
          </a:lstStyle>
          <a:p>
            <a:pPr indent="0" lvl="0" mar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Vertical Title and Text" type="vertTitleAndTx">
  <p:cSld name="VERTICAL_TITLE_AND_VERTICAL_TEXT">
    <p:spTree>
      <p:nvGrpSpPr>
        <p:cNvPr id="97" name="Shape 97"/>
        <p:cNvGrpSpPr/>
        <p:nvPr/>
      </p:nvGrpSpPr>
      <p:grpSpPr>
        <a:xfrm>
          <a:off x="0" y="0"/>
          <a:ext cx="0" cy="0"/>
          <a:chOff x="0" y="0"/>
          <a:chExt cx="0" cy="0"/>
        </a:xfrm>
      </p:grpSpPr>
      <p:sp>
        <p:nvSpPr>
          <p:cNvPr id="98" name="Google Shape;98;p13"/>
          <p:cNvSpPr txBox="1"/>
          <p:nvPr>
            <p:ph type="title"/>
          </p:nvPr>
        </p:nvSpPr>
        <p:spPr>
          <a:xfrm rot="5400000">
            <a:off x="7133431" y="1956594"/>
            <a:ext cx="5811838" cy="2628900"/>
          </a:xfrm>
          <a:prstGeom prst="rect">
            <a:avLst/>
          </a:prstGeom>
          <a:noFill/>
          <a:ln>
            <a:noFill/>
          </a:ln>
        </p:spPr>
        <p:txBody>
          <a:bodyPr anchorCtr="0" anchor="ctr" bIns="45700" lIns="91425" spcFirstLastPara="1" rIns="91425" wrap="square" tIns="45700"/>
          <a:lstStyle>
            <a:lvl1pPr lvl="0" marR="0" rtl="0" algn="l">
              <a:lnSpc>
                <a:spcPct val="90000"/>
              </a:lnSpc>
              <a:spcBef>
                <a:spcPts val="0"/>
              </a:spcBef>
              <a:spcAft>
                <a:spcPts val="0"/>
              </a:spcAft>
              <a:buClr>
                <a:schemeClr val="dk2"/>
              </a:buClr>
              <a:buSzPts val="3000"/>
              <a:buFont typeface="Poppins"/>
              <a:buNone/>
              <a:defRPr b="1" i="0" sz="3000" u="none" cap="none" strike="noStrike">
                <a:solidFill>
                  <a:schemeClr val="dk2"/>
                </a:solidFill>
                <a:latin typeface="Poppins"/>
                <a:ea typeface="Poppins"/>
                <a:cs typeface="Poppins"/>
                <a:sym typeface="Poppins"/>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99" name="Google Shape;99;p13"/>
          <p:cNvSpPr txBox="1"/>
          <p:nvPr>
            <p:ph idx="1" type="body"/>
          </p:nvPr>
        </p:nvSpPr>
        <p:spPr>
          <a:xfrm rot="5400000">
            <a:off x="1799431" y="-596106"/>
            <a:ext cx="5811838" cy="7734300"/>
          </a:xfrm>
          <a:prstGeom prst="rect">
            <a:avLst/>
          </a:prstGeom>
          <a:noFill/>
          <a:ln>
            <a:noFill/>
          </a:ln>
        </p:spPr>
        <p:txBody>
          <a:bodyPr anchorCtr="0" anchor="t" bIns="45700" lIns="91425" spcFirstLastPara="1" rIns="91425" wrap="square" tIns="45700"/>
          <a:lstStyle>
            <a:lvl1pPr indent="-228600" lvl="0" marL="457200" marR="0" rtl="0" algn="l">
              <a:lnSpc>
                <a:spcPct val="90000"/>
              </a:lnSpc>
              <a:spcBef>
                <a:spcPts val="1000"/>
              </a:spcBef>
              <a:spcAft>
                <a:spcPts val="0"/>
              </a:spcAft>
              <a:buClr>
                <a:schemeClr val="dk1"/>
              </a:buClr>
              <a:buSzPts val="2800"/>
              <a:buFont typeface="Arial"/>
              <a:buNone/>
              <a:defRPr b="0" i="0" sz="2800" u="none" cap="none" strike="noStrike">
                <a:solidFill>
                  <a:schemeClr val="dk1"/>
                </a:solidFill>
                <a:latin typeface="Poppins"/>
                <a:ea typeface="Poppins"/>
                <a:cs typeface="Poppins"/>
                <a:sym typeface="Poppins"/>
              </a:defRPr>
            </a:lvl1pPr>
            <a:lvl2pPr indent="-228600" lvl="1" marL="914400" marR="0" rtl="0" algn="l">
              <a:lnSpc>
                <a:spcPct val="90000"/>
              </a:lnSpc>
              <a:spcBef>
                <a:spcPts val="500"/>
              </a:spcBef>
              <a:spcAft>
                <a:spcPts val="0"/>
              </a:spcAft>
              <a:buClr>
                <a:schemeClr val="dk1"/>
              </a:buClr>
              <a:buSzPts val="2400"/>
              <a:buFont typeface="Arial"/>
              <a:buNone/>
              <a:defRPr b="0" i="0" sz="2400" u="none" cap="none" strike="noStrike">
                <a:solidFill>
                  <a:schemeClr val="dk1"/>
                </a:solidFill>
                <a:latin typeface="Poppins"/>
                <a:ea typeface="Poppins"/>
                <a:cs typeface="Poppins"/>
                <a:sym typeface="Poppins"/>
              </a:defRPr>
            </a:lvl2pPr>
            <a:lvl3pPr indent="-228600" lvl="2" marL="1371600" marR="0" rtl="0" algn="l">
              <a:lnSpc>
                <a:spcPct val="90000"/>
              </a:lnSpc>
              <a:spcBef>
                <a:spcPts val="500"/>
              </a:spcBef>
              <a:spcAft>
                <a:spcPts val="0"/>
              </a:spcAft>
              <a:buClr>
                <a:schemeClr val="dk1"/>
              </a:buClr>
              <a:buSzPts val="2000"/>
              <a:buFont typeface="Arial"/>
              <a:buNone/>
              <a:defRPr b="0" i="0" sz="2000" u="none" cap="none" strike="noStrike">
                <a:solidFill>
                  <a:schemeClr val="dk1"/>
                </a:solidFill>
                <a:latin typeface="Poppins"/>
                <a:ea typeface="Poppins"/>
                <a:cs typeface="Poppins"/>
                <a:sym typeface="Poppins"/>
              </a:defRPr>
            </a:lvl3pPr>
            <a:lvl4pPr indent="-228600" lvl="3" marL="1828800" marR="0" rtl="0" algn="l">
              <a:lnSpc>
                <a:spcPct val="90000"/>
              </a:lnSpc>
              <a:spcBef>
                <a:spcPts val="500"/>
              </a:spcBef>
              <a:spcAft>
                <a:spcPts val="0"/>
              </a:spcAft>
              <a:buClr>
                <a:schemeClr val="dk1"/>
              </a:buClr>
              <a:buSzPts val="1800"/>
              <a:buFont typeface="Arial"/>
              <a:buNone/>
              <a:defRPr b="0" i="0" sz="1800" u="none" cap="none" strike="noStrike">
                <a:solidFill>
                  <a:schemeClr val="dk1"/>
                </a:solidFill>
                <a:latin typeface="Poppins"/>
                <a:ea typeface="Poppins"/>
                <a:cs typeface="Poppins"/>
                <a:sym typeface="Poppins"/>
              </a:defRPr>
            </a:lvl4pPr>
            <a:lvl5pPr indent="-228600" lvl="4" marL="2286000" marR="0" rtl="0" algn="l">
              <a:lnSpc>
                <a:spcPct val="90000"/>
              </a:lnSpc>
              <a:spcBef>
                <a:spcPts val="500"/>
              </a:spcBef>
              <a:spcAft>
                <a:spcPts val="0"/>
              </a:spcAft>
              <a:buClr>
                <a:schemeClr val="dk1"/>
              </a:buClr>
              <a:buSzPts val="1800"/>
              <a:buFont typeface="Arial"/>
              <a:buNone/>
              <a:defRPr b="0" i="0" sz="1800" u="none" cap="none" strike="noStrike">
                <a:solidFill>
                  <a:schemeClr val="dk1"/>
                </a:solidFill>
                <a:latin typeface="Poppins"/>
                <a:ea typeface="Poppins"/>
                <a:cs typeface="Poppins"/>
                <a:sym typeface="Poppins"/>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Poppins"/>
                <a:ea typeface="Poppins"/>
                <a:cs typeface="Poppins"/>
                <a:sym typeface="Poppins"/>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Poppins"/>
                <a:ea typeface="Poppins"/>
                <a:cs typeface="Poppins"/>
                <a:sym typeface="Poppins"/>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Poppins"/>
                <a:ea typeface="Poppins"/>
                <a:cs typeface="Poppins"/>
                <a:sym typeface="Poppins"/>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Poppins"/>
                <a:ea typeface="Poppins"/>
                <a:cs typeface="Poppins"/>
                <a:sym typeface="Poppins"/>
              </a:defRPr>
            </a:lvl9pPr>
          </a:lstStyle>
          <a:p/>
        </p:txBody>
      </p:sp>
      <p:sp>
        <p:nvSpPr>
          <p:cNvPr id="100" name="Google Shape;100;p13"/>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lstStyle>
            <a:lvl1pPr lvl="0" marR="0" rtl="0" algn="l">
              <a:spcBef>
                <a:spcPts val="0"/>
              </a:spcBef>
              <a:spcAft>
                <a:spcPts val="0"/>
              </a:spcAft>
              <a:buSzPts val="1400"/>
              <a:buNone/>
              <a:defRPr sz="1200">
                <a:solidFill>
                  <a:srgbClr val="888888"/>
                </a:solidFill>
                <a:latin typeface="Poppins"/>
                <a:ea typeface="Poppins"/>
                <a:cs typeface="Poppins"/>
                <a:sym typeface="Poppins"/>
              </a:defRPr>
            </a:lvl1pPr>
            <a:lvl2pPr lvl="1"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2pPr>
            <a:lvl3pPr lvl="2"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3pPr>
            <a:lvl4pPr lvl="3"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4pPr>
            <a:lvl5pPr lvl="4"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5pPr>
            <a:lvl6pPr lvl="5"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6pPr>
            <a:lvl7pPr lvl="6"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7pPr>
            <a:lvl8pPr lvl="7"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8pPr>
            <a:lvl9pPr lvl="8"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9pPr>
          </a:lstStyle>
          <a:p/>
        </p:txBody>
      </p:sp>
      <p:sp>
        <p:nvSpPr>
          <p:cNvPr id="101" name="Google Shape;101;p13"/>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lstStyle>
            <a:lvl1pPr lvl="0" marR="0" rtl="0" algn="ctr">
              <a:spcBef>
                <a:spcPts val="0"/>
              </a:spcBef>
              <a:spcAft>
                <a:spcPts val="0"/>
              </a:spcAft>
              <a:buSzPts val="1400"/>
              <a:buNone/>
              <a:defRPr sz="1200">
                <a:solidFill>
                  <a:srgbClr val="888888"/>
                </a:solidFill>
                <a:latin typeface="Poppins"/>
                <a:ea typeface="Poppins"/>
                <a:cs typeface="Poppins"/>
                <a:sym typeface="Poppins"/>
              </a:defRPr>
            </a:lvl1pPr>
            <a:lvl2pPr lvl="1"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2pPr>
            <a:lvl3pPr lvl="2"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3pPr>
            <a:lvl4pPr lvl="3"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4pPr>
            <a:lvl5pPr lvl="4"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5pPr>
            <a:lvl6pPr lvl="5"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6pPr>
            <a:lvl7pPr lvl="6"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7pPr>
            <a:lvl8pPr lvl="7"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8pPr>
            <a:lvl9pPr lvl="8"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9pPr>
          </a:lstStyle>
          <a:p/>
        </p:txBody>
      </p:sp>
      <p:sp>
        <p:nvSpPr>
          <p:cNvPr id="102" name="Google Shape;102;p13"/>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sz="1200">
                <a:solidFill>
                  <a:srgbClr val="888888"/>
                </a:solidFill>
                <a:latin typeface="Poppins"/>
                <a:ea typeface="Poppins"/>
                <a:cs typeface="Poppins"/>
                <a:sym typeface="Poppins"/>
              </a:defRPr>
            </a:lvl1pPr>
            <a:lvl2pPr indent="0" lvl="1" marL="0" marR="0" rtl="0" algn="r">
              <a:spcBef>
                <a:spcPts val="0"/>
              </a:spcBef>
              <a:buNone/>
              <a:defRPr sz="1200">
                <a:solidFill>
                  <a:srgbClr val="888888"/>
                </a:solidFill>
                <a:latin typeface="Poppins"/>
                <a:ea typeface="Poppins"/>
                <a:cs typeface="Poppins"/>
                <a:sym typeface="Poppins"/>
              </a:defRPr>
            </a:lvl2pPr>
            <a:lvl3pPr indent="0" lvl="2" marL="0" marR="0" rtl="0" algn="r">
              <a:spcBef>
                <a:spcPts val="0"/>
              </a:spcBef>
              <a:buNone/>
              <a:defRPr sz="1200">
                <a:solidFill>
                  <a:srgbClr val="888888"/>
                </a:solidFill>
                <a:latin typeface="Poppins"/>
                <a:ea typeface="Poppins"/>
                <a:cs typeface="Poppins"/>
                <a:sym typeface="Poppins"/>
              </a:defRPr>
            </a:lvl3pPr>
            <a:lvl4pPr indent="0" lvl="3" marL="0" marR="0" rtl="0" algn="r">
              <a:spcBef>
                <a:spcPts val="0"/>
              </a:spcBef>
              <a:buNone/>
              <a:defRPr sz="1200">
                <a:solidFill>
                  <a:srgbClr val="888888"/>
                </a:solidFill>
                <a:latin typeface="Poppins"/>
                <a:ea typeface="Poppins"/>
                <a:cs typeface="Poppins"/>
                <a:sym typeface="Poppins"/>
              </a:defRPr>
            </a:lvl4pPr>
            <a:lvl5pPr indent="0" lvl="4" marL="0" marR="0" rtl="0" algn="r">
              <a:spcBef>
                <a:spcPts val="0"/>
              </a:spcBef>
              <a:buNone/>
              <a:defRPr sz="1200">
                <a:solidFill>
                  <a:srgbClr val="888888"/>
                </a:solidFill>
                <a:latin typeface="Poppins"/>
                <a:ea typeface="Poppins"/>
                <a:cs typeface="Poppins"/>
                <a:sym typeface="Poppins"/>
              </a:defRPr>
            </a:lvl5pPr>
            <a:lvl6pPr indent="0" lvl="5" marL="0" marR="0" rtl="0" algn="r">
              <a:spcBef>
                <a:spcPts val="0"/>
              </a:spcBef>
              <a:buNone/>
              <a:defRPr sz="1200">
                <a:solidFill>
                  <a:srgbClr val="888888"/>
                </a:solidFill>
                <a:latin typeface="Poppins"/>
                <a:ea typeface="Poppins"/>
                <a:cs typeface="Poppins"/>
                <a:sym typeface="Poppins"/>
              </a:defRPr>
            </a:lvl6pPr>
            <a:lvl7pPr indent="0" lvl="6" marL="0" marR="0" rtl="0" algn="r">
              <a:spcBef>
                <a:spcPts val="0"/>
              </a:spcBef>
              <a:buNone/>
              <a:defRPr sz="1200">
                <a:solidFill>
                  <a:srgbClr val="888888"/>
                </a:solidFill>
                <a:latin typeface="Poppins"/>
                <a:ea typeface="Poppins"/>
                <a:cs typeface="Poppins"/>
                <a:sym typeface="Poppins"/>
              </a:defRPr>
            </a:lvl7pPr>
            <a:lvl8pPr indent="0" lvl="7" marL="0" marR="0" rtl="0" algn="r">
              <a:spcBef>
                <a:spcPts val="0"/>
              </a:spcBef>
              <a:buNone/>
              <a:defRPr sz="1200">
                <a:solidFill>
                  <a:srgbClr val="888888"/>
                </a:solidFill>
                <a:latin typeface="Poppins"/>
                <a:ea typeface="Poppins"/>
                <a:cs typeface="Poppins"/>
                <a:sym typeface="Poppins"/>
              </a:defRPr>
            </a:lvl8pPr>
            <a:lvl9pPr indent="0" lvl="8" marL="0" marR="0" rtl="0" algn="r">
              <a:spcBef>
                <a:spcPts val="0"/>
              </a:spcBef>
              <a:buNone/>
              <a:defRPr sz="1200">
                <a:solidFill>
                  <a:srgbClr val="888888"/>
                </a:solidFill>
                <a:latin typeface="Poppins"/>
                <a:ea typeface="Poppins"/>
                <a:cs typeface="Poppins"/>
                <a:sym typeface="Poppins"/>
              </a:defRPr>
            </a:lvl9pPr>
          </a:lstStyle>
          <a:p>
            <a:pPr indent="0" lvl="0" mar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1_Title Slide">
  <p:cSld name="1_Title Slide">
    <p:spTree>
      <p:nvGrpSpPr>
        <p:cNvPr id="21" name="Shape 21"/>
        <p:cNvGrpSpPr/>
        <p:nvPr/>
      </p:nvGrpSpPr>
      <p:grpSpPr>
        <a:xfrm>
          <a:off x="0" y="0"/>
          <a:ext cx="0" cy="0"/>
          <a:chOff x="0" y="0"/>
          <a:chExt cx="0" cy="0"/>
        </a:xfrm>
      </p:grpSpPr>
      <p:sp>
        <p:nvSpPr>
          <p:cNvPr id="22" name="Google Shape;22;p3"/>
          <p:cNvSpPr txBox="1"/>
          <p:nvPr>
            <p:ph type="ctrTitle"/>
          </p:nvPr>
        </p:nvSpPr>
        <p:spPr>
          <a:xfrm>
            <a:off x="522513" y="3011454"/>
            <a:ext cx="9144000" cy="686340"/>
          </a:xfrm>
          <a:prstGeom prst="rect">
            <a:avLst/>
          </a:prstGeom>
          <a:noFill/>
          <a:ln>
            <a:noFill/>
          </a:ln>
        </p:spPr>
        <p:txBody>
          <a:bodyPr anchorCtr="0" anchor="b" bIns="45700" lIns="91425" spcFirstLastPara="1" rIns="91425" wrap="square" tIns="45700"/>
          <a:lstStyle>
            <a:lvl1pPr lvl="0" marR="0" rtl="0" algn="l">
              <a:lnSpc>
                <a:spcPct val="90000"/>
              </a:lnSpc>
              <a:spcBef>
                <a:spcPts val="0"/>
              </a:spcBef>
              <a:spcAft>
                <a:spcPts val="0"/>
              </a:spcAft>
              <a:buClr>
                <a:schemeClr val="dk2"/>
              </a:buClr>
              <a:buSzPts val="4400"/>
              <a:buFont typeface="Poppins"/>
              <a:buNone/>
              <a:defRPr b="1" i="0" sz="4400" u="none" cap="none" strike="noStrike">
                <a:solidFill>
                  <a:schemeClr val="dk2"/>
                </a:solidFill>
                <a:latin typeface="Poppins"/>
                <a:ea typeface="Poppins"/>
                <a:cs typeface="Poppins"/>
                <a:sym typeface="Poppins"/>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23" name="Google Shape;23;p3"/>
          <p:cNvSpPr txBox="1"/>
          <p:nvPr>
            <p:ph idx="1" type="subTitle"/>
          </p:nvPr>
        </p:nvSpPr>
        <p:spPr>
          <a:xfrm>
            <a:off x="522513" y="2526864"/>
            <a:ext cx="9144000" cy="367061"/>
          </a:xfrm>
          <a:prstGeom prst="rect">
            <a:avLst/>
          </a:prstGeom>
          <a:noFill/>
          <a:ln>
            <a:noFill/>
          </a:ln>
        </p:spPr>
        <p:txBody>
          <a:bodyPr anchorCtr="0" anchor="t" bIns="45700" lIns="91425" spcFirstLastPara="1" rIns="91425" wrap="square" tIns="45700"/>
          <a:lstStyle>
            <a:lvl1pPr lvl="0" marR="0" rtl="0" algn="l">
              <a:lnSpc>
                <a:spcPct val="90000"/>
              </a:lnSpc>
              <a:spcBef>
                <a:spcPts val="1000"/>
              </a:spcBef>
              <a:spcAft>
                <a:spcPts val="0"/>
              </a:spcAft>
              <a:buClr>
                <a:schemeClr val="dk1"/>
              </a:buClr>
              <a:buSzPts val="1800"/>
              <a:buFont typeface="Arial"/>
              <a:buNone/>
              <a:defRPr b="0" i="0" sz="1800" u="none" cap="none" strike="noStrike">
                <a:solidFill>
                  <a:schemeClr val="dk1"/>
                </a:solidFill>
                <a:latin typeface="Poppins"/>
                <a:ea typeface="Poppins"/>
                <a:cs typeface="Poppins"/>
                <a:sym typeface="Poppins"/>
              </a:defRPr>
            </a:lvl1pPr>
            <a:lvl2pPr lvl="1" marR="0" rtl="0" algn="ctr">
              <a:lnSpc>
                <a:spcPct val="90000"/>
              </a:lnSpc>
              <a:spcBef>
                <a:spcPts val="500"/>
              </a:spcBef>
              <a:spcAft>
                <a:spcPts val="0"/>
              </a:spcAft>
              <a:buClr>
                <a:schemeClr val="dk1"/>
              </a:buClr>
              <a:buSzPts val="2000"/>
              <a:buFont typeface="Arial"/>
              <a:buNone/>
              <a:defRPr b="0" i="0" sz="2000" u="none" cap="none" strike="noStrike">
                <a:solidFill>
                  <a:schemeClr val="dk1"/>
                </a:solidFill>
                <a:latin typeface="Poppins"/>
                <a:ea typeface="Poppins"/>
                <a:cs typeface="Poppins"/>
                <a:sym typeface="Poppins"/>
              </a:defRPr>
            </a:lvl2pPr>
            <a:lvl3pPr lvl="2" marR="0" rtl="0" algn="ctr">
              <a:lnSpc>
                <a:spcPct val="90000"/>
              </a:lnSpc>
              <a:spcBef>
                <a:spcPts val="500"/>
              </a:spcBef>
              <a:spcAft>
                <a:spcPts val="0"/>
              </a:spcAft>
              <a:buClr>
                <a:schemeClr val="dk1"/>
              </a:buClr>
              <a:buSzPts val="1800"/>
              <a:buFont typeface="Arial"/>
              <a:buNone/>
              <a:defRPr b="0" i="0" sz="1800" u="none" cap="none" strike="noStrike">
                <a:solidFill>
                  <a:schemeClr val="dk1"/>
                </a:solidFill>
                <a:latin typeface="Poppins"/>
                <a:ea typeface="Poppins"/>
                <a:cs typeface="Poppins"/>
                <a:sym typeface="Poppins"/>
              </a:defRPr>
            </a:lvl3pPr>
            <a:lvl4pPr lvl="3" marR="0" rtl="0" algn="ctr">
              <a:lnSpc>
                <a:spcPct val="90000"/>
              </a:lnSpc>
              <a:spcBef>
                <a:spcPts val="500"/>
              </a:spcBef>
              <a:spcAft>
                <a:spcPts val="0"/>
              </a:spcAft>
              <a:buClr>
                <a:schemeClr val="dk1"/>
              </a:buClr>
              <a:buSzPts val="1600"/>
              <a:buFont typeface="Arial"/>
              <a:buNone/>
              <a:defRPr b="0" i="0" sz="1600" u="none" cap="none" strike="noStrike">
                <a:solidFill>
                  <a:schemeClr val="dk1"/>
                </a:solidFill>
                <a:latin typeface="Poppins"/>
                <a:ea typeface="Poppins"/>
                <a:cs typeface="Poppins"/>
                <a:sym typeface="Poppins"/>
              </a:defRPr>
            </a:lvl4pPr>
            <a:lvl5pPr lvl="4" marR="0" rtl="0" algn="ctr">
              <a:lnSpc>
                <a:spcPct val="90000"/>
              </a:lnSpc>
              <a:spcBef>
                <a:spcPts val="500"/>
              </a:spcBef>
              <a:spcAft>
                <a:spcPts val="0"/>
              </a:spcAft>
              <a:buClr>
                <a:schemeClr val="dk1"/>
              </a:buClr>
              <a:buSzPts val="1600"/>
              <a:buFont typeface="Arial"/>
              <a:buNone/>
              <a:defRPr b="0" i="0" sz="1600" u="none" cap="none" strike="noStrike">
                <a:solidFill>
                  <a:schemeClr val="dk1"/>
                </a:solidFill>
                <a:latin typeface="Poppins"/>
                <a:ea typeface="Poppins"/>
                <a:cs typeface="Poppins"/>
                <a:sym typeface="Poppins"/>
              </a:defRPr>
            </a:lvl5pPr>
            <a:lvl6pPr lvl="5" marR="0" rtl="0" algn="ctr">
              <a:lnSpc>
                <a:spcPct val="90000"/>
              </a:lnSpc>
              <a:spcBef>
                <a:spcPts val="500"/>
              </a:spcBef>
              <a:spcAft>
                <a:spcPts val="0"/>
              </a:spcAft>
              <a:buClr>
                <a:schemeClr val="dk1"/>
              </a:buClr>
              <a:buSzPts val="1600"/>
              <a:buFont typeface="Arial"/>
              <a:buNone/>
              <a:defRPr b="0" i="0" sz="1600" u="none" cap="none" strike="noStrike">
                <a:solidFill>
                  <a:schemeClr val="dk1"/>
                </a:solidFill>
                <a:latin typeface="Poppins"/>
                <a:ea typeface="Poppins"/>
                <a:cs typeface="Poppins"/>
                <a:sym typeface="Poppins"/>
              </a:defRPr>
            </a:lvl6pPr>
            <a:lvl7pPr lvl="6" marR="0" rtl="0" algn="ctr">
              <a:lnSpc>
                <a:spcPct val="90000"/>
              </a:lnSpc>
              <a:spcBef>
                <a:spcPts val="500"/>
              </a:spcBef>
              <a:spcAft>
                <a:spcPts val="0"/>
              </a:spcAft>
              <a:buClr>
                <a:schemeClr val="dk1"/>
              </a:buClr>
              <a:buSzPts val="1600"/>
              <a:buFont typeface="Arial"/>
              <a:buNone/>
              <a:defRPr b="0" i="0" sz="1600" u="none" cap="none" strike="noStrike">
                <a:solidFill>
                  <a:schemeClr val="dk1"/>
                </a:solidFill>
                <a:latin typeface="Poppins"/>
                <a:ea typeface="Poppins"/>
                <a:cs typeface="Poppins"/>
                <a:sym typeface="Poppins"/>
              </a:defRPr>
            </a:lvl7pPr>
            <a:lvl8pPr lvl="7" marR="0" rtl="0" algn="ctr">
              <a:lnSpc>
                <a:spcPct val="90000"/>
              </a:lnSpc>
              <a:spcBef>
                <a:spcPts val="500"/>
              </a:spcBef>
              <a:spcAft>
                <a:spcPts val="0"/>
              </a:spcAft>
              <a:buClr>
                <a:schemeClr val="dk1"/>
              </a:buClr>
              <a:buSzPts val="1600"/>
              <a:buFont typeface="Arial"/>
              <a:buNone/>
              <a:defRPr b="0" i="0" sz="1600" u="none" cap="none" strike="noStrike">
                <a:solidFill>
                  <a:schemeClr val="dk1"/>
                </a:solidFill>
                <a:latin typeface="Poppins"/>
                <a:ea typeface="Poppins"/>
                <a:cs typeface="Poppins"/>
                <a:sym typeface="Poppins"/>
              </a:defRPr>
            </a:lvl8pPr>
            <a:lvl9pPr lvl="8" marR="0" rtl="0" algn="ctr">
              <a:lnSpc>
                <a:spcPct val="90000"/>
              </a:lnSpc>
              <a:spcBef>
                <a:spcPts val="500"/>
              </a:spcBef>
              <a:spcAft>
                <a:spcPts val="0"/>
              </a:spcAft>
              <a:buClr>
                <a:schemeClr val="dk1"/>
              </a:buClr>
              <a:buSzPts val="1600"/>
              <a:buFont typeface="Arial"/>
              <a:buNone/>
              <a:defRPr b="0" i="0" sz="1600" u="none" cap="none" strike="noStrike">
                <a:solidFill>
                  <a:schemeClr val="dk1"/>
                </a:solidFill>
                <a:latin typeface="Poppins"/>
                <a:ea typeface="Poppins"/>
                <a:cs typeface="Poppins"/>
                <a:sym typeface="Poppins"/>
              </a:defRPr>
            </a:lvl9pPr>
          </a:lstStyle>
          <a:p/>
        </p:txBody>
      </p:sp>
      <p:sp>
        <p:nvSpPr>
          <p:cNvPr id="24" name="Google Shape;24;p3"/>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lstStyle>
            <a:lvl1pPr lvl="0" marR="0" rtl="0" algn="l">
              <a:spcBef>
                <a:spcPts val="0"/>
              </a:spcBef>
              <a:spcAft>
                <a:spcPts val="0"/>
              </a:spcAft>
              <a:buSzPts val="1400"/>
              <a:buNone/>
              <a:defRPr b="0" i="0" sz="1200" u="none" cap="none" strike="noStrike">
                <a:solidFill>
                  <a:srgbClr val="888888"/>
                </a:solidFill>
                <a:latin typeface="Poppins"/>
                <a:ea typeface="Poppins"/>
                <a:cs typeface="Poppins"/>
                <a:sym typeface="Poppins"/>
              </a:defRPr>
            </a:lvl1pPr>
            <a:lvl2pPr lvl="1"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2pPr>
            <a:lvl3pPr lvl="2"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3pPr>
            <a:lvl4pPr lvl="3"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4pPr>
            <a:lvl5pPr lvl="4"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5pPr>
            <a:lvl6pPr lvl="5"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6pPr>
            <a:lvl7pPr lvl="6"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7pPr>
            <a:lvl8pPr lvl="7"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8pPr>
            <a:lvl9pPr lvl="8"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9pPr>
          </a:lstStyle>
          <a:p/>
        </p:txBody>
      </p:sp>
      <p:sp>
        <p:nvSpPr>
          <p:cNvPr id="25" name="Google Shape;25;p3"/>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lstStyle>
            <a:lvl1pPr lvl="0" marR="0" rtl="0" algn="ctr">
              <a:spcBef>
                <a:spcPts val="0"/>
              </a:spcBef>
              <a:spcAft>
                <a:spcPts val="0"/>
              </a:spcAft>
              <a:buSzPts val="1400"/>
              <a:buNone/>
              <a:defRPr b="0" i="0" sz="1200" u="none" cap="none" strike="noStrike">
                <a:solidFill>
                  <a:srgbClr val="888888"/>
                </a:solidFill>
                <a:latin typeface="Poppins"/>
                <a:ea typeface="Poppins"/>
                <a:cs typeface="Poppins"/>
                <a:sym typeface="Poppins"/>
              </a:defRPr>
            </a:lvl1pPr>
            <a:lvl2pPr lvl="1"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2pPr>
            <a:lvl3pPr lvl="2"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3pPr>
            <a:lvl4pPr lvl="3"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4pPr>
            <a:lvl5pPr lvl="4"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5pPr>
            <a:lvl6pPr lvl="5"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6pPr>
            <a:lvl7pPr lvl="6"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7pPr>
            <a:lvl8pPr lvl="7"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8pPr>
            <a:lvl9pPr lvl="8"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9pPr>
          </a:lstStyle>
          <a:p/>
        </p:txBody>
      </p:sp>
      <p:sp>
        <p:nvSpPr>
          <p:cNvPr id="26" name="Google Shape;26;p3"/>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b="0" i="0" sz="1200" u="none" cap="none" strike="noStrike">
                <a:solidFill>
                  <a:srgbClr val="888888"/>
                </a:solidFill>
                <a:latin typeface="Poppins"/>
                <a:ea typeface="Poppins"/>
                <a:cs typeface="Poppins"/>
                <a:sym typeface="Poppins"/>
              </a:defRPr>
            </a:lvl1pPr>
            <a:lvl2pPr indent="0" lvl="1" marL="0" marR="0" rtl="0" algn="r">
              <a:spcBef>
                <a:spcPts val="0"/>
              </a:spcBef>
              <a:buNone/>
              <a:defRPr b="0" i="0" sz="1200" u="none" cap="none" strike="noStrike">
                <a:solidFill>
                  <a:srgbClr val="888888"/>
                </a:solidFill>
                <a:latin typeface="Poppins"/>
                <a:ea typeface="Poppins"/>
                <a:cs typeface="Poppins"/>
                <a:sym typeface="Poppins"/>
              </a:defRPr>
            </a:lvl2pPr>
            <a:lvl3pPr indent="0" lvl="2" marL="0" marR="0" rtl="0" algn="r">
              <a:spcBef>
                <a:spcPts val="0"/>
              </a:spcBef>
              <a:buNone/>
              <a:defRPr b="0" i="0" sz="1200" u="none" cap="none" strike="noStrike">
                <a:solidFill>
                  <a:srgbClr val="888888"/>
                </a:solidFill>
                <a:latin typeface="Poppins"/>
                <a:ea typeface="Poppins"/>
                <a:cs typeface="Poppins"/>
                <a:sym typeface="Poppins"/>
              </a:defRPr>
            </a:lvl3pPr>
            <a:lvl4pPr indent="0" lvl="3" marL="0" marR="0" rtl="0" algn="r">
              <a:spcBef>
                <a:spcPts val="0"/>
              </a:spcBef>
              <a:buNone/>
              <a:defRPr b="0" i="0" sz="1200" u="none" cap="none" strike="noStrike">
                <a:solidFill>
                  <a:srgbClr val="888888"/>
                </a:solidFill>
                <a:latin typeface="Poppins"/>
                <a:ea typeface="Poppins"/>
                <a:cs typeface="Poppins"/>
                <a:sym typeface="Poppins"/>
              </a:defRPr>
            </a:lvl4pPr>
            <a:lvl5pPr indent="0" lvl="4" marL="0" marR="0" rtl="0" algn="r">
              <a:spcBef>
                <a:spcPts val="0"/>
              </a:spcBef>
              <a:buNone/>
              <a:defRPr b="0" i="0" sz="1200" u="none" cap="none" strike="noStrike">
                <a:solidFill>
                  <a:srgbClr val="888888"/>
                </a:solidFill>
                <a:latin typeface="Poppins"/>
                <a:ea typeface="Poppins"/>
                <a:cs typeface="Poppins"/>
                <a:sym typeface="Poppins"/>
              </a:defRPr>
            </a:lvl5pPr>
            <a:lvl6pPr indent="0" lvl="5" marL="0" marR="0" rtl="0" algn="r">
              <a:spcBef>
                <a:spcPts val="0"/>
              </a:spcBef>
              <a:buNone/>
              <a:defRPr b="0" i="0" sz="1200" u="none" cap="none" strike="noStrike">
                <a:solidFill>
                  <a:srgbClr val="888888"/>
                </a:solidFill>
                <a:latin typeface="Poppins"/>
                <a:ea typeface="Poppins"/>
                <a:cs typeface="Poppins"/>
                <a:sym typeface="Poppins"/>
              </a:defRPr>
            </a:lvl6pPr>
            <a:lvl7pPr indent="0" lvl="6" marL="0" marR="0" rtl="0" algn="r">
              <a:spcBef>
                <a:spcPts val="0"/>
              </a:spcBef>
              <a:buNone/>
              <a:defRPr b="0" i="0" sz="1200" u="none" cap="none" strike="noStrike">
                <a:solidFill>
                  <a:srgbClr val="888888"/>
                </a:solidFill>
                <a:latin typeface="Poppins"/>
                <a:ea typeface="Poppins"/>
                <a:cs typeface="Poppins"/>
                <a:sym typeface="Poppins"/>
              </a:defRPr>
            </a:lvl7pPr>
            <a:lvl8pPr indent="0" lvl="7" marL="0" marR="0" rtl="0" algn="r">
              <a:spcBef>
                <a:spcPts val="0"/>
              </a:spcBef>
              <a:buNone/>
              <a:defRPr b="0" i="0" sz="1200" u="none" cap="none" strike="noStrike">
                <a:solidFill>
                  <a:srgbClr val="888888"/>
                </a:solidFill>
                <a:latin typeface="Poppins"/>
                <a:ea typeface="Poppins"/>
                <a:cs typeface="Poppins"/>
                <a:sym typeface="Poppins"/>
              </a:defRPr>
            </a:lvl8pPr>
            <a:lvl9pPr indent="0" lvl="8" marL="0" marR="0" rtl="0" algn="r">
              <a:spcBef>
                <a:spcPts val="0"/>
              </a:spcBef>
              <a:buNone/>
              <a:defRPr b="0" i="0" sz="1200" u="none" cap="none" strike="noStrike">
                <a:solidFill>
                  <a:srgbClr val="888888"/>
                </a:solidFill>
                <a:latin typeface="Poppins"/>
                <a:ea typeface="Poppins"/>
                <a:cs typeface="Poppins"/>
                <a:sym typeface="Poppins"/>
              </a:defRPr>
            </a:lvl9pPr>
          </a:lstStyle>
          <a:p>
            <a:pPr indent="0" lvl="0" marL="0">
              <a:spcBef>
                <a:spcPts val="0"/>
              </a:spcBef>
              <a:spcAft>
                <a:spcPts val="0"/>
              </a:spcAft>
              <a:buNone/>
            </a:pPr>
            <a:fld id="{00000000-1234-1234-1234-123412341234}" type="slidenum">
              <a:rPr lang="en-US"/>
              <a:t>‹#›</a:t>
            </a:fld>
            <a:endParaRPr/>
          </a:p>
        </p:txBody>
      </p:sp>
      <p:sp>
        <p:nvSpPr>
          <p:cNvPr id="27" name="Google Shape;27;p3"/>
          <p:cNvSpPr/>
          <p:nvPr>
            <p:ph idx="2" type="pic"/>
          </p:nvPr>
        </p:nvSpPr>
        <p:spPr>
          <a:xfrm>
            <a:off x="2180432" y="-10050"/>
            <a:ext cx="10031726" cy="6868049"/>
          </a:xfrm>
          <a:prstGeom prst="rect">
            <a:avLst/>
          </a:prstGeom>
          <a:noFill/>
          <a:ln>
            <a:noFill/>
          </a:ln>
        </p:spPr>
        <p:txBody>
          <a:bodyPr anchorCtr="0" anchor="t" bIns="45700" lIns="91425" spcFirstLastPara="1" rIns="91425" wrap="square" tIns="45700"/>
          <a:lstStyle>
            <a:lvl1pPr lvl="0" marR="0" rtl="0" algn="l">
              <a:lnSpc>
                <a:spcPct val="90000"/>
              </a:lnSpc>
              <a:spcBef>
                <a:spcPts val="1000"/>
              </a:spcBef>
              <a:spcAft>
                <a:spcPts val="0"/>
              </a:spcAft>
              <a:buClr>
                <a:schemeClr val="dk1"/>
              </a:buClr>
              <a:buSzPts val="2800"/>
              <a:buFont typeface="Arial"/>
              <a:buNone/>
              <a:defRPr b="0" i="0" sz="2800" u="none" cap="none" strike="noStrike">
                <a:solidFill>
                  <a:schemeClr val="dk1"/>
                </a:solidFill>
                <a:latin typeface="Poppins"/>
                <a:ea typeface="Poppins"/>
                <a:cs typeface="Poppins"/>
                <a:sym typeface="Poppins"/>
              </a:defRPr>
            </a:lvl1pPr>
            <a:lvl2pPr lvl="1" marR="0" rtl="0" algn="l">
              <a:lnSpc>
                <a:spcPct val="90000"/>
              </a:lnSpc>
              <a:spcBef>
                <a:spcPts val="500"/>
              </a:spcBef>
              <a:spcAft>
                <a:spcPts val="0"/>
              </a:spcAft>
              <a:buClr>
                <a:schemeClr val="dk1"/>
              </a:buClr>
              <a:buSzPts val="2400"/>
              <a:buFont typeface="Arial"/>
              <a:buNone/>
              <a:defRPr b="0" i="0" sz="2400" u="none" cap="none" strike="noStrike">
                <a:solidFill>
                  <a:schemeClr val="dk1"/>
                </a:solidFill>
                <a:latin typeface="Poppins"/>
                <a:ea typeface="Poppins"/>
                <a:cs typeface="Poppins"/>
                <a:sym typeface="Poppins"/>
              </a:defRPr>
            </a:lvl2pPr>
            <a:lvl3pPr lvl="2" marR="0" rtl="0" algn="l">
              <a:lnSpc>
                <a:spcPct val="90000"/>
              </a:lnSpc>
              <a:spcBef>
                <a:spcPts val="500"/>
              </a:spcBef>
              <a:spcAft>
                <a:spcPts val="0"/>
              </a:spcAft>
              <a:buClr>
                <a:schemeClr val="dk1"/>
              </a:buClr>
              <a:buSzPts val="2000"/>
              <a:buFont typeface="Arial"/>
              <a:buNone/>
              <a:defRPr b="0" i="0" sz="2000" u="none" cap="none" strike="noStrike">
                <a:solidFill>
                  <a:schemeClr val="dk1"/>
                </a:solidFill>
                <a:latin typeface="Poppins"/>
                <a:ea typeface="Poppins"/>
                <a:cs typeface="Poppins"/>
                <a:sym typeface="Poppins"/>
              </a:defRPr>
            </a:lvl3pPr>
            <a:lvl4pPr lvl="3" marR="0" rtl="0" algn="l">
              <a:lnSpc>
                <a:spcPct val="90000"/>
              </a:lnSpc>
              <a:spcBef>
                <a:spcPts val="500"/>
              </a:spcBef>
              <a:spcAft>
                <a:spcPts val="0"/>
              </a:spcAft>
              <a:buClr>
                <a:schemeClr val="dk1"/>
              </a:buClr>
              <a:buSzPts val="1800"/>
              <a:buFont typeface="Arial"/>
              <a:buNone/>
              <a:defRPr b="0" i="0" sz="1800" u="none" cap="none" strike="noStrike">
                <a:solidFill>
                  <a:schemeClr val="dk1"/>
                </a:solidFill>
                <a:latin typeface="Poppins"/>
                <a:ea typeface="Poppins"/>
                <a:cs typeface="Poppins"/>
                <a:sym typeface="Poppins"/>
              </a:defRPr>
            </a:lvl4pPr>
            <a:lvl5pPr lvl="4" marR="0" rtl="0" algn="l">
              <a:lnSpc>
                <a:spcPct val="90000"/>
              </a:lnSpc>
              <a:spcBef>
                <a:spcPts val="500"/>
              </a:spcBef>
              <a:spcAft>
                <a:spcPts val="0"/>
              </a:spcAft>
              <a:buClr>
                <a:schemeClr val="dk1"/>
              </a:buClr>
              <a:buSzPts val="1800"/>
              <a:buFont typeface="Arial"/>
              <a:buNone/>
              <a:defRPr b="0" i="0" sz="1800" u="none" cap="none" strike="noStrike">
                <a:solidFill>
                  <a:schemeClr val="dk1"/>
                </a:solidFill>
                <a:latin typeface="Poppins"/>
                <a:ea typeface="Poppins"/>
                <a:cs typeface="Poppins"/>
                <a:sym typeface="Poppins"/>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Poppins"/>
                <a:ea typeface="Poppins"/>
                <a:cs typeface="Poppins"/>
                <a:sym typeface="Poppins"/>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Poppins"/>
                <a:ea typeface="Poppins"/>
                <a:cs typeface="Poppins"/>
                <a:sym typeface="Poppins"/>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Poppins"/>
                <a:ea typeface="Poppins"/>
                <a:cs typeface="Poppins"/>
                <a:sym typeface="Poppins"/>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Poppins"/>
                <a:ea typeface="Poppins"/>
                <a:cs typeface="Poppins"/>
                <a:sym typeface="Poppins"/>
              </a:defRPr>
            </a:lvl9pPr>
          </a:lstStyl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Content">
  <p:cSld name="Title and Content">
    <p:spTree>
      <p:nvGrpSpPr>
        <p:cNvPr id="28" name="Shape 28"/>
        <p:cNvGrpSpPr/>
        <p:nvPr/>
      </p:nvGrpSpPr>
      <p:grpSpPr>
        <a:xfrm>
          <a:off x="0" y="0"/>
          <a:ext cx="0" cy="0"/>
          <a:chOff x="0" y="0"/>
          <a:chExt cx="0" cy="0"/>
        </a:xfrm>
      </p:grpSpPr>
      <p:sp>
        <p:nvSpPr>
          <p:cNvPr id="29" name="Google Shape;29;p4"/>
          <p:cNvSpPr txBox="1"/>
          <p:nvPr>
            <p:ph idx="1" type="body"/>
          </p:nvPr>
        </p:nvSpPr>
        <p:spPr>
          <a:xfrm>
            <a:off x="838200" y="1543891"/>
            <a:ext cx="10515600" cy="4633072"/>
          </a:xfrm>
          <a:prstGeom prst="rect">
            <a:avLst/>
          </a:prstGeom>
          <a:noFill/>
          <a:ln>
            <a:noFill/>
          </a:ln>
        </p:spPr>
        <p:txBody>
          <a:bodyPr anchorCtr="0" anchor="t" bIns="45700" lIns="91425" spcFirstLastPara="1" rIns="91425" wrap="square" tIns="45700"/>
          <a:lstStyle>
            <a:lvl1pPr indent="-228600" lvl="0" marL="457200" marR="0" rtl="0" algn="l">
              <a:lnSpc>
                <a:spcPct val="90000"/>
              </a:lnSpc>
              <a:spcBef>
                <a:spcPts val="1000"/>
              </a:spcBef>
              <a:spcAft>
                <a:spcPts val="0"/>
              </a:spcAft>
              <a:buClr>
                <a:schemeClr val="dk1"/>
              </a:buClr>
              <a:buSzPts val="2800"/>
              <a:buFont typeface="Arial"/>
              <a:buNone/>
              <a:defRPr b="0" i="0" sz="2800" u="none" cap="none" strike="noStrike">
                <a:solidFill>
                  <a:schemeClr val="dk1"/>
                </a:solidFill>
                <a:latin typeface="Poppins"/>
                <a:ea typeface="Poppins"/>
                <a:cs typeface="Poppins"/>
                <a:sym typeface="Poppins"/>
              </a:defRPr>
            </a:lvl1pPr>
            <a:lvl2pPr indent="-228600" lvl="1" marL="914400" marR="0" rtl="0" algn="l">
              <a:lnSpc>
                <a:spcPct val="90000"/>
              </a:lnSpc>
              <a:spcBef>
                <a:spcPts val="500"/>
              </a:spcBef>
              <a:spcAft>
                <a:spcPts val="0"/>
              </a:spcAft>
              <a:buClr>
                <a:schemeClr val="dk1"/>
              </a:buClr>
              <a:buSzPts val="2400"/>
              <a:buFont typeface="Arial"/>
              <a:buNone/>
              <a:defRPr b="0" i="0" sz="2400" u="none" cap="none" strike="noStrike">
                <a:solidFill>
                  <a:schemeClr val="dk1"/>
                </a:solidFill>
                <a:latin typeface="Poppins"/>
                <a:ea typeface="Poppins"/>
                <a:cs typeface="Poppins"/>
                <a:sym typeface="Poppins"/>
              </a:defRPr>
            </a:lvl2pPr>
            <a:lvl3pPr indent="-228600" lvl="2" marL="1371600" marR="0" rtl="0" algn="l">
              <a:lnSpc>
                <a:spcPct val="90000"/>
              </a:lnSpc>
              <a:spcBef>
                <a:spcPts val="500"/>
              </a:spcBef>
              <a:spcAft>
                <a:spcPts val="0"/>
              </a:spcAft>
              <a:buClr>
                <a:schemeClr val="dk1"/>
              </a:buClr>
              <a:buSzPts val="2000"/>
              <a:buFont typeface="Arial"/>
              <a:buNone/>
              <a:defRPr b="0" i="0" sz="2000" u="none" cap="none" strike="noStrike">
                <a:solidFill>
                  <a:schemeClr val="dk1"/>
                </a:solidFill>
                <a:latin typeface="Poppins"/>
                <a:ea typeface="Poppins"/>
                <a:cs typeface="Poppins"/>
                <a:sym typeface="Poppins"/>
              </a:defRPr>
            </a:lvl3pPr>
            <a:lvl4pPr indent="-228600" lvl="3" marL="1828800" marR="0" rtl="0" algn="l">
              <a:lnSpc>
                <a:spcPct val="90000"/>
              </a:lnSpc>
              <a:spcBef>
                <a:spcPts val="500"/>
              </a:spcBef>
              <a:spcAft>
                <a:spcPts val="0"/>
              </a:spcAft>
              <a:buClr>
                <a:schemeClr val="dk1"/>
              </a:buClr>
              <a:buSzPts val="1800"/>
              <a:buFont typeface="Arial"/>
              <a:buNone/>
              <a:defRPr b="0" i="0" sz="1800" u="none" cap="none" strike="noStrike">
                <a:solidFill>
                  <a:schemeClr val="dk1"/>
                </a:solidFill>
                <a:latin typeface="Poppins"/>
                <a:ea typeface="Poppins"/>
                <a:cs typeface="Poppins"/>
                <a:sym typeface="Poppins"/>
              </a:defRPr>
            </a:lvl4pPr>
            <a:lvl5pPr indent="-228600" lvl="4" marL="2286000" marR="0" rtl="0" algn="l">
              <a:lnSpc>
                <a:spcPct val="90000"/>
              </a:lnSpc>
              <a:spcBef>
                <a:spcPts val="500"/>
              </a:spcBef>
              <a:spcAft>
                <a:spcPts val="0"/>
              </a:spcAft>
              <a:buClr>
                <a:schemeClr val="dk1"/>
              </a:buClr>
              <a:buSzPts val="1800"/>
              <a:buFont typeface="Arial"/>
              <a:buNone/>
              <a:defRPr b="0" i="0" sz="1800" u="none" cap="none" strike="noStrike">
                <a:solidFill>
                  <a:schemeClr val="dk1"/>
                </a:solidFill>
                <a:latin typeface="Poppins"/>
                <a:ea typeface="Poppins"/>
                <a:cs typeface="Poppins"/>
                <a:sym typeface="Poppins"/>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Poppins"/>
                <a:ea typeface="Poppins"/>
                <a:cs typeface="Poppins"/>
                <a:sym typeface="Poppins"/>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Poppins"/>
                <a:ea typeface="Poppins"/>
                <a:cs typeface="Poppins"/>
                <a:sym typeface="Poppins"/>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Poppins"/>
                <a:ea typeface="Poppins"/>
                <a:cs typeface="Poppins"/>
                <a:sym typeface="Poppins"/>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Poppins"/>
                <a:ea typeface="Poppins"/>
                <a:cs typeface="Poppins"/>
                <a:sym typeface="Poppins"/>
              </a:defRPr>
            </a:lvl9pPr>
          </a:lstStyle>
          <a:p/>
        </p:txBody>
      </p:sp>
      <p:sp>
        <p:nvSpPr>
          <p:cNvPr id="30" name="Google Shape;30;p4"/>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lstStyle>
            <a:lvl1pPr lvl="0" marR="0" rtl="0" algn="l">
              <a:spcBef>
                <a:spcPts val="0"/>
              </a:spcBef>
              <a:spcAft>
                <a:spcPts val="0"/>
              </a:spcAft>
              <a:buSzPts val="1400"/>
              <a:buNone/>
              <a:defRPr b="0" i="0" sz="1200" u="none" cap="none" strike="noStrike">
                <a:solidFill>
                  <a:srgbClr val="888888"/>
                </a:solidFill>
                <a:latin typeface="Poppins"/>
                <a:ea typeface="Poppins"/>
                <a:cs typeface="Poppins"/>
                <a:sym typeface="Poppins"/>
              </a:defRPr>
            </a:lvl1pPr>
            <a:lvl2pPr lvl="1"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2pPr>
            <a:lvl3pPr lvl="2"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3pPr>
            <a:lvl4pPr lvl="3"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4pPr>
            <a:lvl5pPr lvl="4"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5pPr>
            <a:lvl6pPr lvl="5"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6pPr>
            <a:lvl7pPr lvl="6"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7pPr>
            <a:lvl8pPr lvl="7"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8pPr>
            <a:lvl9pPr lvl="8"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9pPr>
          </a:lstStyle>
          <a:p/>
        </p:txBody>
      </p:sp>
      <p:sp>
        <p:nvSpPr>
          <p:cNvPr id="31" name="Google Shape;31;p4"/>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lstStyle>
            <a:lvl1pPr lvl="0" marR="0" rtl="0" algn="ctr">
              <a:spcBef>
                <a:spcPts val="0"/>
              </a:spcBef>
              <a:spcAft>
                <a:spcPts val="0"/>
              </a:spcAft>
              <a:buSzPts val="1400"/>
              <a:buNone/>
              <a:defRPr b="0" i="0" sz="1200" u="none" cap="none" strike="noStrike">
                <a:solidFill>
                  <a:srgbClr val="888888"/>
                </a:solidFill>
                <a:latin typeface="Poppins"/>
                <a:ea typeface="Poppins"/>
                <a:cs typeface="Poppins"/>
                <a:sym typeface="Poppins"/>
              </a:defRPr>
            </a:lvl1pPr>
            <a:lvl2pPr lvl="1"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2pPr>
            <a:lvl3pPr lvl="2"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3pPr>
            <a:lvl4pPr lvl="3"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4pPr>
            <a:lvl5pPr lvl="4"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5pPr>
            <a:lvl6pPr lvl="5"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6pPr>
            <a:lvl7pPr lvl="6"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7pPr>
            <a:lvl8pPr lvl="7"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8pPr>
            <a:lvl9pPr lvl="8"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9pPr>
          </a:lstStyle>
          <a:p/>
        </p:txBody>
      </p:sp>
      <p:sp>
        <p:nvSpPr>
          <p:cNvPr id="32" name="Google Shape;32;p4"/>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b="0" i="0" sz="1200" u="none" cap="none" strike="noStrike">
                <a:solidFill>
                  <a:srgbClr val="888888"/>
                </a:solidFill>
                <a:latin typeface="Poppins"/>
                <a:ea typeface="Poppins"/>
                <a:cs typeface="Poppins"/>
                <a:sym typeface="Poppins"/>
              </a:defRPr>
            </a:lvl1pPr>
            <a:lvl2pPr indent="0" lvl="1" marL="0" marR="0" rtl="0" algn="r">
              <a:spcBef>
                <a:spcPts val="0"/>
              </a:spcBef>
              <a:buNone/>
              <a:defRPr b="0" i="0" sz="1200" u="none" cap="none" strike="noStrike">
                <a:solidFill>
                  <a:srgbClr val="888888"/>
                </a:solidFill>
                <a:latin typeface="Poppins"/>
                <a:ea typeface="Poppins"/>
                <a:cs typeface="Poppins"/>
                <a:sym typeface="Poppins"/>
              </a:defRPr>
            </a:lvl2pPr>
            <a:lvl3pPr indent="0" lvl="2" marL="0" marR="0" rtl="0" algn="r">
              <a:spcBef>
                <a:spcPts val="0"/>
              </a:spcBef>
              <a:buNone/>
              <a:defRPr b="0" i="0" sz="1200" u="none" cap="none" strike="noStrike">
                <a:solidFill>
                  <a:srgbClr val="888888"/>
                </a:solidFill>
                <a:latin typeface="Poppins"/>
                <a:ea typeface="Poppins"/>
                <a:cs typeface="Poppins"/>
                <a:sym typeface="Poppins"/>
              </a:defRPr>
            </a:lvl3pPr>
            <a:lvl4pPr indent="0" lvl="3" marL="0" marR="0" rtl="0" algn="r">
              <a:spcBef>
                <a:spcPts val="0"/>
              </a:spcBef>
              <a:buNone/>
              <a:defRPr b="0" i="0" sz="1200" u="none" cap="none" strike="noStrike">
                <a:solidFill>
                  <a:srgbClr val="888888"/>
                </a:solidFill>
                <a:latin typeface="Poppins"/>
                <a:ea typeface="Poppins"/>
                <a:cs typeface="Poppins"/>
                <a:sym typeface="Poppins"/>
              </a:defRPr>
            </a:lvl4pPr>
            <a:lvl5pPr indent="0" lvl="4" marL="0" marR="0" rtl="0" algn="r">
              <a:spcBef>
                <a:spcPts val="0"/>
              </a:spcBef>
              <a:buNone/>
              <a:defRPr b="0" i="0" sz="1200" u="none" cap="none" strike="noStrike">
                <a:solidFill>
                  <a:srgbClr val="888888"/>
                </a:solidFill>
                <a:latin typeface="Poppins"/>
                <a:ea typeface="Poppins"/>
                <a:cs typeface="Poppins"/>
                <a:sym typeface="Poppins"/>
              </a:defRPr>
            </a:lvl5pPr>
            <a:lvl6pPr indent="0" lvl="5" marL="0" marR="0" rtl="0" algn="r">
              <a:spcBef>
                <a:spcPts val="0"/>
              </a:spcBef>
              <a:buNone/>
              <a:defRPr b="0" i="0" sz="1200" u="none" cap="none" strike="noStrike">
                <a:solidFill>
                  <a:srgbClr val="888888"/>
                </a:solidFill>
                <a:latin typeface="Poppins"/>
                <a:ea typeface="Poppins"/>
                <a:cs typeface="Poppins"/>
                <a:sym typeface="Poppins"/>
              </a:defRPr>
            </a:lvl6pPr>
            <a:lvl7pPr indent="0" lvl="6" marL="0" marR="0" rtl="0" algn="r">
              <a:spcBef>
                <a:spcPts val="0"/>
              </a:spcBef>
              <a:buNone/>
              <a:defRPr b="0" i="0" sz="1200" u="none" cap="none" strike="noStrike">
                <a:solidFill>
                  <a:srgbClr val="888888"/>
                </a:solidFill>
                <a:latin typeface="Poppins"/>
                <a:ea typeface="Poppins"/>
                <a:cs typeface="Poppins"/>
                <a:sym typeface="Poppins"/>
              </a:defRPr>
            </a:lvl7pPr>
            <a:lvl8pPr indent="0" lvl="7" marL="0" marR="0" rtl="0" algn="r">
              <a:spcBef>
                <a:spcPts val="0"/>
              </a:spcBef>
              <a:buNone/>
              <a:defRPr b="0" i="0" sz="1200" u="none" cap="none" strike="noStrike">
                <a:solidFill>
                  <a:srgbClr val="888888"/>
                </a:solidFill>
                <a:latin typeface="Poppins"/>
                <a:ea typeface="Poppins"/>
                <a:cs typeface="Poppins"/>
                <a:sym typeface="Poppins"/>
              </a:defRPr>
            </a:lvl8pPr>
            <a:lvl9pPr indent="0" lvl="8" marL="0" marR="0" rtl="0" algn="r">
              <a:spcBef>
                <a:spcPts val="0"/>
              </a:spcBef>
              <a:buNone/>
              <a:defRPr b="0" i="0" sz="1200" u="none" cap="none" strike="noStrike">
                <a:solidFill>
                  <a:srgbClr val="888888"/>
                </a:solidFill>
                <a:latin typeface="Poppins"/>
                <a:ea typeface="Poppins"/>
                <a:cs typeface="Poppins"/>
                <a:sym typeface="Poppins"/>
              </a:defRPr>
            </a:lvl9pPr>
          </a:lstStyle>
          <a:p>
            <a:pPr indent="0" lvl="0" marL="0">
              <a:spcBef>
                <a:spcPts val="0"/>
              </a:spcBef>
              <a:spcAft>
                <a:spcPts val="0"/>
              </a:spcAft>
              <a:buNone/>
            </a:pPr>
            <a:fld id="{00000000-1234-1234-1234-123412341234}" type="slidenum">
              <a:rPr lang="en-US"/>
              <a:t>‹#›</a:t>
            </a:fld>
            <a:endParaRPr/>
          </a:p>
        </p:txBody>
      </p:sp>
      <p:sp>
        <p:nvSpPr>
          <p:cNvPr id="33" name="Google Shape;33;p4"/>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lstStyle>
            <a:lvl1pPr lvl="0" marR="0" rtl="0" algn="ctr">
              <a:lnSpc>
                <a:spcPct val="90000"/>
              </a:lnSpc>
              <a:spcBef>
                <a:spcPts val="0"/>
              </a:spcBef>
              <a:spcAft>
                <a:spcPts val="0"/>
              </a:spcAft>
              <a:buClr>
                <a:srgbClr val="215D65"/>
              </a:buClr>
              <a:buSzPts val="3000"/>
              <a:buFont typeface="Poppins"/>
              <a:buNone/>
              <a:defRPr b="1" i="0" sz="3000" u="none" cap="none" strike="noStrike">
                <a:solidFill>
                  <a:srgbClr val="215D65"/>
                </a:solidFill>
                <a:latin typeface="Poppins"/>
                <a:ea typeface="Poppins"/>
                <a:cs typeface="Poppins"/>
                <a:sym typeface="Poppins"/>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34" name="Google Shape;34;p4"/>
          <p:cNvSpPr/>
          <p:nvPr/>
        </p:nvSpPr>
        <p:spPr>
          <a:xfrm rot="-8587159">
            <a:off x="-1158998" y="-2235723"/>
            <a:ext cx="2258619" cy="5650286"/>
          </a:xfrm>
          <a:prstGeom prst="triangle">
            <a:avLst>
              <a:gd fmla="val 50348" name="adj"/>
            </a:avLst>
          </a:prstGeom>
          <a:solidFill>
            <a:srgbClr val="D5E2DC">
              <a:alpha val="20000"/>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Poppins"/>
              <a:ea typeface="Poppins"/>
              <a:cs typeface="Poppins"/>
              <a:sym typeface="Poppins"/>
            </a:endParaRPr>
          </a:p>
        </p:txBody>
      </p:sp>
      <p:grpSp>
        <p:nvGrpSpPr>
          <p:cNvPr id="35" name="Google Shape;35;p4"/>
          <p:cNvGrpSpPr/>
          <p:nvPr/>
        </p:nvGrpSpPr>
        <p:grpSpPr>
          <a:xfrm rot="-9900000">
            <a:off x="7585542" y="3881772"/>
            <a:ext cx="6341886" cy="6159496"/>
            <a:chOff x="-1004706" y="-751438"/>
            <a:chExt cx="2571911" cy="2497944"/>
          </a:xfrm>
        </p:grpSpPr>
        <p:sp>
          <p:nvSpPr>
            <p:cNvPr id="36" name="Google Shape;36;p4"/>
            <p:cNvSpPr/>
            <p:nvPr/>
          </p:nvSpPr>
          <p:spPr>
            <a:xfrm rot="-8679865">
              <a:off x="451165" y="-774365"/>
              <a:ext cx="383791" cy="2654383"/>
            </a:xfrm>
            <a:prstGeom prst="triangle">
              <a:avLst>
                <a:gd fmla="val 50000" name="adj"/>
              </a:avLst>
            </a:prstGeom>
            <a:solidFill>
              <a:srgbClr val="ADC5B8">
                <a:alpha val="9803"/>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Poppins"/>
                <a:ea typeface="Poppins"/>
                <a:cs typeface="Poppins"/>
                <a:sym typeface="Poppins"/>
              </a:endParaRPr>
            </a:p>
          </p:txBody>
        </p:sp>
        <p:sp>
          <p:nvSpPr>
            <p:cNvPr id="37" name="Google Shape;37;p4"/>
            <p:cNvSpPr/>
            <p:nvPr/>
          </p:nvSpPr>
          <p:spPr>
            <a:xfrm rot="2900755">
              <a:off x="-284078" y="-771683"/>
              <a:ext cx="1016387" cy="2385157"/>
            </a:xfrm>
            <a:prstGeom prst="triangle">
              <a:avLst>
                <a:gd fmla="val 50000" name="adj"/>
              </a:avLst>
            </a:prstGeom>
            <a:solidFill>
              <a:srgbClr val="D5E2DC">
                <a:alpha val="20000"/>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Poppins"/>
                <a:ea typeface="Poppins"/>
                <a:cs typeface="Poppins"/>
                <a:sym typeface="Poppins"/>
              </a:endParaRPr>
            </a:p>
          </p:txBody>
        </p:sp>
      </p:grpSp>
      <p:grpSp>
        <p:nvGrpSpPr>
          <p:cNvPr id="38" name="Google Shape;38;p4"/>
          <p:cNvGrpSpPr/>
          <p:nvPr/>
        </p:nvGrpSpPr>
        <p:grpSpPr>
          <a:xfrm rot="796828">
            <a:off x="-1234944" y="-990003"/>
            <a:ext cx="2721025" cy="3088399"/>
            <a:chOff x="-1228822" y="-932866"/>
            <a:chExt cx="2721025" cy="3088399"/>
          </a:xfrm>
        </p:grpSpPr>
        <p:sp>
          <p:nvSpPr>
            <p:cNvPr id="39" name="Google Shape;39;p4"/>
            <p:cNvSpPr/>
            <p:nvPr/>
          </p:nvSpPr>
          <p:spPr>
            <a:xfrm rot="2133954">
              <a:off x="127850" y="-118759"/>
              <a:ext cx="383791" cy="2385157"/>
            </a:xfrm>
            <a:prstGeom prst="triangle">
              <a:avLst>
                <a:gd fmla="val 50000" name="adj"/>
              </a:avLst>
            </a:prstGeom>
            <a:solidFill>
              <a:srgbClr val="D5E2DC"/>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Poppins"/>
                <a:ea typeface="Poppins"/>
                <a:cs typeface="Poppins"/>
                <a:sym typeface="Poppins"/>
              </a:endParaRPr>
            </a:p>
          </p:txBody>
        </p:sp>
        <p:sp>
          <p:nvSpPr>
            <p:cNvPr id="40" name="Google Shape;40;p4"/>
            <p:cNvSpPr/>
            <p:nvPr/>
          </p:nvSpPr>
          <p:spPr>
            <a:xfrm rot="-8679865">
              <a:off x="376163" y="-1066378"/>
              <a:ext cx="383791" cy="2654383"/>
            </a:xfrm>
            <a:prstGeom prst="triangle">
              <a:avLst>
                <a:gd fmla="val 50000" name="adj"/>
              </a:avLst>
            </a:prstGeom>
            <a:solidFill>
              <a:srgbClr val="ADC5B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Poppins"/>
                <a:ea typeface="Poppins"/>
                <a:cs typeface="Poppins"/>
                <a:sym typeface="Poppins"/>
              </a:endParaRPr>
            </a:p>
          </p:txBody>
        </p:sp>
        <p:sp>
          <p:nvSpPr>
            <p:cNvPr id="41" name="Google Shape;41;p4"/>
            <p:cNvSpPr/>
            <p:nvPr/>
          </p:nvSpPr>
          <p:spPr>
            <a:xfrm rot="2900755">
              <a:off x="-508194" y="-934718"/>
              <a:ext cx="1016387" cy="2385157"/>
            </a:xfrm>
            <a:prstGeom prst="triangle">
              <a:avLst>
                <a:gd fmla="val 50000" name="adj"/>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Poppins"/>
                <a:ea typeface="Poppins"/>
                <a:cs typeface="Poppins"/>
                <a:sym typeface="Poppins"/>
              </a:endParaRPr>
            </a:p>
          </p:txBody>
        </p:sp>
      </p:grpSp>
      <p:sp>
        <p:nvSpPr>
          <p:cNvPr id="42" name="Google Shape;42;p4"/>
          <p:cNvSpPr/>
          <p:nvPr/>
        </p:nvSpPr>
        <p:spPr>
          <a:xfrm rot="-7484148">
            <a:off x="9278911" y="3475592"/>
            <a:ext cx="2084601" cy="6145354"/>
          </a:xfrm>
          <a:prstGeom prst="triangle">
            <a:avLst>
              <a:gd fmla="val 50000" name="adj"/>
            </a:avLst>
          </a:prstGeom>
          <a:solidFill>
            <a:srgbClr val="D5E2DC">
              <a:alpha val="20000"/>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Poppins"/>
              <a:ea typeface="Poppins"/>
              <a:cs typeface="Poppins"/>
              <a:sym typeface="Poppins"/>
            </a:endParaRPr>
          </a:p>
        </p:txBody>
      </p:sp>
      <p:grpSp>
        <p:nvGrpSpPr>
          <p:cNvPr id="43" name="Google Shape;43;p4"/>
          <p:cNvGrpSpPr/>
          <p:nvPr/>
        </p:nvGrpSpPr>
        <p:grpSpPr>
          <a:xfrm>
            <a:off x="9982646" y="-1691386"/>
            <a:ext cx="5537282" cy="3198044"/>
            <a:chOff x="9779446" y="-1767850"/>
            <a:chExt cx="5537282" cy="3198044"/>
          </a:xfrm>
        </p:grpSpPr>
        <p:sp>
          <p:nvSpPr>
            <p:cNvPr id="44" name="Google Shape;44;p4"/>
            <p:cNvSpPr/>
            <p:nvPr/>
          </p:nvSpPr>
          <p:spPr>
            <a:xfrm rot="-6999245">
              <a:off x="12234995" y="-3109519"/>
              <a:ext cx="626183" cy="5881382"/>
            </a:xfrm>
            <a:prstGeom prst="triangle">
              <a:avLst>
                <a:gd fmla="val 50000" name="adj"/>
              </a:avLst>
            </a:prstGeom>
            <a:solidFill>
              <a:srgbClr val="D5E2DC">
                <a:alpha val="20000"/>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Poppins"/>
                <a:ea typeface="Poppins"/>
                <a:cs typeface="Poppins"/>
                <a:sym typeface="Poppins"/>
              </a:endParaRPr>
            </a:p>
          </p:txBody>
        </p:sp>
        <p:sp>
          <p:nvSpPr>
            <p:cNvPr id="45" name="Google Shape;45;p4"/>
            <p:cNvSpPr/>
            <p:nvPr/>
          </p:nvSpPr>
          <p:spPr>
            <a:xfrm rot="-6999245">
              <a:off x="11352760" y="-1199338"/>
              <a:ext cx="626183" cy="2689101"/>
            </a:xfrm>
            <a:prstGeom prst="triangle">
              <a:avLst>
                <a:gd fmla="val 50000" name="adj"/>
              </a:avLst>
            </a:prstGeom>
            <a:solidFill>
              <a:srgbClr val="D5E2DC">
                <a:alpha val="20000"/>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Poppins"/>
                <a:ea typeface="Poppins"/>
                <a:cs typeface="Poppins"/>
                <a:sym typeface="Poppins"/>
              </a:endParaRPr>
            </a:p>
          </p:txBody>
        </p:sp>
      </p:gr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Only" type="titleOnly">
  <p:cSld name="TITLE_ONLY">
    <p:spTree>
      <p:nvGrpSpPr>
        <p:cNvPr id="46" name="Shape 46"/>
        <p:cNvGrpSpPr/>
        <p:nvPr/>
      </p:nvGrpSpPr>
      <p:grpSpPr>
        <a:xfrm>
          <a:off x="0" y="0"/>
          <a:ext cx="0" cy="0"/>
          <a:chOff x="0" y="0"/>
          <a:chExt cx="0" cy="0"/>
        </a:xfrm>
      </p:grpSpPr>
      <p:sp>
        <p:nvSpPr>
          <p:cNvPr id="47" name="Google Shape;47;p5"/>
          <p:cNvSpPr txBox="1"/>
          <p:nvPr>
            <p:ph type="title"/>
          </p:nvPr>
        </p:nvSpPr>
        <p:spPr>
          <a:xfrm>
            <a:off x="838200" y="692984"/>
            <a:ext cx="10515600" cy="831663"/>
          </a:xfrm>
          <a:prstGeom prst="rect">
            <a:avLst/>
          </a:prstGeom>
          <a:noFill/>
          <a:ln>
            <a:noFill/>
          </a:ln>
        </p:spPr>
        <p:txBody>
          <a:bodyPr anchorCtr="0" anchor="ctr" bIns="45700" lIns="91425" spcFirstLastPara="1" rIns="91425" wrap="square" tIns="45700"/>
          <a:lstStyle>
            <a:lvl1pPr lvl="0" marR="0" rtl="0" algn="l">
              <a:lnSpc>
                <a:spcPct val="90000"/>
              </a:lnSpc>
              <a:spcBef>
                <a:spcPts val="0"/>
              </a:spcBef>
              <a:spcAft>
                <a:spcPts val="0"/>
              </a:spcAft>
              <a:buClr>
                <a:schemeClr val="dk2"/>
              </a:buClr>
              <a:buSzPts val="3000"/>
              <a:buFont typeface="Poppins"/>
              <a:buNone/>
              <a:defRPr b="1" i="0" sz="3000" u="none" cap="none" strike="noStrike">
                <a:solidFill>
                  <a:schemeClr val="dk2"/>
                </a:solidFill>
                <a:latin typeface="Poppins"/>
                <a:ea typeface="Poppins"/>
                <a:cs typeface="Poppins"/>
                <a:sym typeface="Poppins"/>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48" name="Google Shape;48;p5"/>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lstStyle>
            <a:lvl1pPr lvl="0" marR="0" rtl="0" algn="l">
              <a:spcBef>
                <a:spcPts val="0"/>
              </a:spcBef>
              <a:spcAft>
                <a:spcPts val="0"/>
              </a:spcAft>
              <a:buSzPts val="1400"/>
              <a:buNone/>
              <a:defRPr sz="1200">
                <a:solidFill>
                  <a:srgbClr val="888888"/>
                </a:solidFill>
                <a:latin typeface="Poppins"/>
                <a:ea typeface="Poppins"/>
                <a:cs typeface="Poppins"/>
                <a:sym typeface="Poppins"/>
              </a:defRPr>
            </a:lvl1pPr>
            <a:lvl2pPr lvl="1"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2pPr>
            <a:lvl3pPr lvl="2"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3pPr>
            <a:lvl4pPr lvl="3"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4pPr>
            <a:lvl5pPr lvl="4"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5pPr>
            <a:lvl6pPr lvl="5"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6pPr>
            <a:lvl7pPr lvl="6"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7pPr>
            <a:lvl8pPr lvl="7"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8pPr>
            <a:lvl9pPr lvl="8"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9pPr>
          </a:lstStyle>
          <a:p/>
        </p:txBody>
      </p:sp>
      <p:sp>
        <p:nvSpPr>
          <p:cNvPr id="49" name="Google Shape;49;p5"/>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lstStyle>
            <a:lvl1pPr lvl="0" marR="0" rtl="0" algn="ctr">
              <a:spcBef>
                <a:spcPts val="0"/>
              </a:spcBef>
              <a:spcAft>
                <a:spcPts val="0"/>
              </a:spcAft>
              <a:buSzPts val="1400"/>
              <a:buNone/>
              <a:defRPr sz="1200">
                <a:solidFill>
                  <a:srgbClr val="888888"/>
                </a:solidFill>
                <a:latin typeface="Poppins"/>
                <a:ea typeface="Poppins"/>
                <a:cs typeface="Poppins"/>
                <a:sym typeface="Poppins"/>
              </a:defRPr>
            </a:lvl1pPr>
            <a:lvl2pPr lvl="1"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2pPr>
            <a:lvl3pPr lvl="2"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3pPr>
            <a:lvl4pPr lvl="3"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4pPr>
            <a:lvl5pPr lvl="4"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5pPr>
            <a:lvl6pPr lvl="5"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6pPr>
            <a:lvl7pPr lvl="6"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7pPr>
            <a:lvl8pPr lvl="7"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8pPr>
            <a:lvl9pPr lvl="8"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9pPr>
          </a:lstStyle>
          <a:p/>
        </p:txBody>
      </p:sp>
      <p:sp>
        <p:nvSpPr>
          <p:cNvPr id="50" name="Google Shape;50;p5"/>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sz="1200">
                <a:solidFill>
                  <a:srgbClr val="888888"/>
                </a:solidFill>
                <a:latin typeface="Poppins"/>
                <a:ea typeface="Poppins"/>
                <a:cs typeface="Poppins"/>
                <a:sym typeface="Poppins"/>
              </a:defRPr>
            </a:lvl1pPr>
            <a:lvl2pPr indent="0" lvl="1" marL="0" marR="0" rtl="0" algn="r">
              <a:spcBef>
                <a:spcPts val="0"/>
              </a:spcBef>
              <a:buNone/>
              <a:defRPr sz="1200">
                <a:solidFill>
                  <a:srgbClr val="888888"/>
                </a:solidFill>
                <a:latin typeface="Poppins"/>
                <a:ea typeface="Poppins"/>
                <a:cs typeface="Poppins"/>
                <a:sym typeface="Poppins"/>
              </a:defRPr>
            </a:lvl2pPr>
            <a:lvl3pPr indent="0" lvl="2" marL="0" marR="0" rtl="0" algn="r">
              <a:spcBef>
                <a:spcPts val="0"/>
              </a:spcBef>
              <a:buNone/>
              <a:defRPr sz="1200">
                <a:solidFill>
                  <a:srgbClr val="888888"/>
                </a:solidFill>
                <a:latin typeface="Poppins"/>
                <a:ea typeface="Poppins"/>
                <a:cs typeface="Poppins"/>
                <a:sym typeface="Poppins"/>
              </a:defRPr>
            </a:lvl3pPr>
            <a:lvl4pPr indent="0" lvl="3" marL="0" marR="0" rtl="0" algn="r">
              <a:spcBef>
                <a:spcPts val="0"/>
              </a:spcBef>
              <a:buNone/>
              <a:defRPr sz="1200">
                <a:solidFill>
                  <a:srgbClr val="888888"/>
                </a:solidFill>
                <a:latin typeface="Poppins"/>
                <a:ea typeface="Poppins"/>
                <a:cs typeface="Poppins"/>
                <a:sym typeface="Poppins"/>
              </a:defRPr>
            </a:lvl4pPr>
            <a:lvl5pPr indent="0" lvl="4" marL="0" marR="0" rtl="0" algn="r">
              <a:spcBef>
                <a:spcPts val="0"/>
              </a:spcBef>
              <a:buNone/>
              <a:defRPr sz="1200">
                <a:solidFill>
                  <a:srgbClr val="888888"/>
                </a:solidFill>
                <a:latin typeface="Poppins"/>
                <a:ea typeface="Poppins"/>
                <a:cs typeface="Poppins"/>
                <a:sym typeface="Poppins"/>
              </a:defRPr>
            </a:lvl5pPr>
            <a:lvl6pPr indent="0" lvl="5" marL="0" marR="0" rtl="0" algn="r">
              <a:spcBef>
                <a:spcPts val="0"/>
              </a:spcBef>
              <a:buNone/>
              <a:defRPr sz="1200">
                <a:solidFill>
                  <a:srgbClr val="888888"/>
                </a:solidFill>
                <a:latin typeface="Poppins"/>
                <a:ea typeface="Poppins"/>
                <a:cs typeface="Poppins"/>
                <a:sym typeface="Poppins"/>
              </a:defRPr>
            </a:lvl6pPr>
            <a:lvl7pPr indent="0" lvl="6" marL="0" marR="0" rtl="0" algn="r">
              <a:spcBef>
                <a:spcPts val="0"/>
              </a:spcBef>
              <a:buNone/>
              <a:defRPr sz="1200">
                <a:solidFill>
                  <a:srgbClr val="888888"/>
                </a:solidFill>
                <a:latin typeface="Poppins"/>
                <a:ea typeface="Poppins"/>
                <a:cs typeface="Poppins"/>
                <a:sym typeface="Poppins"/>
              </a:defRPr>
            </a:lvl7pPr>
            <a:lvl8pPr indent="0" lvl="7" marL="0" marR="0" rtl="0" algn="r">
              <a:spcBef>
                <a:spcPts val="0"/>
              </a:spcBef>
              <a:buNone/>
              <a:defRPr sz="1200">
                <a:solidFill>
                  <a:srgbClr val="888888"/>
                </a:solidFill>
                <a:latin typeface="Poppins"/>
                <a:ea typeface="Poppins"/>
                <a:cs typeface="Poppins"/>
                <a:sym typeface="Poppins"/>
              </a:defRPr>
            </a:lvl8pPr>
            <a:lvl9pPr indent="0" lvl="8" marL="0" marR="0" rtl="0" algn="r">
              <a:spcBef>
                <a:spcPts val="0"/>
              </a:spcBef>
              <a:buNone/>
              <a:defRPr sz="1200">
                <a:solidFill>
                  <a:srgbClr val="888888"/>
                </a:solidFill>
                <a:latin typeface="Poppins"/>
                <a:ea typeface="Poppins"/>
                <a:cs typeface="Poppins"/>
                <a:sym typeface="Poppins"/>
              </a:defRPr>
            </a:lvl9pPr>
          </a:lstStyle>
          <a:p>
            <a:pPr indent="0" lvl="0" mar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Header" type="secHead">
  <p:cSld name="SECTION_HEADER">
    <p:spTree>
      <p:nvGrpSpPr>
        <p:cNvPr id="51" name="Shape 51"/>
        <p:cNvGrpSpPr/>
        <p:nvPr/>
      </p:nvGrpSpPr>
      <p:grpSpPr>
        <a:xfrm>
          <a:off x="0" y="0"/>
          <a:ext cx="0" cy="0"/>
          <a:chOff x="0" y="0"/>
          <a:chExt cx="0" cy="0"/>
        </a:xfrm>
      </p:grpSpPr>
      <p:sp>
        <p:nvSpPr>
          <p:cNvPr id="52" name="Google Shape;52;p6"/>
          <p:cNvSpPr txBox="1"/>
          <p:nvPr>
            <p:ph type="title"/>
          </p:nvPr>
        </p:nvSpPr>
        <p:spPr>
          <a:xfrm>
            <a:off x="831850" y="1709738"/>
            <a:ext cx="10515600" cy="2852737"/>
          </a:xfrm>
          <a:prstGeom prst="rect">
            <a:avLst/>
          </a:prstGeom>
          <a:noFill/>
          <a:ln>
            <a:noFill/>
          </a:ln>
        </p:spPr>
        <p:txBody>
          <a:bodyPr anchorCtr="0" anchor="b" bIns="45700" lIns="91425" spcFirstLastPara="1" rIns="91425" wrap="square" tIns="45700"/>
          <a:lstStyle>
            <a:lvl1pPr lvl="0" marR="0" rtl="0" algn="l">
              <a:lnSpc>
                <a:spcPct val="90000"/>
              </a:lnSpc>
              <a:spcBef>
                <a:spcPts val="0"/>
              </a:spcBef>
              <a:spcAft>
                <a:spcPts val="0"/>
              </a:spcAft>
              <a:buClr>
                <a:schemeClr val="dk2"/>
              </a:buClr>
              <a:buSzPts val="6000"/>
              <a:buFont typeface="Poppins"/>
              <a:buNone/>
              <a:defRPr b="1" i="0" sz="6000" u="none" cap="none" strike="noStrike">
                <a:solidFill>
                  <a:schemeClr val="dk2"/>
                </a:solidFill>
                <a:latin typeface="Poppins"/>
                <a:ea typeface="Poppins"/>
                <a:cs typeface="Poppins"/>
                <a:sym typeface="Poppins"/>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53" name="Google Shape;53;p6"/>
          <p:cNvSpPr txBox="1"/>
          <p:nvPr>
            <p:ph idx="1" type="body"/>
          </p:nvPr>
        </p:nvSpPr>
        <p:spPr>
          <a:xfrm>
            <a:off x="831850" y="4589463"/>
            <a:ext cx="10515600" cy="1500187"/>
          </a:xfrm>
          <a:prstGeom prst="rect">
            <a:avLst/>
          </a:prstGeom>
          <a:noFill/>
          <a:ln>
            <a:noFill/>
          </a:ln>
        </p:spPr>
        <p:txBody>
          <a:bodyPr anchorCtr="0" anchor="t" bIns="45700" lIns="91425" spcFirstLastPara="1" rIns="91425" wrap="square" tIns="45700"/>
          <a:lstStyle>
            <a:lvl1pPr indent="-228600" lvl="0" marL="457200" marR="0" rtl="0" algn="l">
              <a:lnSpc>
                <a:spcPct val="90000"/>
              </a:lnSpc>
              <a:spcBef>
                <a:spcPts val="1000"/>
              </a:spcBef>
              <a:spcAft>
                <a:spcPts val="0"/>
              </a:spcAft>
              <a:buClr>
                <a:srgbClr val="888888"/>
              </a:buClr>
              <a:buSzPts val="2400"/>
              <a:buFont typeface="Arial"/>
              <a:buNone/>
              <a:defRPr b="0" i="0" sz="2400" u="none" cap="none" strike="noStrike">
                <a:solidFill>
                  <a:srgbClr val="888888"/>
                </a:solidFill>
                <a:latin typeface="Poppins"/>
                <a:ea typeface="Poppins"/>
                <a:cs typeface="Poppins"/>
                <a:sym typeface="Poppins"/>
              </a:defRPr>
            </a:lvl1pPr>
            <a:lvl2pPr indent="-228600" lvl="1" marL="914400" marR="0" rtl="0" algn="l">
              <a:lnSpc>
                <a:spcPct val="90000"/>
              </a:lnSpc>
              <a:spcBef>
                <a:spcPts val="500"/>
              </a:spcBef>
              <a:spcAft>
                <a:spcPts val="0"/>
              </a:spcAft>
              <a:buClr>
                <a:srgbClr val="888888"/>
              </a:buClr>
              <a:buSzPts val="2000"/>
              <a:buFont typeface="Arial"/>
              <a:buNone/>
              <a:defRPr b="0" i="0" sz="2000" u="none" cap="none" strike="noStrike">
                <a:solidFill>
                  <a:srgbClr val="888888"/>
                </a:solidFill>
                <a:latin typeface="Poppins"/>
                <a:ea typeface="Poppins"/>
                <a:cs typeface="Poppins"/>
                <a:sym typeface="Poppins"/>
              </a:defRPr>
            </a:lvl2pPr>
            <a:lvl3pPr indent="-228600" lvl="2" marL="1371600" marR="0" rtl="0" algn="l">
              <a:lnSpc>
                <a:spcPct val="90000"/>
              </a:lnSpc>
              <a:spcBef>
                <a:spcPts val="500"/>
              </a:spcBef>
              <a:spcAft>
                <a:spcPts val="0"/>
              </a:spcAft>
              <a:buClr>
                <a:srgbClr val="888888"/>
              </a:buClr>
              <a:buSzPts val="1800"/>
              <a:buFont typeface="Arial"/>
              <a:buNone/>
              <a:defRPr b="0" i="0" sz="1800" u="none" cap="none" strike="noStrike">
                <a:solidFill>
                  <a:srgbClr val="888888"/>
                </a:solidFill>
                <a:latin typeface="Poppins"/>
                <a:ea typeface="Poppins"/>
                <a:cs typeface="Poppins"/>
                <a:sym typeface="Poppins"/>
              </a:defRPr>
            </a:lvl3pPr>
            <a:lvl4pPr indent="-228600" lvl="3" marL="1828800" marR="0" rtl="0" algn="l">
              <a:lnSpc>
                <a:spcPct val="90000"/>
              </a:lnSpc>
              <a:spcBef>
                <a:spcPts val="500"/>
              </a:spcBef>
              <a:spcAft>
                <a:spcPts val="0"/>
              </a:spcAft>
              <a:buClr>
                <a:srgbClr val="888888"/>
              </a:buClr>
              <a:buSzPts val="1600"/>
              <a:buFont typeface="Arial"/>
              <a:buNone/>
              <a:defRPr b="0" i="0" sz="1600" u="none" cap="none" strike="noStrike">
                <a:solidFill>
                  <a:srgbClr val="888888"/>
                </a:solidFill>
                <a:latin typeface="Poppins"/>
                <a:ea typeface="Poppins"/>
                <a:cs typeface="Poppins"/>
                <a:sym typeface="Poppins"/>
              </a:defRPr>
            </a:lvl4pPr>
            <a:lvl5pPr indent="-228600" lvl="4" marL="2286000" marR="0" rtl="0" algn="l">
              <a:lnSpc>
                <a:spcPct val="90000"/>
              </a:lnSpc>
              <a:spcBef>
                <a:spcPts val="500"/>
              </a:spcBef>
              <a:spcAft>
                <a:spcPts val="0"/>
              </a:spcAft>
              <a:buClr>
                <a:srgbClr val="888888"/>
              </a:buClr>
              <a:buSzPts val="1600"/>
              <a:buFont typeface="Arial"/>
              <a:buNone/>
              <a:defRPr b="0" i="0" sz="1600" u="none" cap="none" strike="noStrike">
                <a:solidFill>
                  <a:srgbClr val="888888"/>
                </a:solidFill>
                <a:latin typeface="Poppins"/>
                <a:ea typeface="Poppins"/>
                <a:cs typeface="Poppins"/>
                <a:sym typeface="Poppins"/>
              </a:defRPr>
            </a:lvl5pPr>
            <a:lvl6pPr indent="-228600" lvl="5" marL="2743200" marR="0" rtl="0" algn="l">
              <a:lnSpc>
                <a:spcPct val="90000"/>
              </a:lnSpc>
              <a:spcBef>
                <a:spcPts val="500"/>
              </a:spcBef>
              <a:spcAft>
                <a:spcPts val="0"/>
              </a:spcAft>
              <a:buClr>
                <a:srgbClr val="888888"/>
              </a:buClr>
              <a:buSzPts val="1600"/>
              <a:buFont typeface="Arial"/>
              <a:buNone/>
              <a:defRPr b="0" i="0" sz="1600" u="none" cap="none" strike="noStrike">
                <a:solidFill>
                  <a:srgbClr val="888888"/>
                </a:solidFill>
                <a:latin typeface="Poppins"/>
                <a:ea typeface="Poppins"/>
                <a:cs typeface="Poppins"/>
                <a:sym typeface="Poppins"/>
              </a:defRPr>
            </a:lvl6pPr>
            <a:lvl7pPr indent="-228600" lvl="6" marL="3200400" marR="0" rtl="0" algn="l">
              <a:lnSpc>
                <a:spcPct val="90000"/>
              </a:lnSpc>
              <a:spcBef>
                <a:spcPts val="500"/>
              </a:spcBef>
              <a:spcAft>
                <a:spcPts val="0"/>
              </a:spcAft>
              <a:buClr>
                <a:srgbClr val="888888"/>
              </a:buClr>
              <a:buSzPts val="1600"/>
              <a:buFont typeface="Arial"/>
              <a:buNone/>
              <a:defRPr b="0" i="0" sz="1600" u="none" cap="none" strike="noStrike">
                <a:solidFill>
                  <a:srgbClr val="888888"/>
                </a:solidFill>
                <a:latin typeface="Poppins"/>
                <a:ea typeface="Poppins"/>
                <a:cs typeface="Poppins"/>
                <a:sym typeface="Poppins"/>
              </a:defRPr>
            </a:lvl7pPr>
            <a:lvl8pPr indent="-228600" lvl="7" marL="3657600" marR="0" rtl="0" algn="l">
              <a:lnSpc>
                <a:spcPct val="90000"/>
              </a:lnSpc>
              <a:spcBef>
                <a:spcPts val="500"/>
              </a:spcBef>
              <a:spcAft>
                <a:spcPts val="0"/>
              </a:spcAft>
              <a:buClr>
                <a:srgbClr val="888888"/>
              </a:buClr>
              <a:buSzPts val="1600"/>
              <a:buFont typeface="Arial"/>
              <a:buNone/>
              <a:defRPr b="0" i="0" sz="1600" u="none" cap="none" strike="noStrike">
                <a:solidFill>
                  <a:srgbClr val="888888"/>
                </a:solidFill>
                <a:latin typeface="Poppins"/>
                <a:ea typeface="Poppins"/>
                <a:cs typeface="Poppins"/>
                <a:sym typeface="Poppins"/>
              </a:defRPr>
            </a:lvl8pPr>
            <a:lvl9pPr indent="-228600" lvl="8" marL="4114800" marR="0" rtl="0" algn="l">
              <a:lnSpc>
                <a:spcPct val="90000"/>
              </a:lnSpc>
              <a:spcBef>
                <a:spcPts val="500"/>
              </a:spcBef>
              <a:spcAft>
                <a:spcPts val="0"/>
              </a:spcAft>
              <a:buClr>
                <a:srgbClr val="888888"/>
              </a:buClr>
              <a:buSzPts val="1600"/>
              <a:buFont typeface="Arial"/>
              <a:buNone/>
              <a:defRPr b="0" i="0" sz="1600" u="none" cap="none" strike="noStrike">
                <a:solidFill>
                  <a:srgbClr val="888888"/>
                </a:solidFill>
                <a:latin typeface="Poppins"/>
                <a:ea typeface="Poppins"/>
                <a:cs typeface="Poppins"/>
                <a:sym typeface="Poppins"/>
              </a:defRPr>
            </a:lvl9pPr>
          </a:lstStyle>
          <a:p/>
        </p:txBody>
      </p:sp>
      <p:sp>
        <p:nvSpPr>
          <p:cNvPr id="54" name="Google Shape;54;p6"/>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lstStyle>
            <a:lvl1pPr lvl="0" marR="0" rtl="0" algn="l">
              <a:spcBef>
                <a:spcPts val="0"/>
              </a:spcBef>
              <a:spcAft>
                <a:spcPts val="0"/>
              </a:spcAft>
              <a:buSzPts val="1400"/>
              <a:buNone/>
              <a:defRPr sz="1200">
                <a:solidFill>
                  <a:srgbClr val="888888"/>
                </a:solidFill>
                <a:latin typeface="Poppins"/>
                <a:ea typeface="Poppins"/>
                <a:cs typeface="Poppins"/>
                <a:sym typeface="Poppins"/>
              </a:defRPr>
            </a:lvl1pPr>
            <a:lvl2pPr lvl="1"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2pPr>
            <a:lvl3pPr lvl="2"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3pPr>
            <a:lvl4pPr lvl="3"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4pPr>
            <a:lvl5pPr lvl="4"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5pPr>
            <a:lvl6pPr lvl="5"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6pPr>
            <a:lvl7pPr lvl="6"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7pPr>
            <a:lvl8pPr lvl="7"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8pPr>
            <a:lvl9pPr lvl="8"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9pPr>
          </a:lstStyle>
          <a:p/>
        </p:txBody>
      </p:sp>
      <p:sp>
        <p:nvSpPr>
          <p:cNvPr id="55" name="Google Shape;55;p6"/>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lstStyle>
            <a:lvl1pPr lvl="0" marR="0" rtl="0" algn="ctr">
              <a:spcBef>
                <a:spcPts val="0"/>
              </a:spcBef>
              <a:spcAft>
                <a:spcPts val="0"/>
              </a:spcAft>
              <a:buSzPts val="1400"/>
              <a:buNone/>
              <a:defRPr sz="1200">
                <a:solidFill>
                  <a:srgbClr val="888888"/>
                </a:solidFill>
                <a:latin typeface="Poppins"/>
                <a:ea typeface="Poppins"/>
                <a:cs typeface="Poppins"/>
                <a:sym typeface="Poppins"/>
              </a:defRPr>
            </a:lvl1pPr>
            <a:lvl2pPr lvl="1"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2pPr>
            <a:lvl3pPr lvl="2"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3pPr>
            <a:lvl4pPr lvl="3"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4pPr>
            <a:lvl5pPr lvl="4"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5pPr>
            <a:lvl6pPr lvl="5"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6pPr>
            <a:lvl7pPr lvl="6"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7pPr>
            <a:lvl8pPr lvl="7"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8pPr>
            <a:lvl9pPr lvl="8"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9pPr>
          </a:lstStyle>
          <a:p/>
        </p:txBody>
      </p:sp>
      <p:sp>
        <p:nvSpPr>
          <p:cNvPr id="56" name="Google Shape;56;p6"/>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sz="1200">
                <a:solidFill>
                  <a:srgbClr val="888888"/>
                </a:solidFill>
                <a:latin typeface="Poppins"/>
                <a:ea typeface="Poppins"/>
                <a:cs typeface="Poppins"/>
                <a:sym typeface="Poppins"/>
              </a:defRPr>
            </a:lvl1pPr>
            <a:lvl2pPr indent="0" lvl="1" marL="0" marR="0" rtl="0" algn="r">
              <a:spcBef>
                <a:spcPts val="0"/>
              </a:spcBef>
              <a:buNone/>
              <a:defRPr sz="1200">
                <a:solidFill>
                  <a:srgbClr val="888888"/>
                </a:solidFill>
                <a:latin typeface="Poppins"/>
                <a:ea typeface="Poppins"/>
                <a:cs typeface="Poppins"/>
                <a:sym typeface="Poppins"/>
              </a:defRPr>
            </a:lvl2pPr>
            <a:lvl3pPr indent="0" lvl="2" marL="0" marR="0" rtl="0" algn="r">
              <a:spcBef>
                <a:spcPts val="0"/>
              </a:spcBef>
              <a:buNone/>
              <a:defRPr sz="1200">
                <a:solidFill>
                  <a:srgbClr val="888888"/>
                </a:solidFill>
                <a:latin typeface="Poppins"/>
                <a:ea typeface="Poppins"/>
                <a:cs typeface="Poppins"/>
                <a:sym typeface="Poppins"/>
              </a:defRPr>
            </a:lvl3pPr>
            <a:lvl4pPr indent="0" lvl="3" marL="0" marR="0" rtl="0" algn="r">
              <a:spcBef>
                <a:spcPts val="0"/>
              </a:spcBef>
              <a:buNone/>
              <a:defRPr sz="1200">
                <a:solidFill>
                  <a:srgbClr val="888888"/>
                </a:solidFill>
                <a:latin typeface="Poppins"/>
                <a:ea typeface="Poppins"/>
                <a:cs typeface="Poppins"/>
                <a:sym typeface="Poppins"/>
              </a:defRPr>
            </a:lvl4pPr>
            <a:lvl5pPr indent="0" lvl="4" marL="0" marR="0" rtl="0" algn="r">
              <a:spcBef>
                <a:spcPts val="0"/>
              </a:spcBef>
              <a:buNone/>
              <a:defRPr sz="1200">
                <a:solidFill>
                  <a:srgbClr val="888888"/>
                </a:solidFill>
                <a:latin typeface="Poppins"/>
                <a:ea typeface="Poppins"/>
                <a:cs typeface="Poppins"/>
                <a:sym typeface="Poppins"/>
              </a:defRPr>
            </a:lvl5pPr>
            <a:lvl6pPr indent="0" lvl="5" marL="0" marR="0" rtl="0" algn="r">
              <a:spcBef>
                <a:spcPts val="0"/>
              </a:spcBef>
              <a:buNone/>
              <a:defRPr sz="1200">
                <a:solidFill>
                  <a:srgbClr val="888888"/>
                </a:solidFill>
                <a:latin typeface="Poppins"/>
                <a:ea typeface="Poppins"/>
                <a:cs typeface="Poppins"/>
                <a:sym typeface="Poppins"/>
              </a:defRPr>
            </a:lvl6pPr>
            <a:lvl7pPr indent="0" lvl="6" marL="0" marR="0" rtl="0" algn="r">
              <a:spcBef>
                <a:spcPts val="0"/>
              </a:spcBef>
              <a:buNone/>
              <a:defRPr sz="1200">
                <a:solidFill>
                  <a:srgbClr val="888888"/>
                </a:solidFill>
                <a:latin typeface="Poppins"/>
                <a:ea typeface="Poppins"/>
                <a:cs typeface="Poppins"/>
                <a:sym typeface="Poppins"/>
              </a:defRPr>
            </a:lvl7pPr>
            <a:lvl8pPr indent="0" lvl="7" marL="0" marR="0" rtl="0" algn="r">
              <a:spcBef>
                <a:spcPts val="0"/>
              </a:spcBef>
              <a:buNone/>
              <a:defRPr sz="1200">
                <a:solidFill>
                  <a:srgbClr val="888888"/>
                </a:solidFill>
                <a:latin typeface="Poppins"/>
                <a:ea typeface="Poppins"/>
                <a:cs typeface="Poppins"/>
                <a:sym typeface="Poppins"/>
              </a:defRPr>
            </a:lvl8pPr>
            <a:lvl9pPr indent="0" lvl="8" marL="0" marR="0" rtl="0" algn="r">
              <a:spcBef>
                <a:spcPts val="0"/>
              </a:spcBef>
              <a:buNone/>
              <a:defRPr sz="1200">
                <a:solidFill>
                  <a:srgbClr val="888888"/>
                </a:solidFill>
                <a:latin typeface="Poppins"/>
                <a:ea typeface="Poppins"/>
                <a:cs typeface="Poppins"/>
                <a:sym typeface="Poppins"/>
              </a:defRPr>
            </a:lvl9pPr>
          </a:lstStyle>
          <a:p>
            <a:pPr indent="0" lvl="0" mar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wo Content" type="twoObj">
  <p:cSld name="TWO_OBJECTS">
    <p:spTree>
      <p:nvGrpSpPr>
        <p:cNvPr id="57" name="Shape 57"/>
        <p:cNvGrpSpPr/>
        <p:nvPr/>
      </p:nvGrpSpPr>
      <p:grpSpPr>
        <a:xfrm>
          <a:off x="0" y="0"/>
          <a:ext cx="0" cy="0"/>
          <a:chOff x="0" y="0"/>
          <a:chExt cx="0" cy="0"/>
        </a:xfrm>
      </p:grpSpPr>
      <p:sp>
        <p:nvSpPr>
          <p:cNvPr id="58" name="Google Shape;58;p7"/>
          <p:cNvSpPr txBox="1"/>
          <p:nvPr>
            <p:ph type="title"/>
          </p:nvPr>
        </p:nvSpPr>
        <p:spPr>
          <a:xfrm>
            <a:off x="838200" y="692984"/>
            <a:ext cx="10515600" cy="831663"/>
          </a:xfrm>
          <a:prstGeom prst="rect">
            <a:avLst/>
          </a:prstGeom>
          <a:noFill/>
          <a:ln>
            <a:noFill/>
          </a:ln>
        </p:spPr>
        <p:txBody>
          <a:bodyPr anchorCtr="0" anchor="ctr" bIns="45700" lIns="91425" spcFirstLastPara="1" rIns="91425" wrap="square" tIns="45700"/>
          <a:lstStyle>
            <a:lvl1pPr lvl="0" marR="0" rtl="0" algn="l">
              <a:lnSpc>
                <a:spcPct val="90000"/>
              </a:lnSpc>
              <a:spcBef>
                <a:spcPts val="0"/>
              </a:spcBef>
              <a:spcAft>
                <a:spcPts val="0"/>
              </a:spcAft>
              <a:buClr>
                <a:schemeClr val="dk2"/>
              </a:buClr>
              <a:buSzPts val="3000"/>
              <a:buFont typeface="Poppins"/>
              <a:buNone/>
              <a:defRPr b="1" i="0" sz="3000" u="none" cap="none" strike="noStrike">
                <a:solidFill>
                  <a:schemeClr val="dk2"/>
                </a:solidFill>
                <a:latin typeface="Poppins"/>
                <a:ea typeface="Poppins"/>
                <a:cs typeface="Poppins"/>
                <a:sym typeface="Poppins"/>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59" name="Google Shape;59;p7"/>
          <p:cNvSpPr txBox="1"/>
          <p:nvPr>
            <p:ph idx="1" type="body"/>
          </p:nvPr>
        </p:nvSpPr>
        <p:spPr>
          <a:xfrm>
            <a:off x="838200" y="1825625"/>
            <a:ext cx="5181600" cy="4351338"/>
          </a:xfrm>
          <a:prstGeom prst="rect">
            <a:avLst/>
          </a:prstGeom>
          <a:noFill/>
          <a:ln>
            <a:noFill/>
          </a:ln>
        </p:spPr>
        <p:txBody>
          <a:bodyPr anchorCtr="0" anchor="t" bIns="45700" lIns="91425" spcFirstLastPara="1" rIns="91425" wrap="square" tIns="45700"/>
          <a:lstStyle>
            <a:lvl1pPr indent="-228600" lvl="0" marL="457200" marR="0" rtl="0" algn="l">
              <a:lnSpc>
                <a:spcPct val="90000"/>
              </a:lnSpc>
              <a:spcBef>
                <a:spcPts val="1000"/>
              </a:spcBef>
              <a:spcAft>
                <a:spcPts val="0"/>
              </a:spcAft>
              <a:buClr>
                <a:schemeClr val="dk1"/>
              </a:buClr>
              <a:buSzPts val="2800"/>
              <a:buFont typeface="Arial"/>
              <a:buNone/>
              <a:defRPr b="0" i="0" sz="2800" u="none" cap="none" strike="noStrike">
                <a:solidFill>
                  <a:schemeClr val="dk1"/>
                </a:solidFill>
                <a:latin typeface="Poppins"/>
                <a:ea typeface="Poppins"/>
                <a:cs typeface="Poppins"/>
                <a:sym typeface="Poppins"/>
              </a:defRPr>
            </a:lvl1pPr>
            <a:lvl2pPr indent="-228600" lvl="1" marL="914400" marR="0" rtl="0" algn="l">
              <a:lnSpc>
                <a:spcPct val="90000"/>
              </a:lnSpc>
              <a:spcBef>
                <a:spcPts val="500"/>
              </a:spcBef>
              <a:spcAft>
                <a:spcPts val="0"/>
              </a:spcAft>
              <a:buClr>
                <a:schemeClr val="dk1"/>
              </a:buClr>
              <a:buSzPts val="2400"/>
              <a:buFont typeface="Arial"/>
              <a:buNone/>
              <a:defRPr b="0" i="0" sz="2400" u="none" cap="none" strike="noStrike">
                <a:solidFill>
                  <a:schemeClr val="dk1"/>
                </a:solidFill>
                <a:latin typeface="Poppins"/>
                <a:ea typeface="Poppins"/>
                <a:cs typeface="Poppins"/>
                <a:sym typeface="Poppins"/>
              </a:defRPr>
            </a:lvl2pPr>
            <a:lvl3pPr indent="-228600" lvl="2" marL="1371600" marR="0" rtl="0" algn="l">
              <a:lnSpc>
                <a:spcPct val="90000"/>
              </a:lnSpc>
              <a:spcBef>
                <a:spcPts val="500"/>
              </a:spcBef>
              <a:spcAft>
                <a:spcPts val="0"/>
              </a:spcAft>
              <a:buClr>
                <a:schemeClr val="dk1"/>
              </a:buClr>
              <a:buSzPts val="2000"/>
              <a:buFont typeface="Arial"/>
              <a:buNone/>
              <a:defRPr b="0" i="0" sz="2000" u="none" cap="none" strike="noStrike">
                <a:solidFill>
                  <a:schemeClr val="dk1"/>
                </a:solidFill>
                <a:latin typeface="Poppins"/>
                <a:ea typeface="Poppins"/>
                <a:cs typeface="Poppins"/>
                <a:sym typeface="Poppins"/>
              </a:defRPr>
            </a:lvl3pPr>
            <a:lvl4pPr indent="-228600" lvl="3" marL="1828800" marR="0" rtl="0" algn="l">
              <a:lnSpc>
                <a:spcPct val="90000"/>
              </a:lnSpc>
              <a:spcBef>
                <a:spcPts val="500"/>
              </a:spcBef>
              <a:spcAft>
                <a:spcPts val="0"/>
              </a:spcAft>
              <a:buClr>
                <a:schemeClr val="dk1"/>
              </a:buClr>
              <a:buSzPts val="1800"/>
              <a:buFont typeface="Arial"/>
              <a:buNone/>
              <a:defRPr b="0" i="0" sz="1800" u="none" cap="none" strike="noStrike">
                <a:solidFill>
                  <a:schemeClr val="dk1"/>
                </a:solidFill>
                <a:latin typeface="Poppins"/>
                <a:ea typeface="Poppins"/>
                <a:cs typeface="Poppins"/>
                <a:sym typeface="Poppins"/>
              </a:defRPr>
            </a:lvl4pPr>
            <a:lvl5pPr indent="-228600" lvl="4" marL="2286000" marR="0" rtl="0" algn="l">
              <a:lnSpc>
                <a:spcPct val="90000"/>
              </a:lnSpc>
              <a:spcBef>
                <a:spcPts val="500"/>
              </a:spcBef>
              <a:spcAft>
                <a:spcPts val="0"/>
              </a:spcAft>
              <a:buClr>
                <a:schemeClr val="dk1"/>
              </a:buClr>
              <a:buSzPts val="1800"/>
              <a:buFont typeface="Arial"/>
              <a:buNone/>
              <a:defRPr b="0" i="0" sz="1800" u="none" cap="none" strike="noStrike">
                <a:solidFill>
                  <a:schemeClr val="dk1"/>
                </a:solidFill>
                <a:latin typeface="Poppins"/>
                <a:ea typeface="Poppins"/>
                <a:cs typeface="Poppins"/>
                <a:sym typeface="Poppins"/>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Poppins"/>
                <a:ea typeface="Poppins"/>
                <a:cs typeface="Poppins"/>
                <a:sym typeface="Poppins"/>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Poppins"/>
                <a:ea typeface="Poppins"/>
                <a:cs typeface="Poppins"/>
                <a:sym typeface="Poppins"/>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Poppins"/>
                <a:ea typeface="Poppins"/>
                <a:cs typeface="Poppins"/>
                <a:sym typeface="Poppins"/>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Poppins"/>
                <a:ea typeface="Poppins"/>
                <a:cs typeface="Poppins"/>
                <a:sym typeface="Poppins"/>
              </a:defRPr>
            </a:lvl9pPr>
          </a:lstStyle>
          <a:p/>
        </p:txBody>
      </p:sp>
      <p:sp>
        <p:nvSpPr>
          <p:cNvPr id="60" name="Google Shape;60;p7"/>
          <p:cNvSpPr txBox="1"/>
          <p:nvPr>
            <p:ph idx="2" type="body"/>
          </p:nvPr>
        </p:nvSpPr>
        <p:spPr>
          <a:xfrm>
            <a:off x="6172200" y="1825625"/>
            <a:ext cx="5181600" cy="4351338"/>
          </a:xfrm>
          <a:prstGeom prst="rect">
            <a:avLst/>
          </a:prstGeom>
          <a:noFill/>
          <a:ln>
            <a:noFill/>
          </a:ln>
        </p:spPr>
        <p:txBody>
          <a:bodyPr anchorCtr="0" anchor="t" bIns="45700" lIns="91425" spcFirstLastPara="1" rIns="91425" wrap="square" tIns="45700"/>
          <a:lstStyle>
            <a:lvl1pPr indent="-228600" lvl="0" marL="457200" marR="0" rtl="0" algn="l">
              <a:lnSpc>
                <a:spcPct val="90000"/>
              </a:lnSpc>
              <a:spcBef>
                <a:spcPts val="1000"/>
              </a:spcBef>
              <a:spcAft>
                <a:spcPts val="0"/>
              </a:spcAft>
              <a:buClr>
                <a:schemeClr val="dk1"/>
              </a:buClr>
              <a:buSzPts val="2800"/>
              <a:buFont typeface="Arial"/>
              <a:buNone/>
              <a:defRPr b="0" i="0" sz="2800" u="none" cap="none" strike="noStrike">
                <a:solidFill>
                  <a:schemeClr val="dk1"/>
                </a:solidFill>
                <a:latin typeface="Poppins"/>
                <a:ea typeface="Poppins"/>
                <a:cs typeface="Poppins"/>
                <a:sym typeface="Poppins"/>
              </a:defRPr>
            </a:lvl1pPr>
            <a:lvl2pPr indent="-228600" lvl="1" marL="914400" marR="0" rtl="0" algn="l">
              <a:lnSpc>
                <a:spcPct val="90000"/>
              </a:lnSpc>
              <a:spcBef>
                <a:spcPts val="500"/>
              </a:spcBef>
              <a:spcAft>
                <a:spcPts val="0"/>
              </a:spcAft>
              <a:buClr>
                <a:schemeClr val="dk1"/>
              </a:buClr>
              <a:buSzPts val="2400"/>
              <a:buFont typeface="Arial"/>
              <a:buNone/>
              <a:defRPr b="0" i="0" sz="2400" u="none" cap="none" strike="noStrike">
                <a:solidFill>
                  <a:schemeClr val="dk1"/>
                </a:solidFill>
                <a:latin typeface="Poppins"/>
                <a:ea typeface="Poppins"/>
                <a:cs typeface="Poppins"/>
                <a:sym typeface="Poppins"/>
              </a:defRPr>
            </a:lvl2pPr>
            <a:lvl3pPr indent="-228600" lvl="2" marL="1371600" marR="0" rtl="0" algn="l">
              <a:lnSpc>
                <a:spcPct val="90000"/>
              </a:lnSpc>
              <a:spcBef>
                <a:spcPts val="500"/>
              </a:spcBef>
              <a:spcAft>
                <a:spcPts val="0"/>
              </a:spcAft>
              <a:buClr>
                <a:schemeClr val="dk1"/>
              </a:buClr>
              <a:buSzPts val="2000"/>
              <a:buFont typeface="Arial"/>
              <a:buNone/>
              <a:defRPr b="0" i="0" sz="2000" u="none" cap="none" strike="noStrike">
                <a:solidFill>
                  <a:schemeClr val="dk1"/>
                </a:solidFill>
                <a:latin typeface="Poppins"/>
                <a:ea typeface="Poppins"/>
                <a:cs typeface="Poppins"/>
                <a:sym typeface="Poppins"/>
              </a:defRPr>
            </a:lvl3pPr>
            <a:lvl4pPr indent="-228600" lvl="3" marL="1828800" marR="0" rtl="0" algn="l">
              <a:lnSpc>
                <a:spcPct val="90000"/>
              </a:lnSpc>
              <a:spcBef>
                <a:spcPts val="500"/>
              </a:spcBef>
              <a:spcAft>
                <a:spcPts val="0"/>
              </a:spcAft>
              <a:buClr>
                <a:schemeClr val="dk1"/>
              </a:buClr>
              <a:buSzPts val="1800"/>
              <a:buFont typeface="Arial"/>
              <a:buNone/>
              <a:defRPr b="0" i="0" sz="1800" u="none" cap="none" strike="noStrike">
                <a:solidFill>
                  <a:schemeClr val="dk1"/>
                </a:solidFill>
                <a:latin typeface="Poppins"/>
                <a:ea typeface="Poppins"/>
                <a:cs typeface="Poppins"/>
                <a:sym typeface="Poppins"/>
              </a:defRPr>
            </a:lvl4pPr>
            <a:lvl5pPr indent="-228600" lvl="4" marL="2286000" marR="0" rtl="0" algn="l">
              <a:lnSpc>
                <a:spcPct val="90000"/>
              </a:lnSpc>
              <a:spcBef>
                <a:spcPts val="500"/>
              </a:spcBef>
              <a:spcAft>
                <a:spcPts val="0"/>
              </a:spcAft>
              <a:buClr>
                <a:schemeClr val="dk1"/>
              </a:buClr>
              <a:buSzPts val="1800"/>
              <a:buFont typeface="Arial"/>
              <a:buNone/>
              <a:defRPr b="0" i="0" sz="1800" u="none" cap="none" strike="noStrike">
                <a:solidFill>
                  <a:schemeClr val="dk1"/>
                </a:solidFill>
                <a:latin typeface="Poppins"/>
                <a:ea typeface="Poppins"/>
                <a:cs typeface="Poppins"/>
                <a:sym typeface="Poppins"/>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Poppins"/>
                <a:ea typeface="Poppins"/>
                <a:cs typeface="Poppins"/>
                <a:sym typeface="Poppins"/>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Poppins"/>
                <a:ea typeface="Poppins"/>
                <a:cs typeface="Poppins"/>
                <a:sym typeface="Poppins"/>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Poppins"/>
                <a:ea typeface="Poppins"/>
                <a:cs typeface="Poppins"/>
                <a:sym typeface="Poppins"/>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Poppins"/>
                <a:ea typeface="Poppins"/>
                <a:cs typeface="Poppins"/>
                <a:sym typeface="Poppins"/>
              </a:defRPr>
            </a:lvl9pPr>
          </a:lstStyle>
          <a:p/>
        </p:txBody>
      </p:sp>
      <p:sp>
        <p:nvSpPr>
          <p:cNvPr id="61" name="Google Shape;61;p7"/>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lstStyle>
            <a:lvl1pPr lvl="0" marR="0" rtl="0" algn="l">
              <a:spcBef>
                <a:spcPts val="0"/>
              </a:spcBef>
              <a:spcAft>
                <a:spcPts val="0"/>
              </a:spcAft>
              <a:buSzPts val="1400"/>
              <a:buNone/>
              <a:defRPr sz="1200">
                <a:solidFill>
                  <a:srgbClr val="888888"/>
                </a:solidFill>
                <a:latin typeface="Poppins"/>
                <a:ea typeface="Poppins"/>
                <a:cs typeface="Poppins"/>
                <a:sym typeface="Poppins"/>
              </a:defRPr>
            </a:lvl1pPr>
            <a:lvl2pPr lvl="1"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2pPr>
            <a:lvl3pPr lvl="2"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3pPr>
            <a:lvl4pPr lvl="3"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4pPr>
            <a:lvl5pPr lvl="4"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5pPr>
            <a:lvl6pPr lvl="5"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6pPr>
            <a:lvl7pPr lvl="6"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7pPr>
            <a:lvl8pPr lvl="7"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8pPr>
            <a:lvl9pPr lvl="8"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9pPr>
          </a:lstStyle>
          <a:p/>
        </p:txBody>
      </p:sp>
      <p:sp>
        <p:nvSpPr>
          <p:cNvPr id="62" name="Google Shape;62;p7"/>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lstStyle>
            <a:lvl1pPr lvl="0" marR="0" rtl="0" algn="ctr">
              <a:spcBef>
                <a:spcPts val="0"/>
              </a:spcBef>
              <a:spcAft>
                <a:spcPts val="0"/>
              </a:spcAft>
              <a:buSzPts val="1400"/>
              <a:buNone/>
              <a:defRPr sz="1200">
                <a:solidFill>
                  <a:srgbClr val="888888"/>
                </a:solidFill>
                <a:latin typeface="Poppins"/>
                <a:ea typeface="Poppins"/>
                <a:cs typeface="Poppins"/>
                <a:sym typeface="Poppins"/>
              </a:defRPr>
            </a:lvl1pPr>
            <a:lvl2pPr lvl="1"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2pPr>
            <a:lvl3pPr lvl="2"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3pPr>
            <a:lvl4pPr lvl="3"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4pPr>
            <a:lvl5pPr lvl="4"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5pPr>
            <a:lvl6pPr lvl="5"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6pPr>
            <a:lvl7pPr lvl="6"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7pPr>
            <a:lvl8pPr lvl="7"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8pPr>
            <a:lvl9pPr lvl="8"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9pPr>
          </a:lstStyle>
          <a:p/>
        </p:txBody>
      </p:sp>
      <p:sp>
        <p:nvSpPr>
          <p:cNvPr id="63" name="Google Shape;63;p7"/>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sz="1200">
                <a:solidFill>
                  <a:srgbClr val="888888"/>
                </a:solidFill>
                <a:latin typeface="Poppins"/>
                <a:ea typeface="Poppins"/>
                <a:cs typeface="Poppins"/>
                <a:sym typeface="Poppins"/>
              </a:defRPr>
            </a:lvl1pPr>
            <a:lvl2pPr indent="0" lvl="1" marL="0" marR="0" rtl="0" algn="r">
              <a:spcBef>
                <a:spcPts val="0"/>
              </a:spcBef>
              <a:buNone/>
              <a:defRPr sz="1200">
                <a:solidFill>
                  <a:srgbClr val="888888"/>
                </a:solidFill>
                <a:latin typeface="Poppins"/>
                <a:ea typeface="Poppins"/>
                <a:cs typeface="Poppins"/>
                <a:sym typeface="Poppins"/>
              </a:defRPr>
            </a:lvl2pPr>
            <a:lvl3pPr indent="0" lvl="2" marL="0" marR="0" rtl="0" algn="r">
              <a:spcBef>
                <a:spcPts val="0"/>
              </a:spcBef>
              <a:buNone/>
              <a:defRPr sz="1200">
                <a:solidFill>
                  <a:srgbClr val="888888"/>
                </a:solidFill>
                <a:latin typeface="Poppins"/>
                <a:ea typeface="Poppins"/>
                <a:cs typeface="Poppins"/>
                <a:sym typeface="Poppins"/>
              </a:defRPr>
            </a:lvl3pPr>
            <a:lvl4pPr indent="0" lvl="3" marL="0" marR="0" rtl="0" algn="r">
              <a:spcBef>
                <a:spcPts val="0"/>
              </a:spcBef>
              <a:buNone/>
              <a:defRPr sz="1200">
                <a:solidFill>
                  <a:srgbClr val="888888"/>
                </a:solidFill>
                <a:latin typeface="Poppins"/>
                <a:ea typeface="Poppins"/>
                <a:cs typeface="Poppins"/>
                <a:sym typeface="Poppins"/>
              </a:defRPr>
            </a:lvl4pPr>
            <a:lvl5pPr indent="0" lvl="4" marL="0" marR="0" rtl="0" algn="r">
              <a:spcBef>
                <a:spcPts val="0"/>
              </a:spcBef>
              <a:buNone/>
              <a:defRPr sz="1200">
                <a:solidFill>
                  <a:srgbClr val="888888"/>
                </a:solidFill>
                <a:latin typeface="Poppins"/>
                <a:ea typeface="Poppins"/>
                <a:cs typeface="Poppins"/>
                <a:sym typeface="Poppins"/>
              </a:defRPr>
            </a:lvl5pPr>
            <a:lvl6pPr indent="0" lvl="5" marL="0" marR="0" rtl="0" algn="r">
              <a:spcBef>
                <a:spcPts val="0"/>
              </a:spcBef>
              <a:buNone/>
              <a:defRPr sz="1200">
                <a:solidFill>
                  <a:srgbClr val="888888"/>
                </a:solidFill>
                <a:latin typeface="Poppins"/>
                <a:ea typeface="Poppins"/>
                <a:cs typeface="Poppins"/>
                <a:sym typeface="Poppins"/>
              </a:defRPr>
            </a:lvl6pPr>
            <a:lvl7pPr indent="0" lvl="6" marL="0" marR="0" rtl="0" algn="r">
              <a:spcBef>
                <a:spcPts val="0"/>
              </a:spcBef>
              <a:buNone/>
              <a:defRPr sz="1200">
                <a:solidFill>
                  <a:srgbClr val="888888"/>
                </a:solidFill>
                <a:latin typeface="Poppins"/>
                <a:ea typeface="Poppins"/>
                <a:cs typeface="Poppins"/>
                <a:sym typeface="Poppins"/>
              </a:defRPr>
            </a:lvl7pPr>
            <a:lvl8pPr indent="0" lvl="7" marL="0" marR="0" rtl="0" algn="r">
              <a:spcBef>
                <a:spcPts val="0"/>
              </a:spcBef>
              <a:buNone/>
              <a:defRPr sz="1200">
                <a:solidFill>
                  <a:srgbClr val="888888"/>
                </a:solidFill>
                <a:latin typeface="Poppins"/>
                <a:ea typeface="Poppins"/>
                <a:cs typeface="Poppins"/>
                <a:sym typeface="Poppins"/>
              </a:defRPr>
            </a:lvl8pPr>
            <a:lvl9pPr indent="0" lvl="8" marL="0" marR="0" rtl="0" algn="r">
              <a:spcBef>
                <a:spcPts val="0"/>
              </a:spcBef>
              <a:buNone/>
              <a:defRPr sz="1200">
                <a:solidFill>
                  <a:srgbClr val="888888"/>
                </a:solidFill>
                <a:latin typeface="Poppins"/>
                <a:ea typeface="Poppins"/>
                <a:cs typeface="Poppins"/>
                <a:sym typeface="Poppins"/>
              </a:defRPr>
            </a:lvl9pPr>
          </a:lstStyle>
          <a:p>
            <a:pPr indent="0" lvl="0" mar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omparison" type="twoTxTwoObj">
  <p:cSld name="TWO_OBJECTS_WITH_TEXT">
    <p:spTree>
      <p:nvGrpSpPr>
        <p:cNvPr id="64" name="Shape 64"/>
        <p:cNvGrpSpPr/>
        <p:nvPr/>
      </p:nvGrpSpPr>
      <p:grpSpPr>
        <a:xfrm>
          <a:off x="0" y="0"/>
          <a:ext cx="0" cy="0"/>
          <a:chOff x="0" y="0"/>
          <a:chExt cx="0" cy="0"/>
        </a:xfrm>
      </p:grpSpPr>
      <p:sp>
        <p:nvSpPr>
          <p:cNvPr id="65" name="Google Shape;65;p8"/>
          <p:cNvSpPr txBox="1"/>
          <p:nvPr>
            <p:ph type="title"/>
          </p:nvPr>
        </p:nvSpPr>
        <p:spPr>
          <a:xfrm>
            <a:off x="839788" y="365125"/>
            <a:ext cx="10515600" cy="1325563"/>
          </a:xfrm>
          <a:prstGeom prst="rect">
            <a:avLst/>
          </a:prstGeom>
          <a:noFill/>
          <a:ln>
            <a:noFill/>
          </a:ln>
        </p:spPr>
        <p:txBody>
          <a:bodyPr anchorCtr="0" anchor="ctr" bIns="45700" lIns="91425" spcFirstLastPara="1" rIns="91425" wrap="square" tIns="45700"/>
          <a:lstStyle>
            <a:lvl1pPr lvl="0" marR="0" rtl="0" algn="l">
              <a:lnSpc>
                <a:spcPct val="90000"/>
              </a:lnSpc>
              <a:spcBef>
                <a:spcPts val="0"/>
              </a:spcBef>
              <a:spcAft>
                <a:spcPts val="0"/>
              </a:spcAft>
              <a:buClr>
                <a:schemeClr val="dk2"/>
              </a:buClr>
              <a:buSzPts val="3000"/>
              <a:buFont typeface="Poppins"/>
              <a:buNone/>
              <a:defRPr b="1" i="0" sz="3000" u="none" cap="none" strike="noStrike">
                <a:solidFill>
                  <a:schemeClr val="dk2"/>
                </a:solidFill>
                <a:latin typeface="Poppins"/>
                <a:ea typeface="Poppins"/>
                <a:cs typeface="Poppins"/>
                <a:sym typeface="Poppins"/>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66" name="Google Shape;66;p8"/>
          <p:cNvSpPr txBox="1"/>
          <p:nvPr>
            <p:ph idx="1" type="body"/>
          </p:nvPr>
        </p:nvSpPr>
        <p:spPr>
          <a:xfrm>
            <a:off x="839788" y="1681163"/>
            <a:ext cx="5157787" cy="823912"/>
          </a:xfrm>
          <a:prstGeom prst="rect">
            <a:avLst/>
          </a:prstGeom>
          <a:noFill/>
          <a:ln>
            <a:noFill/>
          </a:ln>
        </p:spPr>
        <p:txBody>
          <a:bodyPr anchorCtr="0" anchor="b" bIns="45700" lIns="91425" spcFirstLastPara="1" rIns="91425" wrap="square" tIns="45700"/>
          <a:lstStyle>
            <a:lvl1pPr indent="-228600" lvl="0" marL="457200" marR="0" rtl="0" algn="l">
              <a:lnSpc>
                <a:spcPct val="90000"/>
              </a:lnSpc>
              <a:spcBef>
                <a:spcPts val="1000"/>
              </a:spcBef>
              <a:spcAft>
                <a:spcPts val="0"/>
              </a:spcAft>
              <a:buClr>
                <a:schemeClr val="dk1"/>
              </a:buClr>
              <a:buSzPts val="2400"/>
              <a:buFont typeface="Arial"/>
              <a:buNone/>
              <a:defRPr b="1" i="0" sz="2400" u="none" cap="none" strike="noStrike">
                <a:solidFill>
                  <a:schemeClr val="dk1"/>
                </a:solidFill>
                <a:latin typeface="Poppins"/>
                <a:ea typeface="Poppins"/>
                <a:cs typeface="Poppins"/>
                <a:sym typeface="Poppins"/>
              </a:defRPr>
            </a:lvl1pPr>
            <a:lvl2pPr indent="-228600" lvl="1" marL="914400" marR="0" rtl="0" algn="l">
              <a:lnSpc>
                <a:spcPct val="90000"/>
              </a:lnSpc>
              <a:spcBef>
                <a:spcPts val="500"/>
              </a:spcBef>
              <a:spcAft>
                <a:spcPts val="0"/>
              </a:spcAft>
              <a:buClr>
                <a:schemeClr val="dk1"/>
              </a:buClr>
              <a:buSzPts val="2000"/>
              <a:buFont typeface="Arial"/>
              <a:buNone/>
              <a:defRPr b="1" i="0" sz="2000" u="none" cap="none" strike="noStrike">
                <a:solidFill>
                  <a:schemeClr val="dk1"/>
                </a:solidFill>
                <a:latin typeface="Poppins"/>
                <a:ea typeface="Poppins"/>
                <a:cs typeface="Poppins"/>
                <a:sym typeface="Poppins"/>
              </a:defRPr>
            </a:lvl2pPr>
            <a:lvl3pPr indent="-228600" lvl="2" marL="1371600" marR="0" rtl="0" algn="l">
              <a:lnSpc>
                <a:spcPct val="90000"/>
              </a:lnSpc>
              <a:spcBef>
                <a:spcPts val="500"/>
              </a:spcBef>
              <a:spcAft>
                <a:spcPts val="0"/>
              </a:spcAft>
              <a:buClr>
                <a:schemeClr val="dk1"/>
              </a:buClr>
              <a:buSzPts val="1800"/>
              <a:buFont typeface="Arial"/>
              <a:buNone/>
              <a:defRPr b="1" i="0" sz="1800" u="none" cap="none" strike="noStrike">
                <a:solidFill>
                  <a:schemeClr val="dk1"/>
                </a:solidFill>
                <a:latin typeface="Poppins"/>
                <a:ea typeface="Poppins"/>
                <a:cs typeface="Poppins"/>
                <a:sym typeface="Poppins"/>
              </a:defRPr>
            </a:lvl3pPr>
            <a:lvl4pPr indent="-228600" lvl="3" marL="1828800" marR="0" rtl="0" algn="l">
              <a:lnSpc>
                <a:spcPct val="90000"/>
              </a:lnSpc>
              <a:spcBef>
                <a:spcPts val="500"/>
              </a:spcBef>
              <a:spcAft>
                <a:spcPts val="0"/>
              </a:spcAft>
              <a:buClr>
                <a:schemeClr val="dk1"/>
              </a:buClr>
              <a:buSzPts val="1600"/>
              <a:buFont typeface="Arial"/>
              <a:buNone/>
              <a:defRPr b="1" i="0" sz="1600" u="none" cap="none" strike="noStrike">
                <a:solidFill>
                  <a:schemeClr val="dk1"/>
                </a:solidFill>
                <a:latin typeface="Poppins"/>
                <a:ea typeface="Poppins"/>
                <a:cs typeface="Poppins"/>
                <a:sym typeface="Poppins"/>
              </a:defRPr>
            </a:lvl4pPr>
            <a:lvl5pPr indent="-228600" lvl="4" marL="2286000" marR="0" rtl="0" algn="l">
              <a:lnSpc>
                <a:spcPct val="90000"/>
              </a:lnSpc>
              <a:spcBef>
                <a:spcPts val="500"/>
              </a:spcBef>
              <a:spcAft>
                <a:spcPts val="0"/>
              </a:spcAft>
              <a:buClr>
                <a:schemeClr val="dk1"/>
              </a:buClr>
              <a:buSzPts val="1600"/>
              <a:buFont typeface="Arial"/>
              <a:buNone/>
              <a:defRPr b="1" i="0" sz="1600" u="none" cap="none" strike="noStrike">
                <a:solidFill>
                  <a:schemeClr val="dk1"/>
                </a:solidFill>
                <a:latin typeface="Poppins"/>
                <a:ea typeface="Poppins"/>
                <a:cs typeface="Poppins"/>
                <a:sym typeface="Poppins"/>
              </a:defRPr>
            </a:lvl5pPr>
            <a:lvl6pPr indent="-228600" lvl="5" marL="2743200" marR="0" rtl="0" algn="l">
              <a:lnSpc>
                <a:spcPct val="90000"/>
              </a:lnSpc>
              <a:spcBef>
                <a:spcPts val="500"/>
              </a:spcBef>
              <a:spcAft>
                <a:spcPts val="0"/>
              </a:spcAft>
              <a:buClr>
                <a:schemeClr val="dk1"/>
              </a:buClr>
              <a:buSzPts val="1600"/>
              <a:buFont typeface="Arial"/>
              <a:buNone/>
              <a:defRPr b="1" i="0" sz="1600" u="none" cap="none" strike="noStrike">
                <a:solidFill>
                  <a:schemeClr val="dk1"/>
                </a:solidFill>
                <a:latin typeface="Poppins"/>
                <a:ea typeface="Poppins"/>
                <a:cs typeface="Poppins"/>
                <a:sym typeface="Poppins"/>
              </a:defRPr>
            </a:lvl6pPr>
            <a:lvl7pPr indent="-228600" lvl="6" marL="3200400" marR="0" rtl="0" algn="l">
              <a:lnSpc>
                <a:spcPct val="90000"/>
              </a:lnSpc>
              <a:spcBef>
                <a:spcPts val="500"/>
              </a:spcBef>
              <a:spcAft>
                <a:spcPts val="0"/>
              </a:spcAft>
              <a:buClr>
                <a:schemeClr val="dk1"/>
              </a:buClr>
              <a:buSzPts val="1600"/>
              <a:buFont typeface="Arial"/>
              <a:buNone/>
              <a:defRPr b="1" i="0" sz="1600" u="none" cap="none" strike="noStrike">
                <a:solidFill>
                  <a:schemeClr val="dk1"/>
                </a:solidFill>
                <a:latin typeface="Poppins"/>
                <a:ea typeface="Poppins"/>
                <a:cs typeface="Poppins"/>
                <a:sym typeface="Poppins"/>
              </a:defRPr>
            </a:lvl7pPr>
            <a:lvl8pPr indent="-228600" lvl="7" marL="3657600" marR="0" rtl="0" algn="l">
              <a:lnSpc>
                <a:spcPct val="90000"/>
              </a:lnSpc>
              <a:spcBef>
                <a:spcPts val="500"/>
              </a:spcBef>
              <a:spcAft>
                <a:spcPts val="0"/>
              </a:spcAft>
              <a:buClr>
                <a:schemeClr val="dk1"/>
              </a:buClr>
              <a:buSzPts val="1600"/>
              <a:buFont typeface="Arial"/>
              <a:buNone/>
              <a:defRPr b="1" i="0" sz="1600" u="none" cap="none" strike="noStrike">
                <a:solidFill>
                  <a:schemeClr val="dk1"/>
                </a:solidFill>
                <a:latin typeface="Poppins"/>
                <a:ea typeface="Poppins"/>
                <a:cs typeface="Poppins"/>
                <a:sym typeface="Poppins"/>
              </a:defRPr>
            </a:lvl8pPr>
            <a:lvl9pPr indent="-228600" lvl="8" marL="4114800" marR="0" rtl="0" algn="l">
              <a:lnSpc>
                <a:spcPct val="90000"/>
              </a:lnSpc>
              <a:spcBef>
                <a:spcPts val="500"/>
              </a:spcBef>
              <a:spcAft>
                <a:spcPts val="0"/>
              </a:spcAft>
              <a:buClr>
                <a:schemeClr val="dk1"/>
              </a:buClr>
              <a:buSzPts val="1600"/>
              <a:buFont typeface="Arial"/>
              <a:buNone/>
              <a:defRPr b="1" i="0" sz="1600" u="none" cap="none" strike="noStrike">
                <a:solidFill>
                  <a:schemeClr val="dk1"/>
                </a:solidFill>
                <a:latin typeface="Poppins"/>
                <a:ea typeface="Poppins"/>
                <a:cs typeface="Poppins"/>
                <a:sym typeface="Poppins"/>
              </a:defRPr>
            </a:lvl9pPr>
          </a:lstStyle>
          <a:p/>
        </p:txBody>
      </p:sp>
      <p:sp>
        <p:nvSpPr>
          <p:cNvPr id="67" name="Google Shape;67;p8"/>
          <p:cNvSpPr txBox="1"/>
          <p:nvPr>
            <p:ph idx="2" type="body"/>
          </p:nvPr>
        </p:nvSpPr>
        <p:spPr>
          <a:xfrm>
            <a:off x="839788" y="2505075"/>
            <a:ext cx="5157787" cy="3684588"/>
          </a:xfrm>
          <a:prstGeom prst="rect">
            <a:avLst/>
          </a:prstGeom>
          <a:noFill/>
          <a:ln>
            <a:noFill/>
          </a:ln>
        </p:spPr>
        <p:txBody>
          <a:bodyPr anchorCtr="0" anchor="t" bIns="45700" lIns="91425" spcFirstLastPara="1" rIns="91425" wrap="square" tIns="45700"/>
          <a:lstStyle>
            <a:lvl1pPr indent="-228600" lvl="0" marL="457200" marR="0" rtl="0" algn="l">
              <a:lnSpc>
                <a:spcPct val="90000"/>
              </a:lnSpc>
              <a:spcBef>
                <a:spcPts val="1000"/>
              </a:spcBef>
              <a:spcAft>
                <a:spcPts val="0"/>
              </a:spcAft>
              <a:buClr>
                <a:schemeClr val="dk1"/>
              </a:buClr>
              <a:buSzPts val="2800"/>
              <a:buFont typeface="Arial"/>
              <a:buNone/>
              <a:defRPr b="0" i="0" sz="2800" u="none" cap="none" strike="noStrike">
                <a:solidFill>
                  <a:schemeClr val="dk1"/>
                </a:solidFill>
                <a:latin typeface="Poppins"/>
                <a:ea typeface="Poppins"/>
                <a:cs typeface="Poppins"/>
                <a:sym typeface="Poppins"/>
              </a:defRPr>
            </a:lvl1pPr>
            <a:lvl2pPr indent="-228600" lvl="1" marL="914400" marR="0" rtl="0" algn="l">
              <a:lnSpc>
                <a:spcPct val="90000"/>
              </a:lnSpc>
              <a:spcBef>
                <a:spcPts val="500"/>
              </a:spcBef>
              <a:spcAft>
                <a:spcPts val="0"/>
              </a:spcAft>
              <a:buClr>
                <a:schemeClr val="dk1"/>
              </a:buClr>
              <a:buSzPts val="2400"/>
              <a:buFont typeface="Arial"/>
              <a:buNone/>
              <a:defRPr b="0" i="0" sz="2400" u="none" cap="none" strike="noStrike">
                <a:solidFill>
                  <a:schemeClr val="dk1"/>
                </a:solidFill>
                <a:latin typeface="Poppins"/>
                <a:ea typeface="Poppins"/>
                <a:cs typeface="Poppins"/>
                <a:sym typeface="Poppins"/>
              </a:defRPr>
            </a:lvl2pPr>
            <a:lvl3pPr indent="-228600" lvl="2" marL="1371600" marR="0" rtl="0" algn="l">
              <a:lnSpc>
                <a:spcPct val="90000"/>
              </a:lnSpc>
              <a:spcBef>
                <a:spcPts val="500"/>
              </a:spcBef>
              <a:spcAft>
                <a:spcPts val="0"/>
              </a:spcAft>
              <a:buClr>
                <a:schemeClr val="dk1"/>
              </a:buClr>
              <a:buSzPts val="2000"/>
              <a:buFont typeface="Arial"/>
              <a:buNone/>
              <a:defRPr b="0" i="0" sz="2000" u="none" cap="none" strike="noStrike">
                <a:solidFill>
                  <a:schemeClr val="dk1"/>
                </a:solidFill>
                <a:latin typeface="Poppins"/>
                <a:ea typeface="Poppins"/>
                <a:cs typeface="Poppins"/>
                <a:sym typeface="Poppins"/>
              </a:defRPr>
            </a:lvl3pPr>
            <a:lvl4pPr indent="-228600" lvl="3" marL="1828800" marR="0" rtl="0" algn="l">
              <a:lnSpc>
                <a:spcPct val="90000"/>
              </a:lnSpc>
              <a:spcBef>
                <a:spcPts val="500"/>
              </a:spcBef>
              <a:spcAft>
                <a:spcPts val="0"/>
              </a:spcAft>
              <a:buClr>
                <a:schemeClr val="dk1"/>
              </a:buClr>
              <a:buSzPts val="1800"/>
              <a:buFont typeface="Arial"/>
              <a:buNone/>
              <a:defRPr b="0" i="0" sz="1800" u="none" cap="none" strike="noStrike">
                <a:solidFill>
                  <a:schemeClr val="dk1"/>
                </a:solidFill>
                <a:latin typeface="Poppins"/>
                <a:ea typeface="Poppins"/>
                <a:cs typeface="Poppins"/>
                <a:sym typeface="Poppins"/>
              </a:defRPr>
            </a:lvl4pPr>
            <a:lvl5pPr indent="-228600" lvl="4" marL="2286000" marR="0" rtl="0" algn="l">
              <a:lnSpc>
                <a:spcPct val="90000"/>
              </a:lnSpc>
              <a:spcBef>
                <a:spcPts val="500"/>
              </a:spcBef>
              <a:spcAft>
                <a:spcPts val="0"/>
              </a:spcAft>
              <a:buClr>
                <a:schemeClr val="dk1"/>
              </a:buClr>
              <a:buSzPts val="1800"/>
              <a:buFont typeface="Arial"/>
              <a:buNone/>
              <a:defRPr b="0" i="0" sz="1800" u="none" cap="none" strike="noStrike">
                <a:solidFill>
                  <a:schemeClr val="dk1"/>
                </a:solidFill>
                <a:latin typeface="Poppins"/>
                <a:ea typeface="Poppins"/>
                <a:cs typeface="Poppins"/>
                <a:sym typeface="Poppins"/>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Poppins"/>
                <a:ea typeface="Poppins"/>
                <a:cs typeface="Poppins"/>
                <a:sym typeface="Poppins"/>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Poppins"/>
                <a:ea typeface="Poppins"/>
                <a:cs typeface="Poppins"/>
                <a:sym typeface="Poppins"/>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Poppins"/>
                <a:ea typeface="Poppins"/>
                <a:cs typeface="Poppins"/>
                <a:sym typeface="Poppins"/>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Poppins"/>
                <a:ea typeface="Poppins"/>
                <a:cs typeface="Poppins"/>
                <a:sym typeface="Poppins"/>
              </a:defRPr>
            </a:lvl9pPr>
          </a:lstStyle>
          <a:p/>
        </p:txBody>
      </p:sp>
      <p:sp>
        <p:nvSpPr>
          <p:cNvPr id="68" name="Google Shape;68;p8"/>
          <p:cNvSpPr txBox="1"/>
          <p:nvPr>
            <p:ph idx="3" type="body"/>
          </p:nvPr>
        </p:nvSpPr>
        <p:spPr>
          <a:xfrm>
            <a:off x="6172200" y="1681163"/>
            <a:ext cx="5183188" cy="823912"/>
          </a:xfrm>
          <a:prstGeom prst="rect">
            <a:avLst/>
          </a:prstGeom>
          <a:noFill/>
          <a:ln>
            <a:noFill/>
          </a:ln>
        </p:spPr>
        <p:txBody>
          <a:bodyPr anchorCtr="0" anchor="b" bIns="45700" lIns="91425" spcFirstLastPara="1" rIns="91425" wrap="square" tIns="45700"/>
          <a:lstStyle>
            <a:lvl1pPr indent="-228600" lvl="0" marL="457200" marR="0" rtl="0" algn="l">
              <a:lnSpc>
                <a:spcPct val="90000"/>
              </a:lnSpc>
              <a:spcBef>
                <a:spcPts val="1000"/>
              </a:spcBef>
              <a:spcAft>
                <a:spcPts val="0"/>
              </a:spcAft>
              <a:buClr>
                <a:schemeClr val="dk1"/>
              </a:buClr>
              <a:buSzPts val="2400"/>
              <a:buFont typeface="Arial"/>
              <a:buNone/>
              <a:defRPr b="1" i="0" sz="2400" u="none" cap="none" strike="noStrike">
                <a:solidFill>
                  <a:schemeClr val="dk1"/>
                </a:solidFill>
                <a:latin typeface="Poppins"/>
                <a:ea typeface="Poppins"/>
                <a:cs typeface="Poppins"/>
                <a:sym typeface="Poppins"/>
              </a:defRPr>
            </a:lvl1pPr>
            <a:lvl2pPr indent="-228600" lvl="1" marL="914400" marR="0" rtl="0" algn="l">
              <a:lnSpc>
                <a:spcPct val="90000"/>
              </a:lnSpc>
              <a:spcBef>
                <a:spcPts val="500"/>
              </a:spcBef>
              <a:spcAft>
                <a:spcPts val="0"/>
              </a:spcAft>
              <a:buClr>
                <a:schemeClr val="dk1"/>
              </a:buClr>
              <a:buSzPts val="2000"/>
              <a:buFont typeface="Arial"/>
              <a:buNone/>
              <a:defRPr b="1" i="0" sz="2000" u="none" cap="none" strike="noStrike">
                <a:solidFill>
                  <a:schemeClr val="dk1"/>
                </a:solidFill>
                <a:latin typeface="Poppins"/>
                <a:ea typeface="Poppins"/>
                <a:cs typeface="Poppins"/>
                <a:sym typeface="Poppins"/>
              </a:defRPr>
            </a:lvl2pPr>
            <a:lvl3pPr indent="-228600" lvl="2" marL="1371600" marR="0" rtl="0" algn="l">
              <a:lnSpc>
                <a:spcPct val="90000"/>
              </a:lnSpc>
              <a:spcBef>
                <a:spcPts val="500"/>
              </a:spcBef>
              <a:spcAft>
                <a:spcPts val="0"/>
              </a:spcAft>
              <a:buClr>
                <a:schemeClr val="dk1"/>
              </a:buClr>
              <a:buSzPts val="1800"/>
              <a:buFont typeface="Arial"/>
              <a:buNone/>
              <a:defRPr b="1" i="0" sz="1800" u="none" cap="none" strike="noStrike">
                <a:solidFill>
                  <a:schemeClr val="dk1"/>
                </a:solidFill>
                <a:latin typeface="Poppins"/>
                <a:ea typeface="Poppins"/>
                <a:cs typeface="Poppins"/>
                <a:sym typeface="Poppins"/>
              </a:defRPr>
            </a:lvl3pPr>
            <a:lvl4pPr indent="-228600" lvl="3" marL="1828800" marR="0" rtl="0" algn="l">
              <a:lnSpc>
                <a:spcPct val="90000"/>
              </a:lnSpc>
              <a:spcBef>
                <a:spcPts val="500"/>
              </a:spcBef>
              <a:spcAft>
                <a:spcPts val="0"/>
              </a:spcAft>
              <a:buClr>
                <a:schemeClr val="dk1"/>
              </a:buClr>
              <a:buSzPts val="1600"/>
              <a:buFont typeface="Arial"/>
              <a:buNone/>
              <a:defRPr b="1" i="0" sz="1600" u="none" cap="none" strike="noStrike">
                <a:solidFill>
                  <a:schemeClr val="dk1"/>
                </a:solidFill>
                <a:latin typeface="Poppins"/>
                <a:ea typeface="Poppins"/>
                <a:cs typeface="Poppins"/>
                <a:sym typeface="Poppins"/>
              </a:defRPr>
            </a:lvl4pPr>
            <a:lvl5pPr indent="-228600" lvl="4" marL="2286000" marR="0" rtl="0" algn="l">
              <a:lnSpc>
                <a:spcPct val="90000"/>
              </a:lnSpc>
              <a:spcBef>
                <a:spcPts val="500"/>
              </a:spcBef>
              <a:spcAft>
                <a:spcPts val="0"/>
              </a:spcAft>
              <a:buClr>
                <a:schemeClr val="dk1"/>
              </a:buClr>
              <a:buSzPts val="1600"/>
              <a:buFont typeface="Arial"/>
              <a:buNone/>
              <a:defRPr b="1" i="0" sz="1600" u="none" cap="none" strike="noStrike">
                <a:solidFill>
                  <a:schemeClr val="dk1"/>
                </a:solidFill>
                <a:latin typeface="Poppins"/>
                <a:ea typeface="Poppins"/>
                <a:cs typeface="Poppins"/>
                <a:sym typeface="Poppins"/>
              </a:defRPr>
            </a:lvl5pPr>
            <a:lvl6pPr indent="-228600" lvl="5" marL="2743200" marR="0" rtl="0" algn="l">
              <a:lnSpc>
                <a:spcPct val="90000"/>
              </a:lnSpc>
              <a:spcBef>
                <a:spcPts val="500"/>
              </a:spcBef>
              <a:spcAft>
                <a:spcPts val="0"/>
              </a:spcAft>
              <a:buClr>
                <a:schemeClr val="dk1"/>
              </a:buClr>
              <a:buSzPts val="1600"/>
              <a:buFont typeface="Arial"/>
              <a:buNone/>
              <a:defRPr b="1" i="0" sz="1600" u="none" cap="none" strike="noStrike">
                <a:solidFill>
                  <a:schemeClr val="dk1"/>
                </a:solidFill>
                <a:latin typeface="Poppins"/>
                <a:ea typeface="Poppins"/>
                <a:cs typeface="Poppins"/>
                <a:sym typeface="Poppins"/>
              </a:defRPr>
            </a:lvl6pPr>
            <a:lvl7pPr indent="-228600" lvl="6" marL="3200400" marR="0" rtl="0" algn="l">
              <a:lnSpc>
                <a:spcPct val="90000"/>
              </a:lnSpc>
              <a:spcBef>
                <a:spcPts val="500"/>
              </a:spcBef>
              <a:spcAft>
                <a:spcPts val="0"/>
              </a:spcAft>
              <a:buClr>
                <a:schemeClr val="dk1"/>
              </a:buClr>
              <a:buSzPts val="1600"/>
              <a:buFont typeface="Arial"/>
              <a:buNone/>
              <a:defRPr b="1" i="0" sz="1600" u="none" cap="none" strike="noStrike">
                <a:solidFill>
                  <a:schemeClr val="dk1"/>
                </a:solidFill>
                <a:latin typeface="Poppins"/>
                <a:ea typeface="Poppins"/>
                <a:cs typeface="Poppins"/>
                <a:sym typeface="Poppins"/>
              </a:defRPr>
            </a:lvl7pPr>
            <a:lvl8pPr indent="-228600" lvl="7" marL="3657600" marR="0" rtl="0" algn="l">
              <a:lnSpc>
                <a:spcPct val="90000"/>
              </a:lnSpc>
              <a:spcBef>
                <a:spcPts val="500"/>
              </a:spcBef>
              <a:spcAft>
                <a:spcPts val="0"/>
              </a:spcAft>
              <a:buClr>
                <a:schemeClr val="dk1"/>
              </a:buClr>
              <a:buSzPts val="1600"/>
              <a:buFont typeface="Arial"/>
              <a:buNone/>
              <a:defRPr b="1" i="0" sz="1600" u="none" cap="none" strike="noStrike">
                <a:solidFill>
                  <a:schemeClr val="dk1"/>
                </a:solidFill>
                <a:latin typeface="Poppins"/>
                <a:ea typeface="Poppins"/>
                <a:cs typeface="Poppins"/>
                <a:sym typeface="Poppins"/>
              </a:defRPr>
            </a:lvl8pPr>
            <a:lvl9pPr indent="-228600" lvl="8" marL="4114800" marR="0" rtl="0" algn="l">
              <a:lnSpc>
                <a:spcPct val="90000"/>
              </a:lnSpc>
              <a:spcBef>
                <a:spcPts val="500"/>
              </a:spcBef>
              <a:spcAft>
                <a:spcPts val="0"/>
              </a:spcAft>
              <a:buClr>
                <a:schemeClr val="dk1"/>
              </a:buClr>
              <a:buSzPts val="1600"/>
              <a:buFont typeface="Arial"/>
              <a:buNone/>
              <a:defRPr b="1" i="0" sz="1600" u="none" cap="none" strike="noStrike">
                <a:solidFill>
                  <a:schemeClr val="dk1"/>
                </a:solidFill>
                <a:latin typeface="Poppins"/>
                <a:ea typeface="Poppins"/>
                <a:cs typeface="Poppins"/>
                <a:sym typeface="Poppins"/>
              </a:defRPr>
            </a:lvl9pPr>
          </a:lstStyle>
          <a:p/>
        </p:txBody>
      </p:sp>
      <p:sp>
        <p:nvSpPr>
          <p:cNvPr id="69" name="Google Shape;69;p8"/>
          <p:cNvSpPr txBox="1"/>
          <p:nvPr>
            <p:ph idx="4" type="body"/>
          </p:nvPr>
        </p:nvSpPr>
        <p:spPr>
          <a:xfrm>
            <a:off x="6172200" y="2505075"/>
            <a:ext cx="5183188" cy="3684588"/>
          </a:xfrm>
          <a:prstGeom prst="rect">
            <a:avLst/>
          </a:prstGeom>
          <a:noFill/>
          <a:ln>
            <a:noFill/>
          </a:ln>
        </p:spPr>
        <p:txBody>
          <a:bodyPr anchorCtr="0" anchor="t" bIns="45700" lIns="91425" spcFirstLastPara="1" rIns="91425" wrap="square" tIns="45700"/>
          <a:lstStyle>
            <a:lvl1pPr indent="-228600" lvl="0" marL="457200" marR="0" rtl="0" algn="l">
              <a:lnSpc>
                <a:spcPct val="90000"/>
              </a:lnSpc>
              <a:spcBef>
                <a:spcPts val="1000"/>
              </a:spcBef>
              <a:spcAft>
                <a:spcPts val="0"/>
              </a:spcAft>
              <a:buClr>
                <a:schemeClr val="dk1"/>
              </a:buClr>
              <a:buSzPts val="2800"/>
              <a:buFont typeface="Arial"/>
              <a:buNone/>
              <a:defRPr b="0" i="0" sz="2800" u="none" cap="none" strike="noStrike">
                <a:solidFill>
                  <a:schemeClr val="dk1"/>
                </a:solidFill>
                <a:latin typeface="Poppins"/>
                <a:ea typeface="Poppins"/>
                <a:cs typeface="Poppins"/>
                <a:sym typeface="Poppins"/>
              </a:defRPr>
            </a:lvl1pPr>
            <a:lvl2pPr indent="-228600" lvl="1" marL="914400" marR="0" rtl="0" algn="l">
              <a:lnSpc>
                <a:spcPct val="90000"/>
              </a:lnSpc>
              <a:spcBef>
                <a:spcPts val="500"/>
              </a:spcBef>
              <a:spcAft>
                <a:spcPts val="0"/>
              </a:spcAft>
              <a:buClr>
                <a:schemeClr val="dk1"/>
              </a:buClr>
              <a:buSzPts val="2400"/>
              <a:buFont typeface="Arial"/>
              <a:buNone/>
              <a:defRPr b="0" i="0" sz="2400" u="none" cap="none" strike="noStrike">
                <a:solidFill>
                  <a:schemeClr val="dk1"/>
                </a:solidFill>
                <a:latin typeface="Poppins"/>
                <a:ea typeface="Poppins"/>
                <a:cs typeface="Poppins"/>
                <a:sym typeface="Poppins"/>
              </a:defRPr>
            </a:lvl2pPr>
            <a:lvl3pPr indent="-228600" lvl="2" marL="1371600" marR="0" rtl="0" algn="l">
              <a:lnSpc>
                <a:spcPct val="90000"/>
              </a:lnSpc>
              <a:spcBef>
                <a:spcPts val="500"/>
              </a:spcBef>
              <a:spcAft>
                <a:spcPts val="0"/>
              </a:spcAft>
              <a:buClr>
                <a:schemeClr val="dk1"/>
              </a:buClr>
              <a:buSzPts val="2000"/>
              <a:buFont typeface="Arial"/>
              <a:buNone/>
              <a:defRPr b="0" i="0" sz="2000" u="none" cap="none" strike="noStrike">
                <a:solidFill>
                  <a:schemeClr val="dk1"/>
                </a:solidFill>
                <a:latin typeface="Poppins"/>
                <a:ea typeface="Poppins"/>
                <a:cs typeface="Poppins"/>
                <a:sym typeface="Poppins"/>
              </a:defRPr>
            </a:lvl3pPr>
            <a:lvl4pPr indent="-228600" lvl="3" marL="1828800" marR="0" rtl="0" algn="l">
              <a:lnSpc>
                <a:spcPct val="90000"/>
              </a:lnSpc>
              <a:spcBef>
                <a:spcPts val="500"/>
              </a:spcBef>
              <a:spcAft>
                <a:spcPts val="0"/>
              </a:spcAft>
              <a:buClr>
                <a:schemeClr val="dk1"/>
              </a:buClr>
              <a:buSzPts val="1800"/>
              <a:buFont typeface="Arial"/>
              <a:buNone/>
              <a:defRPr b="0" i="0" sz="1800" u="none" cap="none" strike="noStrike">
                <a:solidFill>
                  <a:schemeClr val="dk1"/>
                </a:solidFill>
                <a:latin typeface="Poppins"/>
                <a:ea typeface="Poppins"/>
                <a:cs typeface="Poppins"/>
                <a:sym typeface="Poppins"/>
              </a:defRPr>
            </a:lvl4pPr>
            <a:lvl5pPr indent="-228600" lvl="4" marL="2286000" marR="0" rtl="0" algn="l">
              <a:lnSpc>
                <a:spcPct val="90000"/>
              </a:lnSpc>
              <a:spcBef>
                <a:spcPts val="500"/>
              </a:spcBef>
              <a:spcAft>
                <a:spcPts val="0"/>
              </a:spcAft>
              <a:buClr>
                <a:schemeClr val="dk1"/>
              </a:buClr>
              <a:buSzPts val="1800"/>
              <a:buFont typeface="Arial"/>
              <a:buNone/>
              <a:defRPr b="0" i="0" sz="1800" u="none" cap="none" strike="noStrike">
                <a:solidFill>
                  <a:schemeClr val="dk1"/>
                </a:solidFill>
                <a:latin typeface="Poppins"/>
                <a:ea typeface="Poppins"/>
                <a:cs typeface="Poppins"/>
                <a:sym typeface="Poppins"/>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Poppins"/>
                <a:ea typeface="Poppins"/>
                <a:cs typeface="Poppins"/>
                <a:sym typeface="Poppins"/>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Poppins"/>
                <a:ea typeface="Poppins"/>
                <a:cs typeface="Poppins"/>
                <a:sym typeface="Poppins"/>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Poppins"/>
                <a:ea typeface="Poppins"/>
                <a:cs typeface="Poppins"/>
                <a:sym typeface="Poppins"/>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Poppins"/>
                <a:ea typeface="Poppins"/>
                <a:cs typeface="Poppins"/>
                <a:sym typeface="Poppins"/>
              </a:defRPr>
            </a:lvl9pPr>
          </a:lstStyle>
          <a:p/>
        </p:txBody>
      </p:sp>
      <p:sp>
        <p:nvSpPr>
          <p:cNvPr id="70" name="Google Shape;70;p8"/>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lstStyle>
            <a:lvl1pPr lvl="0" marR="0" rtl="0" algn="l">
              <a:spcBef>
                <a:spcPts val="0"/>
              </a:spcBef>
              <a:spcAft>
                <a:spcPts val="0"/>
              </a:spcAft>
              <a:buSzPts val="1400"/>
              <a:buNone/>
              <a:defRPr sz="1200">
                <a:solidFill>
                  <a:srgbClr val="888888"/>
                </a:solidFill>
                <a:latin typeface="Poppins"/>
                <a:ea typeface="Poppins"/>
                <a:cs typeface="Poppins"/>
                <a:sym typeface="Poppins"/>
              </a:defRPr>
            </a:lvl1pPr>
            <a:lvl2pPr lvl="1"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2pPr>
            <a:lvl3pPr lvl="2"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3pPr>
            <a:lvl4pPr lvl="3"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4pPr>
            <a:lvl5pPr lvl="4"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5pPr>
            <a:lvl6pPr lvl="5"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6pPr>
            <a:lvl7pPr lvl="6"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7pPr>
            <a:lvl8pPr lvl="7"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8pPr>
            <a:lvl9pPr lvl="8"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9pPr>
          </a:lstStyle>
          <a:p/>
        </p:txBody>
      </p:sp>
      <p:sp>
        <p:nvSpPr>
          <p:cNvPr id="71" name="Google Shape;71;p8"/>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lstStyle>
            <a:lvl1pPr lvl="0" marR="0" rtl="0" algn="ctr">
              <a:spcBef>
                <a:spcPts val="0"/>
              </a:spcBef>
              <a:spcAft>
                <a:spcPts val="0"/>
              </a:spcAft>
              <a:buSzPts val="1400"/>
              <a:buNone/>
              <a:defRPr sz="1200">
                <a:solidFill>
                  <a:srgbClr val="888888"/>
                </a:solidFill>
                <a:latin typeface="Poppins"/>
                <a:ea typeface="Poppins"/>
                <a:cs typeface="Poppins"/>
                <a:sym typeface="Poppins"/>
              </a:defRPr>
            </a:lvl1pPr>
            <a:lvl2pPr lvl="1"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2pPr>
            <a:lvl3pPr lvl="2"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3pPr>
            <a:lvl4pPr lvl="3"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4pPr>
            <a:lvl5pPr lvl="4"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5pPr>
            <a:lvl6pPr lvl="5"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6pPr>
            <a:lvl7pPr lvl="6"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7pPr>
            <a:lvl8pPr lvl="7"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8pPr>
            <a:lvl9pPr lvl="8"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9pPr>
          </a:lstStyle>
          <a:p/>
        </p:txBody>
      </p:sp>
      <p:sp>
        <p:nvSpPr>
          <p:cNvPr id="72" name="Google Shape;72;p8"/>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sz="1200">
                <a:solidFill>
                  <a:srgbClr val="888888"/>
                </a:solidFill>
                <a:latin typeface="Poppins"/>
                <a:ea typeface="Poppins"/>
                <a:cs typeface="Poppins"/>
                <a:sym typeface="Poppins"/>
              </a:defRPr>
            </a:lvl1pPr>
            <a:lvl2pPr indent="0" lvl="1" marL="0" marR="0" rtl="0" algn="r">
              <a:spcBef>
                <a:spcPts val="0"/>
              </a:spcBef>
              <a:buNone/>
              <a:defRPr sz="1200">
                <a:solidFill>
                  <a:srgbClr val="888888"/>
                </a:solidFill>
                <a:latin typeface="Poppins"/>
                <a:ea typeface="Poppins"/>
                <a:cs typeface="Poppins"/>
                <a:sym typeface="Poppins"/>
              </a:defRPr>
            </a:lvl2pPr>
            <a:lvl3pPr indent="0" lvl="2" marL="0" marR="0" rtl="0" algn="r">
              <a:spcBef>
                <a:spcPts val="0"/>
              </a:spcBef>
              <a:buNone/>
              <a:defRPr sz="1200">
                <a:solidFill>
                  <a:srgbClr val="888888"/>
                </a:solidFill>
                <a:latin typeface="Poppins"/>
                <a:ea typeface="Poppins"/>
                <a:cs typeface="Poppins"/>
                <a:sym typeface="Poppins"/>
              </a:defRPr>
            </a:lvl3pPr>
            <a:lvl4pPr indent="0" lvl="3" marL="0" marR="0" rtl="0" algn="r">
              <a:spcBef>
                <a:spcPts val="0"/>
              </a:spcBef>
              <a:buNone/>
              <a:defRPr sz="1200">
                <a:solidFill>
                  <a:srgbClr val="888888"/>
                </a:solidFill>
                <a:latin typeface="Poppins"/>
                <a:ea typeface="Poppins"/>
                <a:cs typeface="Poppins"/>
                <a:sym typeface="Poppins"/>
              </a:defRPr>
            </a:lvl4pPr>
            <a:lvl5pPr indent="0" lvl="4" marL="0" marR="0" rtl="0" algn="r">
              <a:spcBef>
                <a:spcPts val="0"/>
              </a:spcBef>
              <a:buNone/>
              <a:defRPr sz="1200">
                <a:solidFill>
                  <a:srgbClr val="888888"/>
                </a:solidFill>
                <a:latin typeface="Poppins"/>
                <a:ea typeface="Poppins"/>
                <a:cs typeface="Poppins"/>
                <a:sym typeface="Poppins"/>
              </a:defRPr>
            </a:lvl5pPr>
            <a:lvl6pPr indent="0" lvl="5" marL="0" marR="0" rtl="0" algn="r">
              <a:spcBef>
                <a:spcPts val="0"/>
              </a:spcBef>
              <a:buNone/>
              <a:defRPr sz="1200">
                <a:solidFill>
                  <a:srgbClr val="888888"/>
                </a:solidFill>
                <a:latin typeface="Poppins"/>
                <a:ea typeface="Poppins"/>
                <a:cs typeface="Poppins"/>
                <a:sym typeface="Poppins"/>
              </a:defRPr>
            </a:lvl6pPr>
            <a:lvl7pPr indent="0" lvl="6" marL="0" marR="0" rtl="0" algn="r">
              <a:spcBef>
                <a:spcPts val="0"/>
              </a:spcBef>
              <a:buNone/>
              <a:defRPr sz="1200">
                <a:solidFill>
                  <a:srgbClr val="888888"/>
                </a:solidFill>
                <a:latin typeface="Poppins"/>
                <a:ea typeface="Poppins"/>
                <a:cs typeface="Poppins"/>
                <a:sym typeface="Poppins"/>
              </a:defRPr>
            </a:lvl7pPr>
            <a:lvl8pPr indent="0" lvl="7" marL="0" marR="0" rtl="0" algn="r">
              <a:spcBef>
                <a:spcPts val="0"/>
              </a:spcBef>
              <a:buNone/>
              <a:defRPr sz="1200">
                <a:solidFill>
                  <a:srgbClr val="888888"/>
                </a:solidFill>
                <a:latin typeface="Poppins"/>
                <a:ea typeface="Poppins"/>
                <a:cs typeface="Poppins"/>
                <a:sym typeface="Poppins"/>
              </a:defRPr>
            </a:lvl8pPr>
            <a:lvl9pPr indent="0" lvl="8" marL="0" marR="0" rtl="0" algn="r">
              <a:spcBef>
                <a:spcPts val="0"/>
              </a:spcBef>
              <a:buNone/>
              <a:defRPr sz="1200">
                <a:solidFill>
                  <a:srgbClr val="888888"/>
                </a:solidFill>
                <a:latin typeface="Poppins"/>
                <a:ea typeface="Poppins"/>
                <a:cs typeface="Poppins"/>
                <a:sym typeface="Poppins"/>
              </a:defRPr>
            </a:lvl9pPr>
          </a:lstStyle>
          <a:p>
            <a:pPr indent="0" lvl="0" mar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lank" type="blank">
  <p:cSld name="BLANK">
    <p:spTree>
      <p:nvGrpSpPr>
        <p:cNvPr id="73" name="Shape 73"/>
        <p:cNvGrpSpPr/>
        <p:nvPr/>
      </p:nvGrpSpPr>
      <p:grpSpPr>
        <a:xfrm>
          <a:off x="0" y="0"/>
          <a:ext cx="0" cy="0"/>
          <a:chOff x="0" y="0"/>
          <a:chExt cx="0" cy="0"/>
        </a:xfrm>
      </p:grpSpPr>
      <p:sp>
        <p:nvSpPr>
          <p:cNvPr id="74" name="Google Shape;74;p9"/>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lstStyle>
            <a:lvl1pPr lvl="0" marR="0" rtl="0" algn="l">
              <a:spcBef>
                <a:spcPts val="0"/>
              </a:spcBef>
              <a:spcAft>
                <a:spcPts val="0"/>
              </a:spcAft>
              <a:buSzPts val="1400"/>
              <a:buNone/>
              <a:defRPr sz="1200">
                <a:solidFill>
                  <a:srgbClr val="888888"/>
                </a:solidFill>
                <a:latin typeface="Poppins"/>
                <a:ea typeface="Poppins"/>
                <a:cs typeface="Poppins"/>
                <a:sym typeface="Poppins"/>
              </a:defRPr>
            </a:lvl1pPr>
            <a:lvl2pPr lvl="1"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2pPr>
            <a:lvl3pPr lvl="2"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3pPr>
            <a:lvl4pPr lvl="3"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4pPr>
            <a:lvl5pPr lvl="4"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5pPr>
            <a:lvl6pPr lvl="5"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6pPr>
            <a:lvl7pPr lvl="6"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7pPr>
            <a:lvl8pPr lvl="7"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8pPr>
            <a:lvl9pPr lvl="8"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9pPr>
          </a:lstStyle>
          <a:p/>
        </p:txBody>
      </p:sp>
      <p:sp>
        <p:nvSpPr>
          <p:cNvPr id="75" name="Google Shape;75;p9"/>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lstStyle>
            <a:lvl1pPr lvl="0" marR="0" rtl="0" algn="ctr">
              <a:spcBef>
                <a:spcPts val="0"/>
              </a:spcBef>
              <a:spcAft>
                <a:spcPts val="0"/>
              </a:spcAft>
              <a:buSzPts val="1400"/>
              <a:buNone/>
              <a:defRPr sz="1200">
                <a:solidFill>
                  <a:srgbClr val="888888"/>
                </a:solidFill>
                <a:latin typeface="Poppins"/>
                <a:ea typeface="Poppins"/>
                <a:cs typeface="Poppins"/>
                <a:sym typeface="Poppins"/>
              </a:defRPr>
            </a:lvl1pPr>
            <a:lvl2pPr lvl="1"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2pPr>
            <a:lvl3pPr lvl="2"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3pPr>
            <a:lvl4pPr lvl="3"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4pPr>
            <a:lvl5pPr lvl="4"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5pPr>
            <a:lvl6pPr lvl="5"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6pPr>
            <a:lvl7pPr lvl="6"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7pPr>
            <a:lvl8pPr lvl="7"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8pPr>
            <a:lvl9pPr lvl="8"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9pPr>
          </a:lstStyle>
          <a:p/>
        </p:txBody>
      </p:sp>
      <p:sp>
        <p:nvSpPr>
          <p:cNvPr id="76" name="Google Shape;76;p9"/>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sz="1200">
                <a:solidFill>
                  <a:srgbClr val="888888"/>
                </a:solidFill>
                <a:latin typeface="Poppins"/>
                <a:ea typeface="Poppins"/>
                <a:cs typeface="Poppins"/>
                <a:sym typeface="Poppins"/>
              </a:defRPr>
            </a:lvl1pPr>
            <a:lvl2pPr indent="0" lvl="1" marL="0" marR="0" rtl="0" algn="r">
              <a:spcBef>
                <a:spcPts val="0"/>
              </a:spcBef>
              <a:buNone/>
              <a:defRPr sz="1200">
                <a:solidFill>
                  <a:srgbClr val="888888"/>
                </a:solidFill>
                <a:latin typeface="Poppins"/>
                <a:ea typeface="Poppins"/>
                <a:cs typeface="Poppins"/>
                <a:sym typeface="Poppins"/>
              </a:defRPr>
            </a:lvl2pPr>
            <a:lvl3pPr indent="0" lvl="2" marL="0" marR="0" rtl="0" algn="r">
              <a:spcBef>
                <a:spcPts val="0"/>
              </a:spcBef>
              <a:buNone/>
              <a:defRPr sz="1200">
                <a:solidFill>
                  <a:srgbClr val="888888"/>
                </a:solidFill>
                <a:latin typeface="Poppins"/>
                <a:ea typeface="Poppins"/>
                <a:cs typeface="Poppins"/>
                <a:sym typeface="Poppins"/>
              </a:defRPr>
            </a:lvl3pPr>
            <a:lvl4pPr indent="0" lvl="3" marL="0" marR="0" rtl="0" algn="r">
              <a:spcBef>
                <a:spcPts val="0"/>
              </a:spcBef>
              <a:buNone/>
              <a:defRPr sz="1200">
                <a:solidFill>
                  <a:srgbClr val="888888"/>
                </a:solidFill>
                <a:latin typeface="Poppins"/>
                <a:ea typeface="Poppins"/>
                <a:cs typeface="Poppins"/>
                <a:sym typeface="Poppins"/>
              </a:defRPr>
            </a:lvl4pPr>
            <a:lvl5pPr indent="0" lvl="4" marL="0" marR="0" rtl="0" algn="r">
              <a:spcBef>
                <a:spcPts val="0"/>
              </a:spcBef>
              <a:buNone/>
              <a:defRPr sz="1200">
                <a:solidFill>
                  <a:srgbClr val="888888"/>
                </a:solidFill>
                <a:latin typeface="Poppins"/>
                <a:ea typeface="Poppins"/>
                <a:cs typeface="Poppins"/>
                <a:sym typeface="Poppins"/>
              </a:defRPr>
            </a:lvl5pPr>
            <a:lvl6pPr indent="0" lvl="5" marL="0" marR="0" rtl="0" algn="r">
              <a:spcBef>
                <a:spcPts val="0"/>
              </a:spcBef>
              <a:buNone/>
              <a:defRPr sz="1200">
                <a:solidFill>
                  <a:srgbClr val="888888"/>
                </a:solidFill>
                <a:latin typeface="Poppins"/>
                <a:ea typeface="Poppins"/>
                <a:cs typeface="Poppins"/>
                <a:sym typeface="Poppins"/>
              </a:defRPr>
            </a:lvl6pPr>
            <a:lvl7pPr indent="0" lvl="6" marL="0" marR="0" rtl="0" algn="r">
              <a:spcBef>
                <a:spcPts val="0"/>
              </a:spcBef>
              <a:buNone/>
              <a:defRPr sz="1200">
                <a:solidFill>
                  <a:srgbClr val="888888"/>
                </a:solidFill>
                <a:latin typeface="Poppins"/>
                <a:ea typeface="Poppins"/>
                <a:cs typeface="Poppins"/>
                <a:sym typeface="Poppins"/>
              </a:defRPr>
            </a:lvl7pPr>
            <a:lvl8pPr indent="0" lvl="7" marL="0" marR="0" rtl="0" algn="r">
              <a:spcBef>
                <a:spcPts val="0"/>
              </a:spcBef>
              <a:buNone/>
              <a:defRPr sz="1200">
                <a:solidFill>
                  <a:srgbClr val="888888"/>
                </a:solidFill>
                <a:latin typeface="Poppins"/>
                <a:ea typeface="Poppins"/>
                <a:cs typeface="Poppins"/>
                <a:sym typeface="Poppins"/>
              </a:defRPr>
            </a:lvl8pPr>
            <a:lvl9pPr indent="0" lvl="8" marL="0" marR="0" rtl="0" algn="r">
              <a:spcBef>
                <a:spcPts val="0"/>
              </a:spcBef>
              <a:buNone/>
              <a:defRPr sz="1200">
                <a:solidFill>
                  <a:srgbClr val="888888"/>
                </a:solidFill>
                <a:latin typeface="Poppins"/>
                <a:ea typeface="Poppins"/>
                <a:cs typeface="Poppins"/>
                <a:sym typeface="Poppins"/>
              </a:defRPr>
            </a:lvl9pPr>
          </a:lstStyle>
          <a:p>
            <a:pPr indent="0" lvl="0" mar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ontent with Caption" type="objTx">
  <p:cSld name="OBJECT_WITH_CAPTION_TEXT">
    <p:spTree>
      <p:nvGrpSpPr>
        <p:cNvPr id="77" name="Shape 77"/>
        <p:cNvGrpSpPr/>
        <p:nvPr/>
      </p:nvGrpSpPr>
      <p:grpSpPr>
        <a:xfrm>
          <a:off x="0" y="0"/>
          <a:ext cx="0" cy="0"/>
          <a:chOff x="0" y="0"/>
          <a:chExt cx="0" cy="0"/>
        </a:xfrm>
      </p:grpSpPr>
      <p:sp>
        <p:nvSpPr>
          <p:cNvPr id="78" name="Google Shape;78;p10"/>
          <p:cNvSpPr txBox="1"/>
          <p:nvPr>
            <p:ph type="title"/>
          </p:nvPr>
        </p:nvSpPr>
        <p:spPr>
          <a:xfrm>
            <a:off x="839788" y="457200"/>
            <a:ext cx="3932237" cy="1600200"/>
          </a:xfrm>
          <a:prstGeom prst="rect">
            <a:avLst/>
          </a:prstGeom>
          <a:noFill/>
          <a:ln>
            <a:noFill/>
          </a:ln>
        </p:spPr>
        <p:txBody>
          <a:bodyPr anchorCtr="0" anchor="b" bIns="45700" lIns="91425" spcFirstLastPara="1" rIns="91425" wrap="square" tIns="45700"/>
          <a:lstStyle>
            <a:lvl1pPr lvl="0" marR="0" rtl="0" algn="l">
              <a:lnSpc>
                <a:spcPct val="90000"/>
              </a:lnSpc>
              <a:spcBef>
                <a:spcPts val="0"/>
              </a:spcBef>
              <a:spcAft>
                <a:spcPts val="0"/>
              </a:spcAft>
              <a:buClr>
                <a:schemeClr val="dk2"/>
              </a:buClr>
              <a:buSzPts val="3200"/>
              <a:buFont typeface="Poppins"/>
              <a:buNone/>
              <a:defRPr b="1" i="0" sz="3200" u="none" cap="none" strike="noStrike">
                <a:solidFill>
                  <a:schemeClr val="dk2"/>
                </a:solidFill>
                <a:latin typeface="Poppins"/>
                <a:ea typeface="Poppins"/>
                <a:cs typeface="Poppins"/>
                <a:sym typeface="Poppins"/>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79" name="Google Shape;79;p10"/>
          <p:cNvSpPr txBox="1"/>
          <p:nvPr>
            <p:ph idx="1" type="body"/>
          </p:nvPr>
        </p:nvSpPr>
        <p:spPr>
          <a:xfrm>
            <a:off x="5183188" y="987425"/>
            <a:ext cx="6172200" cy="4873625"/>
          </a:xfrm>
          <a:prstGeom prst="rect">
            <a:avLst/>
          </a:prstGeom>
          <a:noFill/>
          <a:ln>
            <a:noFill/>
          </a:ln>
        </p:spPr>
        <p:txBody>
          <a:bodyPr anchorCtr="0" anchor="t" bIns="45700" lIns="91425" spcFirstLastPara="1" rIns="91425" wrap="square" tIns="45700"/>
          <a:lstStyle>
            <a:lvl1pPr indent="-228600" lvl="0" marL="457200" marR="0" rtl="0" algn="l">
              <a:lnSpc>
                <a:spcPct val="90000"/>
              </a:lnSpc>
              <a:spcBef>
                <a:spcPts val="1000"/>
              </a:spcBef>
              <a:spcAft>
                <a:spcPts val="0"/>
              </a:spcAft>
              <a:buClr>
                <a:schemeClr val="dk1"/>
              </a:buClr>
              <a:buSzPts val="3200"/>
              <a:buFont typeface="Arial"/>
              <a:buNone/>
              <a:defRPr b="0" i="0" sz="3200" u="none" cap="none" strike="noStrike">
                <a:solidFill>
                  <a:schemeClr val="dk1"/>
                </a:solidFill>
                <a:latin typeface="Poppins"/>
                <a:ea typeface="Poppins"/>
                <a:cs typeface="Poppins"/>
                <a:sym typeface="Poppins"/>
              </a:defRPr>
            </a:lvl1pPr>
            <a:lvl2pPr indent="-228600" lvl="1" marL="914400" marR="0" rtl="0" algn="l">
              <a:lnSpc>
                <a:spcPct val="90000"/>
              </a:lnSpc>
              <a:spcBef>
                <a:spcPts val="500"/>
              </a:spcBef>
              <a:spcAft>
                <a:spcPts val="0"/>
              </a:spcAft>
              <a:buClr>
                <a:schemeClr val="dk1"/>
              </a:buClr>
              <a:buSzPts val="2800"/>
              <a:buFont typeface="Arial"/>
              <a:buNone/>
              <a:defRPr b="0" i="0" sz="2800" u="none" cap="none" strike="noStrike">
                <a:solidFill>
                  <a:schemeClr val="dk1"/>
                </a:solidFill>
                <a:latin typeface="Poppins"/>
                <a:ea typeface="Poppins"/>
                <a:cs typeface="Poppins"/>
                <a:sym typeface="Poppins"/>
              </a:defRPr>
            </a:lvl2pPr>
            <a:lvl3pPr indent="-228600" lvl="2" marL="1371600" marR="0" rtl="0" algn="l">
              <a:lnSpc>
                <a:spcPct val="90000"/>
              </a:lnSpc>
              <a:spcBef>
                <a:spcPts val="500"/>
              </a:spcBef>
              <a:spcAft>
                <a:spcPts val="0"/>
              </a:spcAft>
              <a:buClr>
                <a:schemeClr val="dk1"/>
              </a:buClr>
              <a:buSzPts val="2400"/>
              <a:buFont typeface="Arial"/>
              <a:buNone/>
              <a:defRPr b="0" i="0" sz="2400" u="none" cap="none" strike="noStrike">
                <a:solidFill>
                  <a:schemeClr val="dk1"/>
                </a:solidFill>
                <a:latin typeface="Poppins"/>
                <a:ea typeface="Poppins"/>
                <a:cs typeface="Poppins"/>
                <a:sym typeface="Poppins"/>
              </a:defRPr>
            </a:lvl3pPr>
            <a:lvl4pPr indent="-228600" lvl="3" marL="1828800" marR="0" rtl="0" algn="l">
              <a:lnSpc>
                <a:spcPct val="90000"/>
              </a:lnSpc>
              <a:spcBef>
                <a:spcPts val="500"/>
              </a:spcBef>
              <a:spcAft>
                <a:spcPts val="0"/>
              </a:spcAft>
              <a:buClr>
                <a:schemeClr val="dk1"/>
              </a:buClr>
              <a:buSzPts val="2000"/>
              <a:buFont typeface="Arial"/>
              <a:buNone/>
              <a:defRPr b="0" i="0" sz="2000" u="none" cap="none" strike="noStrike">
                <a:solidFill>
                  <a:schemeClr val="dk1"/>
                </a:solidFill>
                <a:latin typeface="Poppins"/>
                <a:ea typeface="Poppins"/>
                <a:cs typeface="Poppins"/>
                <a:sym typeface="Poppins"/>
              </a:defRPr>
            </a:lvl4pPr>
            <a:lvl5pPr indent="-228600" lvl="4" marL="2286000" marR="0" rtl="0" algn="l">
              <a:lnSpc>
                <a:spcPct val="90000"/>
              </a:lnSpc>
              <a:spcBef>
                <a:spcPts val="500"/>
              </a:spcBef>
              <a:spcAft>
                <a:spcPts val="0"/>
              </a:spcAft>
              <a:buClr>
                <a:schemeClr val="dk1"/>
              </a:buClr>
              <a:buSzPts val="2000"/>
              <a:buFont typeface="Arial"/>
              <a:buNone/>
              <a:defRPr b="0" i="0" sz="2000" u="none" cap="none" strike="noStrike">
                <a:solidFill>
                  <a:schemeClr val="dk1"/>
                </a:solidFill>
                <a:latin typeface="Poppins"/>
                <a:ea typeface="Poppins"/>
                <a:cs typeface="Poppins"/>
                <a:sym typeface="Poppins"/>
              </a:defRPr>
            </a:lvl5pPr>
            <a:lvl6pPr indent="-355600" lvl="5" marL="27432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Poppins"/>
                <a:ea typeface="Poppins"/>
                <a:cs typeface="Poppins"/>
                <a:sym typeface="Poppins"/>
              </a:defRPr>
            </a:lvl6pPr>
            <a:lvl7pPr indent="-355600" lvl="6" marL="32004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Poppins"/>
                <a:ea typeface="Poppins"/>
                <a:cs typeface="Poppins"/>
                <a:sym typeface="Poppins"/>
              </a:defRPr>
            </a:lvl7pPr>
            <a:lvl8pPr indent="-355600" lvl="7" marL="3657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Poppins"/>
                <a:ea typeface="Poppins"/>
                <a:cs typeface="Poppins"/>
                <a:sym typeface="Poppins"/>
              </a:defRPr>
            </a:lvl8pPr>
            <a:lvl9pPr indent="-355600" lvl="8" marL="41148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Poppins"/>
                <a:ea typeface="Poppins"/>
                <a:cs typeface="Poppins"/>
                <a:sym typeface="Poppins"/>
              </a:defRPr>
            </a:lvl9pPr>
          </a:lstStyle>
          <a:p/>
        </p:txBody>
      </p:sp>
      <p:sp>
        <p:nvSpPr>
          <p:cNvPr id="80" name="Google Shape;80;p10"/>
          <p:cNvSpPr txBox="1"/>
          <p:nvPr>
            <p:ph idx="2" type="body"/>
          </p:nvPr>
        </p:nvSpPr>
        <p:spPr>
          <a:xfrm>
            <a:off x="839788" y="2057400"/>
            <a:ext cx="3932237" cy="3811588"/>
          </a:xfrm>
          <a:prstGeom prst="rect">
            <a:avLst/>
          </a:prstGeom>
          <a:noFill/>
          <a:ln>
            <a:noFill/>
          </a:ln>
        </p:spPr>
        <p:txBody>
          <a:bodyPr anchorCtr="0" anchor="t" bIns="45700" lIns="91425" spcFirstLastPara="1" rIns="91425" wrap="square" tIns="45700"/>
          <a:lstStyle>
            <a:lvl1pPr indent="-228600" lvl="0" marL="457200" marR="0" rtl="0" algn="l">
              <a:lnSpc>
                <a:spcPct val="90000"/>
              </a:lnSpc>
              <a:spcBef>
                <a:spcPts val="1000"/>
              </a:spcBef>
              <a:spcAft>
                <a:spcPts val="0"/>
              </a:spcAft>
              <a:buClr>
                <a:schemeClr val="dk1"/>
              </a:buClr>
              <a:buSzPts val="1600"/>
              <a:buFont typeface="Arial"/>
              <a:buNone/>
              <a:defRPr b="0" i="0" sz="1600" u="none" cap="none" strike="noStrike">
                <a:solidFill>
                  <a:schemeClr val="dk1"/>
                </a:solidFill>
                <a:latin typeface="Poppins"/>
                <a:ea typeface="Poppins"/>
                <a:cs typeface="Poppins"/>
                <a:sym typeface="Poppins"/>
              </a:defRPr>
            </a:lvl1pPr>
            <a:lvl2pPr indent="-228600" lvl="1" marL="914400" marR="0" rtl="0" algn="l">
              <a:lnSpc>
                <a:spcPct val="90000"/>
              </a:lnSpc>
              <a:spcBef>
                <a:spcPts val="500"/>
              </a:spcBef>
              <a:spcAft>
                <a:spcPts val="0"/>
              </a:spcAft>
              <a:buClr>
                <a:schemeClr val="dk1"/>
              </a:buClr>
              <a:buSzPts val="1400"/>
              <a:buFont typeface="Arial"/>
              <a:buNone/>
              <a:defRPr b="0" i="0" sz="1400" u="none" cap="none" strike="noStrike">
                <a:solidFill>
                  <a:schemeClr val="dk1"/>
                </a:solidFill>
                <a:latin typeface="Poppins"/>
                <a:ea typeface="Poppins"/>
                <a:cs typeface="Poppins"/>
                <a:sym typeface="Poppins"/>
              </a:defRPr>
            </a:lvl2pPr>
            <a:lvl3pPr indent="-228600" lvl="2" marL="1371600" marR="0" rtl="0" algn="l">
              <a:lnSpc>
                <a:spcPct val="90000"/>
              </a:lnSpc>
              <a:spcBef>
                <a:spcPts val="500"/>
              </a:spcBef>
              <a:spcAft>
                <a:spcPts val="0"/>
              </a:spcAft>
              <a:buClr>
                <a:schemeClr val="dk1"/>
              </a:buClr>
              <a:buSzPts val="1200"/>
              <a:buFont typeface="Arial"/>
              <a:buNone/>
              <a:defRPr b="0" i="0" sz="1200" u="none" cap="none" strike="noStrike">
                <a:solidFill>
                  <a:schemeClr val="dk1"/>
                </a:solidFill>
                <a:latin typeface="Poppins"/>
                <a:ea typeface="Poppins"/>
                <a:cs typeface="Poppins"/>
                <a:sym typeface="Poppins"/>
              </a:defRPr>
            </a:lvl3pPr>
            <a:lvl4pPr indent="-228600" lvl="3" marL="1828800" marR="0" rtl="0" algn="l">
              <a:lnSpc>
                <a:spcPct val="90000"/>
              </a:lnSpc>
              <a:spcBef>
                <a:spcPts val="500"/>
              </a:spcBef>
              <a:spcAft>
                <a:spcPts val="0"/>
              </a:spcAft>
              <a:buClr>
                <a:schemeClr val="dk1"/>
              </a:buClr>
              <a:buSzPts val="1000"/>
              <a:buFont typeface="Arial"/>
              <a:buNone/>
              <a:defRPr b="0" i="0" sz="1000" u="none" cap="none" strike="noStrike">
                <a:solidFill>
                  <a:schemeClr val="dk1"/>
                </a:solidFill>
                <a:latin typeface="Poppins"/>
                <a:ea typeface="Poppins"/>
                <a:cs typeface="Poppins"/>
                <a:sym typeface="Poppins"/>
              </a:defRPr>
            </a:lvl4pPr>
            <a:lvl5pPr indent="-228600" lvl="4" marL="2286000" marR="0" rtl="0" algn="l">
              <a:lnSpc>
                <a:spcPct val="90000"/>
              </a:lnSpc>
              <a:spcBef>
                <a:spcPts val="500"/>
              </a:spcBef>
              <a:spcAft>
                <a:spcPts val="0"/>
              </a:spcAft>
              <a:buClr>
                <a:schemeClr val="dk1"/>
              </a:buClr>
              <a:buSzPts val="1000"/>
              <a:buFont typeface="Arial"/>
              <a:buNone/>
              <a:defRPr b="0" i="0" sz="1000" u="none" cap="none" strike="noStrike">
                <a:solidFill>
                  <a:schemeClr val="dk1"/>
                </a:solidFill>
                <a:latin typeface="Poppins"/>
                <a:ea typeface="Poppins"/>
                <a:cs typeface="Poppins"/>
                <a:sym typeface="Poppins"/>
              </a:defRPr>
            </a:lvl5pPr>
            <a:lvl6pPr indent="-228600" lvl="5" marL="2743200" marR="0" rtl="0" algn="l">
              <a:lnSpc>
                <a:spcPct val="90000"/>
              </a:lnSpc>
              <a:spcBef>
                <a:spcPts val="500"/>
              </a:spcBef>
              <a:spcAft>
                <a:spcPts val="0"/>
              </a:spcAft>
              <a:buClr>
                <a:schemeClr val="dk1"/>
              </a:buClr>
              <a:buSzPts val="1000"/>
              <a:buFont typeface="Arial"/>
              <a:buNone/>
              <a:defRPr b="0" i="0" sz="1000" u="none" cap="none" strike="noStrike">
                <a:solidFill>
                  <a:schemeClr val="dk1"/>
                </a:solidFill>
                <a:latin typeface="Poppins"/>
                <a:ea typeface="Poppins"/>
                <a:cs typeface="Poppins"/>
                <a:sym typeface="Poppins"/>
              </a:defRPr>
            </a:lvl6pPr>
            <a:lvl7pPr indent="-228600" lvl="6" marL="3200400" marR="0" rtl="0" algn="l">
              <a:lnSpc>
                <a:spcPct val="90000"/>
              </a:lnSpc>
              <a:spcBef>
                <a:spcPts val="500"/>
              </a:spcBef>
              <a:spcAft>
                <a:spcPts val="0"/>
              </a:spcAft>
              <a:buClr>
                <a:schemeClr val="dk1"/>
              </a:buClr>
              <a:buSzPts val="1000"/>
              <a:buFont typeface="Arial"/>
              <a:buNone/>
              <a:defRPr b="0" i="0" sz="1000" u="none" cap="none" strike="noStrike">
                <a:solidFill>
                  <a:schemeClr val="dk1"/>
                </a:solidFill>
                <a:latin typeface="Poppins"/>
                <a:ea typeface="Poppins"/>
                <a:cs typeface="Poppins"/>
                <a:sym typeface="Poppins"/>
              </a:defRPr>
            </a:lvl7pPr>
            <a:lvl8pPr indent="-228600" lvl="7" marL="3657600" marR="0" rtl="0" algn="l">
              <a:lnSpc>
                <a:spcPct val="90000"/>
              </a:lnSpc>
              <a:spcBef>
                <a:spcPts val="500"/>
              </a:spcBef>
              <a:spcAft>
                <a:spcPts val="0"/>
              </a:spcAft>
              <a:buClr>
                <a:schemeClr val="dk1"/>
              </a:buClr>
              <a:buSzPts val="1000"/>
              <a:buFont typeface="Arial"/>
              <a:buNone/>
              <a:defRPr b="0" i="0" sz="1000" u="none" cap="none" strike="noStrike">
                <a:solidFill>
                  <a:schemeClr val="dk1"/>
                </a:solidFill>
                <a:latin typeface="Poppins"/>
                <a:ea typeface="Poppins"/>
                <a:cs typeface="Poppins"/>
                <a:sym typeface="Poppins"/>
              </a:defRPr>
            </a:lvl8pPr>
            <a:lvl9pPr indent="-228600" lvl="8" marL="4114800" marR="0" rtl="0" algn="l">
              <a:lnSpc>
                <a:spcPct val="90000"/>
              </a:lnSpc>
              <a:spcBef>
                <a:spcPts val="500"/>
              </a:spcBef>
              <a:spcAft>
                <a:spcPts val="0"/>
              </a:spcAft>
              <a:buClr>
                <a:schemeClr val="dk1"/>
              </a:buClr>
              <a:buSzPts val="1000"/>
              <a:buFont typeface="Arial"/>
              <a:buNone/>
              <a:defRPr b="0" i="0" sz="1000" u="none" cap="none" strike="noStrike">
                <a:solidFill>
                  <a:schemeClr val="dk1"/>
                </a:solidFill>
                <a:latin typeface="Poppins"/>
                <a:ea typeface="Poppins"/>
                <a:cs typeface="Poppins"/>
                <a:sym typeface="Poppins"/>
              </a:defRPr>
            </a:lvl9pPr>
          </a:lstStyle>
          <a:p/>
        </p:txBody>
      </p:sp>
      <p:sp>
        <p:nvSpPr>
          <p:cNvPr id="81" name="Google Shape;81;p10"/>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lstStyle>
            <a:lvl1pPr lvl="0" marR="0" rtl="0" algn="l">
              <a:spcBef>
                <a:spcPts val="0"/>
              </a:spcBef>
              <a:spcAft>
                <a:spcPts val="0"/>
              </a:spcAft>
              <a:buSzPts val="1400"/>
              <a:buNone/>
              <a:defRPr sz="1200">
                <a:solidFill>
                  <a:srgbClr val="888888"/>
                </a:solidFill>
                <a:latin typeface="Poppins"/>
                <a:ea typeface="Poppins"/>
                <a:cs typeface="Poppins"/>
                <a:sym typeface="Poppins"/>
              </a:defRPr>
            </a:lvl1pPr>
            <a:lvl2pPr lvl="1"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2pPr>
            <a:lvl3pPr lvl="2"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3pPr>
            <a:lvl4pPr lvl="3"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4pPr>
            <a:lvl5pPr lvl="4"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5pPr>
            <a:lvl6pPr lvl="5"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6pPr>
            <a:lvl7pPr lvl="6"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7pPr>
            <a:lvl8pPr lvl="7"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8pPr>
            <a:lvl9pPr lvl="8"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9pPr>
          </a:lstStyle>
          <a:p/>
        </p:txBody>
      </p:sp>
      <p:sp>
        <p:nvSpPr>
          <p:cNvPr id="82" name="Google Shape;82;p10"/>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lstStyle>
            <a:lvl1pPr lvl="0" marR="0" rtl="0" algn="ctr">
              <a:spcBef>
                <a:spcPts val="0"/>
              </a:spcBef>
              <a:spcAft>
                <a:spcPts val="0"/>
              </a:spcAft>
              <a:buSzPts val="1400"/>
              <a:buNone/>
              <a:defRPr sz="1200">
                <a:solidFill>
                  <a:srgbClr val="888888"/>
                </a:solidFill>
                <a:latin typeface="Poppins"/>
                <a:ea typeface="Poppins"/>
                <a:cs typeface="Poppins"/>
                <a:sym typeface="Poppins"/>
              </a:defRPr>
            </a:lvl1pPr>
            <a:lvl2pPr lvl="1"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2pPr>
            <a:lvl3pPr lvl="2"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3pPr>
            <a:lvl4pPr lvl="3"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4pPr>
            <a:lvl5pPr lvl="4"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5pPr>
            <a:lvl6pPr lvl="5"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6pPr>
            <a:lvl7pPr lvl="6"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7pPr>
            <a:lvl8pPr lvl="7"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8pPr>
            <a:lvl9pPr lvl="8"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9pPr>
          </a:lstStyle>
          <a:p/>
        </p:txBody>
      </p:sp>
      <p:sp>
        <p:nvSpPr>
          <p:cNvPr id="83" name="Google Shape;83;p10"/>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sz="1200">
                <a:solidFill>
                  <a:srgbClr val="888888"/>
                </a:solidFill>
                <a:latin typeface="Poppins"/>
                <a:ea typeface="Poppins"/>
                <a:cs typeface="Poppins"/>
                <a:sym typeface="Poppins"/>
              </a:defRPr>
            </a:lvl1pPr>
            <a:lvl2pPr indent="0" lvl="1" marL="0" marR="0" rtl="0" algn="r">
              <a:spcBef>
                <a:spcPts val="0"/>
              </a:spcBef>
              <a:buNone/>
              <a:defRPr sz="1200">
                <a:solidFill>
                  <a:srgbClr val="888888"/>
                </a:solidFill>
                <a:latin typeface="Poppins"/>
                <a:ea typeface="Poppins"/>
                <a:cs typeface="Poppins"/>
                <a:sym typeface="Poppins"/>
              </a:defRPr>
            </a:lvl2pPr>
            <a:lvl3pPr indent="0" lvl="2" marL="0" marR="0" rtl="0" algn="r">
              <a:spcBef>
                <a:spcPts val="0"/>
              </a:spcBef>
              <a:buNone/>
              <a:defRPr sz="1200">
                <a:solidFill>
                  <a:srgbClr val="888888"/>
                </a:solidFill>
                <a:latin typeface="Poppins"/>
                <a:ea typeface="Poppins"/>
                <a:cs typeface="Poppins"/>
                <a:sym typeface="Poppins"/>
              </a:defRPr>
            </a:lvl3pPr>
            <a:lvl4pPr indent="0" lvl="3" marL="0" marR="0" rtl="0" algn="r">
              <a:spcBef>
                <a:spcPts val="0"/>
              </a:spcBef>
              <a:buNone/>
              <a:defRPr sz="1200">
                <a:solidFill>
                  <a:srgbClr val="888888"/>
                </a:solidFill>
                <a:latin typeface="Poppins"/>
                <a:ea typeface="Poppins"/>
                <a:cs typeface="Poppins"/>
                <a:sym typeface="Poppins"/>
              </a:defRPr>
            </a:lvl4pPr>
            <a:lvl5pPr indent="0" lvl="4" marL="0" marR="0" rtl="0" algn="r">
              <a:spcBef>
                <a:spcPts val="0"/>
              </a:spcBef>
              <a:buNone/>
              <a:defRPr sz="1200">
                <a:solidFill>
                  <a:srgbClr val="888888"/>
                </a:solidFill>
                <a:latin typeface="Poppins"/>
                <a:ea typeface="Poppins"/>
                <a:cs typeface="Poppins"/>
                <a:sym typeface="Poppins"/>
              </a:defRPr>
            </a:lvl5pPr>
            <a:lvl6pPr indent="0" lvl="5" marL="0" marR="0" rtl="0" algn="r">
              <a:spcBef>
                <a:spcPts val="0"/>
              </a:spcBef>
              <a:buNone/>
              <a:defRPr sz="1200">
                <a:solidFill>
                  <a:srgbClr val="888888"/>
                </a:solidFill>
                <a:latin typeface="Poppins"/>
                <a:ea typeface="Poppins"/>
                <a:cs typeface="Poppins"/>
                <a:sym typeface="Poppins"/>
              </a:defRPr>
            </a:lvl6pPr>
            <a:lvl7pPr indent="0" lvl="6" marL="0" marR="0" rtl="0" algn="r">
              <a:spcBef>
                <a:spcPts val="0"/>
              </a:spcBef>
              <a:buNone/>
              <a:defRPr sz="1200">
                <a:solidFill>
                  <a:srgbClr val="888888"/>
                </a:solidFill>
                <a:latin typeface="Poppins"/>
                <a:ea typeface="Poppins"/>
                <a:cs typeface="Poppins"/>
                <a:sym typeface="Poppins"/>
              </a:defRPr>
            </a:lvl7pPr>
            <a:lvl8pPr indent="0" lvl="7" marL="0" marR="0" rtl="0" algn="r">
              <a:spcBef>
                <a:spcPts val="0"/>
              </a:spcBef>
              <a:buNone/>
              <a:defRPr sz="1200">
                <a:solidFill>
                  <a:srgbClr val="888888"/>
                </a:solidFill>
                <a:latin typeface="Poppins"/>
                <a:ea typeface="Poppins"/>
                <a:cs typeface="Poppins"/>
                <a:sym typeface="Poppins"/>
              </a:defRPr>
            </a:lvl8pPr>
            <a:lvl9pPr indent="0" lvl="8" marL="0" marR="0" rtl="0" algn="r">
              <a:spcBef>
                <a:spcPts val="0"/>
              </a:spcBef>
              <a:buNone/>
              <a:defRPr sz="1200">
                <a:solidFill>
                  <a:srgbClr val="888888"/>
                </a:solidFill>
                <a:latin typeface="Poppins"/>
                <a:ea typeface="Poppins"/>
                <a:cs typeface="Poppins"/>
                <a:sym typeface="Poppins"/>
              </a:defRPr>
            </a:lvl9pPr>
          </a:lstStyle>
          <a:p>
            <a:pPr indent="0" lvl="0" marL="0">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theme" Target="../theme/theme2.xml"/><Relationship Id="rId12" Type="http://schemas.openxmlformats.org/officeDocument/2006/relationships/slideLayout" Target="../slideLayouts/slideLayout12.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chemeClr val="lt1"/>
        </a:solidFill>
      </p:bgPr>
    </p:bg>
    <p:spTree>
      <p:nvGrpSpPr>
        <p:cNvPr id="9" name="Shape 9"/>
        <p:cNvGrpSpPr/>
        <p:nvPr/>
      </p:nvGrpSpPr>
      <p:grpSpPr>
        <a:xfrm>
          <a:off x="0" y="0"/>
          <a:ext cx="0" cy="0"/>
          <a:chOff x="0" y="0"/>
          <a:chExt cx="0" cy="0"/>
        </a:xfrm>
      </p:grpSpPr>
      <p:sp>
        <p:nvSpPr>
          <p:cNvPr id="10" name="Google Shape;10;p1"/>
          <p:cNvSpPr txBox="1"/>
          <p:nvPr>
            <p:ph type="title"/>
          </p:nvPr>
        </p:nvSpPr>
        <p:spPr>
          <a:xfrm>
            <a:off x="838200" y="692984"/>
            <a:ext cx="10515600" cy="831663"/>
          </a:xfrm>
          <a:prstGeom prst="rect">
            <a:avLst/>
          </a:prstGeom>
          <a:noFill/>
          <a:ln>
            <a:noFill/>
          </a:ln>
        </p:spPr>
        <p:txBody>
          <a:bodyPr anchorCtr="0" anchor="ctr" bIns="45700" lIns="91425" spcFirstLastPara="1" rIns="91425" wrap="square" tIns="45700"/>
          <a:lstStyle>
            <a:lvl1pPr lvl="0" marR="0" rtl="0" algn="l">
              <a:lnSpc>
                <a:spcPct val="90000"/>
              </a:lnSpc>
              <a:spcBef>
                <a:spcPts val="0"/>
              </a:spcBef>
              <a:spcAft>
                <a:spcPts val="0"/>
              </a:spcAft>
              <a:buClr>
                <a:schemeClr val="dk2"/>
              </a:buClr>
              <a:buSzPts val="3000"/>
              <a:buFont typeface="Poppins"/>
              <a:buNone/>
              <a:defRPr b="1" i="0" sz="3000" u="none" cap="none" strike="noStrike">
                <a:solidFill>
                  <a:schemeClr val="dk2"/>
                </a:solidFill>
                <a:latin typeface="Poppins"/>
                <a:ea typeface="Poppins"/>
                <a:cs typeface="Poppins"/>
                <a:sym typeface="Poppins"/>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11" name="Google Shape;11;p1"/>
          <p:cNvSpPr txBox="1"/>
          <p:nvPr>
            <p:ph idx="1" type="body"/>
          </p:nvPr>
        </p:nvSpPr>
        <p:spPr>
          <a:xfrm>
            <a:off x="838200" y="1543891"/>
            <a:ext cx="10515600" cy="4633072"/>
          </a:xfrm>
          <a:prstGeom prst="rect">
            <a:avLst/>
          </a:prstGeom>
          <a:noFill/>
          <a:ln>
            <a:noFill/>
          </a:ln>
        </p:spPr>
        <p:txBody>
          <a:bodyPr anchorCtr="0" anchor="t" bIns="45700" lIns="91425" spcFirstLastPara="1" rIns="91425" wrap="square" tIns="45700"/>
          <a:lstStyle>
            <a:lvl1pPr indent="-228600" lvl="0" marL="457200" marR="0" rtl="0" algn="l">
              <a:lnSpc>
                <a:spcPct val="90000"/>
              </a:lnSpc>
              <a:spcBef>
                <a:spcPts val="1000"/>
              </a:spcBef>
              <a:spcAft>
                <a:spcPts val="0"/>
              </a:spcAft>
              <a:buClr>
                <a:schemeClr val="dk1"/>
              </a:buClr>
              <a:buSzPts val="2800"/>
              <a:buFont typeface="Arial"/>
              <a:buNone/>
              <a:defRPr b="0" i="0" sz="2800" u="none" cap="none" strike="noStrike">
                <a:solidFill>
                  <a:schemeClr val="dk1"/>
                </a:solidFill>
                <a:latin typeface="Poppins"/>
                <a:ea typeface="Poppins"/>
                <a:cs typeface="Poppins"/>
                <a:sym typeface="Poppins"/>
              </a:defRPr>
            </a:lvl1pPr>
            <a:lvl2pPr indent="-228600" lvl="1" marL="914400" marR="0" rtl="0" algn="l">
              <a:lnSpc>
                <a:spcPct val="90000"/>
              </a:lnSpc>
              <a:spcBef>
                <a:spcPts val="500"/>
              </a:spcBef>
              <a:spcAft>
                <a:spcPts val="0"/>
              </a:spcAft>
              <a:buClr>
                <a:schemeClr val="dk1"/>
              </a:buClr>
              <a:buSzPts val="2400"/>
              <a:buFont typeface="Arial"/>
              <a:buNone/>
              <a:defRPr b="0" i="0" sz="2400" u="none" cap="none" strike="noStrike">
                <a:solidFill>
                  <a:schemeClr val="dk1"/>
                </a:solidFill>
                <a:latin typeface="Poppins"/>
                <a:ea typeface="Poppins"/>
                <a:cs typeface="Poppins"/>
                <a:sym typeface="Poppins"/>
              </a:defRPr>
            </a:lvl2pPr>
            <a:lvl3pPr indent="-228600" lvl="2" marL="1371600" marR="0" rtl="0" algn="l">
              <a:lnSpc>
                <a:spcPct val="90000"/>
              </a:lnSpc>
              <a:spcBef>
                <a:spcPts val="500"/>
              </a:spcBef>
              <a:spcAft>
                <a:spcPts val="0"/>
              </a:spcAft>
              <a:buClr>
                <a:schemeClr val="dk1"/>
              </a:buClr>
              <a:buSzPts val="2000"/>
              <a:buFont typeface="Arial"/>
              <a:buNone/>
              <a:defRPr b="0" i="0" sz="2000" u="none" cap="none" strike="noStrike">
                <a:solidFill>
                  <a:schemeClr val="dk1"/>
                </a:solidFill>
                <a:latin typeface="Poppins"/>
                <a:ea typeface="Poppins"/>
                <a:cs typeface="Poppins"/>
                <a:sym typeface="Poppins"/>
              </a:defRPr>
            </a:lvl3pPr>
            <a:lvl4pPr indent="-228600" lvl="3" marL="1828800" marR="0" rtl="0" algn="l">
              <a:lnSpc>
                <a:spcPct val="90000"/>
              </a:lnSpc>
              <a:spcBef>
                <a:spcPts val="500"/>
              </a:spcBef>
              <a:spcAft>
                <a:spcPts val="0"/>
              </a:spcAft>
              <a:buClr>
                <a:schemeClr val="dk1"/>
              </a:buClr>
              <a:buSzPts val="1800"/>
              <a:buFont typeface="Arial"/>
              <a:buNone/>
              <a:defRPr b="0" i="0" sz="1800" u="none" cap="none" strike="noStrike">
                <a:solidFill>
                  <a:schemeClr val="dk1"/>
                </a:solidFill>
                <a:latin typeface="Poppins"/>
                <a:ea typeface="Poppins"/>
                <a:cs typeface="Poppins"/>
                <a:sym typeface="Poppins"/>
              </a:defRPr>
            </a:lvl4pPr>
            <a:lvl5pPr indent="-228600" lvl="4" marL="2286000" marR="0" rtl="0" algn="l">
              <a:lnSpc>
                <a:spcPct val="90000"/>
              </a:lnSpc>
              <a:spcBef>
                <a:spcPts val="500"/>
              </a:spcBef>
              <a:spcAft>
                <a:spcPts val="0"/>
              </a:spcAft>
              <a:buClr>
                <a:schemeClr val="dk1"/>
              </a:buClr>
              <a:buSzPts val="1800"/>
              <a:buFont typeface="Arial"/>
              <a:buNone/>
              <a:defRPr b="0" i="0" sz="1800" u="none" cap="none" strike="noStrike">
                <a:solidFill>
                  <a:schemeClr val="dk1"/>
                </a:solidFill>
                <a:latin typeface="Poppins"/>
                <a:ea typeface="Poppins"/>
                <a:cs typeface="Poppins"/>
                <a:sym typeface="Poppins"/>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Poppins"/>
                <a:ea typeface="Poppins"/>
                <a:cs typeface="Poppins"/>
                <a:sym typeface="Poppins"/>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Poppins"/>
                <a:ea typeface="Poppins"/>
                <a:cs typeface="Poppins"/>
                <a:sym typeface="Poppins"/>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Poppins"/>
                <a:ea typeface="Poppins"/>
                <a:cs typeface="Poppins"/>
                <a:sym typeface="Poppins"/>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Poppins"/>
                <a:ea typeface="Poppins"/>
                <a:cs typeface="Poppins"/>
                <a:sym typeface="Poppins"/>
              </a:defRPr>
            </a:lvl9pPr>
          </a:lstStyle>
          <a:p/>
        </p:txBody>
      </p:sp>
      <p:sp>
        <p:nvSpPr>
          <p:cNvPr id="12" name="Google Shape;12;p1"/>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lstStyle>
            <a:lvl1pPr lvl="0" marR="0" rtl="0" algn="l">
              <a:spcBef>
                <a:spcPts val="0"/>
              </a:spcBef>
              <a:spcAft>
                <a:spcPts val="0"/>
              </a:spcAft>
              <a:buSzPts val="1400"/>
              <a:buNone/>
              <a:defRPr b="0" i="0" sz="1200" u="none" cap="none" strike="noStrike">
                <a:solidFill>
                  <a:srgbClr val="888888"/>
                </a:solidFill>
                <a:latin typeface="Poppins"/>
                <a:ea typeface="Poppins"/>
                <a:cs typeface="Poppins"/>
                <a:sym typeface="Poppins"/>
              </a:defRPr>
            </a:lvl1pPr>
            <a:lvl2pPr lvl="1"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2pPr>
            <a:lvl3pPr lvl="2"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3pPr>
            <a:lvl4pPr lvl="3"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4pPr>
            <a:lvl5pPr lvl="4"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5pPr>
            <a:lvl6pPr lvl="5"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6pPr>
            <a:lvl7pPr lvl="6"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7pPr>
            <a:lvl8pPr lvl="7"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8pPr>
            <a:lvl9pPr lvl="8"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9pPr>
          </a:lstStyle>
          <a:p/>
        </p:txBody>
      </p:sp>
      <p:sp>
        <p:nvSpPr>
          <p:cNvPr id="13" name="Google Shape;13;p1"/>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lstStyle>
            <a:lvl1pPr lvl="0" marR="0" rtl="0" algn="ctr">
              <a:spcBef>
                <a:spcPts val="0"/>
              </a:spcBef>
              <a:spcAft>
                <a:spcPts val="0"/>
              </a:spcAft>
              <a:buSzPts val="1400"/>
              <a:buNone/>
              <a:defRPr b="0" i="0" sz="1200" u="none" cap="none" strike="noStrike">
                <a:solidFill>
                  <a:srgbClr val="888888"/>
                </a:solidFill>
                <a:latin typeface="Poppins"/>
                <a:ea typeface="Poppins"/>
                <a:cs typeface="Poppins"/>
                <a:sym typeface="Poppins"/>
              </a:defRPr>
            </a:lvl1pPr>
            <a:lvl2pPr lvl="1"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2pPr>
            <a:lvl3pPr lvl="2"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3pPr>
            <a:lvl4pPr lvl="3"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4pPr>
            <a:lvl5pPr lvl="4"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5pPr>
            <a:lvl6pPr lvl="5"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6pPr>
            <a:lvl7pPr lvl="6"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7pPr>
            <a:lvl8pPr lvl="7"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8pPr>
            <a:lvl9pPr lvl="8"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9pPr>
          </a:lstStyle>
          <a:p/>
        </p:txBody>
      </p:sp>
      <p:sp>
        <p:nvSpPr>
          <p:cNvPr id="14" name="Google Shape;14;p1"/>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b="0" i="0" sz="1200" u="none" cap="none" strike="noStrike">
                <a:solidFill>
                  <a:srgbClr val="888888"/>
                </a:solidFill>
                <a:latin typeface="Poppins"/>
                <a:ea typeface="Poppins"/>
                <a:cs typeface="Poppins"/>
                <a:sym typeface="Poppins"/>
              </a:defRPr>
            </a:lvl1pPr>
            <a:lvl2pPr indent="0" lvl="1" marL="0" marR="0" rtl="0" algn="r">
              <a:spcBef>
                <a:spcPts val="0"/>
              </a:spcBef>
              <a:buNone/>
              <a:defRPr b="0" i="0" sz="1200" u="none" cap="none" strike="noStrike">
                <a:solidFill>
                  <a:srgbClr val="888888"/>
                </a:solidFill>
                <a:latin typeface="Poppins"/>
                <a:ea typeface="Poppins"/>
                <a:cs typeface="Poppins"/>
                <a:sym typeface="Poppins"/>
              </a:defRPr>
            </a:lvl2pPr>
            <a:lvl3pPr indent="0" lvl="2" marL="0" marR="0" rtl="0" algn="r">
              <a:spcBef>
                <a:spcPts val="0"/>
              </a:spcBef>
              <a:buNone/>
              <a:defRPr b="0" i="0" sz="1200" u="none" cap="none" strike="noStrike">
                <a:solidFill>
                  <a:srgbClr val="888888"/>
                </a:solidFill>
                <a:latin typeface="Poppins"/>
                <a:ea typeface="Poppins"/>
                <a:cs typeface="Poppins"/>
                <a:sym typeface="Poppins"/>
              </a:defRPr>
            </a:lvl3pPr>
            <a:lvl4pPr indent="0" lvl="3" marL="0" marR="0" rtl="0" algn="r">
              <a:spcBef>
                <a:spcPts val="0"/>
              </a:spcBef>
              <a:buNone/>
              <a:defRPr b="0" i="0" sz="1200" u="none" cap="none" strike="noStrike">
                <a:solidFill>
                  <a:srgbClr val="888888"/>
                </a:solidFill>
                <a:latin typeface="Poppins"/>
                <a:ea typeface="Poppins"/>
                <a:cs typeface="Poppins"/>
                <a:sym typeface="Poppins"/>
              </a:defRPr>
            </a:lvl4pPr>
            <a:lvl5pPr indent="0" lvl="4" marL="0" marR="0" rtl="0" algn="r">
              <a:spcBef>
                <a:spcPts val="0"/>
              </a:spcBef>
              <a:buNone/>
              <a:defRPr b="0" i="0" sz="1200" u="none" cap="none" strike="noStrike">
                <a:solidFill>
                  <a:srgbClr val="888888"/>
                </a:solidFill>
                <a:latin typeface="Poppins"/>
                <a:ea typeface="Poppins"/>
                <a:cs typeface="Poppins"/>
                <a:sym typeface="Poppins"/>
              </a:defRPr>
            </a:lvl5pPr>
            <a:lvl6pPr indent="0" lvl="5" marL="0" marR="0" rtl="0" algn="r">
              <a:spcBef>
                <a:spcPts val="0"/>
              </a:spcBef>
              <a:buNone/>
              <a:defRPr b="0" i="0" sz="1200" u="none" cap="none" strike="noStrike">
                <a:solidFill>
                  <a:srgbClr val="888888"/>
                </a:solidFill>
                <a:latin typeface="Poppins"/>
                <a:ea typeface="Poppins"/>
                <a:cs typeface="Poppins"/>
                <a:sym typeface="Poppins"/>
              </a:defRPr>
            </a:lvl6pPr>
            <a:lvl7pPr indent="0" lvl="6" marL="0" marR="0" rtl="0" algn="r">
              <a:spcBef>
                <a:spcPts val="0"/>
              </a:spcBef>
              <a:buNone/>
              <a:defRPr b="0" i="0" sz="1200" u="none" cap="none" strike="noStrike">
                <a:solidFill>
                  <a:srgbClr val="888888"/>
                </a:solidFill>
                <a:latin typeface="Poppins"/>
                <a:ea typeface="Poppins"/>
                <a:cs typeface="Poppins"/>
                <a:sym typeface="Poppins"/>
              </a:defRPr>
            </a:lvl7pPr>
            <a:lvl8pPr indent="0" lvl="7" marL="0" marR="0" rtl="0" algn="r">
              <a:spcBef>
                <a:spcPts val="0"/>
              </a:spcBef>
              <a:buNone/>
              <a:defRPr b="0" i="0" sz="1200" u="none" cap="none" strike="noStrike">
                <a:solidFill>
                  <a:srgbClr val="888888"/>
                </a:solidFill>
                <a:latin typeface="Poppins"/>
                <a:ea typeface="Poppins"/>
                <a:cs typeface="Poppins"/>
                <a:sym typeface="Poppins"/>
              </a:defRPr>
            </a:lvl8pPr>
            <a:lvl9pPr indent="0" lvl="8" marL="0" marR="0" rtl="0" algn="r">
              <a:spcBef>
                <a:spcPts val="0"/>
              </a:spcBef>
              <a:buNone/>
              <a:defRPr b="0" i="0" sz="1200" u="none" cap="none" strike="noStrike">
                <a:solidFill>
                  <a:srgbClr val="888888"/>
                </a:solidFill>
                <a:latin typeface="Poppins"/>
                <a:ea typeface="Poppins"/>
                <a:cs typeface="Poppins"/>
                <a:sym typeface="Poppins"/>
              </a:defRPr>
            </a:lvl9pPr>
          </a:lstStyle>
          <a:p>
            <a:pPr indent="0" lvl="0" marL="0">
              <a:spcBef>
                <a:spcPts val="0"/>
              </a:spcBef>
              <a:spcAft>
                <a:spcPts val="0"/>
              </a:spcAft>
              <a:buNone/>
            </a:pPr>
            <a:fld id="{00000000-1234-1234-1234-123412341234}" type="slidenum">
              <a:rPr lang="en-US"/>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xml"/></Relationships>
</file>

<file path=ppt/slides/_rels/slide10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0.xml"/><Relationship Id="rId3" Type="http://schemas.openxmlformats.org/officeDocument/2006/relationships/image" Target="../media/image74.png"/><Relationship Id="rId4" Type="http://schemas.openxmlformats.org/officeDocument/2006/relationships/image" Target="../media/image67.png"/><Relationship Id="rId9" Type="http://schemas.openxmlformats.org/officeDocument/2006/relationships/image" Target="../media/image63.png"/><Relationship Id="rId5" Type="http://schemas.openxmlformats.org/officeDocument/2006/relationships/image" Target="../media/image76.png"/><Relationship Id="rId6" Type="http://schemas.openxmlformats.org/officeDocument/2006/relationships/image" Target="../media/image73.png"/><Relationship Id="rId7" Type="http://schemas.openxmlformats.org/officeDocument/2006/relationships/image" Target="../media/image72.png"/><Relationship Id="rId8" Type="http://schemas.openxmlformats.org/officeDocument/2006/relationships/image" Target="../media/image64.png"/></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1.xml"/><Relationship Id="rId3" Type="http://schemas.openxmlformats.org/officeDocument/2006/relationships/image" Target="../media/image79.png"/><Relationship Id="rId4" Type="http://schemas.openxmlformats.org/officeDocument/2006/relationships/image" Target="../media/image66.png"/><Relationship Id="rId5" Type="http://schemas.openxmlformats.org/officeDocument/2006/relationships/image" Target="../media/image78.png"/><Relationship Id="rId6" Type="http://schemas.openxmlformats.org/officeDocument/2006/relationships/image" Target="../media/image82.png"/><Relationship Id="rId7" Type="http://schemas.openxmlformats.org/officeDocument/2006/relationships/image" Target="../media/image77.png"/><Relationship Id="rId8" Type="http://schemas.openxmlformats.org/officeDocument/2006/relationships/image" Target="../media/image70.png"/></Relationships>
</file>

<file path=ppt/slides/_rels/slide10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2.xml"/><Relationship Id="rId3" Type="http://schemas.openxmlformats.org/officeDocument/2006/relationships/image" Target="../media/image81.png"/><Relationship Id="rId4" Type="http://schemas.openxmlformats.org/officeDocument/2006/relationships/image" Target="../media/image80.png"/><Relationship Id="rId5" Type="http://schemas.openxmlformats.org/officeDocument/2006/relationships/image" Target="../media/image83.png"/><Relationship Id="rId6" Type="http://schemas.openxmlformats.org/officeDocument/2006/relationships/image" Target="../media/image85.png"/></Relationships>
</file>

<file path=ppt/slides/_rels/slide10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3.xml"/><Relationship Id="rId3" Type="http://schemas.openxmlformats.org/officeDocument/2006/relationships/image" Target="../media/image86.png"/><Relationship Id="rId4" Type="http://schemas.openxmlformats.org/officeDocument/2006/relationships/image" Target="../media/image92.png"/><Relationship Id="rId5" Type="http://schemas.openxmlformats.org/officeDocument/2006/relationships/image" Target="../media/image89.png"/><Relationship Id="rId6" Type="http://schemas.openxmlformats.org/officeDocument/2006/relationships/image" Target="../media/image90.png"/></Relationships>
</file>

<file path=ppt/slides/_rels/slide10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4.xml"/><Relationship Id="rId3" Type="http://schemas.openxmlformats.org/officeDocument/2006/relationships/image" Target="../media/image86.png"/></Relationships>
</file>

<file path=ppt/slides/_rels/slide10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5.xml"/></Relationships>
</file>

<file path=ppt/slides/_rels/slide10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6.xml"/><Relationship Id="rId3" Type="http://schemas.openxmlformats.org/officeDocument/2006/relationships/image" Target="../media/image93.png"/></Relationships>
</file>

<file path=ppt/slides/_rels/slide10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7.xml"/><Relationship Id="rId3" Type="http://schemas.openxmlformats.org/officeDocument/2006/relationships/image" Target="../media/image94.png"/></Relationships>
</file>

<file path=ppt/slides/_rels/slide10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8.xml"/></Relationships>
</file>

<file path=ppt/slides/_rels/slide10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9.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xml"/></Relationships>
</file>

<file path=ppt/slides/_rels/slide110.xml.rels><?xml version="1.0" encoding="UTF-8" standalone="yes"?><Relationships xmlns="http://schemas.openxmlformats.org/package/2006/relationships"><Relationship Id="rId10" Type="http://schemas.openxmlformats.org/officeDocument/2006/relationships/image" Target="../media/image98.png"/><Relationship Id="rId1" Type="http://schemas.openxmlformats.org/officeDocument/2006/relationships/slideLayout" Target="../slideLayouts/slideLayout3.xml"/><Relationship Id="rId2" Type="http://schemas.openxmlformats.org/officeDocument/2006/relationships/notesSlide" Target="../notesSlides/notesSlide110.xml"/><Relationship Id="rId3" Type="http://schemas.openxmlformats.org/officeDocument/2006/relationships/image" Target="../media/image95.png"/><Relationship Id="rId4" Type="http://schemas.openxmlformats.org/officeDocument/2006/relationships/image" Target="../media/image96.png"/><Relationship Id="rId9" Type="http://schemas.openxmlformats.org/officeDocument/2006/relationships/image" Target="../media/image87.png"/><Relationship Id="rId5" Type="http://schemas.openxmlformats.org/officeDocument/2006/relationships/image" Target="../media/image91.png"/><Relationship Id="rId6" Type="http://schemas.openxmlformats.org/officeDocument/2006/relationships/image" Target="../media/image84.png"/><Relationship Id="rId7" Type="http://schemas.openxmlformats.org/officeDocument/2006/relationships/image" Target="../media/image97.png"/><Relationship Id="rId8" Type="http://schemas.openxmlformats.org/officeDocument/2006/relationships/image" Target="../media/image88.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8.xml"/><Relationship Id="rId3" Type="http://schemas.openxmlformats.org/officeDocument/2006/relationships/image" Target="../media/image2.png"/><Relationship Id="rId4" Type="http://schemas.openxmlformats.org/officeDocument/2006/relationships/image" Target="../media/image7.png"/><Relationship Id="rId5" Type="http://schemas.openxmlformats.org/officeDocument/2006/relationships/image" Target="../media/image5.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9.xml"/><Relationship Id="rId3" Type="http://schemas.openxmlformats.org/officeDocument/2006/relationships/image" Target="../media/image3.png"/><Relationship Id="rId4" Type="http://schemas.openxmlformats.org/officeDocument/2006/relationships/image" Target="../media/image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2.xml"/><Relationship Id="rId3" Type="http://schemas.openxmlformats.org/officeDocument/2006/relationships/image" Target="../media/image8.png"/><Relationship Id="rId4" Type="http://schemas.openxmlformats.org/officeDocument/2006/relationships/image" Target="../media/image4.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0.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4.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5.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6.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8.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9.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0.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3.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4.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5.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6.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7.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8.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9.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0.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1.xml"/><Relationship Id="rId3" Type="http://schemas.openxmlformats.org/officeDocument/2006/relationships/image" Target="../media/image16.png"/></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3.xml"/></Relationships>
</file>

<file path=ppt/slides/_rels/slide54.xml.rels><?xml version="1.0" encoding="UTF-8" standalone="yes"?><Relationships xmlns="http://schemas.openxmlformats.org/package/2006/relationships"><Relationship Id="rId10" Type="http://schemas.openxmlformats.org/officeDocument/2006/relationships/image" Target="../media/image12.png"/><Relationship Id="rId1" Type="http://schemas.openxmlformats.org/officeDocument/2006/relationships/slideLayout" Target="../slideLayouts/slideLayout3.xml"/><Relationship Id="rId2" Type="http://schemas.openxmlformats.org/officeDocument/2006/relationships/notesSlide" Target="../notesSlides/notesSlide54.xml"/><Relationship Id="rId3" Type="http://schemas.openxmlformats.org/officeDocument/2006/relationships/image" Target="../media/image10.png"/><Relationship Id="rId4" Type="http://schemas.openxmlformats.org/officeDocument/2006/relationships/image" Target="../media/image9.png"/><Relationship Id="rId9" Type="http://schemas.openxmlformats.org/officeDocument/2006/relationships/image" Target="../media/image13.png"/><Relationship Id="rId5" Type="http://schemas.openxmlformats.org/officeDocument/2006/relationships/image" Target="../media/image11.png"/><Relationship Id="rId6" Type="http://schemas.openxmlformats.org/officeDocument/2006/relationships/image" Target="../media/image6.png"/><Relationship Id="rId7" Type="http://schemas.openxmlformats.org/officeDocument/2006/relationships/image" Target="../media/image15.png"/><Relationship Id="rId8" Type="http://schemas.openxmlformats.org/officeDocument/2006/relationships/image" Target="../media/image17.png"/></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5.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6.xml"/><Relationship Id="rId3" Type="http://schemas.openxmlformats.org/officeDocument/2006/relationships/image" Target="../media/image16.png"/></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7.xml"/><Relationship Id="rId3" Type="http://schemas.openxmlformats.org/officeDocument/2006/relationships/image" Target="../media/image14.png"/><Relationship Id="rId4" Type="http://schemas.openxmlformats.org/officeDocument/2006/relationships/image" Target="../media/image19.png"/><Relationship Id="rId5" Type="http://schemas.openxmlformats.org/officeDocument/2006/relationships/image" Target="../media/image18.png"/></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58.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9.xml"/><Relationship Id="rId3" Type="http://schemas.openxmlformats.org/officeDocument/2006/relationships/image" Target="../media/image26.png"/><Relationship Id="rId4" Type="http://schemas.openxmlformats.org/officeDocument/2006/relationships/image" Target="../media/image25.png"/><Relationship Id="rId5" Type="http://schemas.openxmlformats.org/officeDocument/2006/relationships/image" Target="../media/image29.png"/><Relationship Id="rId6" Type="http://schemas.openxmlformats.org/officeDocument/2006/relationships/image" Target="../media/image21.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0.xml"/><Relationship Id="rId3" Type="http://schemas.openxmlformats.org/officeDocument/2006/relationships/image" Target="../media/image35.png"/><Relationship Id="rId4" Type="http://schemas.openxmlformats.org/officeDocument/2006/relationships/image" Target="../media/image28.png"/><Relationship Id="rId5" Type="http://schemas.openxmlformats.org/officeDocument/2006/relationships/image" Target="../media/image33.png"/><Relationship Id="rId6" Type="http://schemas.openxmlformats.org/officeDocument/2006/relationships/image" Target="../media/image27.png"/></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1.xml"/><Relationship Id="rId3" Type="http://schemas.openxmlformats.org/officeDocument/2006/relationships/image" Target="../media/image24.png"/><Relationship Id="rId4" Type="http://schemas.openxmlformats.org/officeDocument/2006/relationships/image" Target="../media/image20.png"/><Relationship Id="rId5" Type="http://schemas.openxmlformats.org/officeDocument/2006/relationships/image" Target="../media/image37.png"/><Relationship Id="rId6" Type="http://schemas.openxmlformats.org/officeDocument/2006/relationships/image" Target="../media/image23.png"/></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3.xml"/><Relationship Id="rId3" Type="http://schemas.openxmlformats.org/officeDocument/2006/relationships/image" Target="../media/image34.png"/><Relationship Id="rId4" Type="http://schemas.openxmlformats.org/officeDocument/2006/relationships/image" Target="../media/image31.png"/><Relationship Id="rId9" Type="http://schemas.openxmlformats.org/officeDocument/2006/relationships/image" Target="../media/image38.png"/><Relationship Id="rId5" Type="http://schemas.openxmlformats.org/officeDocument/2006/relationships/image" Target="../media/image22.png"/><Relationship Id="rId6" Type="http://schemas.openxmlformats.org/officeDocument/2006/relationships/image" Target="../media/image30.png"/><Relationship Id="rId7" Type="http://schemas.openxmlformats.org/officeDocument/2006/relationships/image" Target="../media/image32.png"/><Relationship Id="rId8" Type="http://schemas.openxmlformats.org/officeDocument/2006/relationships/image" Target="../media/image39.png"/></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4.xml"/><Relationship Id="rId3" Type="http://schemas.openxmlformats.org/officeDocument/2006/relationships/image" Target="../media/image41.png"/><Relationship Id="rId4" Type="http://schemas.openxmlformats.org/officeDocument/2006/relationships/image" Target="../media/image53.png"/><Relationship Id="rId9" Type="http://schemas.openxmlformats.org/officeDocument/2006/relationships/image" Target="../media/image44.png"/><Relationship Id="rId5" Type="http://schemas.openxmlformats.org/officeDocument/2006/relationships/image" Target="../media/image47.png"/><Relationship Id="rId6" Type="http://schemas.openxmlformats.org/officeDocument/2006/relationships/image" Target="../media/image36.png"/><Relationship Id="rId7" Type="http://schemas.openxmlformats.org/officeDocument/2006/relationships/image" Target="../media/image50.png"/><Relationship Id="rId8" Type="http://schemas.openxmlformats.org/officeDocument/2006/relationships/image" Target="../media/image40.png"/></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5.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6.xml"/><Relationship Id="rId3" Type="http://schemas.openxmlformats.org/officeDocument/2006/relationships/image" Target="../media/image52.png"/><Relationship Id="rId4" Type="http://schemas.openxmlformats.org/officeDocument/2006/relationships/image" Target="../media/image42.png"/><Relationship Id="rId5" Type="http://schemas.openxmlformats.org/officeDocument/2006/relationships/image" Target="../media/image49.png"/><Relationship Id="rId6" Type="http://schemas.openxmlformats.org/officeDocument/2006/relationships/image" Target="../media/image48.png"/><Relationship Id="rId7" Type="http://schemas.openxmlformats.org/officeDocument/2006/relationships/image" Target="../media/image51.png"/><Relationship Id="rId8" Type="http://schemas.openxmlformats.org/officeDocument/2006/relationships/image" Target="../media/image43.png"/></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7.xml"/><Relationship Id="rId3" Type="http://schemas.openxmlformats.org/officeDocument/2006/relationships/image" Target="../media/image55.png"/><Relationship Id="rId4" Type="http://schemas.openxmlformats.org/officeDocument/2006/relationships/image" Target="../media/image54.png"/><Relationship Id="rId5" Type="http://schemas.openxmlformats.org/officeDocument/2006/relationships/image" Target="../media/image60.png"/><Relationship Id="rId6" Type="http://schemas.openxmlformats.org/officeDocument/2006/relationships/image" Target="../media/image57.png"/></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8.xml"/><Relationship Id="rId3" Type="http://schemas.openxmlformats.org/officeDocument/2006/relationships/image" Target="../media/image45.png"/><Relationship Id="rId4" Type="http://schemas.openxmlformats.org/officeDocument/2006/relationships/image" Target="../media/image43.png"/><Relationship Id="rId5" Type="http://schemas.openxmlformats.org/officeDocument/2006/relationships/image" Target="../media/image59.png"/><Relationship Id="rId6" Type="http://schemas.openxmlformats.org/officeDocument/2006/relationships/image" Target="../media/image46.png"/></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9.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0.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71.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3.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4.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5.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6.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7.xml"/><Relationship Id="rId3" Type="http://schemas.openxmlformats.org/officeDocument/2006/relationships/image" Target="../media/image56.png"/><Relationship Id="rId4" Type="http://schemas.openxmlformats.org/officeDocument/2006/relationships/image" Target="../media/image49.png"/><Relationship Id="rId5" Type="http://schemas.openxmlformats.org/officeDocument/2006/relationships/image" Target="../media/image62.png"/><Relationship Id="rId6" Type="http://schemas.openxmlformats.org/officeDocument/2006/relationships/image" Target="../media/image28.png"/><Relationship Id="rId7" Type="http://schemas.openxmlformats.org/officeDocument/2006/relationships/image" Target="../media/image61.png"/></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8.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9.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0.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81.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2.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3.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4.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5.xml"/><Relationship Id="rId3" Type="http://schemas.openxmlformats.org/officeDocument/2006/relationships/image" Target="../media/image44.png"/></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6.xml"/><Relationship Id="rId3" Type="http://schemas.openxmlformats.org/officeDocument/2006/relationships/image" Target="../media/image53.png"/><Relationship Id="rId4" Type="http://schemas.openxmlformats.org/officeDocument/2006/relationships/image" Target="../media/image44.png"/><Relationship Id="rId5" Type="http://schemas.openxmlformats.org/officeDocument/2006/relationships/image" Target="../media/image40.png"/></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7.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8.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9.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0.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1.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2.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93.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4.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5.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6.xml"/></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7.xml"/></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8.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9.xml"/><Relationship Id="rId3" Type="http://schemas.openxmlformats.org/officeDocument/2006/relationships/image" Target="../media/image56.png"/><Relationship Id="rId4" Type="http://schemas.openxmlformats.org/officeDocument/2006/relationships/image" Target="../media/image65.png"/><Relationship Id="rId9" Type="http://schemas.openxmlformats.org/officeDocument/2006/relationships/image" Target="../media/image69.png"/><Relationship Id="rId5" Type="http://schemas.openxmlformats.org/officeDocument/2006/relationships/image" Target="../media/image58.png"/><Relationship Id="rId6" Type="http://schemas.openxmlformats.org/officeDocument/2006/relationships/image" Target="../media/image75.png"/><Relationship Id="rId7" Type="http://schemas.openxmlformats.org/officeDocument/2006/relationships/image" Target="../media/image68.png"/><Relationship Id="rId8" Type="http://schemas.openxmlformats.org/officeDocument/2006/relationships/image" Target="../media/image71.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07" name="Shape 107"/>
        <p:cNvGrpSpPr/>
        <p:nvPr/>
      </p:nvGrpSpPr>
      <p:grpSpPr>
        <a:xfrm>
          <a:off x="0" y="0"/>
          <a:ext cx="0" cy="0"/>
          <a:chOff x="0" y="0"/>
          <a:chExt cx="0" cy="0"/>
        </a:xfrm>
      </p:grpSpPr>
      <p:sp>
        <p:nvSpPr>
          <p:cNvPr id="108" name="Google Shape;108;p14"/>
          <p:cNvSpPr/>
          <p:nvPr/>
        </p:nvSpPr>
        <p:spPr>
          <a:xfrm>
            <a:off x="0" y="0"/>
            <a:ext cx="12192000" cy="6858000"/>
          </a:xfrm>
          <a:prstGeom prst="rect">
            <a:avLst/>
          </a:prstGeom>
          <a:solidFill>
            <a:srgbClr val="215D65">
              <a:alpha val="40784"/>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Poppins"/>
              <a:ea typeface="Poppins"/>
              <a:cs typeface="Poppins"/>
              <a:sym typeface="Poppins"/>
            </a:endParaRPr>
          </a:p>
        </p:txBody>
      </p:sp>
      <p:sp>
        <p:nvSpPr>
          <p:cNvPr id="109" name="Google Shape;109;p14"/>
          <p:cNvSpPr/>
          <p:nvPr/>
        </p:nvSpPr>
        <p:spPr>
          <a:xfrm>
            <a:off x="1088572" y="0"/>
            <a:ext cx="10072914" cy="6858000"/>
          </a:xfrm>
          <a:prstGeom prst="parallelogram">
            <a:avLst>
              <a:gd fmla="val 25000" name="adj"/>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Poppins"/>
              <a:ea typeface="Poppins"/>
              <a:cs typeface="Poppins"/>
              <a:sym typeface="Poppins"/>
            </a:endParaRPr>
          </a:p>
        </p:txBody>
      </p:sp>
      <p:sp>
        <p:nvSpPr>
          <p:cNvPr id="110" name="Google Shape;110;p14"/>
          <p:cNvSpPr txBox="1"/>
          <p:nvPr>
            <p:ph type="ctrTitle"/>
          </p:nvPr>
        </p:nvSpPr>
        <p:spPr>
          <a:xfrm>
            <a:off x="1524000" y="2792380"/>
            <a:ext cx="9144000" cy="926420"/>
          </a:xfrm>
          <a:prstGeom prst="rect">
            <a:avLst/>
          </a:prstGeom>
          <a:noFill/>
          <a:ln>
            <a:noFill/>
          </a:ln>
        </p:spPr>
        <p:txBody>
          <a:bodyPr anchorCtr="0" anchor="b" bIns="45700" lIns="91425" spcFirstLastPara="1" rIns="91425" wrap="square" tIns="45700">
            <a:noAutofit/>
          </a:bodyPr>
          <a:lstStyle/>
          <a:p>
            <a:pPr indent="0" lvl="0" marL="0" marR="0" rtl="0" algn="ctr">
              <a:lnSpc>
                <a:spcPct val="90000"/>
              </a:lnSpc>
              <a:spcBef>
                <a:spcPts val="0"/>
              </a:spcBef>
              <a:spcAft>
                <a:spcPts val="0"/>
              </a:spcAft>
              <a:buClr>
                <a:schemeClr val="lt1"/>
              </a:buClr>
              <a:buSzPts val="6000"/>
              <a:buFont typeface="Poppins"/>
              <a:buNone/>
            </a:pPr>
            <a:r>
              <a:rPr b="1" i="0" lang="en-US" sz="6000" u="none" cap="none" strike="noStrike">
                <a:solidFill>
                  <a:schemeClr val="lt1"/>
                </a:solidFill>
                <a:latin typeface="Poppins"/>
                <a:ea typeface="Poppins"/>
                <a:cs typeface="Poppins"/>
                <a:sym typeface="Poppins"/>
              </a:rPr>
              <a:t>Automotiva, Inc.</a:t>
            </a:r>
            <a:endParaRPr b="1" i="0" sz="6000" u="none" cap="none" strike="noStrike">
              <a:solidFill>
                <a:schemeClr val="lt1"/>
              </a:solidFill>
              <a:latin typeface="Poppins"/>
              <a:ea typeface="Poppins"/>
              <a:cs typeface="Poppins"/>
              <a:sym typeface="Poppins"/>
            </a:endParaRPr>
          </a:p>
        </p:txBody>
      </p:sp>
      <p:sp>
        <p:nvSpPr>
          <p:cNvPr id="111" name="Google Shape;111;p14"/>
          <p:cNvSpPr txBox="1"/>
          <p:nvPr>
            <p:ph idx="1" type="subTitle"/>
          </p:nvPr>
        </p:nvSpPr>
        <p:spPr>
          <a:xfrm>
            <a:off x="1524000" y="3651219"/>
            <a:ext cx="9144000" cy="435104"/>
          </a:xfrm>
          <a:prstGeom prst="rect">
            <a:avLst/>
          </a:prstGeom>
          <a:noFill/>
          <a:ln>
            <a:noFill/>
          </a:ln>
        </p:spPr>
        <p:txBody>
          <a:bodyPr anchorCtr="0" anchor="t" bIns="45700" lIns="91425" spcFirstLastPara="1" rIns="91425" wrap="square" tIns="45700">
            <a:noAutofit/>
          </a:bodyPr>
          <a:lstStyle/>
          <a:p>
            <a:pPr indent="0" lvl="0" marL="0" marR="0" rtl="0" algn="ctr">
              <a:lnSpc>
                <a:spcPct val="90000"/>
              </a:lnSpc>
              <a:spcBef>
                <a:spcPts val="0"/>
              </a:spcBef>
              <a:spcAft>
                <a:spcPts val="0"/>
              </a:spcAft>
              <a:buClr>
                <a:schemeClr val="accent1"/>
              </a:buClr>
              <a:buSzPts val="2800"/>
              <a:buFont typeface="Arial"/>
              <a:buNone/>
            </a:pPr>
            <a:r>
              <a:rPr b="1" i="0" lang="en-US" sz="2800" u="none" cap="none" strike="noStrike">
                <a:solidFill>
                  <a:schemeClr val="accent1"/>
                </a:solidFill>
                <a:latin typeface="Poppins"/>
                <a:ea typeface="Poppins"/>
                <a:cs typeface="Poppins"/>
                <a:sym typeface="Poppins"/>
              </a:rPr>
              <a:t>M E D I A  M A R K E T I N G</a:t>
            </a:r>
            <a:endParaRPr b="1" i="0" sz="2800" u="none" cap="none" strike="noStrike">
              <a:solidFill>
                <a:schemeClr val="accent1"/>
              </a:solidFill>
              <a:latin typeface="Poppins"/>
              <a:ea typeface="Poppins"/>
              <a:cs typeface="Poppins"/>
              <a:sym typeface="Poppins"/>
            </a:endParaRPr>
          </a:p>
        </p:txBody>
      </p:sp>
      <p:sp>
        <p:nvSpPr>
          <p:cNvPr id="112" name="Google Shape;112;p14"/>
          <p:cNvSpPr/>
          <p:nvPr/>
        </p:nvSpPr>
        <p:spPr>
          <a:xfrm>
            <a:off x="4143829" y="4533806"/>
            <a:ext cx="3904343" cy="585492"/>
          </a:xfrm>
          <a:prstGeom prst="roundRect">
            <a:avLst>
              <a:gd fmla="val 11709" name="adj"/>
            </a:avLst>
          </a:prstGeom>
          <a:solidFill>
            <a:schemeClr val="accent2"/>
          </a:solidFill>
          <a:ln>
            <a:noFill/>
          </a:ln>
        </p:spPr>
        <p:txBody>
          <a:bodyPr anchorCtr="0" anchor="ctr" bIns="45700" lIns="91425" spcFirstLastPara="1" rIns="91425" wrap="square" tIns="45700">
            <a:noAutofit/>
          </a:bodyPr>
          <a:lstStyle/>
          <a:p>
            <a:pPr indent="0" lvl="0" marL="0" marR="0" rtl="0" algn="ctr">
              <a:lnSpc>
                <a:spcPct val="150000"/>
              </a:lnSpc>
              <a:spcBef>
                <a:spcPts val="0"/>
              </a:spcBef>
              <a:spcAft>
                <a:spcPts val="0"/>
              </a:spcAft>
              <a:buNone/>
            </a:pPr>
            <a:r>
              <a:rPr b="1" i="0" lang="en-US" sz="1400" u="none" cap="none" strike="noStrike">
                <a:solidFill>
                  <a:schemeClr val="lt1"/>
                </a:solidFill>
                <a:latin typeface="Poppins"/>
                <a:ea typeface="Poppins"/>
                <a:cs typeface="Poppins"/>
                <a:sym typeface="Poppins"/>
              </a:rPr>
              <a:t>Alexander Aron – </a:t>
            </a:r>
            <a:r>
              <a:rPr b="0" i="0" lang="en-US" sz="1400" u="none" cap="none" strike="noStrike">
                <a:solidFill>
                  <a:schemeClr val="lt1"/>
                </a:solidFill>
                <a:latin typeface="Poppins"/>
                <a:ea typeface="Poppins"/>
                <a:cs typeface="Poppins"/>
                <a:sym typeface="Poppins"/>
              </a:rPr>
              <a:t>Marketing Manager</a:t>
            </a:r>
            <a:endParaRPr/>
          </a:p>
        </p:txBody>
      </p:sp>
      <p:sp>
        <p:nvSpPr>
          <p:cNvPr id="113" name="Google Shape;113;p14"/>
          <p:cNvSpPr/>
          <p:nvPr/>
        </p:nvSpPr>
        <p:spPr>
          <a:xfrm>
            <a:off x="754742" y="-3304"/>
            <a:ext cx="2612571" cy="6872514"/>
          </a:xfrm>
          <a:prstGeom prst="parallelogram">
            <a:avLst>
              <a:gd fmla="val 77222" name="adj"/>
            </a:avLst>
          </a:prstGeom>
          <a:solidFill>
            <a:schemeClr val="dk2">
              <a:alpha val="74901"/>
            </a:scheme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Poppins"/>
              <a:ea typeface="Poppins"/>
              <a:cs typeface="Poppins"/>
              <a:sym typeface="Poppins"/>
            </a:endParaRPr>
          </a:p>
        </p:txBody>
      </p:sp>
      <p:sp>
        <p:nvSpPr>
          <p:cNvPr id="114" name="Google Shape;114;p14"/>
          <p:cNvSpPr/>
          <p:nvPr/>
        </p:nvSpPr>
        <p:spPr>
          <a:xfrm>
            <a:off x="8846458" y="-3304"/>
            <a:ext cx="2612571" cy="6858000"/>
          </a:xfrm>
          <a:prstGeom prst="parallelogram">
            <a:avLst>
              <a:gd fmla="val 77222" name="adj"/>
            </a:avLst>
          </a:prstGeom>
          <a:solidFill>
            <a:schemeClr val="dk2">
              <a:alpha val="74901"/>
            </a:scheme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Poppins"/>
              <a:ea typeface="Poppins"/>
              <a:cs typeface="Poppins"/>
              <a:sym typeface="Poppins"/>
            </a:endParaRPr>
          </a:p>
        </p:txBody>
      </p:sp>
      <p:sp>
        <p:nvSpPr>
          <p:cNvPr id="115" name="Google Shape;115;p14"/>
          <p:cNvSpPr/>
          <p:nvPr/>
        </p:nvSpPr>
        <p:spPr>
          <a:xfrm>
            <a:off x="8853714" y="-3304"/>
            <a:ext cx="2989944" cy="6872514"/>
          </a:xfrm>
          <a:prstGeom prst="parallelogram">
            <a:avLst>
              <a:gd fmla="val 77222" name="adj"/>
            </a:avLst>
          </a:prstGeom>
          <a:solidFill>
            <a:schemeClr val="dk2">
              <a:alpha val="74901"/>
            </a:scheme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Poppins"/>
              <a:ea typeface="Poppins"/>
              <a:cs typeface="Poppins"/>
              <a:sym typeface="Poppins"/>
            </a:endParaRPr>
          </a:p>
        </p:txBody>
      </p:sp>
      <p:sp>
        <p:nvSpPr>
          <p:cNvPr id="116" name="Google Shape;116;p14"/>
          <p:cNvSpPr/>
          <p:nvPr/>
        </p:nvSpPr>
        <p:spPr>
          <a:xfrm>
            <a:off x="449939" y="0"/>
            <a:ext cx="3204024" cy="6869210"/>
          </a:xfrm>
          <a:prstGeom prst="parallelogram">
            <a:avLst>
              <a:gd fmla="val 71710" name="adj"/>
            </a:avLst>
          </a:prstGeom>
          <a:solidFill>
            <a:schemeClr val="dk2">
              <a:alpha val="74901"/>
            </a:scheme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Poppins"/>
              <a:ea typeface="Poppins"/>
              <a:cs typeface="Poppins"/>
              <a:sym typeface="Poppins"/>
            </a:endParaRPr>
          </a:p>
        </p:txBody>
      </p:sp>
      <p:grpSp>
        <p:nvGrpSpPr>
          <p:cNvPr id="117" name="Google Shape;117;p14"/>
          <p:cNvGrpSpPr/>
          <p:nvPr/>
        </p:nvGrpSpPr>
        <p:grpSpPr>
          <a:xfrm>
            <a:off x="-1140002" y="-1340401"/>
            <a:ext cx="3139732" cy="8041904"/>
            <a:chOff x="-3388421" y="-2674793"/>
            <a:chExt cx="6558028" cy="10748211"/>
          </a:xfrm>
        </p:grpSpPr>
        <p:sp>
          <p:nvSpPr>
            <p:cNvPr id="118" name="Google Shape;118;p14"/>
            <p:cNvSpPr/>
            <p:nvPr/>
          </p:nvSpPr>
          <p:spPr>
            <a:xfrm rot="-10310629">
              <a:off x="-2957802" y="-1986738"/>
              <a:ext cx="5189496" cy="6440527"/>
            </a:xfrm>
            <a:prstGeom prst="triangle">
              <a:avLst>
                <a:gd fmla="val 50348" name="adj"/>
              </a:avLst>
            </a:prstGeom>
            <a:solidFill>
              <a:srgbClr val="D5E2DC">
                <a:alpha val="20000"/>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Poppins"/>
                <a:ea typeface="Poppins"/>
                <a:cs typeface="Poppins"/>
                <a:sym typeface="Poppins"/>
              </a:endParaRPr>
            </a:p>
          </p:txBody>
        </p:sp>
        <p:sp>
          <p:nvSpPr>
            <p:cNvPr id="119" name="Google Shape;119;p14"/>
            <p:cNvSpPr/>
            <p:nvPr/>
          </p:nvSpPr>
          <p:spPr>
            <a:xfrm rot="-9973667">
              <a:off x="-474633" y="-2535703"/>
              <a:ext cx="2432953" cy="10470031"/>
            </a:xfrm>
            <a:prstGeom prst="triangle">
              <a:avLst>
                <a:gd fmla="val 63849" name="adj"/>
              </a:avLst>
            </a:prstGeom>
            <a:solidFill>
              <a:srgbClr val="D5E2DC">
                <a:alpha val="20000"/>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Poppins"/>
                <a:ea typeface="Poppins"/>
                <a:cs typeface="Poppins"/>
                <a:sym typeface="Poppins"/>
              </a:endParaRPr>
            </a:p>
          </p:txBody>
        </p:sp>
      </p:grpSp>
      <p:grpSp>
        <p:nvGrpSpPr>
          <p:cNvPr id="120" name="Google Shape;120;p14"/>
          <p:cNvGrpSpPr/>
          <p:nvPr/>
        </p:nvGrpSpPr>
        <p:grpSpPr>
          <a:xfrm rot="10800000">
            <a:off x="9799045" y="459486"/>
            <a:ext cx="4708350" cy="7314263"/>
            <a:chOff x="-3388421" y="-2674793"/>
            <a:chExt cx="6558028" cy="10748211"/>
          </a:xfrm>
        </p:grpSpPr>
        <p:sp>
          <p:nvSpPr>
            <p:cNvPr id="121" name="Google Shape;121;p14"/>
            <p:cNvSpPr/>
            <p:nvPr/>
          </p:nvSpPr>
          <p:spPr>
            <a:xfrm rot="-10310629">
              <a:off x="-2957802" y="-1986738"/>
              <a:ext cx="5189496" cy="6440527"/>
            </a:xfrm>
            <a:prstGeom prst="triangle">
              <a:avLst>
                <a:gd fmla="val 50348" name="adj"/>
              </a:avLst>
            </a:prstGeom>
            <a:solidFill>
              <a:srgbClr val="D5E2DC">
                <a:alpha val="20000"/>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Poppins"/>
                <a:ea typeface="Poppins"/>
                <a:cs typeface="Poppins"/>
                <a:sym typeface="Poppins"/>
              </a:endParaRPr>
            </a:p>
          </p:txBody>
        </p:sp>
        <p:sp>
          <p:nvSpPr>
            <p:cNvPr id="122" name="Google Shape;122;p14"/>
            <p:cNvSpPr/>
            <p:nvPr/>
          </p:nvSpPr>
          <p:spPr>
            <a:xfrm rot="-9973667">
              <a:off x="-474633" y="-2535703"/>
              <a:ext cx="2432953" cy="10470031"/>
            </a:xfrm>
            <a:prstGeom prst="triangle">
              <a:avLst>
                <a:gd fmla="val 63849" name="adj"/>
              </a:avLst>
            </a:prstGeom>
            <a:solidFill>
              <a:srgbClr val="D5E2DC">
                <a:alpha val="20000"/>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Poppins"/>
                <a:ea typeface="Poppins"/>
                <a:cs typeface="Poppins"/>
                <a:sym typeface="Poppins"/>
              </a:endParaRPr>
            </a:p>
          </p:txBody>
        </p:sp>
      </p:gr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83" name="Shape 383"/>
        <p:cNvGrpSpPr/>
        <p:nvPr/>
      </p:nvGrpSpPr>
      <p:grpSpPr>
        <a:xfrm>
          <a:off x="0" y="0"/>
          <a:ext cx="0" cy="0"/>
          <a:chOff x="0" y="0"/>
          <a:chExt cx="0" cy="0"/>
        </a:xfrm>
      </p:grpSpPr>
      <p:sp>
        <p:nvSpPr>
          <p:cNvPr id="384" name="Google Shape;384;p23"/>
          <p:cNvSpPr txBox="1"/>
          <p:nvPr>
            <p:ph type="title"/>
          </p:nvPr>
        </p:nvSpPr>
        <p:spPr>
          <a:xfrm>
            <a:off x="6095999" y="825081"/>
            <a:ext cx="5580063" cy="831663"/>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rgbClr val="215D65"/>
              </a:buClr>
              <a:buSzPts val="3000"/>
              <a:buFont typeface="Poppins"/>
              <a:buNone/>
            </a:pPr>
            <a:r>
              <a:rPr b="1" i="0" lang="en-US" sz="3000" u="none" cap="none" strike="noStrike">
                <a:solidFill>
                  <a:srgbClr val="215D65"/>
                </a:solidFill>
                <a:latin typeface="Poppins"/>
                <a:ea typeface="Poppins"/>
                <a:cs typeface="Poppins"/>
                <a:sym typeface="Poppins"/>
              </a:rPr>
              <a:t>Vision &amp; Mission</a:t>
            </a:r>
            <a:endParaRPr b="1" i="0" sz="3000" u="none" cap="none" strike="noStrike">
              <a:solidFill>
                <a:srgbClr val="215D65"/>
              </a:solidFill>
              <a:latin typeface="Poppins"/>
              <a:ea typeface="Poppins"/>
              <a:cs typeface="Poppins"/>
              <a:sym typeface="Poppins"/>
            </a:endParaRPr>
          </a:p>
        </p:txBody>
      </p:sp>
      <p:sp>
        <p:nvSpPr>
          <p:cNvPr id="385" name="Google Shape;385;p23"/>
          <p:cNvSpPr/>
          <p:nvPr/>
        </p:nvSpPr>
        <p:spPr>
          <a:xfrm>
            <a:off x="6096001" y="4754067"/>
            <a:ext cx="4910253" cy="1200329"/>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1200">
                <a:solidFill>
                  <a:srgbClr val="7F7F7F"/>
                </a:solidFill>
                <a:latin typeface="Poppins"/>
                <a:ea typeface="Poppins"/>
                <a:cs typeface="Poppins"/>
                <a:sym typeface="Poppins"/>
              </a:rPr>
              <a:t>To provide high quality services that combine creativity with valuable pricing, whileestablishing a successful relationship with our customers. To be the most passionately referred company.</a:t>
            </a:r>
            <a:endParaRPr sz="1200">
              <a:solidFill>
                <a:srgbClr val="7F7F7F"/>
              </a:solidFill>
              <a:latin typeface="Poppins"/>
              <a:ea typeface="Poppins"/>
              <a:cs typeface="Poppins"/>
              <a:sym typeface="Poppins"/>
            </a:endParaRPr>
          </a:p>
        </p:txBody>
      </p:sp>
      <p:sp>
        <p:nvSpPr>
          <p:cNvPr id="386" name="Google Shape;386;p23"/>
          <p:cNvSpPr/>
          <p:nvPr/>
        </p:nvSpPr>
        <p:spPr>
          <a:xfrm>
            <a:off x="6096000" y="3015244"/>
            <a:ext cx="5580063" cy="900246"/>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1200">
                <a:solidFill>
                  <a:srgbClr val="7F7F7F"/>
                </a:solidFill>
                <a:latin typeface="Poppins"/>
                <a:ea typeface="Poppins"/>
                <a:cs typeface="Poppins"/>
                <a:sym typeface="Poppins"/>
              </a:rPr>
              <a:t>We have a vision to become a major, diversified, transnational, integrated company, with leadership and a strong business conscience.</a:t>
            </a:r>
            <a:endParaRPr sz="1200">
              <a:solidFill>
                <a:srgbClr val="7F7F7F"/>
              </a:solidFill>
              <a:latin typeface="Poppins"/>
              <a:ea typeface="Poppins"/>
              <a:cs typeface="Poppins"/>
              <a:sym typeface="Poppins"/>
            </a:endParaRPr>
          </a:p>
        </p:txBody>
      </p:sp>
      <p:sp>
        <p:nvSpPr>
          <p:cNvPr id="387" name="Google Shape;387;p23"/>
          <p:cNvSpPr/>
          <p:nvPr/>
        </p:nvSpPr>
        <p:spPr>
          <a:xfrm>
            <a:off x="6096000" y="4354405"/>
            <a:ext cx="2969941" cy="33855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600">
                <a:solidFill>
                  <a:srgbClr val="215D65"/>
                </a:solidFill>
                <a:latin typeface="Poppins"/>
                <a:ea typeface="Poppins"/>
                <a:cs typeface="Poppins"/>
                <a:sym typeface="Poppins"/>
              </a:rPr>
              <a:t>Mission</a:t>
            </a:r>
            <a:endParaRPr b="1" sz="1600">
              <a:solidFill>
                <a:srgbClr val="215D65"/>
              </a:solidFill>
              <a:latin typeface="Poppins"/>
              <a:ea typeface="Poppins"/>
              <a:cs typeface="Poppins"/>
              <a:sym typeface="Poppins"/>
            </a:endParaRPr>
          </a:p>
        </p:txBody>
      </p:sp>
      <p:sp>
        <p:nvSpPr>
          <p:cNvPr id="388" name="Google Shape;388;p23"/>
          <p:cNvSpPr/>
          <p:nvPr/>
        </p:nvSpPr>
        <p:spPr>
          <a:xfrm>
            <a:off x="6096001" y="2676690"/>
            <a:ext cx="3873190" cy="33855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600">
                <a:solidFill>
                  <a:srgbClr val="215D65"/>
                </a:solidFill>
                <a:latin typeface="Poppins"/>
                <a:ea typeface="Poppins"/>
                <a:cs typeface="Poppins"/>
                <a:sym typeface="Poppins"/>
              </a:rPr>
              <a:t>Vision</a:t>
            </a:r>
            <a:endParaRPr b="1" sz="1600">
              <a:solidFill>
                <a:srgbClr val="215D65"/>
              </a:solidFill>
              <a:latin typeface="Poppins"/>
              <a:ea typeface="Poppins"/>
              <a:cs typeface="Poppins"/>
              <a:sym typeface="Poppins"/>
            </a:endParaRPr>
          </a:p>
        </p:txBody>
      </p:sp>
      <p:sp>
        <p:nvSpPr>
          <p:cNvPr id="389" name="Google Shape;389;p23"/>
          <p:cNvSpPr/>
          <p:nvPr/>
        </p:nvSpPr>
        <p:spPr>
          <a:xfrm>
            <a:off x="515938" y="476250"/>
            <a:ext cx="5056187" cy="5862480"/>
          </a:xfrm>
          <a:prstGeom prst="roundRect">
            <a:avLst>
              <a:gd fmla="val 1742" name="adj"/>
            </a:avLst>
          </a:prstGeom>
          <a:solidFill>
            <a:srgbClr val="DAF0F2"/>
          </a:solidFill>
          <a:ln>
            <a:noFill/>
          </a:ln>
          <a:effectLst>
            <a:outerShdw blurRad="342900" rotWithShape="0" algn="tl" dir="8040000" dist="2921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390" name="Google Shape;390;p23"/>
          <p:cNvSpPr txBox="1"/>
          <p:nvPr/>
        </p:nvSpPr>
        <p:spPr>
          <a:xfrm>
            <a:off x="6095999" y="627348"/>
            <a:ext cx="2129109"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ADC5B8"/>
                </a:solidFill>
                <a:latin typeface="Poppins"/>
                <a:ea typeface="Poppins"/>
                <a:cs typeface="Poppins"/>
                <a:sym typeface="Poppins"/>
              </a:rPr>
              <a:t>90+ CARS TYPE &amp; BRANDS</a:t>
            </a:r>
            <a:endParaRPr sz="1200">
              <a:solidFill>
                <a:srgbClr val="ADC5B8"/>
              </a:solidFill>
              <a:latin typeface="Poppins"/>
              <a:ea typeface="Poppins"/>
              <a:cs typeface="Poppins"/>
              <a:sym typeface="Poppins"/>
            </a:endParaRPr>
          </a:p>
        </p:txBody>
      </p:sp>
    </p:spTree>
  </p:cSld>
  <p:clrMapOvr>
    <a:masterClrMapping/>
  </p:clrMapOvr>
</p:sld>
</file>

<file path=ppt/slides/slide10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949" name="Shape 2949"/>
        <p:cNvGrpSpPr/>
        <p:nvPr/>
      </p:nvGrpSpPr>
      <p:grpSpPr>
        <a:xfrm>
          <a:off x="0" y="0"/>
          <a:ext cx="0" cy="0"/>
          <a:chOff x="0" y="0"/>
          <a:chExt cx="0" cy="0"/>
        </a:xfrm>
      </p:grpSpPr>
      <p:sp>
        <p:nvSpPr>
          <p:cNvPr id="2950" name="Google Shape;2950;p113"/>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215D65"/>
              </a:buClr>
              <a:buSzPts val="3000"/>
              <a:buFont typeface="Poppins"/>
              <a:buNone/>
            </a:pPr>
            <a:r>
              <a:rPr b="1" i="0" lang="en-US" sz="3000" u="none" cap="none" strike="noStrike">
                <a:solidFill>
                  <a:srgbClr val="215D65"/>
                </a:solidFill>
                <a:latin typeface="Poppins"/>
                <a:ea typeface="Poppins"/>
                <a:cs typeface="Poppins"/>
                <a:sym typeface="Poppins"/>
              </a:rPr>
              <a:t>Pinterest</a:t>
            </a:r>
            <a:endParaRPr b="1" i="0" sz="3000" u="none" cap="none" strike="noStrike">
              <a:solidFill>
                <a:srgbClr val="215D65"/>
              </a:solidFill>
              <a:latin typeface="Poppins"/>
              <a:ea typeface="Poppins"/>
              <a:cs typeface="Poppins"/>
              <a:sym typeface="Poppins"/>
            </a:endParaRPr>
          </a:p>
        </p:txBody>
      </p:sp>
      <p:sp>
        <p:nvSpPr>
          <p:cNvPr id="2951" name="Google Shape;2951;p113"/>
          <p:cNvSpPr/>
          <p:nvPr/>
        </p:nvSpPr>
        <p:spPr>
          <a:xfrm>
            <a:off x="8496267" y="2542751"/>
            <a:ext cx="2304256" cy="2304256"/>
          </a:xfrm>
          <a:prstGeom prst="roundRect">
            <a:avLst>
              <a:gd fmla="val 16667" name="adj"/>
            </a:avLst>
          </a:prstGeom>
          <a:solidFill>
            <a:srgbClr val="DA0000"/>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cxnSp>
        <p:nvCxnSpPr>
          <p:cNvPr id="2952" name="Google Shape;2952;p113"/>
          <p:cNvCxnSpPr/>
          <p:nvPr/>
        </p:nvCxnSpPr>
        <p:spPr>
          <a:xfrm>
            <a:off x="804073" y="2948947"/>
            <a:ext cx="6624736" cy="0"/>
          </a:xfrm>
          <a:prstGeom prst="straightConnector1">
            <a:avLst/>
          </a:prstGeom>
          <a:noFill/>
          <a:ln cap="flat" cmpd="sng" w="12700">
            <a:solidFill>
              <a:srgbClr val="595959"/>
            </a:solidFill>
            <a:prstDash val="dot"/>
            <a:miter lim="800000"/>
            <a:headEnd len="sm" w="sm" type="none"/>
            <a:tailEnd len="sm" w="sm" type="none"/>
          </a:ln>
        </p:spPr>
      </p:cxnSp>
      <p:cxnSp>
        <p:nvCxnSpPr>
          <p:cNvPr id="2953" name="Google Shape;2953;p113"/>
          <p:cNvCxnSpPr/>
          <p:nvPr/>
        </p:nvCxnSpPr>
        <p:spPr>
          <a:xfrm>
            <a:off x="804073" y="4351137"/>
            <a:ext cx="6624736" cy="0"/>
          </a:xfrm>
          <a:prstGeom prst="straightConnector1">
            <a:avLst/>
          </a:prstGeom>
          <a:noFill/>
          <a:ln cap="flat" cmpd="sng" w="12700">
            <a:solidFill>
              <a:srgbClr val="595959"/>
            </a:solidFill>
            <a:prstDash val="dot"/>
            <a:miter lim="800000"/>
            <a:headEnd len="sm" w="sm" type="none"/>
            <a:tailEnd len="sm" w="sm" type="none"/>
          </a:ln>
        </p:spPr>
      </p:cxnSp>
      <p:pic>
        <p:nvPicPr>
          <p:cNvPr descr="pinterest.png" id="2954" name="Google Shape;2954;p113"/>
          <p:cNvPicPr preferRelativeResize="0"/>
          <p:nvPr/>
        </p:nvPicPr>
        <p:blipFill rotWithShape="1">
          <a:blip r:embed="rId3">
            <a:alphaModFix/>
          </a:blip>
          <a:srcRect b="0" l="0" r="0" t="0"/>
          <a:stretch/>
        </p:blipFill>
        <p:spPr>
          <a:xfrm>
            <a:off x="9264352" y="3328432"/>
            <a:ext cx="784352" cy="784352"/>
          </a:xfrm>
          <a:prstGeom prst="roundRect">
            <a:avLst>
              <a:gd fmla="val 16667" name="adj"/>
            </a:avLst>
          </a:prstGeom>
          <a:noFill/>
          <a:ln>
            <a:noFill/>
          </a:ln>
        </p:spPr>
      </p:pic>
      <p:grpSp>
        <p:nvGrpSpPr>
          <p:cNvPr id="2955" name="Google Shape;2955;p113"/>
          <p:cNvGrpSpPr/>
          <p:nvPr/>
        </p:nvGrpSpPr>
        <p:grpSpPr>
          <a:xfrm>
            <a:off x="1097392" y="1805008"/>
            <a:ext cx="2694352" cy="870149"/>
            <a:chOff x="823044" y="1353756"/>
            <a:chExt cx="2020764" cy="652612"/>
          </a:xfrm>
        </p:grpSpPr>
        <p:sp>
          <p:nvSpPr>
            <p:cNvPr id="2956" name="Google Shape;2956;p113"/>
            <p:cNvSpPr/>
            <p:nvPr/>
          </p:nvSpPr>
          <p:spPr>
            <a:xfrm>
              <a:off x="823044" y="1353756"/>
              <a:ext cx="652612" cy="652612"/>
            </a:xfrm>
            <a:prstGeom prst="roundRect">
              <a:avLst>
                <a:gd fmla="val 16667" name="adj"/>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957" name="Google Shape;2957;p113"/>
            <p:cNvSpPr/>
            <p:nvPr/>
          </p:nvSpPr>
          <p:spPr>
            <a:xfrm>
              <a:off x="1540705" y="1415464"/>
              <a:ext cx="1080000" cy="536700"/>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b="1" lang="en-US" sz="2700">
                  <a:solidFill>
                    <a:srgbClr val="595959"/>
                  </a:solidFill>
                  <a:latin typeface="Poppins"/>
                  <a:ea typeface="Poppins"/>
                  <a:cs typeface="Poppins"/>
                  <a:sym typeface="Poppins"/>
                </a:rPr>
                <a:t>2,444%</a:t>
              </a:r>
              <a:endParaRPr/>
            </a:p>
          </p:txBody>
        </p:sp>
        <p:sp>
          <p:nvSpPr>
            <p:cNvPr id="2958" name="Google Shape;2958;p113"/>
            <p:cNvSpPr/>
            <p:nvPr/>
          </p:nvSpPr>
          <p:spPr>
            <a:xfrm>
              <a:off x="1545362" y="1707656"/>
              <a:ext cx="1298446" cy="24237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500">
                  <a:solidFill>
                    <a:srgbClr val="7F7F7F"/>
                  </a:solidFill>
                  <a:latin typeface="Poppins"/>
                  <a:ea typeface="Poppins"/>
                  <a:cs typeface="Poppins"/>
                  <a:sym typeface="Poppins"/>
                </a:rPr>
                <a:t>Increased Visitor</a:t>
              </a:r>
              <a:endParaRPr sz="1500">
                <a:solidFill>
                  <a:srgbClr val="7F7F7F"/>
                </a:solidFill>
                <a:latin typeface="Poppins"/>
                <a:ea typeface="Poppins"/>
                <a:cs typeface="Poppins"/>
                <a:sym typeface="Poppins"/>
              </a:endParaRPr>
            </a:p>
          </p:txBody>
        </p:sp>
        <p:pic>
          <p:nvPicPr>
            <p:cNvPr descr="visitor.png" id="2959" name="Google Shape;2959;p113"/>
            <p:cNvPicPr preferRelativeResize="0"/>
            <p:nvPr/>
          </p:nvPicPr>
          <p:blipFill rotWithShape="1">
            <a:blip r:embed="rId4">
              <a:alphaModFix/>
            </a:blip>
            <a:srcRect b="0" l="0" r="0" t="0"/>
            <a:stretch/>
          </p:blipFill>
          <p:spPr>
            <a:xfrm>
              <a:off x="967914" y="1550587"/>
              <a:ext cx="360031" cy="247644"/>
            </a:xfrm>
            <a:prstGeom prst="rect">
              <a:avLst/>
            </a:prstGeom>
            <a:noFill/>
            <a:ln>
              <a:noFill/>
            </a:ln>
          </p:spPr>
        </p:pic>
      </p:grpSp>
      <p:grpSp>
        <p:nvGrpSpPr>
          <p:cNvPr id="2960" name="Google Shape;2960;p113"/>
          <p:cNvGrpSpPr/>
          <p:nvPr/>
        </p:nvGrpSpPr>
        <p:grpSpPr>
          <a:xfrm>
            <a:off x="1097392" y="4672804"/>
            <a:ext cx="2694332" cy="870150"/>
            <a:chOff x="823044" y="3504603"/>
            <a:chExt cx="2020749" cy="652612"/>
          </a:xfrm>
        </p:grpSpPr>
        <p:sp>
          <p:nvSpPr>
            <p:cNvPr id="2961" name="Google Shape;2961;p113"/>
            <p:cNvSpPr/>
            <p:nvPr/>
          </p:nvSpPr>
          <p:spPr>
            <a:xfrm>
              <a:off x="823044" y="3504603"/>
              <a:ext cx="652612" cy="652612"/>
            </a:xfrm>
            <a:prstGeom prst="roundRect">
              <a:avLst>
                <a:gd fmla="val 16667" name="adj"/>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962" name="Google Shape;2962;p113"/>
            <p:cNvSpPr/>
            <p:nvPr/>
          </p:nvSpPr>
          <p:spPr>
            <a:xfrm>
              <a:off x="1539993" y="3573771"/>
              <a:ext cx="1303800" cy="536700"/>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b="1" lang="en-US" sz="2700">
                  <a:solidFill>
                    <a:srgbClr val="595959"/>
                  </a:solidFill>
                  <a:latin typeface="Poppins"/>
                  <a:ea typeface="Poppins"/>
                  <a:cs typeface="Poppins"/>
                  <a:sym typeface="Poppins"/>
                </a:rPr>
                <a:t>1:30 hr</a:t>
              </a:r>
              <a:endParaRPr b="1" sz="2700">
                <a:solidFill>
                  <a:srgbClr val="595959"/>
                </a:solidFill>
                <a:latin typeface="Poppins"/>
                <a:ea typeface="Poppins"/>
                <a:cs typeface="Poppins"/>
                <a:sym typeface="Poppins"/>
              </a:endParaRPr>
            </a:p>
          </p:txBody>
        </p:sp>
        <p:sp>
          <p:nvSpPr>
            <p:cNvPr id="2963" name="Google Shape;2963;p113"/>
            <p:cNvSpPr/>
            <p:nvPr/>
          </p:nvSpPr>
          <p:spPr>
            <a:xfrm>
              <a:off x="1563797" y="3833414"/>
              <a:ext cx="1049118" cy="24237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500">
                  <a:solidFill>
                    <a:srgbClr val="7F7F7F"/>
                  </a:solidFill>
                  <a:latin typeface="Poppins"/>
                  <a:ea typeface="Poppins"/>
                  <a:cs typeface="Poppins"/>
                  <a:sym typeface="Poppins"/>
                </a:rPr>
                <a:t>Time Spend</a:t>
              </a:r>
              <a:endParaRPr sz="1500">
                <a:solidFill>
                  <a:srgbClr val="7F7F7F"/>
                </a:solidFill>
                <a:latin typeface="Poppins"/>
                <a:ea typeface="Poppins"/>
                <a:cs typeface="Poppins"/>
                <a:sym typeface="Poppins"/>
              </a:endParaRPr>
            </a:p>
          </p:txBody>
        </p:sp>
        <p:pic>
          <p:nvPicPr>
            <p:cNvPr descr="time.png" id="2964" name="Google Shape;2964;p113"/>
            <p:cNvPicPr preferRelativeResize="0"/>
            <p:nvPr/>
          </p:nvPicPr>
          <p:blipFill rotWithShape="1">
            <a:blip r:embed="rId5">
              <a:alphaModFix/>
            </a:blip>
            <a:srcRect b="0" l="0" r="0" t="0"/>
            <a:stretch/>
          </p:blipFill>
          <p:spPr>
            <a:xfrm>
              <a:off x="980128" y="3650377"/>
              <a:ext cx="344503" cy="344503"/>
            </a:xfrm>
            <a:prstGeom prst="rect">
              <a:avLst/>
            </a:prstGeom>
            <a:noFill/>
            <a:ln>
              <a:noFill/>
            </a:ln>
          </p:spPr>
        </p:pic>
      </p:grpSp>
      <p:grpSp>
        <p:nvGrpSpPr>
          <p:cNvPr id="2965" name="Google Shape;2965;p113"/>
          <p:cNvGrpSpPr/>
          <p:nvPr/>
        </p:nvGrpSpPr>
        <p:grpSpPr>
          <a:xfrm>
            <a:off x="4271797" y="1805009"/>
            <a:ext cx="2794640" cy="870149"/>
            <a:chOff x="3203848" y="1353756"/>
            <a:chExt cx="2095980" cy="652612"/>
          </a:xfrm>
        </p:grpSpPr>
        <p:sp>
          <p:nvSpPr>
            <p:cNvPr id="2966" name="Google Shape;2966;p113"/>
            <p:cNvSpPr/>
            <p:nvPr/>
          </p:nvSpPr>
          <p:spPr>
            <a:xfrm>
              <a:off x="3203848" y="1353756"/>
              <a:ext cx="652612" cy="652612"/>
            </a:xfrm>
            <a:prstGeom prst="roundRect">
              <a:avLst>
                <a:gd fmla="val 16667" name="adj"/>
              </a:avLst>
            </a:prstGeom>
            <a:solidFill>
              <a:srgbClr val="DA0000"/>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967" name="Google Shape;2967;p113"/>
            <p:cNvSpPr/>
            <p:nvPr/>
          </p:nvSpPr>
          <p:spPr>
            <a:xfrm>
              <a:off x="3990721" y="1414283"/>
              <a:ext cx="858000" cy="536700"/>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b="1" lang="en-US" sz="2700">
                  <a:solidFill>
                    <a:srgbClr val="595959"/>
                  </a:solidFill>
                  <a:latin typeface="Poppins"/>
                  <a:ea typeface="Poppins"/>
                  <a:cs typeface="Poppins"/>
                  <a:sym typeface="Poppins"/>
                </a:rPr>
                <a:t>70%</a:t>
              </a:r>
              <a:endParaRPr/>
            </a:p>
          </p:txBody>
        </p:sp>
        <p:sp>
          <p:nvSpPr>
            <p:cNvPr id="2968" name="Google Shape;2968;p113"/>
            <p:cNvSpPr/>
            <p:nvPr/>
          </p:nvSpPr>
          <p:spPr>
            <a:xfrm>
              <a:off x="3988503" y="1689803"/>
              <a:ext cx="1311325" cy="24237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500">
                  <a:solidFill>
                    <a:srgbClr val="7F7F7F"/>
                  </a:solidFill>
                  <a:latin typeface="Poppins"/>
                  <a:ea typeface="Poppins"/>
                  <a:cs typeface="Poppins"/>
                  <a:sym typeface="Poppins"/>
                </a:rPr>
                <a:t>Pins are Repins</a:t>
              </a:r>
              <a:endParaRPr sz="1500">
                <a:solidFill>
                  <a:srgbClr val="7F7F7F"/>
                </a:solidFill>
                <a:latin typeface="Poppins"/>
                <a:ea typeface="Poppins"/>
                <a:cs typeface="Poppins"/>
                <a:sym typeface="Poppins"/>
              </a:endParaRPr>
            </a:p>
          </p:txBody>
        </p:sp>
        <p:pic>
          <p:nvPicPr>
            <p:cNvPr descr="pin.png" id="2969" name="Google Shape;2969;p113"/>
            <p:cNvPicPr preferRelativeResize="0"/>
            <p:nvPr/>
          </p:nvPicPr>
          <p:blipFill rotWithShape="1">
            <a:blip r:embed="rId6">
              <a:alphaModFix/>
            </a:blip>
            <a:srcRect b="0" l="0" r="0" t="0"/>
            <a:stretch/>
          </p:blipFill>
          <p:spPr>
            <a:xfrm>
              <a:off x="3419872" y="1523863"/>
              <a:ext cx="197800" cy="347475"/>
            </a:xfrm>
            <a:prstGeom prst="rect">
              <a:avLst/>
            </a:prstGeom>
            <a:noFill/>
            <a:ln>
              <a:noFill/>
            </a:ln>
          </p:spPr>
        </p:pic>
      </p:grpSp>
      <p:grpSp>
        <p:nvGrpSpPr>
          <p:cNvPr id="2970" name="Google Shape;2970;p113"/>
          <p:cNvGrpSpPr/>
          <p:nvPr/>
        </p:nvGrpSpPr>
        <p:grpSpPr>
          <a:xfrm>
            <a:off x="1097393" y="3272150"/>
            <a:ext cx="2694756" cy="870149"/>
            <a:chOff x="823044" y="2454112"/>
            <a:chExt cx="2021067" cy="652612"/>
          </a:xfrm>
        </p:grpSpPr>
        <p:sp>
          <p:nvSpPr>
            <p:cNvPr id="2971" name="Google Shape;2971;p113"/>
            <p:cNvSpPr/>
            <p:nvPr/>
          </p:nvSpPr>
          <p:spPr>
            <a:xfrm>
              <a:off x="823044" y="2454112"/>
              <a:ext cx="652612" cy="652612"/>
            </a:xfrm>
            <a:prstGeom prst="roundRect">
              <a:avLst>
                <a:gd fmla="val 16667" name="adj"/>
              </a:avLst>
            </a:prstGeom>
            <a:solidFill>
              <a:srgbClr val="DA0000"/>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972" name="Google Shape;2972;p113"/>
            <p:cNvSpPr/>
            <p:nvPr/>
          </p:nvSpPr>
          <p:spPr>
            <a:xfrm>
              <a:off x="1549091" y="2522135"/>
              <a:ext cx="858000" cy="536700"/>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b="1" lang="en-US" sz="2700">
                  <a:solidFill>
                    <a:srgbClr val="595959"/>
                  </a:solidFill>
                  <a:latin typeface="Poppins"/>
                  <a:ea typeface="Poppins"/>
                  <a:cs typeface="Poppins"/>
                  <a:sym typeface="Poppins"/>
                </a:rPr>
                <a:t>80%</a:t>
              </a:r>
              <a:endParaRPr/>
            </a:p>
          </p:txBody>
        </p:sp>
        <p:sp>
          <p:nvSpPr>
            <p:cNvPr id="2973" name="Google Shape;2973;p113"/>
            <p:cNvSpPr/>
            <p:nvPr/>
          </p:nvSpPr>
          <p:spPr>
            <a:xfrm>
              <a:off x="1540706" y="2789013"/>
              <a:ext cx="1303405" cy="24237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500">
                  <a:solidFill>
                    <a:srgbClr val="7F7F7F"/>
                  </a:solidFill>
                  <a:latin typeface="Poppins"/>
                  <a:ea typeface="Poppins"/>
                  <a:cs typeface="Poppins"/>
                  <a:sym typeface="Poppins"/>
                </a:rPr>
                <a:t>User are female</a:t>
              </a:r>
              <a:endParaRPr sz="1500">
                <a:solidFill>
                  <a:srgbClr val="7F7F7F"/>
                </a:solidFill>
                <a:latin typeface="Poppins"/>
                <a:ea typeface="Poppins"/>
                <a:cs typeface="Poppins"/>
                <a:sym typeface="Poppins"/>
              </a:endParaRPr>
            </a:p>
          </p:txBody>
        </p:sp>
        <p:pic>
          <p:nvPicPr>
            <p:cNvPr descr="female.png" id="2974" name="Google Shape;2974;p113"/>
            <p:cNvPicPr preferRelativeResize="0"/>
            <p:nvPr/>
          </p:nvPicPr>
          <p:blipFill rotWithShape="1">
            <a:blip r:embed="rId7">
              <a:alphaModFix/>
            </a:blip>
            <a:srcRect b="0" l="0" r="0" t="0"/>
            <a:stretch/>
          </p:blipFill>
          <p:spPr>
            <a:xfrm>
              <a:off x="950232" y="2634361"/>
              <a:ext cx="391536" cy="215654"/>
            </a:xfrm>
            <a:prstGeom prst="rect">
              <a:avLst/>
            </a:prstGeom>
            <a:noFill/>
            <a:ln>
              <a:noFill/>
            </a:ln>
          </p:spPr>
        </p:pic>
      </p:grpSp>
      <p:grpSp>
        <p:nvGrpSpPr>
          <p:cNvPr id="2975" name="Google Shape;2975;p113"/>
          <p:cNvGrpSpPr/>
          <p:nvPr/>
        </p:nvGrpSpPr>
        <p:grpSpPr>
          <a:xfrm>
            <a:off x="4271797" y="3272150"/>
            <a:ext cx="3014891" cy="870149"/>
            <a:chOff x="3203848" y="2454112"/>
            <a:chExt cx="2261168" cy="652612"/>
          </a:xfrm>
        </p:grpSpPr>
        <p:sp>
          <p:nvSpPr>
            <p:cNvPr id="2976" name="Google Shape;2976;p113"/>
            <p:cNvSpPr/>
            <p:nvPr/>
          </p:nvSpPr>
          <p:spPr>
            <a:xfrm>
              <a:off x="3203848" y="2454112"/>
              <a:ext cx="652612" cy="652612"/>
            </a:xfrm>
            <a:prstGeom prst="roundRect">
              <a:avLst>
                <a:gd fmla="val 16667" name="adj"/>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977" name="Google Shape;2977;p113"/>
            <p:cNvSpPr/>
            <p:nvPr/>
          </p:nvSpPr>
          <p:spPr>
            <a:xfrm>
              <a:off x="3980956" y="2502215"/>
              <a:ext cx="1239000" cy="450000"/>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b="1" lang="en-US" sz="2400">
                  <a:solidFill>
                    <a:srgbClr val="595959"/>
                  </a:solidFill>
                  <a:latin typeface="Poppins"/>
                  <a:ea typeface="Poppins"/>
                  <a:cs typeface="Poppins"/>
                  <a:sym typeface="Poppins"/>
                </a:rPr>
                <a:t>25-35 yo</a:t>
              </a:r>
              <a:endParaRPr b="1" sz="2400">
                <a:solidFill>
                  <a:srgbClr val="595959"/>
                </a:solidFill>
                <a:latin typeface="Poppins"/>
                <a:ea typeface="Poppins"/>
                <a:cs typeface="Poppins"/>
                <a:sym typeface="Poppins"/>
              </a:endParaRPr>
            </a:p>
          </p:txBody>
        </p:sp>
        <p:sp>
          <p:nvSpPr>
            <p:cNvPr id="2978" name="Google Shape;2978;p113"/>
            <p:cNvSpPr/>
            <p:nvPr/>
          </p:nvSpPr>
          <p:spPr>
            <a:xfrm>
              <a:off x="3995390" y="2771159"/>
              <a:ext cx="1469626" cy="24237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500">
                  <a:solidFill>
                    <a:srgbClr val="7F7F7F"/>
                  </a:solidFill>
                  <a:latin typeface="Poppins"/>
                  <a:ea typeface="Poppins"/>
                  <a:cs typeface="Poppins"/>
                  <a:sym typeface="Poppins"/>
                </a:rPr>
                <a:t>Average User Age</a:t>
              </a:r>
              <a:endParaRPr sz="1500">
                <a:solidFill>
                  <a:srgbClr val="7F7F7F"/>
                </a:solidFill>
                <a:latin typeface="Poppins"/>
                <a:ea typeface="Poppins"/>
                <a:cs typeface="Poppins"/>
                <a:sym typeface="Poppins"/>
              </a:endParaRPr>
            </a:p>
          </p:txBody>
        </p:sp>
        <p:pic>
          <p:nvPicPr>
            <p:cNvPr descr="male.png" id="2979" name="Google Shape;2979;p113"/>
            <p:cNvPicPr preferRelativeResize="0"/>
            <p:nvPr/>
          </p:nvPicPr>
          <p:blipFill rotWithShape="1">
            <a:blip r:embed="rId8">
              <a:alphaModFix/>
            </a:blip>
            <a:srcRect b="0" l="0" r="0" t="0"/>
            <a:stretch/>
          </p:blipFill>
          <p:spPr>
            <a:xfrm>
              <a:off x="3340574" y="2634361"/>
              <a:ext cx="372103" cy="233845"/>
            </a:xfrm>
            <a:prstGeom prst="rect">
              <a:avLst/>
            </a:prstGeom>
            <a:noFill/>
            <a:ln>
              <a:noFill/>
            </a:ln>
          </p:spPr>
        </p:pic>
      </p:grpSp>
      <p:grpSp>
        <p:nvGrpSpPr>
          <p:cNvPr id="2980" name="Google Shape;2980;p113"/>
          <p:cNvGrpSpPr/>
          <p:nvPr/>
        </p:nvGrpSpPr>
        <p:grpSpPr>
          <a:xfrm>
            <a:off x="4271798" y="4672804"/>
            <a:ext cx="2934294" cy="870150"/>
            <a:chOff x="3203848" y="3504603"/>
            <a:chExt cx="2200720" cy="652612"/>
          </a:xfrm>
        </p:grpSpPr>
        <p:sp>
          <p:nvSpPr>
            <p:cNvPr id="2981" name="Google Shape;2981;p113"/>
            <p:cNvSpPr/>
            <p:nvPr/>
          </p:nvSpPr>
          <p:spPr>
            <a:xfrm>
              <a:off x="3203848" y="3504603"/>
              <a:ext cx="652612" cy="652612"/>
            </a:xfrm>
            <a:prstGeom prst="roundRect">
              <a:avLst>
                <a:gd fmla="val 16667" name="adj"/>
              </a:avLst>
            </a:prstGeom>
            <a:solidFill>
              <a:srgbClr val="DA0000"/>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982" name="Google Shape;2982;p113"/>
            <p:cNvSpPr/>
            <p:nvPr/>
          </p:nvSpPr>
          <p:spPr>
            <a:xfrm>
              <a:off x="3958568" y="3553851"/>
              <a:ext cx="1446000" cy="536700"/>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b="1" lang="en-US" sz="2700">
                  <a:solidFill>
                    <a:srgbClr val="595959"/>
                  </a:solidFill>
                  <a:latin typeface="Poppins"/>
                  <a:ea typeface="Poppins"/>
                  <a:cs typeface="Poppins"/>
                  <a:sym typeface="Poppins"/>
                </a:rPr>
                <a:t>10 million</a:t>
              </a:r>
              <a:endParaRPr/>
            </a:p>
          </p:txBody>
        </p:sp>
        <p:sp>
          <p:nvSpPr>
            <p:cNvPr id="2983" name="Google Shape;2983;p113"/>
            <p:cNvSpPr/>
            <p:nvPr/>
          </p:nvSpPr>
          <p:spPr>
            <a:xfrm>
              <a:off x="3983844" y="3815561"/>
              <a:ext cx="1316284" cy="24237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500">
                  <a:solidFill>
                    <a:srgbClr val="7F7F7F"/>
                  </a:solidFill>
                  <a:latin typeface="Poppins"/>
                  <a:ea typeface="Poppins"/>
                  <a:cs typeface="Poppins"/>
                  <a:sym typeface="Poppins"/>
                </a:rPr>
                <a:t>Unique Visitor</a:t>
              </a:r>
              <a:endParaRPr sz="1500">
                <a:solidFill>
                  <a:srgbClr val="7F7F7F"/>
                </a:solidFill>
                <a:latin typeface="Poppins"/>
                <a:ea typeface="Poppins"/>
                <a:cs typeface="Poppins"/>
                <a:sym typeface="Poppins"/>
              </a:endParaRPr>
            </a:p>
          </p:txBody>
        </p:sp>
        <p:pic>
          <p:nvPicPr>
            <p:cNvPr descr="uniquevisitor.png" id="2984" name="Google Shape;2984;p113"/>
            <p:cNvPicPr preferRelativeResize="0"/>
            <p:nvPr/>
          </p:nvPicPr>
          <p:blipFill rotWithShape="1">
            <a:blip r:embed="rId9">
              <a:alphaModFix/>
            </a:blip>
            <a:srcRect b="0" l="0" r="0" t="0"/>
            <a:stretch/>
          </p:blipFill>
          <p:spPr>
            <a:xfrm>
              <a:off x="3361026" y="3655477"/>
              <a:ext cx="370531" cy="339402"/>
            </a:xfrm>
            <a:prstGeom prst="rect">
              <a:avLst/>
            </a:prstGeom>
            <a:noFill/>
            <a:ln>
              <a:noFill/>
            </a:ln>
          </p:spPr>
        </p:pic>
      </p:grpSp>
      <p:cxnSp>
        <p:nvCxnSpPr>
          <p:cNvPr id="2985" name="Google Shape;2985;p113"/>
          <p:cNvCxnSpPr/>
          <p:nvPr/>
        </p:nvCxnSpPr>
        <p:spPr>
          <a:xfrm rot="10800000">
            <a:off x="3963141" y="1805010"/>
            <a:ext cx="0" cy="1107228"/>
          </a:xfrm>
          <a:prstGeom prst="straightConnector1">
            <a:avLst/>
          </a:prstGeom>
          <a:noFill/>
          <a:ln cap="flat" cmpd="sng" w="12700">
            <a:solidFill>
              <a:srgbClr val="595959"/>
            </a:solidFill>
            <a:prstDash val="dot"/>
            <a:miter lim="800000"/>
            <a:headEnd len="sm" w="sm" type="none"/>
            <a:tailEnd len="sm" w="sm" type="none"/>
          </a:ln>
        </p:spPr>
      </p:cxnSp>
      <p:cxnSp>
        <p:nvCxnSpPr>
          <p:cNvPr id="2986" name="Google Shape;2986;p113"/>
          <p:cNvCxnSpPr/>
          <p:nvPr/>
        </p:nvCxnSpPr>
        <p:spPr>
          <a:xfrm rot="10800000">
            <a:off x="3967451" y="3272151"/>
            <a:ext cx="0" cy="1060452"/>
          </a:xfrm>
          <a:prstGeom prst="straightConnector1">
            <a:avLst/>
          </a:prstGeom>
          <a:noFill/>
          <a:ln cap="flat" cmpd="sng" w="12700">
            <a:solidFill>
              <a:srgbClr val="595959"/>
            </a:solidFill>
            <a:prstDash val="dot"/>
            <a:miter lim="800000"/>
            <a:headEnd len="sm" w="sm" type="none"/>
            <a:tailEnd len="sm" w="sm" type="none"/>
          </a:ln>
        </p:spPr>
      </p:cxnSp>
      <p:cxnSp>
        <p:nvCxnSpPr>
          <p:cNvPr id="2987" name="Google Shape;2987;p113"/>
          <p:cNvCxnSpPr/>
          <p:nvPr/>
        </p:nvCxnSpPr>
        <p:spPr>
          <a:xfrm rot="10800000">
            <a:off x="3963141" y="4637526"/>
            <a:ext cx="0" cy="1060452"/>
          </a:xfrm>
          <a:prstGeom prst="straightConnector1">
            <a:avLst/>
          </a:prstGeom>
          <a:noFill/>
          <a:ln cap="flat" cmpd="sng" w="12700">
            <a:solidFill>
              <a:srgbClr val="595959"/>
            </a:solidFill>
            <a:prstDash val="dot"/>
            <a:miter lim="800000"/>
            <a:headEnd len="sm" w="sm" type="none"/>
            <a:tailEnd len="sm" w="sm" type="none"/>
          </a:ln>
        </p:spPr>
      </p:cxnSp>
      <p:cxnSp>
        <p:nvCxnSpPr>
          <p:cNvPr id="2988" name="Google Shape;2988;p113"/>
          <p:cNvCxnSpPr/>
          <p:nvPr/>
        </p:nvCxnSpPr>
        <p:spPr>
          <a:xfrm>
            <a:off x="804073" y="5726384"/>
            <a:ext cx="6624736" cy="0"/>
          </a:xfrm>
          <a:prstGeom prst="straightConnector1">
            <a:avLst/>
          </a:prstGeom>
          <a:noFill/>
          <a:ln cap="flat" cmpd="sng" w="12700">
            <a:solidFill>
              <a:srgbClr val="595959"/>
            </a:solidFill>
            <a:prstDash val="dot"/>
            <a:miter lim="800000"/>
            <a:headEnd len="sm" w="sm" type="none"/>
            <a:tailEnd len="sm" w="sm" type="none"/>
          </a:ln>
        </p:spPr>
      </p:cxnSp>
      <p:cxnSp>
        <p:nvCxnSpPr>
          <p:cNvPr id="2989" name="Google Shape;2989;p113"/>
          <p:cNvCxnSpPr/>
          <p:nvPr/>
        </p:nvCxnSpPr>
        <p:spPr>
          <a:xfrm rot="10800000">
            <a:off x="811771" y="1793526"/>
            <a:ext cx="0" cy="1107228"/>
          </a:xfrm>
          <a:prstGeom prst="straightConnector1">
            <a:avLst/>
          </a:prstGeom>
          <a:noFill/>
          <a:ln cap="flat" cmpd="sng" w="12700">
            <a:solidFill>
              <a:srgbClr val="595959"/>
            </a:solidFill>
            <a:prstDash val="dot"/>
            <a:miter lim="800000"/>
            <a:headEnd len="sm" w="sm" type="none"/>
            <a:tailEnd len="sm" w="sm" type="none"/>
          </a:ln>
        </p:spPr>
      </p:cxnSp>
      <p:cxnSp>
        <p:nvCxnSpPr>
          <p:cNvPr id="2990" name="Google Shape;2990;p113"/>
          <p:cNvCxnSpPr/>
          <p:nvPr/>
        </p:nvCxnSpPr>
        <p:spPr>
          <a:xfrm rot="10800000">
            <a:off x="816080" y="3260667"/>
            <a:ext cx="0" cy="1060452"/>
          </a:xfrm>
          <a:prstGeom prst="straightConnector1">
            <a:avLst/>
          </a:prstGeom>
          <a:noFill/>
          <a:ln cap="flat" cmpd="sng" w="12700">
            <a:solidFill>
              <a:srgbClr val="595959"/>
            </a:solidFill>
            <a:prstDash val="dot"/>
            <a:miter lim="800000"/>
            <a:headEnd len="sm" w="sm" type="none"/>
            <a:tailEnd len="sm" w="sm" type="none"/>
          </a:ln>
        </p:spPr>
      </p:cxnSp>
      <p:cxnSp>
        <p:nvCxnSpPr>
          <p:cNvPr id="2991" name="Google Shape;2991;p113"/>
          <p:cNvCxnSpPr/>
          <p:nvPr/>
        </p:nvCxnSpPr>
        <p:spPr>
          <a:xfrm rot="10800000">
            <a:off x="811771" y="4626042"/>
            <a:ext cx="0" cy="1060452"/>
          </a:xfrm>
          <a:prstGeom prst="straightConnector1">
            <a:avLst/>
          </a:prstGeom>
          <a:noFill/>
          <a:ln cap="flat" cmpd="sng" w="12700">
            <a:solidFill>
              <a:srgbClr val="595959"/>
            </a:solidFill>
            <a:prstDash val="dot"/>
            <a:miter lim="800000"/>
            <a:headEnd len="sm" w="sm" type="none"/>
            <a:tailEnd len="sm" w="sm" type="none"/>
          </a:ln>
        </p:spPr>
      </p:cxnSp>
      <p:sp>
        <p:nvSpPr>
          <p:cNvPr id="2992" name="Google Shape;2992;p113"/>
          <p:cNvSpPr/>
          <p:nvPr/>
        </p:nvSpPr>
        <p:spPr>
          <a:xfrm>
            <a:off x="8377333" y="2200589"/>
            <a:ext cx="237867" cy="237867"/>
          </a:xfrm>
          <a:prstGeom prst="roundRect">
            <a:avLst>
              <a:gd fmla="val 16667" name="adj"/>
            </a:avLst>
          </a:prstGeom>
          <a:solidFill>
            <a:srgbClr val="DA0000"/>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993" name="Google Shape;2993;p113"/>
          <p:cNvSpPr/>
          <p:nvPr/>
        </p:nvSpPr>
        <p:spPr>
          <a:xfrm>
            <a:off x="10848696" y="2739575"/>
            <a:ext cx="368107" cy="368107"/>
          </a:xfrm>
          <a:prstGeom prst="roundRect">
            <a:avLst>
              <a:gd fmla="val 16667" name="adj"/>
            </a:avLst>
          </a:prstGeom>
          <a:solidFill>
            <a:srgbClr val="DA0000"/>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994" name="Google Shape;2994;p113"/>
          <p:cNvSpPr/>
          <p:nvPr/>
        </p:nvSpPr>
        <p:spPr>
          <a:xfrm>
            <a:off x="8816665" y="5060401"/>
            <a:ext cx="532208" cy="532208"/>
          </a:xfrm>
          <a:prstGeom prst="roundRect">
            <a:avLst>
              <a:gd fmla="val 16667" name="adj"/>
            </a:avLst>
          </a:prstGeom>
          <a:solidFill>
            <a:srgbClr val="DA0000"/>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995" name="Google Shape;2995;p113"/>
          <p:cNvSpPr/>
          <p:nvPr/>
        </p:nvSpPr>
        <p:spPr>
          <a:xfrm>
            <a:off x="10582592" y="5060401"/>
            <a:ext cx="153928" cy="153928"/>
          </a:xfrm>
          <a:prstGeom prst="roundRect">
            <a:avLst>
              <a:gd fmla="val 16667" name="adj"/>
            </a:avLst>
          </a:prstGeom>
          <a:solidFill>
            <a:srgbClr val="DA0000"/>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996" name="Google Shape;2996;p113"/>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ADC5B8"/>
                </a:solidFill>
                <a:latin typeface="Poppins"/>
                <a:ea typeface="Poppins"/>
                <a:cs typeface="Poppins"/>
                <a:sym typeface="Poppins"/>
              </a:rPr>
              <a:t>SOME SUBTITLE TEXT HERE</a:t>
            </a:r>
            <a:endParaRPr sz="1200">
              <a:solidFill>
                <a:srgbClr val="ADC5B8"/>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950"/>
                                        </p:tgtEl>
                                        <p:attrNameLst>
                                          <p:attrName>style.visibility</p:attrName>
                                        </p:attrNameLst>
                                      </p:cBhvr>
                                      <p:to>
                                        <p:strVal val="visible"/>
                                      </p:to>
                                    </p:set>
                                    <p:animEffect filter="fade" transition="in">
                                      <p:cBhvr>
                                        <p:cTn dur="500"/>
                                        <p:tgtEl>
                                          <p:spTgt spid="295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992"/>
                                        </p:tgtEl>
                                        <p:attrNameLst>
                                          <p:attrName>style.visibility</p:attrName>
                                        </p:attrNameLst>
                                      </p:cBhvr>
                                      <p:to>
                                        <p:strVal val="visible"/>
                                      </p:to>
                                    </p:set>
                                    <p:anim calcmode="lin" valueType="num">
                                      <p:cBhvr additive="base">
                                        <p:cTn dur="500"/>
                                        <p:tgtEl>
                                          <p:spTgt spid="2992"/>
                                        </p:tgtEl>
                                        <p:attrNameLst>
                                          <p:attrName>ppt_w</p:attrName>
                                        </p:attrNameLst>
                                      </p:cBhvr>
                                      <p:tavLst>
                                        <p:tav fmla="" tm="0">
                                          <p:val>
                                            <p:strVal val="0"/>
                                          </p:val>
                                        </p:tav>
                                        <p:tav fmla="" tm="100000">
                                          <p:val>
                                            <p:strVal val="#ppt_w"/>
                                          </p:val>
                                        </p:tav>
                                      </p:tavLst>
                                    </p:anim>
                                    <p:anim calcmode="lin" valueType="num">
                                      <p:cBhvr additive="base">
                                        <p:cTn dur="500"/>
                                        <p:tgtEl>
                                          <p:spTgt spid="2992"/>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993"/>
                                        </p:tgtEl>
                                        <p:attrNameLst>
                                          <p:attrName>style.visibility</p:attrName>
                                        </p:attrNameLst>
                                      </p:cBhvr>
                                      <p:to>
                                        <p:strVal val="visible"/>
                                      </p:to>
                                    </p:set>
                                    <p:anim calcmode="lin" valueType="num">
                                      <p:cBhvr additive="base">
                                        <p:cTn dur="500"/>
                                        <p:tgtEl>
                                          <p:spTgt spid="2993"/>
                                        </p:tgtEl>
                                        <p:attrNameLst>
                                          <p:attrName>ppt_w</p:attrName>
                                        </p:attrNameLst>
                                      </p:cBhvr>
                                      <p:tavLst>
                                        <p:tav fmla="" tm="0">
                                          <p:val>
                                            <p:strVal val="0"/>
                                          </p:val>
                                        </p:tav>
                                        <p:tav fmla="" tm="100000">
                                          <p:val>
                                            <p:strVal val="#ppt_w"/>
                                          </p:val>
                                        </p:tav>
                                      </p:tavLst>
                                    </p:anim>
                                    <p:anim calcmode="lin" valueType="num">
                                      <p:cBhvr additive="base">
                                        <p:cTn dur="500"/>
                                        <p:tgtEl>
                                          <p:spTgt spid="2993"/>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994"/>
                                        </p:tgtEl>
                                        <p:attrNameLst>
                                          <p:attrName>style.visibility</p:attrName>
                                        </p:attrNameLst>
                                      </p:cBhvr>
                                      <p:to>
                                        <p:strVal val="visible"/>
                                      </p:to>
                                    </p:set>
                                    <p:anim calcmode="lin" valueType="num">
                                      <p:cBhvr additive="base">
                                        <p:cTn dur="500"/>
                                        <p:tgtEl>
                                          <p:spTgt spid="2994"/>
                                        </p:tgtEl>
                                        <p:attrNameLst>
                                          <p:attrName>ppt_w</p:attrName>
                                        </p:attrNameLst>
                                      </p:cBhvr>
                                      <p:tavLst>
                                        <p:tav fmla="" tm="0">
                                          <p:val>
                                            <p:strVal val="0"/>
                                          </p:val>
                                        </p:tav>
                                        <p:tav fmla="" tm="100000">
                                          <p:val>
                                            <p:strVal val="#ppt_w"/>
                                          </p:val>
                                        </p:tav>
                                      </p:tavLst>
                                    </p:anim>
                                    <p:anim calcmode="lin" valueType="num">
                                      <p:cBhvr additive="base">
                                        <p:cTn dur="500"/>
                                        <p:tgtEl>
                                          <p:spTgt spid="2994"/>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995"/>
                                        </p:tgtEl>
                                        <p:attrNameLst>
                                          <p:attrName>style.visibility</p:attrName>
                                        </p:attrNameLst>
                                      </p:cBhvr>
                                      <p:to>
                                        <p:strVal val="visible"/>
                                      </p:to>
                                    </p:set>
                                    <p:anim calcmode="lin" valueType="num">
                                      <p:cBhvr additive="base">
                                        <p:cTn dur="500"/>
                                        <p:tgtEl>
                                          <p:spTgt spid="2995"/>
                                        </p:tgtEl>
                                        <p:attrNameLst>
                                          <p:attrName>ppt_w</p:attrName>
                                        </p:attrNameLst>
                                      </p:cBhvr>
                                      <p:tavLst>
                                        <p:tav fmla="" tm="0">
                                          <p:val>
                                            <p:strVal val="0"/>
                                          </p:val>
                                        </p:tav>
                                        <p:tav fmla="" tm="100000">
                                          <p:val>
                                            <p:strVal val="#ppt_w"/>
                                          </p:val>
                                        </p:tav>
                                      </p:tavLst>
                                    </p:anim>
                                    <p:anim calcmode="lin" valueType="num">
                                      <p:cBhvr additive="base">
                                        <p:cTn dur="500"/>
                                        <p:tgtEl>
                                          <p:spTgt spid="2995"/>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951"/>
                                        </p:tgtEl>
                                        <p:attrNameLst>
                                          <p:attrName>style.visibility</p:attrName>
                                        </p:attrNameLst>
                                      </p:cBhvr>
                                      <p:to>
                                        <p:strVal val="visible"/>
                                      </p:to>
                                    </p:set>
                                    <p:anim calcmode="lin" valueType="num">
                                      <p:cBhvr additive="base">
                                        <p:cTn dur="500"/>
                                        <p:tgtEl>
                                          <p:spTgt spid="2951"/>
                                        </p:tgtEl>
                                        <p:attrNameLst>
                                          <p:attrName>ppt_w</p:attrName>
                                        </p:attrNameLst>
                                      </p:cBhvr>
                                      <p:tavLst>
                                        <p:tav fmla="" tm="0">
                                          <p:val>
                                            <p:strVal val="0"/>
                                          </p:val>
                                        </p:tav>
                                        <p:tav fmla="" tm="100000">
                                          <p:val>
                                            <p:strVal val="#ppt_w"/>
                                          </p:val>
                                        </p:tav>
                                      </p:tavLst>
                                    </p:anim>
                                    <p:anim calcmode="lin" valueType="num">
                                      <p:cBhvr additive="base">
                                        <p:cTn dur="500"/>
                                        <p:tgtEl>
                                          <p:spTgt spid="2951"/>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2954"/>
                                        </p:tgtEl>
                                        <p:attrNameLst>
                                          <p:attrName>style.visibility</p:attrName>
                                        </p:attrNameLst>
                                      </p:cBhvr>
                                      <p:to>
                                        <p:strVal val="visible"/>
                                      </p:to>
                                    </p:set>
                                    <p:anim calcmode="lin" valueType="num">
                                      <p:cBhvr additive="base">
                                        <p:cTn dur="500"/>
                                        <p:tgtEl>
                                          <p:spTgt spid="2954"/>
                                        </p:tgtEl>
                                        <p:attrNameLst>
                                          <p:attrName>ppt_w</p:attrName>
                                        </p:attrNameLst>
                                      </p:cBhvr>
                                      <p:tavLst>
                                        <p:tav fmla="" tm="0">
                                          <p:val>
                                            <p:strVal val="0"/>
                                          </p:val>
                                        </p:tav>
                                        <p:tav fmla="" tm="100000">
                                          <p:val>
                                            <p:strVal val="#ppt_w"/>
                                          </p:val>
                                        </p:tav>
                                      </p:tavLst>
                                    </p:anim>
                                    <p:anim calcmode="lin" valueType="num">
                                      <p:cBhvr additive="base">
                                        <p:cTn dur="500"/>
                                        <p:tgtEl>
                                          <p:spTgt spid="2954"/>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952"/>
                                        </p:tgtEl>
                                        <p:attrNameLst>
                                          <p:attrName>style.visibility</p:attrName>
                                        </p:attrNameLst>
                                      </p:cBhvr>
                                      <p:to>
                                        <p:strVal val="visible"/>
                                      </p:to>
                                    </p:set>
                                    <p:animEffect filter="fade" transition="in">
                                      <p:cBhvr>
                                        <p:cTn dur="500"/>
                                        <p:tgtEl>
                                          <p:spTgt spid="295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989"/>
                                        </p:tgtEl>
                                        <p:attrNameLst>
                                          <p:attrName>style.visibility</p:attrName>
                                        </p:attrNameLst>
                                      </p:cBhvr>
                                      <p:to>
                                        <p:strVal val="visible"/>
                                      </p:to>
                                    </p:set>
                                    <p:animEffect filter="fade" transition="in">
                                      <p:cBhvr>
                                        <p:cTn dur="500"/>
                                        <p:tgtEl>
                                          <p:spTgt spid="2989"/>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955"/>
                                        </p:tgtEl>
                                        <p:attrNameLst>
                                          <p:attrName>style.visibility</p:attrName>
                                        </p:attrNameLst>
                                      </p:cBhvr>
                                      <p:to>
                                        <p:strVal val="visible"/>
                                      </p:to>
                                    </p:set>
                                    <p:animEffect filter="fade" transition="in">
                                      <p:cBhvr>
                                        <p:cTn dur="500"/>
                                        <p:tgtEl>
                                          <p:spTgt spid="295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985"/>
                                        </p:tgtEl>
                                        <p:attrNameLst>
                                          <p:attrName>style.visibility</p:attrName>
                                        </p:attrNameLst>
                                      </p:cBhvr>
                                      <p:to>
                                        <p:strVal val="visible"/>
                                      </p:to>
                                    </p:set>
                                    <p:animEffect filter="fade" transition="in">
                                      <p:cBhvr>
                                        <p:cTn dur="500"/>
                                        <p:tgtEl>
                                          <p:spTgt spid="298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965"/>
                                        </p:tgtEl>
                                        <p:attrNameLst>
                                          <p:attrName>style.visibility</p:attrName>
                                        </p:attrNameLst>
                                      </p:cBhvr>
                                      <p:to>
                                        <p:strVal val="visible"/>
                                      </p:to>
                                    </p:set>
                                    <p:animEffect filter="fade" transition="in">
                                      <p:cBhvr>
                                        <p:cTn dur="500"/>
                                        <p:tgtEl>
                                          <p:spTgt spid="296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953"/>
                                        </p:tgtEl>
                                        <p:attrNameLst>
                                          <p:attrName>style.visibility</p:attrName>
                                        </p:attrNameLst>
                                      </p:cBhvr>
                                      <p:to>
                                        <p:strVal val="visible"/>
                                      </p:to>
                                    </p:set>
                                    <p:animEffect filter="fade" transition="in">
                                      <p:cBhvr>
                                        <p:cTn dur="500"/>
                                        <p:tgtEl>
                                          <p:spTgt spid="295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990"/>
                                        </p:tgtEl>
                                        <p:attrNameLst>
                                          <p:attrName>style.visibility</p:attrName>
                                        </p:attrNameLst>
                                      </p:cBhvr>
                                      <p:to>
                                        <p:strVal val="visible"/>
                                      </p:to>
                                    </p:set>
                                    <p:animEffect filter="fade" transition="in">
                                      <p:cBhvr>
                                        <p:cTn dur="500"/>
                                        <p:tgtEl>
                                          <p:spTgt spid="299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970"/>
                                        </p:tgtEl>
                                        <p:attrNameLst>
                                          <p:attrName>style.visibility</p:attrName>
                                        </p:attrNameLst>
                                      </p:cBhvr>
                                      <p:to>
                                        <p:strVal val="visible"/>
                                      </p:to>
                                    </p:set>
                                    <p:animEffect filter="fade" transition="in">
                                      <p:cBhvr>
                                        <p:cTn dur="500"/>
                                        <p:tgtEl>
                                          <p:spTgt spid="297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986"/>
                                        </p:tgtEl>
                                        <p:attrNameLst>
                                          <p:attrName>style.visibility</p:attrName>
                                        </p:attrNameLst>
                                      </p:cBhvr>
                                      <p:to>
                                        <p:strVal val="visible"/>
                                      </p:to>
                                    </p:set>
                                    <p:animEffect filter="fade" transition="in">
                                      <p:cBhvr>
                                        <p:cTn dur="500"/>
                                        <p:tgtEl>
                                          <p:spTgt spid="298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975"/>
                                        </p:tgtEl>
                                        <p:attrNameLst>
                                          <p:attrName>style.visibility</p:attrName>
                                        </p:attrNameLst>
                                      </p:cBhvr>
                                      <p:to>
                                        <p:strVal val="visible"/>
                                      </p:to>
                                    </p:set>
                                    <p:animEffect filter="fade" transition="in">
                                      <p:cBhvr>
                                        <p:cTn dur="500"/>
                                        <p:tgtEl>
                                          <p:spTgt spid="297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988"/>
                                        </p:tgtEl>
                                        <p:attrNameLst>
                                          <p:attrName>style.visibility</p:attrName>
                                        </p:attrNameLst>
                                      </p:cBhvr>
                                      <p:to>
                                        <p:strVal val="visible"/>
                                      </p:to>
                                    </p:set>
                                    <p:animEffect filter="fade" transition="in">
                                      <p:cBhvr>
                                        <p:cTn dur="500"/>
                                        <p:tgtEl>
                                          <p:spTgt spid="2988"/>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991"/>
                                        </p:tgtEl>
                                        <p:attrNameLst>
                                          <p:attrName>style.visibility</p:attrName>
                                        </p:attrNameLst>
                                      </p:cBhvr>
                                      <p:to>
                                        <p:strVal val="visible"/>
                                      </p:to>
                                    </p:set>
                                    <p:animEffect filter="fade" transition="in">
                                      <p:cBhvr>
                                        <p:cTn dur="500"/>
                                        <p:tgtEl>
                                          <p:spTgt spid="299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960"/>
                                        </p:tgtEl>
                                        <p:attrNameLst>
                                          <p:attrName>style.visibility</p:attrName>
                                        </p:attrNameLst>
                                      </p:cBhvr>
                                      <p:to>
                                        <p:strVal val="visible"/>
                                      </p:to>
                                    </p:set>
                                    <p:animEffect filter="fade" transition="in">
                                      <p:cBhvr>
                                        <p:cTn dur="500"/>
                                        <p:tgtEl>
                                          <p:spTgt spid="296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987"/>
                                        </p:tgtEl>
                                        <p:attrNameLst>
                                          <p:attrName>style.visibility</p:attrName>
                                        </p:attrNameLst>
                                      </p:cBhvr>
                                      <p:to>
                                        <p:strVal val="visible"/>
                                      </p:to>
                                    </p:set>
                                    <p:animEffect filter="fade" transition="in">
                                      <p:cBhvr>
                                        <p:cTn dur="500"/>
                                        <p:tgtEl>
                                          <p:spTgt spid="298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980"/>
                                        </p:tgtEl>
                                        <p:attrNameLst>
                                          <p:attrName>style.visibility</p:attrName>
                                        </p:attrNameLst>
                                      </p:cBhvr>
                                      <p:to>
                                        <p:strVal val="visible"/>
                                      </p:to>
                                    </p:set>
                                    <p:animEffect filter="fade" transition="in">
                                      <p:cBhvr>
                                        <p:cTn dur="500"/>
                                        <p:tgtEl>
                                          <p:spTgt spid="2980"/>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0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000" name="Shape 3000"/>
        <p:cNvGrpSpPr/>
        <p:nvPr/>
      </p:nvGrpSpPr>
      <p:grpSpPr>
        <a:xfrm>
          <a:off x="0" y="0"/>
          <a:ext cx="0" cy="0"/>
          <a:chOff x="0" y="0"/>
          <a:chExt cx="0" cy="0"/>
        </a:xfrm>
      </p:grpSpPr>
      <p:sp>
        <p:nvSpPr>
          <p:cNvPr id="3001" name="Google Shape;3001;p114"/>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215D65"/>
              </a:buClr>
              <a:buSzPts val="3000"/>
              <a:buFont typeface="Poppins"/>
              <a:buNone/>
            </a:pPr>
            <a:r>
              <a:rPr b="1" i="0" lang="en-US" sz="3000" u="none" cap="none" strike="noStrike">
                <a:solidFill>
                  <a:srgbClr val="215D65"/>
                </a:solidFill>
                <a:latin typeface="Poppins"/>
                <a:ea typeface="Poppins"/>
                <a:cs typeface="Poppins"/>
                <a:sym typeface="Poppins"/>
              </a:rPr>
              <a:t>Twitter Update</a:t>
            </a:r>
            <a:endParaRPr b="1" i="0" sz="3000" u="none" cap="none" strike="noStrike">
              <a:solidFill>
                <a:srgbClr val="215D65"/>
              </a:solidFill>
              <a:latin typeface="Poppins"/>
              <a:ea typeface="Poppins"/>
              <a:cs typeface="Poppins"/>
              <a:sym typeface="Poppins"/>
            </a:endParaRPr>
          </a:p>
        </p:txBody>
      </p:sp>
      <p:grpSp>
        <p:nvGrpSpPr>
          <p:cNvPr id="3002" name="Google Shape;3002;p114"/>
          <p:cNvGrpSpPr/>
          <p:nvPr/>
        </p:nvGrpSpPr>
        <p:grpSpPr>
          <a:xfrm>
            <a:off x="4004697" y="3730311"/>
            <a:ext cx="3088425" cy="1906935"/>
            <a:chOff x="3003522" y="2797733"/>
            <a:chExt cx="2316319" cy="1430201"/>
          </a:xfrm>
        </p:grpSpPr>
        <p:cxnSp>
          <p:nvCxnSpPr>
            <p:cNvPr id="3003" name="Google Shape;3003;p114"/>
            <p:cNvCxnSpPr/>
            <p:nvPr/>
          </p:nvCxnSpPr>
          <p:spPr>
            <a:xfrm>
              <a:off x="3003522" y="2797733"/>
              <a:ext cx="2316319" cy="0"/>
            </a:xfrm>
            <a:prstGeom prst="straightConnector1">
              <a:avLst/>
            </a:prstGeom>
            <a:noFill/>
            <a:ln cap="flat" cmpd="sng" w="12700">
              <a:solidFill>
                <a:srgbClr val="7F7F7F"/>
              </a:solidFill>
              <a:prstDash val="dot"/>
              <a:miter lim="800000"/>
              <a:headEnd len="sm" w="sm" type="none"/>
              <a:tailEnd len="sm" w="sm" type="none"/>
            </a:ln>
          </p:spPr>
        </p:cxnSp>
        <p:cxnSp>
          <p:nvCxnSpPr>
            <p:cNvPr id="3004" name="Google Shape;3004;p114"/>
            <p:cNvCxnSpPr/>
            <p:nvPr/>
          </p:nvCxnSpPr>
          <p:spPr>
            <a:xfrm>
              <a:off x="3003522" y="3517813"/>
              <a:ext cx="2316319" cy="0"/>
            </a:xfrm>
            <a:prstGeom prst="straightConnector1">
              <a:avLst/>
            </a:prstGeom>
            <a:noFill/>
            <a:ln cap="flat" cmpd="sng" w="12700">
              <a:solidFill>
                <a:srgbClr val="7F7F7F"/>
              </a:solidFill>
              <a:prstDash val="dot"/>
              <a:miter lim="800000"/>
              <a:headEnd len="sm" w="sm" type="none"/>
              <a:tailEnd len="sm" w="sm" type="none"/>
            </a:ln>
          </p:spPr>
        </p:cxnSp>
        <p:cxnSp>
          <p:nvCxnSpPr>
            <p:cNvPr id="3005" name="Google Shape;3005;p114"/>
            <p:cNvCxnSpPr/>
            <p:nvPr/>
          </p:nvCxnSpPr>
          <p:spPr>
            <a:xfrm>
              <a:off x="3003522" y="4227934"/>
              <a:ext cx="2316319" cy="0"/>
            </a:xfrm>
            <a:prstGeom prst="straightConnector1">
              <a:avLst/>
            </a:prstGeom>
            <a:noFill/>
            <a:ln cap="flat" cmpd="sng" w="12700">
              <a:solidFill>
                <a:srgbClr val="7F7F7F"/>
              </a:solidFill>
              <a:prstDash val="dot"/>
              <a:miter lim="800000"/>
              <a:headEnd len="sm" w="sm" type="none"/>
              <a:tailEnd len="sm" w="sm" type="none"/>
            </a:ln>
          </p:spPr>
        </p:cxnSp>
      </p:grpSp>
      <p:grpSp>
        <p:nvGrpSpPr>
          <p:cNvPr id="3006" name="Google Shape;3006;p114"/>
          <p:cNvGrpSpPr/>
          <p:nvPr/>
        </p:nvGrpSpPr>
        <p:grpSpPr>
          <a:xfrm>
            <a:off x="7632171" y="3730311"/>
            <a:ext cx="3518429" cy="1906935"/>
            <a:chOff x="5724128" y="2797733"/>
            <a:chExt cx="2638822" cy="1430201"/>
          </a:xfrm>
        </p:grpSpPr>
        <p:cxnSp>
          <p:nvCxnSpPr>
            <p:cNvPr id="3007" name="Google Shape;3007;p114"/>
            <p:cNvCxnSpPr/>
            <p:nvPr/>
          </p:nvCxnSpPr>
          <p:spPr>
            <a:xfrm>
              <a:off x="5724128" y="2797733"/>
              <a:ext cx="2638822" cy="0"/>
            </a:xfrm>
            <a:prstGeom prst="straightConnector1">
              <a:avLst/>
            </a:prstGeom>
            <a:noFill/>
            <a:ln cap="flat" cmpd="sng" w="12700">
              <a:solidFill>
                <a:srgbClr val="7F7F7F"/>
              </a:solidFill>
              <a:prstDash val="dot"/>
              <a:miter lim="800000"/>
              <a:headEnd len="sm" w="sm" type="none"/>
              <a:tailEnd len="sm" w="sm" type="none"/>
            </a:ln>
          </p:spPr>
        </p:cxnSp>
        <p:cxnSp>
          <p:nvCxnSpPr>
            <p:cNvPr id="3008" name="Google Shape;3008;p114"/>
            <p:cNvCxnSpPr/>
            <p:nvPr/>
          </p:nvCxnSpPr>
          <p:spPr>
            <a:xfrm>
              <a:off x="5724128" y="3517813"/>
              <a:ext cx="2638822" cy="0"/>
            </a:xfrm>
            <a:prstGeom prst="straightConnector1">
              <a:avLst/>
            </a:prstGeom>
            <a:noFill/>
            <a:ln cap="flat" cmpd="sng" w="12700">
              <a:solidFill>
                <a:srgbClr val="7F7F7F"/>
              </a:solidFill>
              <a:prstDash val="dot"/>
              <a:miter lim="800000"/>
              <a:headEnd len="sm" w="sm" type="none"/>
              <a:tailEnd len="sm" w="sm" type="none"/>
            </a:ln>
          </p:spPr>
        </p:cxnSp>
        <p:cxnSp>
          <p:nvCxnSpPr>
            <p:cNvPr id="3009" name="Google Shape;3009;p114"/>
            <p:cNvCxnSpPr/>
            <p:nvPr/>
          </p:nvCxnSpPr>
          <p:spPr>
            <a:xfrm>
              <a:off x="5724128" y="4227934"/>
              <a:ext cx="2638822" cy="0"/>
            </a:xfrm>
            <a:prstGeom prst="straightConnector1">
              <a:avLst/>
            </a:prstGeom>
            <a:noFill/>
            <a:ln cap="flat" cmpd="sng" w="12700">
              <a:solidFill>
                <a:srgbClr val="7F7F7F"/>
              </a:solidFill>
              <a:prstDash val="dot"/>
              <a:miter lim="800000"/>
              <a:headEnd len="sm" w="sm" type="none"/>
              <a:tailEnd len="sm" w="sm" type="none"/>
            </a:ln>
          </p:spPr>
        </p:cxnSp>
      </p:grpSp>
      <p:grpSp>
        <p:nvGrpSpPr>
          <p:cNvPr id="3010" name="Google Shape;3010;p114"/>
          <p:cNvGrpSpPr/>
          <p:nvPr/>
        </p:nvGrpSpPr>
        <p:grpSpPr>
          <a:xfrm>
            <a:off x="1284347" y="3513891"/>
            <a:ext cx="1637229" cy="1637229"/>
            <a:chOff x="963260" y="2635418"/>
            <a:chExt cx="1520508" cy="1520508"/>
          </a:xfrm>
        </p:grpSpPr>
        <p:sp>
          <p:nvSpPr>
            <p:cNvPr id="3011" name="Google Shape;3011;p114"/>
            <p:cNvSpPr/>
            <p:nvPr/>
          </p:nvSpPr>
          <p:spPr>
            <a:xfrm>
              <a:off x="963260" y="2635418"/>
              <a:ext cx="1520508" cy="1520508"/>
            </a:xfrm>
            <a:prstGeom prst="roundRect">
              <a:avLst>
                <a:gd fmla="val 16667" name="adj"/>
              </a:avLst>
            </a:prstGeom>
            <a:solidFill>
              <a:srgbClr val="92CF7C"/>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pic>
          <p:nvPicPr>
            <p:cNvPr descr="twitter.png" id="3012" name="Google Shape;3012;p114"/>
            <p:cNvPicPr preferRelativeResize="0"/>
            <p:nvPr/>
          </p:nvPicPr>
          <p:blipFill rotWithShape="1">
            <a:blip r:embed="rId3">
              <a:alphaModFix/>
            </a:blip>
            <a:srcRect b="0" l="0" r="0" t="0"/>
            <a:stretch/>
          </p:blipFill>
          <p:spPr>
            <a:xfrm>
              <a:off x="1507489" y="3238332"/>
              <a:ext cx="432049" cy="351400"/>
            </a:xfrm>
            <a:prstGeom prst="roundRect">
              <a:avLst>
                <a:gd fmla="val 16667" name="adj"/>
              </a:avLst>
            </a:prstGeom>
            <a:noFill/>
            <a:ln>
              <a:noFill/>
            </a:ln>
          </p:spPr>
        </p:pic>
      </p:grpSp>
      <p:grpSp>
        <p:nvGrpSpPr>
          <p:cNvPr id="3013" name="Google Shape;3013;p114"/>
          <p:cNvGrpSpPr/>
          <p:nvPr/>
        </p:nvGrpSpPr>
        <p:grpSpPr>
          <a:xfrm>
            <a:off x="7718716" y="3966943"/>
            <a:ext cx="3269688" cy="698334"/>
            <a:chOff x="5789037" y="2975209"/>
            <a:chExt cx="2452266" cy="523751"/>
          </a:xfrm>
        </p:grpSpPr>
        <p:sp>
          <p:nvSpPr>
            <p:cNvPr id="3014" name="Google Shape;3014;p114"/>
            <p:cNvSpPr/>
            <p:nvPr/>
          </p:nvSpPr>
          <p:spPr>
            <a:xfrm>
              <a:off x="6199105" y="3083460"/>
              <a:ext cx="999600" cy="415500"/>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b="1" lang="en-US" sz="2000">
                  <a:solidFill>
                    <a:schemeClr val="accent1"/>
                  </a:solidFill>
                  <a:latin typeface="Poppins"/>
                  <a:ea typeface="Poppins"/>
                  <a:cs typeface="Poppins"/>
                  <a:sym typeface="Poppins"/>
                </a:rPr>
                <a:t>25-40</a:t>
              </a:r>
              <a:endParaRPr/>
            </a:p>
          </p:txBody>
        </p:sp>
        <p:sp>
          <p:nvSpPr>
            <p:cNvPr id="3015" name="Google Shape;3015;p114"/>
            <p:cNvSpPr/>
            <p:nvPr/>
          </p:nvSpPr>
          <p:spPr>
            <a:xfrm>
              <a:off x="7018239" y="2975209"/>
              <a:ext cx="1223064" cy="430887"/>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500">
                  <a:solidFill>
                    <a:srgbClr val="595959"/>
                  </a:solidFill>
                  <a:latin typeface="Poppins"/>
                  <a:ea typeface="Poppins"/>
                  <a:cs typeface="Poppins"/>
                  <a:sym typeface="Poppins"/>
                </a:rPr>
                <a:t>Average age of user</a:t>
              </a:r>
              <a:endParaRPr sz="1500">
                <a:solidFill>
                  <a:schemeClr val="dk1"/>
                </a:solidFill>
                <a:latin typeface="Poppins"/>
                <a:ea typeface="Poppins"/>
                <a:cs typeface="Poppins"/>
                <a:sym typeface="Poppins"/>
              </a:endParaRPr>
            </a:p>
          </p:txBody>
        </p:sp>
        <p:pic>
          <p:nvPicPr>
            <p:cNvPr descr="male.png" id="3016" name="Google Shape;3016;p114"/>
            <p:cNvPicPr preferRelativeResize="0"/>
            <p:nvPr/>
          </p:nvPicPr>
          <p:blipFill rotWithShape="1">
            <a:blip r:embed="rId4">
              <a:alphaModFix amt="50000"/>
            </a:blip>
            <a:srcRect b="0" l="0" r="0" t="0"/>
            <a:stretch/>
          </p:blipFill>
          <p:spPr>
            <a:xfrm>
              <a:off x="5789037" y="3074240"/>
              <a:ext cx="372103" cy="233845"/>
            </a:xfrm>
            <a:prstGeom prst="rect">
              <a:avLst/>
            </a:prstGeom>
            <a:noFill/>
            <a:ln>
              <a:noFill/>
            </a:ln>
          </p:spPr>
        </p:pic>
      </p:grpSp>
      <p:sp>
        <p:nvSpPr>
          <p:cNvPr id="3017" name="Google Shape;3017;p114"/>
          <p:cNvSpPr txBox="1"/>
          <p:nvPr/>
        </p:nvSpPr>
        <p:spPr>
          <a:xfrm>
            <a:off x="3887758" y="1665227"/>
            <a:ext cx="6873841" cy="843709"/>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rgbClr val="595959"/>
              </a:buClr>
              <a:buSzPts val="1387"/>
              <a:buFont typeface="Arial"/>
              <a:buNone/>
            </a:pPr>
            <a:r>
              <a:rPr lang="en-US" sz="1387">
                <a:solidFill>
                  <a:srgbClr val="595959"/>
                </a:solidFill>
                <a:latin typeface="Poppins"/>
                <a:ea typeface="Poppins"/>
                <a:cs typeface="Poppins"/>
                <a:sym typeface="Poppins"/>
              </a:rPr>
              <a:t>Our provision of services is thus driven by two critical success factors: data insight and deep integration with search and paid media activity. </a:t>
            </a:r>
            <a:endParaRPr/>
          </a:p>
        </p:txBody>
      </p:sp>
      <p:sp>
        <p:nvSpPr>
          <p:cNvPr id="3018" name="Google Shape;3018;p114"/>
          <p:cNvSpPr/>
          <p:nvPr/>
        </p:nvSpPr>
        <p:spPr>
          <a:xfrm>
            <a:off x="673349" y="2660915"/>
            <a:ext cx="576064" cy="576064"/>
          </a:xfrm>
          <a:prstGeom prst="roundRect">
            <a:avLst>
              <a:gd fmla="val 16667" name="adj"/>
            </a:avLst>
          </a:prstGeom>
          <a:solidFill>
            <a:srgbClr val="F2F2F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3019" name="Google Shape;3019;p114"/>
          <p:cNvSpPr/>
          <p:nvPr/>
        </p:nvSpPr>
        <p:spPr>
          <a:xfrm>
            <a:off x="1441735" y="1872727"/>
            <a:ext cx="1248139" cy="1248139"/>
          </a:xfrm>
          <a:prstGeom prst="roundRect">
            <a:avLst>
              <a:gd fmla="val 16667" name="adj"/>
            </a:avLst>
          </a:prstGeom>
          <a:solidFill>
            <a:srgbClr val="F2F2F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3020" name="Google Shape;3020;p114"/>
          <p:cNvSpPr/>
          <p:nvPr/>
        </p:nvSpPr>
        <p:spPr>
          <a:xfrm>
            <a:off x="2917116" y="3051055"/>
            <a:ext cx="325149" cy="325149"/>
          </a:xfrm>
          <a:prstGeom prst="roundRect">
            <a:avLst>
              <a:gd fmla="val 16667" name="adj"/>
            </a:avLst>
          </a:prstGeom>
          <a:solidFill>
            <a:srgbClr val="D9D9D9"/>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3021" name="Google Shape;3021;p114"/>
          <p:cNvSpPr/>
          <p:nvPr/>
        </p:nvSpPr>
        <p:spPr>
          <a:xfrm>
            <a:off x="3244093" y="5310369"/>
            <a:ext cx="483887" cy="483887"/>
          </a:xfrm>
          <a:prstGeom prst="roundRect">
            <a:avLst>
              <a:gd fmla="val 16667" name="adj"/>
            </a:avLst>
          </a:prstGeom>
          <a:solidFill>
            <a:srgbClr val="D8D8D8"/>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3022" name="Google Shape;3022;p114"/>
          <p:cNvSpPr/>
          <p:nvPr/>
        </p:nvSpPr>
        <p:spPr>
          <a:xfrm>
            <a:off x="787022" y="5035441"/>
            <a:ext cx="384041" cy="384041"/>
          </a:xfrm>
          <a:prstGeom prst="roundRect">
            <a:avLst>
              <a:gd fmla="val 16667" name="adj"/>
            </a:avLst>
          </a:prstGeom>
          <a:solidFill>
            <a:srgbClr val="F2F2F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3023" name="Google Shape;3023;p114"/>
          <p:cNvSpPr/>
          <p:nvPr/>
        </p:nvSpPr>
        <p:spPr>
          <a:xfrm>
            <a:off x="623394" y="3966946"/>
            <a:ext cx="163628" cy="163628"/>
          </a:xfrm>
          <a:prstGeom prst="roundRect">
            <a:avLst>
              <a:gd fmla="val 16667" name="adj"/>
            </a:avLst>
          </a:prstGeom>
          <a:solidFill>
            <a:srgbClr val="D8D8D8"/>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grpSp>
        <p:nvGrpSpPr>
          <p:cNvPr id="3024" name="Google Shape;3024;p114"/>
          <p:cNvGrpSpPr/>
          <p:nvPr/>
        </p:nvGrpSpPr>
        <p:grpSpPr>
          <a:xfrm>
            <a:off x="4271800" y="3903834"/>
            <a:ext cx="3046051" cy="733182"/>
            <a:chOff x="3203850" y="2927877"/>
            <a:chExt cx="2284538" cy="549887"/>
          </a:xfrm>
        </p:grpSpPr>
        <p:sp>
          <p:nvSpPr>
            <p:cNvPr id="3025" name="Google Shape;3025;p114"/>
            <p:cNvSpPr/>
            <p:nvPr/>
          </p:nvSpPr>
          <p:spPr>
            <a:xfrm>
              <a:off x="3586821" y="2993864"/>
              <a:ext cx="684000" cy="483900"/>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b="1" lang="en-US" sz="2700">
                  <a:solidFill>
                    <a:schemeClr val="accent1"/>
                  </a:solidFill>
                  <a:latin typeface="Poppins"/>
                  <a:ea typeface="Poppins"/>
                  <a:cs typeface="Poppins"/>
                  <a:sym typeface="Poppins"/>
                </a:rPr>
                <a:t>28</a:t>
              </a:r>
              <a:endParaRPr/>
            </a:p>
          </p:txBody>
        </p:sp>
        <p:sp>
          <p:nvSpPr>
            <p:cNvPr id="3026" name="Google Shape;3026;p114"/>
            <p:cNvSpPr/>
            <p:nvPr/>
          </p:nvSpPr>
          <p:spPr>
            <a:xfrm>
              <a:off x="4491025" y="2927877"/>
              <a:ext cx="997363" cy="430887"/>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500">
                  <a:solidFill>
                    <a:srgbClr val="595959"/>
                  </a:solidFill>
                  <a:latin typeface="Poppins"/>
                  <a:ea typeface="Poppins"/>
                  <a:cs typeface="Poppins"/>
                  <a:sym typeface="Poppins"/>
                </a:rPr>
                <a:t>Available Language</a:t>
              </a:r>
              <a:endParaRPr sz="1500">
                <a:solidFill>
                  <a:schemeClr val="dk1"/>
                </a:solidFill>
                <a:latin typeface="Poppins"/>
                <a:ea typeface="Poppins"/>
                <a:cs typeface="Poppins"/>
                <a:sym typeface="Poppins"/>
              </a:endParaRPr>
            </a:p>
          </p:txBody>
        </p:sp>
        <p:pic>
          <p:nvPicPr>
            <p:cNvPr descr="language.png" id="3027" name="Google Shape;3027;p114"/>
            <p:cNvPicPr preferRelativeResize="0"/>
            <p:nvPr/>
          </p:nvPicPr>
          <p:blipFill rotWithShape="1">
            <a:blip r:embed="rId5">
              <a:alphaModFix amt="50000"/>
            </a:blip>
            <a:srcRect b="0" l="0" r="0" t="0"/>
            <a:stretch/>
          </p:blipFill>
          <p:spPr>
            <a:xfrm>
              <a:off x="3203850" y="2978728"/>
              <a:ext cx="219035" cy="365803"/>
            </a:xfrm>
            <a:prstGeom prst="rect">
              <a:avLst/>
            </a:prstGeom>
            <a:noFill/>
            <a:ln>
              <a:noFill/>
            </a:ln>
          </p:spPr>
        </p:pic>
      </p:grpSp>
      <p:grpSp>
        <p:nvGrpSpPr>
          <p:cNvPr id="3028" name="Google Shape;3028;p114"/>
          <p:cNvGrpSpPr/>
          <p:nvPr/>
        </p:nvGrpSpPr>
        <p:grpSpPr>
          <a:xfrm>
            <a:off x="4226906" y="4911743"/>
            <a:ext cx="3090945" cy="685292"/>
            <a:chOff x="3170179" y="3683809"/>
            <a:chExt cx="2318209" cy="513969"/>
          </a:xfrm>
        </p:grpSpPr>
        <p:sp>
          <p:nvSpPr>
            <p:cNvPr id="3029" name="Google Shape;3029;p114"/>
            <p:cNvSpPr/>
            <p:nvPr/>
          </p:nvSpPr>
          <p:spPr>
            <a:xfrm>
              <a:off x="3572274" y="3782278"/>
              <a:ext cx="833700" cy="415500"/>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b="1" lang="en-US" sz="2000">
                  <a:solidFill>
                    <a:schemeClr val="accent1"/>
                  </a:solidFill>
                  <a:latin typeface="Poppins"/>
                  <a:ea typeface="Poppins"/>
                  <a:cs typeface="Poppins"/>
                  <a:sym typeface="Poppins"/>
                </a:rPr>
                <a:t>2004</a:t>
              </a:r>
              <a:endParaRPr/>
            </a:p>
          </p:txBody>
        </p:sp>
        <p:sp>
          <p:nvSpPr>
            <p:cNvPr id="3030" name="Google Shape;3030;p114"/>
            <p:cNvSpPr/>
            <p:nvPr/>
          </p:nvSpPr>
          <p:spPr>
            <a:xfrm>
              <a:off x="4498213" y="3683809"/>
              <a:ext cx="990175" cy="430887"/>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500">
                  <a:solidFill>
                    <a:srgbClr val="595959"/>
                  </a:solidFill>
                  <a:latin typeface="Poppins"/>
                  <a:ea typeface="Poppins"/>
                  <a:cs typeface="Poppins"/>
                  <a:sym typeface="Poppins"/>
                </a:rPr>
                <a:t>First Year Launched</a:t>
              </a:r>
              <a:endParaRPr sz="1500">
                <a:solidFill>
                  <a:schemeClr val="dk1"/>
                </a:solidFill>
                <a:latin typeface="Poppins"/>
                <a:ea typeface="Poppins"/>
                <a:cs typeface="Poppins"/>
                <a:sym typeface="Poppins"/>
              </a:endParaRPr>
            </a:p>
          </p:txBody>
        </p:sp>
        <p:pic>
          <p:nvPicPr>
            <p:cNvPr descr="rocket.png" id="3031" name="Google Shape;3031;p114"/>
            <p:cNvPicPr preferRelativeResize="0"/>
            <p:nvPr/>
          </p:nvPicPr>
          <p:blipFill rotWithShape="1">
            <a:blip r:embed="rId6">
              <a:alphaModFix amt="50000"/>
            </a:blip>
            <a:srcRect b="0" l="0" r="0" t="0"/>
            <a:stretch/>
          </p:blipFill>
          <p:spPr>
            <a:xfrm>
              <a:off x="3170179" y="3750240"/>
              <a:ext cx="278065" cy="333678"/>
            </a:xfrm>
            <a:prstGeom prst="rect">
              <a:avLst/>
            </a:prstGeom>
            <a:noFill/>
            <a:ln>
              <a:noFill/>
            </a:ln>
          </p:spPr>
        </p:pic>
      </p:grpSp>
      <p:grpSp>
        <p:nvGrpSpPr>
          <p:cNvPr id="3032" name="Google Shape;3032;p114"/>
          <p:cNvGrpSpPr/>
          <p:nvPr/>
        </p:nvGrpSpPr>
        <p:grpSpPr>
          <a:xfrm>
            <a:off x="8265472" y="2983854"/>
            <a:ext cx="3306979" cy="645201"/>
            <a:chOff x="6199104" y="2237890"/>
            <a:chExt cx="2480234" cy="483900"/>
          </a:xfrm>
        </p:grpSpPr>
        <p:sp>
          <p:nvSpPr>
            <p:cNvPr id="3033" name="Google Shape;3033;p114"/>
            <p:cNvSpPr/>
            <p:nvPr/>
          </p:nvSpPr>
          <p:spPr>
            <a:xfrm>
              <a:off x="6199104" y="2237890"/>
              <a:ext cx="858000" cy="483900"/>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b="1" lang="en-US" sz="2700">
                  <a:solidFill>
                    <a:schemeClr val="accent1"/>
                  </a:solidFill>
                  <a:latin typeface="Poppins"/>
                  <a:ea typeface="Poppins"/>
                  <a:cs typeface="Poppins"/>
                  <a:sym typeface="Poppins"/>
                </a:rPr>
                <a:t>70%</a:t>
              </a:r>
              <a:endParaRPr/>
            </a:p>
          </p:txBody>
        </p:sp>
        <p:sp>
          <p:nvSpPr>
            <p:cNvPr id="3034" name="Google Shape;3034;p114"/>
            <p:cNvSpPr/>
            <p:nvPr/>
          </p:nvSpPr>
          <p:spPr>
            <a:xfrm>
              <a:off x="7012078" y="2243649"/>
              <a:ext cx="1667260" cy="430887"/>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500">
                  <a:solidFill>
                    <a:srgbClr val="595959"/>
                  </a:solidFill>
                  <a:latin typeface="Poppins"/>
                  <a:ea typeface="Poppins"/>
                  <a:cs typeface="Poppins"/>
                  <a:sym typeface="Poppins"/>
                </a:rPr>
                <a:t>of People use hash tag on mobile</a:t>
              </a:r>
              <a:endParaRPr sz="1500">
                <a:solidFill>
                  <a:schemeClr val="dk1"/>
                </a:solidFill>
                <a:latin typeface="Poppins"/>
                <a:ea typeface="Poppins"/>
                <a:cs typeface="Poppins"/>
                <a:sym typeface="Poppins"/>
              </a:endParaRPr>
            </a:p>
          </p:txBody>
        </p:sp>
      </p:grpSp>
      <p:grpSp>
        <p:nvGrpSpPr>
          <p:cNvPr id="3035" name="Google Shape;3035;p114"/>
          <p:cNvGrpSpPr/>
          <p:nvPr/>
        </p:nvGrpSpPr>
        <p:grpSpPr>
          <a:xfrm>
            <a:off x="4138337" y="2991534"/>
            <a:ext cx="2954785" cy="663851"/>
            <a:chOff x="3103752" y="2243649"/>
            <a:chExt cx="2216089" cy="497888"/>
          </a:xfrm>
        </p:grpSpPr>
        <p:sp>
          <p:nvSpPr>
            <p:cNvPr id="3036" name="Google Shape;3036;p114"/>
            <p:cNvSpPr/>
            <p:nvPr/>
          </p:nvSpPr>
          <p:spPr>
            <a:xfrm>
              <a:off x="3572274" y="2326037"/>
              <a:ext cx="1033200" cy="415500"/>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b="1" lang="en-US" sz="2000">
                  <a:solidFill>
                    <a:schemeClr val="accent1"/>
                  </a:solidFill>
                  <a:latin typeface="Poppins"/>
                  <a:ea typeface="Poppins"/>
                  <a:cs typeface="Poppins"/>
                  <a:sym typeface="Poppins"/>
                </a:rPr>
                <a:t>200m</a:t>
              </a:r>
              <a:endParaRPr/>
            </a:p>
          </p:txBody>
        </p:sp>
        <p:sp>
          <p:nvSpPr>
            <p:cNvPr id="3037" name="Google Shape;3037;p114"/>
            <p:cNvSpPr/>
            <p:nvPr/>
          </p:nvSpPr>
          <p:spPr>
            <a:xfrm>
              <a:off x="4519112" y="2243649"/>
              <a:ext cx="800729" cy="430887"/>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500">
                  <a:solidFill>
                    <a:srgbClr val="595959"/>
                  </a:solidFill>
                  <a:latin typeface="Poppins"/>
                  <a:ea typeface="Poppins"/>
                  <a:cs typeface="Poppins"/>
                  <a:sym typeface="Poppins"/>
                </a:rPr>
                <a:t>Active</a:t>
              </a:r>
              <a:endParaRPr/>
            </a:p>
            <a:p>
              <a:pPr indent="0" lvl="0" marL="0" marR="0" rtl="0" algn="l">
                <a:spcBef>
                  <a:spcPts val="0"/>
                </a:spcBef>
                <a:spcAft>
                  <a:spcPts val="0"/>
                </a:spcAft>
                <a:buNone/>
              </a:pPr>
              <a:r>
                <a:rPr lang="en-US" sz="1500">
                  <a:solidFill>
                    <a:srgbClr val="595959"/>
                  </a:solidFill>
                  <a:latin typeface="Poppins"/>
                  <a:ea typeface="Poppins"/>
                  <a:cs typeface="Poppins"/>
                  <a:sym typeface="Poppins"/>
                </a:rPr>
                <a:t>User</a:t>
              </a:r>
              <a:endParaRPr sz="1500">
                <a:solidFill>
                  <a:schemeClr val="dk1"/>
                </a:solidFill>
                <a:latin typeface="Poppins"/>
                <a:ea typeface="Poppins"/>
                <a:cs typeface="Poppins"/>
                <a:sym typeface="Poppins"/>
              </a:endParaRPr>
            </a:p>
          </p:txBody>
        </p:sp>
        <p:pic>
          <p:nvPicPr>
            <p:cNvPr descr="uniquevisitor.png" id="3038" name="Google Shape;3038;p114"/>
            <p:cNvPicPr preferRelativeResize="0"/>
            <p:nvPr/>
          </p:nvPicPr>
          <p:blipFill rotWithShape="1">
            <a:blip r:embed="rId7">
              <a:alphaModFix amt="50000"/>
            </a:blip>
            <a:srcRect b="0" l="0" r="0" t="0"/>
            <a:stretch/>
          </p:blipFill>
          <p:spPr>
            <a:xfrm>
              <a:off x="3103752" y="2274848"/>
              <a:ext cx="370531" cy="339402"/>
            </a:xfrm>
            <a:prstGeom prst="rect">
              <a:avLst/>
            </a:prstGeom>
            <a:noFill/>
            <a:ln>
              <a:noFill/>
            </a:ln>
          </p:spPr>
        </p:pic>
      </p:grpSp>
      <p:grpSp>
        <p:nvGrpSpPr>
          <p:cNvPr id="3039" name="Google Shape;3039;p114"/>
          <p:cNvGrpSpPr/>
          <p:nvPr/>
        </p:nvGrpSpPr>
        <p:grpSpPr>
          <a:xfrm>
            <a:off x="7730081" y="4911747"/>
            <a:ext cx="3258323" cy="666133"/>
            <a:chOff x="5797561" y="3683809"/>
            <a:chExt cx="2443742" cy="499600"/>
          </a:xfrm>
        </p:grpSpPr>
        <p:sp>
          <p:nvSpPr>
            <p:cNvPr id="3040" name="Google Shape;3040;p114"/>
            <p:cNvSpPr/>
            <p:nvPr/>
          </p:nvSpPr>
          <p:spPr>
            <a:xfrm>
              <a:off x="6199104" y="3767909"/>
              <a:ext cx="858000" cy="415500"/>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b="1" lang="en-US" sz="2000">
                  <a:solidFill>
                    <a:schemeClr val="accent1"/>
                  </a:solidFill>
                  <a:latin typeface="Poppins"/>
                  <a:ea typeface="Poppins"/>
                  <a:cs typeface="Poppins"/>
                  <a:sym typeface="Poppins"/>
                </a:rPr>
                <a:t>230m</a:t>
              </a:r>
              <a:endParaRPr/>
            </a:p>
          </p:txBody>
        </p:sp>
        <p:sp>
          <p:nvSpPr>
            <p:cNvPr id="3041" name="Google Shape;3041;p114"/>
            <p:cNvSpPr/>
            <p:nvPr/>
          </p:nvSpPr>
          <p:spPr>
            <a:xfrm>
              <a:off x="7018239" y="3683809"/>
              <a:ext cx="1223064" cy="430887"/>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500">
                  <a:solidFill>
                    <a:srgbClr val="595959"/>
                  </a:solidFill>
                  <a:latin typeface="Poppins"/>
                  <a:ea typeface="Poppins"/>
                  <a:cs typeface="Poppins"/>
                  <a:sym typeface="Poppins"/>
                </a:rPr>
                <a:t>Daily user tweets</a:t>
              </a:r>
              <a:endParaRPr sz="1500">
                <a:solidFill>
                  <a:schemeClr val="dk1"/>
                </a:solidFill>
                <a:latin typeface="Poppins"/>
                <a:ea typeface="Poppins"/>
                <a:cs typeface="Poppins"/>
                <a:sym typeface="Poppins"/>
              </a:endParaRPr>
            </a:p>
          </p:txBody>
        </p:sp>
        <p:pic>
          <p:nvPicPr>
            <p:cNvPr descr="bubble2.png" id="3042" name="Google Shape;3042;p114"/>
            <p:cNvPicPr preferRelativeResize="0"/>
            <p:nvPr/>
          </p:nvPicPr>
          <p:blipFill rotWithShape="1">
            <a:blip r:embed="rId8">
              <a:alphaModFix amt="50000"/>
            </a:blip>
            <a:srcRect b="0" l="0" r="0" t="0"/>
            <a:stretch/>
          </p:blipFill>
          <p:spPr>
            <a:xfrm>
              <a:off x="5797561" y="3768808"/>
              <a:ext cx="329865" cy="295803"/>
            </a:xfrm>
            <a:prstGeom prst="rect">
              <a:avLst/>
            </a:prstGeom>
            <a:noFill/>
            <a:ln>
              <a:noFill/>
            </a:ln>
          </p:spPr>
        </p:pic>
      </p:grpSp>
      <p:sp>
        <p:nvSpPr>
          <p:cNvPr id="3043" name="Google Shape;3043;p114"/>
          <p:cNvSpPr/>
          <p:nvPr/>
        </p:nvSpPr>
        <p:spPr>
          <a:xfrm>
            <a:off x="7726892" y="2925596"/>
            <a:ext cx="443009" cy="738664"/>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b="1" lang="en-US" sz="2800">
                <a:solidFill>
                  <a:srgbClr val="B9AD8D"/>
                </a:solidFill>
                <a:latin typeface="Poppins"/>
                <a:ea typeface="Poppins"/>
                <a:cs typeface="Poppins"/>
                <a:sym typeface="Poppins"/>
              </a:rPr>
              <a:t>#</a:t>
            </a:r>
            <a:endParaRPr b="1" sz="2800">
              <a:solidFill>
                <a:srgbClr val="B9AD8D"/>
              </a:solidFill>
              <a:latin typeface="Poppins"/>
              <a:ea typeface="Poppins"/>
              <a:cs typeface="Poppins"/>
              <a:sym typeface="Poppins"/>
            </a:endParaRPr>
          </a:p>
        </p:txBody>
      </p:sp>
      <p:sp>
        <p:nvSpPr>
          <p:cNvPr id="3044" name="Google Shape;3044;p114"/>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ADC5B8"/>
                </a:solidFill>
                <a:latin typeface="Poppins"/>
                <a:ea typeface="Poppins"/>
                <a:cs typeface="Poppins"/>
                <a:sym typeface="Poppins"/>
              </a:rPr>
              <a:t>SOME SUBTITLE TEXT HERE</a:t>
            </a:r>
            <a:endParaRPr sz="1200">
              <a:solidFill>
                <a:srgbClr val="ADC5B8"/>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001"/>
                                        </p:tgtEl>
                                        <p:attrNameLst>
                                          <p:attrName>style.visibility</p:attrName>
                                        </p:attrNameLst>
                                      </p:cBhvr>
                                      <p:to>
                                        <p:strVal val="visible"/>
                                      </p:to>
                                    </p:set>
                                    <p:animEffect filter="fade" transition="in">
                                      <p:cBhvr>
                                        <p:cTn dur="500"/>
                                        <p:tgtEl>
                                          <p:spTgt spid="300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017"/>
                                        </p:tgtEl>
                                        <p:attrNameLst>
                                          <p:attrName>style.visibility</p:attrName>
                                        </p:attrNameLst>
                                      </p:cBhvr>
                                      <p:to>
                                        <p:strVal val="visible"/>
                                      </p:to>
                                    </p:set>
                                    <p:animEffect filter="fade" transition="in">
                                      <p:cBhvr>
                                        <p:cTn dur="500"/>
                                        <p:tgtEl>
                                          <p:spTgt spid="301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3010"/>
                                        </p:tgtEl>
                                        <p:attrNameLst>
                                          <p:attrName>style.visibility</p:attrName>
                                        </p:attrNameLst>
                                      </p:cBhvr>
                                      <p:to>
                                        <p:strVal val="visible"/>
                                      </p:to>
                                    </p:set>
                                    <p:anim calcmode="lin" valueType="num">
                                      <p:cBhvr additive="base">
                                        <p:cTn dur="500"/>
                                        <p:tgtEl>
                                          <p:spTgt spid="3010"/>
                                        </p:tgtEl>
                                        <p:attrNameLst>
                                          <p:attrName>ppt_w</p:attrName>
                                        </p:attrNameLst>
                                      </p:cBhvr>
                                      <p:tavLst>
                                        <p:tav fmla="" tm="0">
                                          <p:val>
                                            <p:strVal val="0"/>
                                          </p:val>
                                        </p:tav>
                                        <p:tav fmla="" tm="100000">
                                          <p:val>
                                            <p:strVal val="#ppt_w"/>
                                          </p:val>
                                        </p:tav>
                                      </p:tavLst>
                                    </p:anim>
                                    <p:anim calcmode="lin" valueType="num">
                                      <p:cBhvr additive="base">
                                        <p:cTn dur="500"/>
                                        <p:tgtEl>
                                          <p:spTgt spid="3010"/>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3018"/>
                                        </p:tgtEl>
                                        <p:attrNameLst>
                                          <p:attrName>style.visibility</p:attrName>
                                        </p:attrNameLst>
                                      </p:cBhvr>
                                      <p:to>
                                        <p:strVal val="visible"/>
                                      </p:to>
                                    </p:set>
                                    <p:anim calcmode="lin" valueType="num">
                                      <p:cBhvr additive="base">
                                        <p:cTn dur="500"/>
                                        <p:tgtEl>
                                          <p:spTgt spid="3018"/>
                                        </p:tgtEl>
                                        <p:attrNameLst>
                                          <p:attrName>ppt_w</p:attrName>
                                        </p:attrNameLst>
                                      </p:cBhvr>
                                      <p:tavLst>
                                        <p:tav fmla="" tm="0">
                                          <p:val>
                                            <p:strVal val="0"/>
                                          </p:val>
                                        </p:tav>
                                        <p:tav fmla="" tm="100000">
                                          <p:val>
                                            <p:strVal val="#ppt_w"/>
                                          </p:val>
                                        </p:tav>
                                      </p:tavLst>
                                    </p:anim>
                                    <p:anim calcmode="lin" valueType="num">
                                      <p:cBhvr additive="base">
                                        <p:cTn dur="500"/>
                                        <p:tgtEl>
                                          <p:spTgt spid="3018"/>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3021"/>
                                        </p:tgtEl>
                                        <p:attrNameLst>
                                          <p:attrName>style.visibility</p:attrName>
                                        </p:attrNameLst>
                                      </p:cBhvr>
                                      <p:to>
                                        <p:strVal val="visible"/>
                                      </p:to>
                                    </p:set>
                                    <p:anim calcmode="lin" valueType="num">
                                      <p:cBhvr additive="base">
                                        <p:cTn dur="500"/>
                                        <p:tgtEl>
                                          <p:spTgt spid="3021"/>
                                        </p:tgtEl>
                                        <p:attrNameLst>
                                          <p:attrName>ppt_w</p:attrName>
                                        </p:attrNameLst>
                                      </p:cBhvr>
                                      <p:tavLst>
                                        <p:tav fmla="" tm="0">
                                          <p:val>
                                            <p:strVal val="0"/>
                                          </p:val>
                                        </p:tav>
                                        <p:tav fmla="" tm="100000">
                                          <p:val>
                                            <p:strVal val="#ppt_w"/>
                                          </p:val>
                                        </p:tav>
                                      </p:tavLst>
                                    </p:anim>
                                    <p:anim calcmode="lin" valueType="num">
                                      <p:cBhvr additive="base">
                                        <p:cTn dur="500"/>
                                        <p:tgtEl>
                                          <p:spTgt spid="3021"/>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3020"/>
                                        </p:tgtEl>
                                        <p:attrNameLst>
                                          <p:attrName>style.visibility</p:attrName>
                                        </p:attrNameLst>
                                      </p:cBhvr>
                                      <p:to>
                                        <p:strVal val="visible"/>
                                      </p:to>
                                    </p:set>
                                    <p:anim calcmode="lin" valueType="num">
                                      <p:cBhvr additive="base">
                                        <p:cTn dur="500"/>
                                        <p:tgtEl>
                                          <p:spTgt spid="3020"/>
                                        </p:tgtEl>
                                        <p:attrNameLst>
                                          <p:attrName>ppt_w</p:attrName>
                                        </p:attrNameLst>
                                      </p:cBhvr>
                                      <p:tavLst>
                                        <p:tav fmla="" tm="0">
                                          <p:val>
                                            <p:strVal val="0"/>
                                          </p:val>
                                        </p:tav>
                                        <p:tav fmla="" tm="100000">
                                          <p:val>
                                            <p:strVal val="#ppt_w"/>
                                          </p:val>
                                        </p:tav>
                                      </p:tavLst>
                                    </p:anim>
                                    <p:anim calcmode="lin" valueType="num">
                                      <p:cBhvr additive="base">
                                        <p:cTn dur="500"/>
                                        <p:tgtEl>
                                          <p:spTgt spid="3020"/>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3022"/>
                                        </p:tgtEl>
                                        <p:attrNameLst>
                                          <p:attrName>style.visibility</p:attrName>
                                        </p:attrNameLst>
                                      </p:cBhvr>
                                      <p:to>
                                        <p:strVal val="visible"/>
                                      </p:to>
                                    </p:set>
                                    <p:anim calcmode="lin" valueType="num">
                                      <p:cBhvr additive="base">
                                        <p:cTn dur="500"/>
                                        <p:tgtEl>
                                          <p:spTgt spid="3022"/>
                                        </p:tgtEl>
                                        <p:attrNameLst>
                                          <p:attrName>ppt_w</p:attrName>
                                        </p:attrNameLst>
                                      </p:cBhvr>
                                      <p:tavLst>
                                        <p:tav fmla="" tm="0">
                                          <p:val>
                                            <p:strVal val="0"/>
                                          </p:val>
                                        </p:tav>
                                        <p:tav fmla="" tm="100000">
                                          <p:val>
                                            <p:strVal val="#ppt_w"/>
                                          </p:val>
                                        </p:tav>
                                      </p:tavLst>
                                    </p:anim>
                                    <p:anim calcmode="lin" valueType="num">
                                      <p:cBhvr additive="base">
                                        <p:cTn dur="500"/>
                                        <p:tgtEl>
                                          <p:spTgt spid="3022"/>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3023"/>
                                        </p:tgtEl>
                                        <p:attrNameLst>
                                          <p:attrName>style.visibility</p:attrName>
                                        </p:attrNameLst>
                                      </p:cBhvr>
                                      <p:to>
                                        <p:strVal val="visible"/>
                                      </p:to>
                                    </p:set>
                                    <p:anim calcmode="lin" valueType="num">
                                      <p:cBhvr additive="base">
                                        <p:cTn dur="500"/>
                                        <p:tgtEl>
                                          <p:spTgt spid="3023"/>
                                        </p:tgtEl>
                                        <p:attrNameLst>
                                          <p:attrName>ppt_w</p:attrName>
                                        </p:attrNameLst>
                                      </p:cBhvr>
                                      <p:tavLst>
                                        <p:tav fmla="" tm="0">
                                          <p:val>
                                            <p:strVal val="0"/>
                                          </p:val>
                                        </p:tav>
                                        <p:tav fmla="" tm="100000">
                                          <p:val>
                                            <p:strVal val="#ppt_w"/>
                                          </p:val>
                                        </p:tav>
                                      </p:tavLst>
                                    </p:anim>
                                    <p:anim calcmode="lin" valueType="num">
                                      <p:cBhvr additive="base">
                                        <p:cTn dur="500"/>
                                        <p:tgtEl>
                                          <p:spTgt spid="3023"/>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3019"/>
                                        </p:tgtEl>
                                        <p:attrNameLst>
                                          <p:attrName>style.visibility</p:attrName>
                                        </p:attrNameLst>
                                      </p:cBhvr>
                                      <p:to>
                                        <p:strVal val="visible"/>
                                      </p:to>
                                    </p:set>
                                    <p:anim calcmode="lin" valueType="num">
                                      <p:cBhvr additive="base">
                                        <p:cTn dur="500"/>
                                        <p:tgtEl>
                                          <p:spTgt spid="3019"/>
                                        </p:tgtEl>
                                        <p:attrNameLst>
                                          <p:attrName>ppt_w</p:attrName>
                                        </p:attrNameLst>
                                      </p:cBhvr>
                                      <p:tavLst>
                                        <p:tav fmla="" tm="0">
                                          <p:val>
                                            <p:strVal val="0"/>
                                          </p:val>
                                        </p:tav>
                                        <p:tav fmla="" tm="100000">
                                          <p:val>
                                            <p:strVal val="#ppt_w"/>
                                          </p:val>
                                        </p:tav>
                                      </p:tavLst>
                                    </p:anim>
                                    <p:anim calcmode="lin" valueType="num">
                                      <p:cBhvr additive="base">
                                        <p:cTn dur="500"/>
                                        <p:tgtEl>
                                          <p:spTgt spid="3019"/>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002"/>
                                        </p:tgtEl>
                                        <p:attrNameLst>
                                          <p:attrName>style.visibility</p:attrName>
                                        </p:attrNameLst>
                                      </p:cBhvr>
                                      <p:to>
                                        <p:strVal val="visible"/>
                                      </p:to>
                                    </p:set>
                                    <p:animEffect filter="fade" transition="in">
                                      <p:cBhvr>
                                        <p:cTn dur="500"/>
                                        <p:tgtEl>
                                          <p:spTgt spid="300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035"/>
                                        </p:tgtEl>
                                        <p:attrNameLst>
                                          <p:attrName>style.visibility</p:attrName>
                                        </p:attrNameLst>
                                      </p:cBhvr>
                                      <p:to>
                                        <p:strVal val="visible"/>
                                      </p:to>
                                    </p:set>
                                    <p:animEffect filter="fade" transition="in">
                                      <p:cBhvr>
                                        <p:cTn dur="500"/>
                                        <p:tgtEl>
                                          <p:spTgt spid="303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024"/>
                                        </p:tgtEl>
                                        <p:attrNameLst>
                                          <p:attrName>style.visibility</p:attrName>
                                        </p:attrNameLst>
                                      </p:cBhvr>
                                      <p:to>
                                        <p:strVal val="visible"/>
                                      </p:to>
                                    </p:set>
                                    <p:animEffect filter="fade" transition="in">
                                      <p:cBhvr>
                                        <p:cTn dur="500"/>
                                        <p:tgtEl>
                                          <p:spTgt spid="302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028"/>
                                        </p:tgtEl>
                                        <p:attrNameLst>
                                          <p:attrName>style.visibility</p:attrName>
                                        </p:attrNameLst>
                                      </p:cBhvr>
                                      <p:to>
                                        <p:strVal val="visible"/>
                                      </p:to>
                                    </p:set>
                                    <p:animEffect filter="fade" transition="in">
                                      <p:cBhvr>
                                        <p:cTn dur="500"/>
                                        <p:tgtEl>
                                          <p:spTgt spid="3028"/>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006"/>
                                        </p:tgtEl>
                                        <p:attrNameLst>
                                          <p:attrName>style.visibility</p:attrName>
                                        </p:attrNameLst>
                                      </p:cBhvr>
                                      <p:to>
                                        <p:strVal val="visible"/>
                                      </p:to>
                                    </p:set>
                                    <p:animEffect filter="fade" transition="in">
                                      <p:cBhvr>
                                        <p:cTn dur="500"/>
                                        <p:tgtEl>
                                          <p:spTgt spid="300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032"/>
                                        </p:tgtEl>
                                        <p:attrNameLst>
                                          <p:attrName>style.visibility</p:attrName>
                                        </p:attrNameLst>
                                      </p:cBhvr>
                                      <p:to>
                                        <p:strVal val="visible"/>
                                      </p:to>
                                    </p:set>
                                    <p:animEffect filter="fade" transition="in">
                                      <p:cBhvr>
                                        <p:cTn dur="500"/>
                                        <p:tgtEl>
                                          <p:spTgt spid="303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013"/>
                                        </p:tgtEl>
                                        <p:attrNameLst>
                                          <p:attrName>style.visibility</p:attrName>
                                        </p:attrNameLst>
                                      </p:cBhvr>
                                      <p:to>
                                        <p:strVal val="visible"/>
                                      </p:to>
                                    </p:set>
                                    <p:animEffect filter="fade" transition="in">
                                      <p:cBhvr>
                                        <p:cTn dur="500"/>
                                        <p:tgtEl>
                                          <p:spTgt spid="301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039"/>
                                        </p:tgtEl>
                                        <p:attrNameLst>
                                          <p:attrName>style.visibility</p:attrName>
                                        </p:attrNameLst>
                                      </p:cBhvr>
                                      <p:to>
                                        <p:strVal val="visible"/>
                                      </p:to>
                                    </p:set>
                                    <p:animEffect filter="fade" transition="in">
                                      <p:cBhvr>
                                        <p:cTn dur="500"/>
                                        <p:tgtEl>
                                          <p:spTgt spid="3039"/>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0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048" name="Shape 3048"/>
        <p:cNvGrpSpPr/>
        <p:nvPr/>
      </p:nvGrpSpPr>
      <p:grpSpPr>
        <a:xfrm>
          <a:off x="0" y="0"/>
          <a:ext cx="0" cy="0"/>
          <a:chOff x="0" y="0"/>
          <a:chExt cx="0" cy="0"/>
        </a:xfrm>
      </p:grpSpPr>
      <p:cxnSp>
        <p:nvCxnSpPr>
          <p:cNvPr id="3049" name="Google Shape;3049;p115"/>
          <p:cNvCxnSpPr/>
          <p:nvPr/>
        </p:nvCxnSpPr>
        <p:spPr>
          <a:xfrm>
            <a:off x="9058549" y="4353675"/>
            <a:ext cx="2203984" cy="0"/>
          </a:xfrm>
          <a:prstGeom prst="straightConnector1">
            <a:avLst/>
          </a:prstGeom>
          <a:noFill/>
          <a:ln cap="flat" cmpd="sng" w="12700">
            <a:solidFill>
              <a:srgbClr val="7F7F7F"/>
            </a:solidFill>
            <a:prstDash val="dot"/>
            <a:miter lim="800000"/>
            <a:headEnd len="sm" w="sm" type="none"/>
            <a:tailEnd len="sm" w="sm" type="none"/>
          </a:ln>
        </p:spPr>
      </p:cxnSp>
      <p:cxnSp>
        <p:nvCxnSpPr>
          <p:cNvPr id="3050" name="Google Shape;3050;p115"/>
          <p:cNvCxnSpPr/>
          <p:nvPr/>
        </p:nvCxnSpPr>
        <p:spPr>
          <a:xfrm>
            <a:off x="8984532" y="3161944"/>
            <a:ext cx="2203984" cy="0"/>
          </a:xfrm>
          <a:prstGeom prst="straightConnector1">
            <a:avLst/>
          </a:prstGeom>
          <a:noFill/>
          <a:ln cap="flat" cmpd="sng" w="12700">
            <a:solidFill>
              <a:srgbClr val="7F7F7F"/>
            </a:solidFill>
            <a:prstDash val="dot"/>
            <a:miter lim="800000"/>
            <a:headEnd len="sm" w="sm" type="none"/>
            <a:tailEnd len="sm" w="sm" type="none"/>
          </a:ln>
        </p:spPr>
      </p:cxnSp>
      <p:cxnSp>
        <p:nvCxnSpPr>
          <p:cNvPr id="3051" name="Google Shape;3051;p115"/>
          <p:cNvCxnSpPr/>
          <p:nvPr/>
        </p:nvCxnSpPr>
        <p:spPr>
          <a:xfrm>
            <a:off x="897643" y="4438971"/>
            <a:ext cx="2203984" cy="0"/>
          </a:xfrm>
          <a:prstGeom prst="straightConnector1">
            <a:avLst/>
          </a:prstGeom>
          <a:noFill/>
          <a:ln cap="flat" cmpd="sng" w="12700">
            <a:solidFill>
              <a:srgbClr val="7F7F7F"/>
            </a:solidFill>
            <a:prstDash val="dot"/>
            <a:miter lim="800000"/>
            <a:headEnd len="sm" w="sm" type="none"/>
            <a:tailEnd len="sm" w="sm" type="none"/>
          </a:ln>
        </p:spPr>
      </p:cxnSp>
      <p:cxnSp>
        <p:nvCxnSpPr>
          <p:cNvPr id="3052" name="Google Shape;3052;p115"/>
          <p:cNvCxnSpPr/>
          <p:nvPr/>
        </p:nvCxnSpPr>
        <p:spPr>
          <a:xfrm>
            <a:off x="823625" y="3247240"/>
            <a:ext cx="2203984" cy="0"/>
          </a:xfrm>
          <a:prstGeom prst="straightConnector1">
            <a:avLst/>
          </a:prstGeom>
          <a:noFill/>
          <a:ln cap="flat" cmpd="sng" w="12700">
            <a:solidFill>
              <a:srgbClr val="7F7F7F"/>
            </a:solidFill>
            <a:prstDash val="dot"/>
            <a:miter lim="800000"/>
            <a:headEnd len="sm" w="sm" type="none"/>
            <a:tailEnd len="sm" w="sm" type="none"/>
          </a:ln>
        </p:spPr>
      </p:cxnSp>
      <p:sp>
        <p:nvSpPr>
          <p:cNvPr id="3053" name="Google Shape;3053;p115"/>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215D65"/>
              </a:buClr>
              <a:buSzPts val="3000"/>
              <a:buFont typeface="Poppins"/>
              <a:buNone/>
            </a:pPr>
            <a:r>
              <a:rPr b="1" i="0" lang="en-US" sz="3000" u="none" cap="none" strike="noStrike">
                <a:solidFill>
                  <a:srgbClr val="215D65"/>
                </a:solidFill>
                <a:latin typeface="Poppins"/>
                <a:ea typeface="Poppins"/>
                <a:cs typeface="Poppins"/>
                <a:sym typeface="Poppins"/>
              </a:rPr>
              <a:t>Facebook Update</a:t>
            </a:r>
            <a:endParaRPr b="1" i="0" sz="3000" u="none" cap="none" strike="noStrike">
              <a:solidFill>
                <a:srgbClr val="215D65"/>
              </a:solidFill>
              <a:latin typeface="Poppins"/>
              <a:ea typeface="Poppins"/>
              <a:cs typeface="Poppins"/>
              <a:sym typeface="Poppins"/>
            </a:endParaRPr>
          </a:p>
        </p:txBody>
      </p:sp>
      <p:sp>
        <p:nvSpPr>
          <p:cNvPr id="3054" name="Google Shape;3054;p115"/>
          <p:cNvSpPr/>
          <p:nvPr/>
        </p:nvSpPr>
        <p:spPr>
          <a:xfrm>
            <a:off x="2980557" y="1700808"/>
            <a:ext cx="6048672" cy="4224469"/>
          </a:xfrm>
          <a:prstGeom prst="roundRect">
            <a:avLst>
              <a:gd fmla="val 3227" name="adj"/>
            </a:avLst>
          </a:prstGeom>
          <a:solidFill>
            <a:srgbClr val="3F762A"/>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cxnSp>
        <p:nvCxnSpPr>
          <p:cNvPr id="3055" name="Google Shape;3055;p115"/>
          <p:cNvCxnSpPr/>
          <p:nvPr/>
        </p:nvCxnSpPr>
        <p:spPr>
          <a:xfrm>
            <a:off x="6004297" y="1988840"/>
            <a:ext cx="0" cy="3648405"/>
          </a:xfrm>
          <a:prstGeom prst="straightConnector1">
            <a:avLst/>
          </a:prstGeom>
          <a:noFill/>
          <a:ln cap="flat" cmpd="sng" w="12700">
            <a:solidFill>
              <a:srgbClr val="86A794"/>
            </a:solidFill>
            <a:prstDash val="solid"/>
            <a:miter lim="800000"/>
            <a:headEnd len="sm" w="sm" type="none"/>
            <a:tailEnd len="sm" w="sm" type="none"/>
          </a:ln>
        </p:spPr>
      </p:cxnSp>
      <p:cxnSp>
        <p:nvCxnSpPr>
          <p:cNvPr id="3056" name="Google Shape;3056;p115"/>
          <p:cNvCxnSpPr/>
          <p:nvPr/>
        </p:nvCxnSpPr>
        <p:spPr>
          <a:xfrm>
            <a:off x="3245885" y="3786760"/>
            <a:ext cx="5568619" cy="0"/>
          </a:xfrm>
          <a:prstGeom prst="straightConnector1">
            <a:avLst/>
          </a:prstGeom>
          <a:noFill/>
          <a:ln cap="flat" cmpd="sng" w="12700">
            <a:solidFill>
              <a:srgbClr val="86A794"/>
            </a:solidFill>
            <a:prstDash val="solid"/>
            <a:miter lim="800000"/>
            <a:headEnd len="sm" w="sm" type="none"/>
            <a:tailEnd len="sm" w="sm" type="none"/>
          </a:ln>
        </p:spPr>
      </p:cxnSp>
      <p:sp>
        <p:nvSpPr>
          <p:cNvPr id="3057" name="Google Shape;3057;p115"/>
          <p:cNvSpPr/>
          <p:nvPr/>
        </p:nvSpPr>
        <p:spPr>
          <a:xfrm>
            <a:off x="446828" y="1988840"/>
            <a:ext cx="2236879" cy="1092603"/>
          </a:xfrm>
          <a:prstGeom prst="rect">
            <a:avLst/>
          </a:prstGeom>
          <a:noFill/>
          <a:ln>
            <a:noFill/>
          </a:ln>
        </p:spPr>
        <p:txBody>
          <a:bodyPr anchorCtr="0" anchor="t" bIns="60950" lIns="121900" spcFirstLastPara="1" rIns="121900" wrap="square" tIns="60950">
            <a:noAutofit/>
          </a:bodyPr>
          <a:lstStyle/>
          <a:p>
            <a:pPr indent="0" lvl="0" marL="0" marR="0" rtl="0" algn="r">
              <a:lnSpc>
                <a:spcPct val="150000"/>
              </a:lnSpc>
              <a:spcBef>
                <a:spcPts val="0"/>
              </a:spcBef>
              <a:spcAft>
                <a:spcPts val="0"/>
              </a:spcAft>
              <a:buNone/>
            </a:pPr>
            <a:r>
              <a:rPr lang="en-US" sz="1400">
                <a:solidFill>
                  <a:srgbClr val="595959"/>
                </a:solidFill>
                <a:latin typeface="Poppins"/>
                <a:ea typeface="Poppins"/>
                <a:cs typeface="Poppins"/>
                <a:sym typeface="Poppins"/>
              </a:rPr>
              <a:t>Login via devices everyday and spend hours on page</a:t>
            </a:r>
            <a:endParaRPr/>
          </a:p>
        </p:txBody>
      </p:sp>
      <p:sp>
        <p:nvSpPr>
          <p:cNvPr id="3058" name="Google Shape;3058;p115"/>
          <p:cNvSpPr/>
          <p:nvPr/>
        </p:nvSpPr>
        <p:spPr>
          <a:xfrm>
            <a:off x="535602" y="4485116"/>
            <a:ext cx="2208244" cy="1065672"/>
          </a:xfrm>
          <a:prstGeom prst="rect">
            <a:avLst/>
          </a:prstGeom>
          <a:noFill/>
          <a:ln>
            <a:noFill/>
          </a:ln>
        </p:spPr>
        <p:txBody>
          <a:bodyPr anchorCtr="0" anchor="t" bIns="60950" lIns="121900" spcFirstLastPara="1" rIns="121900" wrap="square" tIns="60950">
            <a:noAutofit/>
          </a:bodyPr>
          <a:lstStyle/>
          <a:p>
            <a:pPr indent="0" lvl="0" marL="0" marR="0" rtl="0" algn="r">
              <a:lnSpc>
                <a:spcPct val="150000"/>
              </a:lnSpc>
              <a:spcBef>
                <a:spcPts val="0"/>
              </a:spcBef>
              <a:spcAft>
                <a:spcPts val="0"/>
              </a:spcAft>
              <a:buNone/>
            </a:pPr>
            <a:r>
              <a:rPr lang="en-US" sz="1400">
                <a:solidFill>
                  <a:srgbClr val="595959"/>
                </a:solidFill>
                <a:latin typeface="Poppins"/>
                <a:ea typeface="Poppins"/>
                <a:cs typeface="Poppins"/>
                <a:sym typeface="Poppins"/>
              </a:rPr>
              <a:t>New way of appreciating people and prompt response</a:t>
            </a:r>
            <a:endParaRPr/>
          </a:p>
        </p:txBody>
      </p:sp>
      <p:sp>
        <p:nvSpPr>
          <p:cNvPr id="3059" name="Google Shape;3059;p115"/>
          <p:cNvSpPr/>
          <p:nvPr/>
        </p:nvSpPr>
        <p:spPr>
          <a:xfrm>
            <a:off x="9272569" y="1924991"/>
            <a:ext cx="2208244" cy="1065672"/>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None/>
            </a:pPr>
            <a:r>
              <a:rPr lang="en-US" sz="1400">
                <a:solidFill>
                  <a:srgbClr val="595959"/>
                </a:solidFill>
                <a:latin typeface="Poppins"/>
                <a:ea typeface="Poppins"/>
                <a:cs typeface="Poppins"/>
                <a:sym typeface="Poppins"/>
              </a:rPr>
              <a:t>Taken from mobile and upload from desktop</a:t>
            </a:r>
            <a:endParaRPr/>
          </a:p>
        </p:txBody>
      </p:sp>
      <p:sp>
        <p:nvSpPr>
          <p:cNvPr id="3060" name="Google Shape;3060;p115"/>
          <p:cNvSpPr/>
          <p:nvPr/>
        </p:nvSpPr>
        <p:spPr>
          <a:xfrm>
            <a:off x="9272567" y="4389106"/>
            <a:ext cx="2208244" cy="1065672"/>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None/>
            </a:pPr>
            <a:r>
              <a:rPr lang="en-US" sz="1400">
                <a:solidFill>
                  <a:srgbClr val="595959"/>
                </a:solidFill>
                <a:latin typeface="Poppins"/>
                <a:ea typeface="Poppins"/>
                <a:cs typeface="Poppins"/>
                <a:sym typeface="Poppins"/>
              </a:rPr>
              <a:t>Organic Relationship base on friend request.</a:t>
            </a:r>
            <a:endParaRPr/>
          </a:p>
        </p:txBody>
      </p:sp>
      <p:grpSp>
        <p:nvGrpSpPr>
          <p:cNvPr id="3061" name="Google Shape;3061;p115"/>
          <p:cNvGrpSpPr/>
          <p:nvPr/>
        </p:nvGrpSpPr>
        <p:grpSpPr>
          <a:xfrm>
            <a:off x="3171979" y="4102593"/>
            <a:ext cx="2592288" cy="1405864"/>
            <a:chOff x="2378984" y="3076945"/>
            <a:chExt cx="1944216" cy="1054398"/>
          </a:xfrm>
        </p:grpSpPr>
        <p:sp>
          <p:nvSpPr>
            <p:cNvPr id="3062" name="Google Shape;3062;p115"/>
            <p:cNvSpPr/>
            <p:nvPr/>
          </p:nvSpPr>
          <p:spPr>
            <a:xfrm>
              <a:off x="2557317" y="3390569"/>
              <a:ext cx="1613675" cy="450123"/>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None/>
              </a:pPr>
              <a:r>
                <a:rPr b="1" lang="en-US" sz="2400">
                  <a:solidFill>
                    <a:srgbClr val="FFFFFF"/>
                  </a:solidFill>
                  <a:latin typeface="Poppins"/>
                  <a:ea typeface="Poppins"/>
                  <a:cs typeface="Poppins"/>
                  <a:sym typeface="Poppins"/>
                </a:rPr>
                <a:t>4.5 billion</a:t>
              </a:r>
              <a:endParaRPr/>
            </a:p>
          </p:txBody>
        </p:sp>
        <p:sp>
          <p:nvSpPr>
            <p:cNvPr id="3063" name="Google Shape;3063;p115"/>
            <p:cNvSpPr/>
            <p:nvPr/>
          </p:nvSpPr>
          <p:spPr>
            <a:xfrm>
              <a:off x="2378984" y="3799201"/>
              <a:ext cx="1944216" cy="332142"/>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None/>
              </a:pPr>
              <a:r>
                <a:rPr lang="en-US" sz="1500">
                  <a:solidFill>
                    <a:srgbClr val="ADC5B8"/>
                  </a:solidFill>
                  <a:latin typeface="Poppins"/>
                  <a:ea typeface="Poppins"/>
                  <a:cs typeface="Poppins"/>
                  <a:sym typeface="Poppins"/>
                </a:rPr>
                <a:t>Likes &amp; Comments Daily</a:t>
              </a:r>
              <a:endParaRPr/>
            </a:p>
          </p:txBody>
        </p:sp>
        <p:pic>
          <p:nvPicPr>
            <p:cNvPr descr="fblikes.png" id="3064" name="Google Shape;3064;p115"/>
            <p:cNvPicPr preferRelativeResize="0"/>
            <p:nvPr/>
          </p:nvPicPr>
          <p:blipFill rotWithShape="1">
            <a:blip r:embed="rId3">
              <a:alphaModFix amt="50000"/>
            </a:blip>
            <a:srcRect b="0" l="0" r="0" t="0"/>
            <a:stretch/>
          </p:blipFill>
          <p:spPr>
            <a:xfrm>
              <a:off x="3153393" y="3076945"/>
              <a:ext cx="329184" cy="292608"/>
            </a:xfrm>
            <a:prstGeom prst="rect">
              <a:avLst/>
            </a:prstGeom>
            <a:noFill/>
            <a:ln>
              <a:noFill/>
            </a:ln>
          </p:spPr>
        </p:pic>
      </p:grpSp>
      <p:grpSp>
        <p:nvGrpSpPr>
          <p:cNvPr id="3065" name="Google Shape;3065;p115"/>
          <p:cNvGrpSpPr/>
          <p:nvPr/>
        </p:nvGrpSpPr>
        <p:grpSpPr>
          <a:xfrm>
            <a:off x="3464384" y="2135372"/>
            <a:ext cx="2000929" cy="1161605"/>
            <a:chOff x="2598287" y="1601528"/>
            <a:chExt cx="1500697" cy="871204"/>
          </a:xfrm>
        </p:grpSpPr>
        <p:sp>
          <p:nvSpPr>
            <p:cNvPr id="3066" name="Google Shape;3066;p115"/>
            <p:cNvSpPr/>
            <p:nvPr/>
          </p:nvSpPr>
          <p:spPr>
            <a:xfrm>
              <a:off x="2598287" y="1843476"/>
              <a:ext cx="1500697" cy="450123"/>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None/>
              </a:pPr>
              <a:r>
                <a:rPr b="1" lang="en-US" sz="2400">
                  <a:solidFill>
                    <a:srgbClr val="FFFFFF"/>
                  </a:solidFill>
                  <a:latin typeface="Poppins"/>
                  <a:ea typeface="Poppins"/>
                  <a:cs typeface="Poppins"/>
                  <a:sym typeface="Poppins"/>
                </a:rPr>
                <a:t>900 million</a:t>
              </a:r>
              <a:endParaRPr/>
            </a:p>
          </p:txBody>
        </p:sp>
        <p:sp>
          <p:nvSpPr>
            <p:cNvPr id="3067" name="Google Shape;3067;p115"/>
            <p:cNvSpPr/>
            <p:nvPr/>
          </p:nvSpPr>
          <p:spPr>
            <a:xfrm>
              <a:off x="2862664" y="2140590"/>
              <a:ext cx="982962" cy="332142"/>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1500">
                  <a:solidFill>
                    <a:srgbClr val="ADC5B8"/>
                  </a:solidFill>
                  <a:latin typeface="Poppins"/>
                  <a:ea typeface="Poppins"/>
                  <a:cs typeface="Poppins"/>
                  <a:sym typeface="Poppins"/>
                </a:rPr>
                <a:t>Active User</a:t>
              </a:r>
              <a:endParaRPr/>
            </a:p>
          </p:txBody>
        </p:sp>
        <p:pic>
          <p:nvPicPr>
            <p:cNvPr descr="fbuser.png" id="3068" name="Google Shape;3068;p115"/>
            <p:cNvPicPr preferRelativeResize="0"/>
            <p:nvPr/>
          </p:nvPicPr>
          <p:blipFill rotWithShape="1">
            <a:blip r:embed="rId4">
              <a:alphaModFix amt="50000"/>
            </a:blip>
            <a:srcRect b="0" l="0" r="0" t="0"/>
            <a:stretch/>
          </p:blipFill>
          <p:spPr>
            <a:xfrm>
              <a:off x="3097745" y="1601528"/>
              <a:ext cx="445008" cy="225552"/>
            </a:xfrm>
            <a:prstGeom prst="rect">
              <a:avLst/>
            </a:prstGeom>
            <a:noFill/>
            <a:ln>
              <a:noFill/>
            </a:ln>
          </p:spPr>
        </p:pic>
      </p:grpSp>
      <p:grpSp>
        <p:nvGrpSpPr>
          <p:cNvPr id="3069" name="Google Shape;3069;p115"/>
          <p:cNvGrpSpPr/>
          <p:nvPr/>
        </p:nvGrpSpPr>
        <p:grpSpPr>
          <a:xfrm>
            <a:off x="6381095" y="2069555"/>
            <a:ext cx="2104023" cy="1238716"/>
            <a:chOff x="4785821" y="1552166"/>
            <a:chExt cx="1578017" cy="929037"/>
          </a:xfrm>
        </p:grpSpPr>
        <p:sp>
          <p:nvSpPr>
            <p:cNvPr id="3070" name="Google Shape;3070;p115"/>
            <p:cNvSpPr/>
            <p:nvPr/>
          </p:nvSpPr>
          <p:spPr>
            <a:xfrm>
              <a:off x="4785821" y="1837073"/>
              <a:ext cx="1578017" cy="450123"/>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None/>
              </a:pPr>
              <a:r>
                <a:rPr b="1" lang="en-US" sz="2400">
                  <a:solidFill>
                    <a:srgbClr val="FFFFFF"/>
                  </a:solidFill>
                  <a:latin typeface="Poppins"/>
                  <a:ea typeface="Poppins"/>
                  <a:cs typeface="Poppins"/>
                  <a:sym typeface="Poppins"/>
                </a:rPr>
                <a:t>250 million</a:t>
              </a:r>
              <a:endParaRPr/>
            </a:p>
          </p:txBody>
        </p:sp>
        <p:sp>
          <p:nvSpPr>
            <p:cNvPr id="3071" name="Google Shape;3071;p115"/>
            <p:cNvSpPr/>
            <p:nvPr/>
          </p:nvSpPr>
          <p:spPr>
            <a:xfrm>
              <a:off x="5016411" y="2149061"/>
              <a:ext cx="1192393" cy="332142"/>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1500">
                  <a:solidFill>
                    <a:srgbClr val="ADC5B8"/>
                  </a:solidFill>
                  <a:latin typeface="Poppins"/>
                  <a:ea typeface="Poppins"/>
                  <a:cs typeface="Poppins"/>
                  <a:sym typeface="Poppins"/>
                </a:rPr>
                <a:t>Photo Updates</a:t>
              </a:r>
              <a:endParaRPr/>
            </a:p>
          </p:txBody>
        </p:sp>
        <p:pic>
          <p:nvPicPr>
            <p:cNvPr descr="fb_photo.png" id="3072" name="Google Shape;3072;p115"/>
            <p:cNvPicPr preferRelativeResize="0"/>
            <p:nvPr/>
          </p:nvPicPr>
          <p:blipFill rotWithShape="1">
            <a:blip r:embed="rId5">
              <a:alphaModFix amt="50000"/>
            </a:blip>
            <a:srcRect b="0" l="0" r="0" t="0"/>
            <a:stretch/>
          </p:blipFill>
          <p:spPr>
            <a:xfrm>
              <a:off x="5426163" y="1552166"/>
              <a:ext cx="301065" cy="301065"/>
            </a:xfrm>
            <a:prstGeom prst="rect">
              <a:avLst/>
            </a:prstGeom>
            <a:noFill/>
            <a:ln>
              <a:noFill/>
            </a:ln>
          </p:spPr>
        </p:pic>
      </p:grpSp>
      <p:grpSp>
        <p:nvGrpSpPr>
          <p:cNvPr id="3073" name="Google Shape;3073;p115"/>
          <p:cNvGrpSpPr/>
          <p:nvPr/>
        </p:nvGrpSpPr>
        <p:grpSpPr>
          <a:xfrm>
            <a:off x="6396424" y="4105103"/>
            <a:ext cx="2195857" cy="1406523"/>
            <a:chOff x="4797317" y="3078827"/>
            <a:chExt cx="1646893" cy="1054892"/>
          </a:xfrm>
        </p:grpSpPr>
        <p:sp>
          <p:nvSpPr>
            <p:cNvPr id="3074" name="Google Shape;3074;p115"/>
            <p:cNvSpPr/>
            <p:nvPr/>
          </p:nvSpPr>
          <p:spPr>
            <a:xfrm>
              <a:off x="4797317" y="3401620"/>
              <a:ext cx="1646893" cy="450123"/>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None/>
              </a:pPr>
              <a:r>
                <a:rPr b="1" lang="en-US" sz="2400">
                  <a:solidFill>
                    <a:srgbClr val="FFFFFF"/>
                  </a:solidFill>
                  <a:latin typeface="Poppins"/>
                  <a:ea typeface="Poppins"/>
                  <a:cs typeface="Poppins"/>
                  <a:sym typeface="Poppins"/>
                </a:rPr>
                <a:t>100 billion</a:t>
              </a:r>
              <a:endParaRPr/>
            </a:p>
          </p:txBody>
        </p:sp>
        <p:sp>
          <p:nvSpPr>
            <p:cNvPr id="3075" name="Google Shape;3075;p115"/>
            <p:cNvSpPr/>
            <p:nvPr/>
          </p:nvSpPr>
          <p:spPr>
            <a:xfrm>
              <a:off x="4852937" y="3801577"/>
              <a:ext cx="1574885" cy="332142"/>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None/>
              </a:pPr>
              <a:r>
                <a:rPr lang="en-US" sz="1500">
                  <a:solidFill>
                    <a:srgbClr val="ADC5B8"/>
                  </a:solidFill>
                  <a:latin typeface="Poppins"/>
                  <a:ea typeface="Poppins"/>
                  <a:cs typeface="Poppins"/>
                  <a:sym typeface="Poppins"/>
                </a:rPr>
                <a:t>Connect Friendship</a:t>
              </a:r>
              <a:endParaRPr/>
            </a:p>
          </p:txBody>
        </p:sp>
        <p:pic>
          <p:nvPicPr>
            <p:cNvPr descr="clients.png" id="3076" name="Google Shape;3076;p115"/>
            <p:cNvPicPr preferRelativeResize="0"/>
            <p:nvPr/>
          </p:nvPicPr>
          <p:blipFill rotWithShape="1">
            <a:blip r:embed="rId6">
              <a:alphaModFix amt="50000"/>
            </a:blip>
            <a:srcRect b="0" l="0" r="0" t="0"/>
            <a:stretch/>
          </p:blipFill>
          <p:spPr>
            <a:xfrm>
              <a:off x="5404165" y="3078827"/>
              <a:ext cx="323063" cy="341173"/>
            </a:xfrm>
            <a:prstGeom prst="rect">
              <a:avLst/>
            </a:prstGeom>
            <a:noFill/>
            <a:ln>
              <a:noFill/>
            </a:ln>
          </p:spPr>
        </p:pic>
      </p:grpSp>
      <p:sp>
        <p:nvSpPr>
          <p:cNvPr id="3077" name="Google Shape;3077;p115"/>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ADC5B8"/>
                </a:solidFill>
                <a:latin typeface="Poppins"/>
                <a:ea typeface="Poppins"/>
                <a:cs typeface="Poppins"/>
                <a:sym typeface="Poppins"/>
              </a:rPr>
              <a:t>SOME SUBTITLE TEXT HERE</a:t>
            </a:r>
            <a:endParaRPr sz="1200">
              <a:solidFill>
                <a:srgbClr val="ADC5B8"/>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053"/>
                                        </p:tgtEl>
                                        <p:attrNameLst>
                                          <p:attrName>style.visibility</p:attrName>
                                        </p:attrNameLst>
                                      </p:cBhvr>
                                      <p:to>
                                        <p:strVal val="visible"/>
                                      </p:to>
                                    </p:set>
                                    <p:animEffect filter="fade" transition="in">
                                      <p:cBhvr>
                                        <p:cTn dur="500"/>
                                        <p:tgtEl>
                                          <p:spTgt spid="305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3054"/>
                                        </p:tgtEl>
                                        <p:attrNameLst>
                                          <p:attrName>style.visibility</p:attrName>
                                        </p:attrNameLst>
                                      </p:cBhvr>
                                      <p:to>
                                        <p:strVal val="visible"/>
                                      </p:to>
                                    </p:set>
                                    <p:anim calcmode="lin" valueType="num">
                                      <p:cBhvr additive="base">
                                        <p:cTn dur="500"/>
                                        <p:tgtEl>
                                          <p:spTgt spid="3054"/>
                                        </p:tgtEl>
                                        <p:attrNameLst>
                                          <p:attrName>ppt_w</p:attrName>
                                        </p:attrNameLst>
                                      </p:cBhvr>
                                      <p:tavLst>
                                        <p:tav fmla="" tm="0">
                                          <p:val>
                                            <p:strVal val="0"/>
                                          </p:val>
                                        </p:tav>
                                        <p:tav fmla="" tm="100000">
                                          <p:val>
                                            <p:strVal val="#ppt_w"/>
                                          </p:val>
                                        </p:tav>
                                      </p:tavLst>
                                    </p:anim>
                                    <p:anim calcmode="lin" valueType="num">
                                      <p:cBhvr additive="base">
                                        <p:cTn dur="500"/>
                                        <p:tgtEl>
                                          <p:spTgt spid="3054"/>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055"/>
                                        </p:tgtEl>
                                        <p:attrNameLst>
                                          <p:attrName>style.visibility</p:attrName>
                                        </p:attrNameLst>
                                      </p:cBhvr>
                                      <p:to>
                                        <p:strVal val="visible"/>
                                      </p:to>
                                    </p:set>
                                    <p:animEffect filter="fade" transition="in">
                                      <p:cBhvr>
                                        <p:cTn dur="500"/>
                                        <p:tgtEl>
                                          <p:spTgt spid="305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056"/>
                                        </p:tgtEl>
                                        <p:attrNameLst>
                                          <p:attrName>style.visibility</p:attrName>
                                        </p:attrNameLst>
                                      </p:cBhvr>
                                      <p:to>
                                        <p:strVal val="visible"/>
                                      </p:to>
                                    </p:set>
                                    <p:animEffect filter="fade" transition="in">
                                      <p:cBhvr>
                                        <p:cTn dur="500"/>
                                        <p:tgtEl>
                                          <p:spTgt spid="305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065"/>
                                        </p:tgtEl>
                                        <p:attrNameLst>
                                          <p:attrName>style.visibility</p:attrName>
                                        </p:attrNameLst>
                                      </p:cBhvr>
                                      <p:to>
                                        <p:strVal val="visible"/>
                                      </p:to>
                                    </p:set>
                                    <p:animEffect filter="fade" transition="in">
                                      <p:cBhvr>
                                        <p:cTn dur="500"/>
                                        <p:tgtEl>
                                          <p:spTgt spid="306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052"/>
                                        </p:tgtEl>
                                        <p:attrNameLst>
                                          <p:attrName>style.visibility</p:attrName>
                                        </p:attrNameLst>
                                      </p:cBhvr>
                                      <p:to>
                                        <p:strVal val="visible"/>
                                      </p:to>
                                    </p:set>
                                    <p:animEffect filter="fade" transition="in">
                                      <p:cBhvr>
                                        <p:cTn dur="500"/>
                                        <p:tgtEl>
                                          <p:spTgt spid="305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057">
                                            <p:txEl>
                                              <p:pRg end="0" st="0"/>
                                            </p:txEl>
                                          </p:spTgt>
                                        </p:tgtEl>
                                        <p:attrNameLst>
                                          <p:attrName>style.visibility</p:attrName>
                                        </p:attrNameLst>
                                      </p:cBhvr>
                                      <p:to>
                                        <p:strVal val="visible"/>
                                      </p:to>
                                    </p:set>
                                    <p:animEffect filter="fade" transition="in">
                                      <p:cBhvr>
                                        <p:cTn dur="500"/>
                                        <p:tgtEl>
                                          <p:spTgt spid="3057">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069"/>
                                        </p:tgtEl>
                                        <p:attrNameLst>
                                          <p:attrName>style.visibility</p:attrName>
                                        </p:attrNameLst>
                                      </p:cBhvr>
                                      <p:to>
                                        <p:strVal val="visible"/>
                                      </p:to>
                                    </p:set>
                                    <p:animEffect filter="fade" transition="in">
                                      <p:cBhvr>
                                        <p:cTn dur="500"/>
                                        <p:tgtEl>
                                          <p:spTgt spid="3069"/>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050"/>
                                        </p:tgtEl>
                                        <p:attrNameLst>
                                          <p:attrName>style.visibility</p:attrName>
                                        </p:attrNameLst>
                                      </p:cBhvr>
                                      <p:to>
                                        <p:strVal val="visible"/>
                                      </p:to>
                                    </p:set>
                                    <p:animEffect filter="fade" transition="in">
                                      <p:cBhvr>
                                        <p:cTn dur="500"/>
                                        <p:tgtEl>
                                          <p:spTgt spid="305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059">
                                            <p:txEl>
                                              <p:pRg end="0" st="0"/>
                                            </p:txEl>
                                          </p:spTgt>
                                        </p:tgtEl>
                                        <p:attrNameLst>
                                          <p:attrName>style.visibility</p:attrName>
                                        </p:attrNameLst>
                                      </p:cBhvr>
                                      <p:to>
                                        <p:strVal val="visible"/>
                                      </p:to>
                                    </p:set>
                                    <p:animEffect filter="fade" transition="in">
                                      <p:cBhvr>
                                        <p:cTn dur="500"/>
                                        <p:tgtEl>
                                          <p:spTgt spid="3059">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061"/>
                                        </p:tgtEl>
                                        <p:attrNameLst>
                                          <p:attrName>style.visibility</p:attrName>
                                        </p:attrNameLst>
                                      </p:cBhvr>
                                      <p:to>
                                        <p:strVal val="visible"/>
                                      </p:to>
                                    </p:set>
                                    <p:animEffect filter="fade" transition="in">
                                      <p:cBhvr>
                                        <p:cTn dur="500"/>
                                        <p:tgtEl>
                                          <p:spTgt spid="306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051"/>
                                        </p:tgtEl>
                                        <p:attrNameLst>
                                          <p:attrName>style.visibility</p:attrName>
                                        </p:attrNameLst>
                                      </p:cBhvr>
                                      <p:to>
                                        <p:strVal val="visible"/>
                                      </p:to>
                                    </p:set>
                                    <p:animEffect filter="fade" transition="in">
                                      <p:cBhvr>
                                        <p:cTn dur="500"/>
                                        <p:tgtEl>
                                          <p:spTgt spid="305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058">
                                            <p:txEl>
                                              <p:pRg end="0" st="0"/>
                                            </p:txEl>
                                          </p:spTgt>
                                        </p:tgtEl>
                                        <p:attrNameLst>
                                          <p:attrName>style.visibility</p:attrName>
                                        </p:attrNameLst>
                                      </p:cBhvr>
                                      <p:to>
                                        <p:strVal val="visible"/>
                                      </p:to>
                                    </p:set>
                                    <p:animEffect filter="fade" transition="in">
                                      <p:cBhvr>
                                        <p:cTn dur="500"/>
                                        <p:tgtEl>
                                          <p:spTgt spid="3058">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073"/>
                                        </p:tgtEl>
                                        <p:attrNameLst>
                                          <p:attrName>style.visibility</p:attrName>
                                        </p:attrNameLst>
                                      </p:cBhvr>
                                      <p:to>
                                        <p:strVal val="visible"/>
                                      </p:to>
                                    </p:set>
                                    <p:animEffect filter="fade" transition="in">
                                      <p:cBhvr>
                                        <p:cTn dur="500"/>
                                        <p:tgtEl>
                                          <p:spTgt spid="307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049"/>
                                        </p:tgtEl>
                                        <p:attrNameLst>
                                          <p:attrName>style.visibility</p:attrName>
                                        </p:attrNameLst>
                                      </p:cBhvr>
                                      <p:to>
                                        <p:strVal val="visible"/>
                                      </p:to>
                                    </p:set>
                                    <p:animEffect filter="fade" transition="in">
                                      <p:cBhvr>
                                        <p:cTn dur="500"/>
                                        <p:tgtEl>
                                          <p:spTgt spid="3049"/>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060"/>
                                        </p:tgtEl>
                                        <p:attrNameLst>
                                          <p:attrName>style.visibility</p:attrName>
                                        </p:attrNameLst>
                                      </p:cBhvr>
                                      <p:to>
                                        <p:strVal val="visible"/>
                                      </p:to>
                                    </p:set>
                                    <p:animEffect filter="fade" transition="in">
                                      <p:cBhvr>
                                        <p:cTn dur="500"/>
                                        <p:tgtEl>
                                          <p:spTgt spid="3060"/>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0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081" name="Shape 3081"/>
        <p:cNvGrpSpPr/>
        <p:nvPr/>
      </p:nvGrpSpPr>
      <p:grpSpPr>
        <a:xfrm>
          <a:off x="0" y="0"/>
          <a:ext cx="0" cy="0"/>
          <a:chOff x="0" y="0"/>
          <a:chExt cx="0" cy="0"/>
        </a:xfrm>
      </p:grpSpPr>
      <p:sp>
        <p:nvSpPr>
          <p:cNvPr id="3082" name="Google Shape;3082;p116"/>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215D65"/>
              </a:buClr>
              <a:buSzPts val="3000"/>
              <a:buFont typeface="Poppins"/>
              <a:buNone/>
            </a:pPr>
            <a:r>
              <a:rPr b="1" i="0" lang="en-US" sz="3000" u="none" cap="none" strike="noStrike">
                <a:solidFill>
                  <a:srgbClr val="215D65"/>
                </a:solidFill>
                <a:latin typeface="Poppins"/>
                <a:ea typeface="Poppins"/>
                <a:cs typeface="Poppins"/>
                <a:sym typeface="Poppins"/>
              </a:rPr>
              <a:t>World Map With Data</a:t>
            </a:r>
            <a:endParaRPr b="1" i="0" sz="3000" u="none" cap="none" strike="noStrike">
              <a:solidFill>
                <a:srgbClr val="215D65"/>
              </a:solidFill>
              <a:latin typeface="Poppins"/>
              <a:ea typeface="Poppins"/>
              <a:cs typeface="Poppins"/>
              <a:sym typeface="Poppins"/>
            </a:endParaRPr>
          </a:p>
        </p:txBody>
      </p:sp>
      <p:pic>
        <p:nvPicPr>
          <p:cNvPr descr="map.wmf" id="3083" name="Google Shape;3083;p116"/>
          <p:cNvPicPr preferRelativeResize="0"/>
          <p:nvPr/>
        </p:nvPicPr>
        <p:blipFill rotWithShape="1">
          <a:blip r:embed="rId3">
            <a:alphaModFix/>
          </a:blip>
          <a:srcRect b="0" l="0" r="0" t="0"/>
          <a:stretch/>
        </p:blipFill>
        <p:spPr>
          <a:xfrm>
            <a:off x="4443412" y="1934983"/>
            <a:ext cx="6747057" cy="3587460"/>
          </a:xfrm>
          <a:prstGeom prst="rect">
            <a:avLst/>
          </a:prstGeom>
          <a:noFill/>
          <a:ln>
            <a:noFill/>
          </a:ln>
        </p:spPr>
      </p:pic>
      <p:sp>
        <p:nvSpPr>
          <p:cNvPr id="3084" name="Google Shape;3084;p116"/>
          <p:cNvSpPr/>
          <p:nvPr/>
        </p:nvSpPr>
        <p:spPr>
          <a:xfrm>
            <a:off x="922141" y="1704238"/>
            <a:ext cx="3253645" cy="1254185"/>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None/>
            </a:pPr>
            <a:r>
              <a:rPr lang="en-US" sz="1900">
                <a:solidFill>
                  <a:schemeClr val="dk2"/>
                </a:solidFill>
                <a:latin typeface="Poppins"/>
                <a:ea typeface="Poppins"/>
                <a:cs typeface="Poppins"/>
                <a:sym typeface="Poppins"/>
              </a:rPr>
              <a:t>We are Global Solutions.</a:t>
            </a:r>
            <a:endParaRPr/>
          </a:p>
          <a:p>
            <a:pPr indent="0" lvl="0" marL="0" marR="0" rtl="0" algn="l">
              <a:lnSpc>
                <a:spcPct val="150000"/>
              </a:lnSpc>
              <a:spcBef>
                <a:spcPts val="0"/>
              </a:spcBef>
              <a:spcAft>
                <a:spcPts val="0"/>
              </a:spcAft>
              <a:buNone/>
            </a:pPr>
            <a:r>
              <a:rPr lang="en-US" sz="1500">
                <a:solidFill>
                  <a:srgbClr val="595959"/>
                </a:solidFill>
                <a:latin typeface="Poppins"/>
                <a:ea typeface="Poppins"/>
                <a:cs typeface="Poppins"/>
                <a:sym typeface="Poppins"/>
              </a:rPr>
              <a:t>We serve in more than </a:t>
            </a:r>
            <a:r>
              <a:rPr b="1" lang="en-US" sz="1500">
                <a:solidFill>
                  <a:srgbClr val="595959"/>
                </a:solidFill>
                <a:latin typeface="Poppins"/>
                <a:ea typeface="Poppins"/>
                <a:cs typeface="Poppins"/>
                <a:sym typeface="Poppins"/>
              </a:rPr>
              <a:t>50 countries worldwide</a:t>
            </a:r>
            <a:r>
              <a:rPr lang="en-US" sz="1500">
                <a:solidFill>
                  <a:srgbClr val="595959"/>
                </a:solidFill>
                <a:latin typeface="Poppins"/>
                <a:ea typeface="Poppins"/>
                <a:cs typeface="Poppins"/>
                <a:sym typeface="Poppins"/>
              </a:rPr>
              <a:t>.</a:t>
            </a:r>
            <a:endParaRPr/>
          </a:p>
        </p:txBody>
      </p:sp>
      <p:grpSp>
        <p:nvGrpSpPr>
          <p:cNvPr id="3085" name="Google Shape;3085;p116"/>
          <p:cNvGrpSpPr/>
          <p:nvPr/>
        </p:nvGrpSpPr>
        <p:grpSpPr>
          <a:xfrm>
            <a:off x="1007435" y="3909055"/>
            <a:ext cx="4032448" cy="1613389"/>
            <a:chOff x="755576" y="2931790"/>
            <a:chExt cx="2736304" cy="1210042"/>
          </a:xfrm>
        </p:grpSpPr>
        <p:cxnSp>
          <p:nvCxnSpPr>
            <p:cNvPr id="3086" name="Google Shape;3086;p116"/>
            <p:cNvCxnSpPr/>
            <p:nvPr/>
          </p:nvCxnSpPr>
          <p:spPr>
            <a:xfrm>
              <a:off x="755576" y="2931790"/>
              <a:ext cx="2736304" cy="0"/>
            </a:xfrm>
            <a:prstGeom prst="straightConnector1">
              <a:avLst/>
            </a:prstGeom>
            <a:noFill/>
            <a:ln cap="flat" cmpd="sng" w="12700">
              <a:solidFill>
                <a:srgbClr val="A5A5A5"/>
              </a:solidFill>
              <a:prstDash val="dot"/>
              <a:miter lim="800000"/>
              <a:headEnd len="sm" w="sm" type="none"/>
              <a:tailEnd len="sm" w="sm" type="none"/>
            </a:ln>
          </p:spPr>
        </p:cxnSp>
        <p:cxnSp>
          <p:nvCxnSpPr>
            <p:cNvPr id="3087" name="Google Shape;3087;p116"/>
            <p:cNvCxnSpPr/>
            <p:nvPr/>
          </p:nvCxnSpPr>
          <p:spPr>
            <a:xfrm>
              <a:off x="765532" y="3545160"/>
              <a:ext cx="2726348" cy="0"/>
            </a:xfrm>
            <a:prstGeom prst="straightConnector1">
              <a:avLst/>
            </a:prstGeom>
            <a:noFill/>
            <a:ln cap="flat" cmpd="sng" w="12700">
              <a:solidFill>
                <a:srgbClr val="A5A5A5"/>
              </a:solidFill>
              <a:prstDash val="dot"/>
              <a:miter lim="800000"/>
              <a:headEnd len="sm" w="sm" type="none"/>
              <a:tailEnd len="sm" w="sm" type="none"/>
            </a:ln>
          </p:spPr>
        </p:cxnSp>
        <p:cxnSp>
          <p:nvCxnSpPr>
            <p:cNvPr id="3088" name="Google Shape;3088;p116"/>
            <p:cNvCxnSpPr/>
            <p:nvPr/>
          </p:nvCxnSpPr>
          <p:spPr>
            <a:xfrm>
              <a:off x="765532" y="4141832"/>
              <a:ext cx="2726348" cy="0"/>
            </a:xfrm>
            <a:prstGeom prst="straightConnector1">
              <a:avLst/>
            </a:prstGeom>
            <a:noFill/>
            <a:ln cap="flat" cmpd="sng" w="12700">
              <a:solidFill>
                <a:srgbClr val="A5A5A5"/>
              </a:solidFill>
              <a:prstDash val="dot"/>
              <a:miter lim="800000"/>
              <a:headEnd len="sm" w="sm" type="none"/>
              <a:tailEnd len="sm" w="sm" type="none"/>
            </a:ln>
          </p:spPr>
        </p:cxnSp>
      </p:grpSp>
      <p:grpSp>
        <p:nvGrpSpPr>
          <p:cNvPr id="3089" name="Google Shape;3089;p116"/>
          <p:cNvGrpSpPr/>
          <p:nvPr/>
        </p:nvGrpSpPr>
        <p:grpSpPr>
          <a:xfrm>
            <a:off x="5787557" y="2718753"/>
            <a:ext cx="1076528" cy="518227"/>
            <a:chOff x="4340668" y="2039065"/>
            <a:chExt cx="807396" cy="388670"/>
          </a:xfrm>
        </p:grpSpPr>
        <p:sp>
          <p:nvSpPr>
            <p:cNvPr id="3090" name="Google Shape;3090;p116"/>
            <p:cNvSpPr/>
            <p:nvPr/>
          </p:nvSpPr>
          <p:spPr>
            <a:xfrm>
              <a:off x="4443462" y="2278579"/>
              <a:ext cx="222621" cy="149156"/>
            </a:xfrm>
            <a:prstGeom prst="wedgeRoundRectCallout">
              <a:avLst>
                <a:gd fmla="val -17706" name="adj1"/>
                <a:gd fmla="val 123171" name="adj2"/>
                <a:gd fmla="val 16667" name="adj3"/>
              </a:avLst>
            </a:prstGeom>
            <a:solidFill>
              <a:srgbClr val="92CF7C"/>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3091" name="Google Shape;3091;p116"/>
            <p:cNvSpPr/>
            <p:nvPr/>
          </p:nvSpPr>
          <p:spPr>
            <a:xfrm>
              <a:off x="4340668" y="2039065"/>
              <a:ext cx="807396" cy="21929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300">
                  <a:solidFill>
                    <a:srgbClr val="595959"/>
                  </a:solidFill>
                  <a:latin typeface="Poppins"/>
                  <a:ea typeface="Poppins"/>
                  <a:cs typeface="Poppins"/>
                  <a:sym typeface="Poppins"/>
                </a:rPr>
                <a:t>34 Offices</a:t>
              </a:r>
              <a:endParaRPr sz="1300">
                <a:solidFill>
                  <a:schemeClr val="dk1"/>
                </a:solidFill>
                <a:latin typeface="Poppins"/>
                <a:ea typeface="Poppins"/>
                <a:cs typeface="Poppins"/>
                <a:sym typeface="Poppins"/>
              </a:endParaRPr>
            </a:p>
          </p:txBody>
        </p:sp>
      </p:grpSp>
      <p:grpSp>
        <p:nvGrpSpPr>
          <p:cNvPr id="3092" name="Google Shape;3092;p116"/>
          <p:cNvGrpSpPr/>
          <p:nvPr/>
        </p:nvGrpSpPr>
        <p:grpSpPr>
          <a:xfrm>
            <a:off x="6459632" y="4231475"/>
            <a:ext cx="1076528" cy="522884"/>
            <a:chOff x="4844724" y="3173606"/>
            <a:chExt cx="807396" cy="392163"/>
          </a:xfrm>
        </p:grpSpPr>
        <p:sp>
          <p:nvSpPr>
            <p:cNvPr id="3093" name="Google Shape;3093;p116"/>
            <p:cNvSpPr/>
            <p:nvPr/>
          </p:nvSpPr>
          <p:spPr>
            <a:xfrm>
              <a:off x="4916730" y="3416613"/>
              <a:ext cx="222621" cy="149156"/>
            </a:xfrm>
            <a:prstGeom prst="wedgeRoundRectCallout">
              <a:avLst>
                <a:gd fmla="val -17706" name="adj1"/>
                <a:gd fmla="val 123171" name="adj2"/>
                <a:gd fmla="val 16667" name="adj3"/>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3094" name="Google Shape;3094;p116"/>
            <p:cNvSpPr/>
            <p:nvPr/>
          </p:nvSpPr>
          <p:spPr>
            <a:xfrm>
              <a:off x="4844724" y="3173606"/>
              <a:ext cx="807396" cy="21929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300">
                  <a:solidFill>
                    <a:srgbClr val="595959"/>
                  </a:solidFill>
                  <a:latin typeface="Poppins"/>
                  <a:ea typeface="Poppins"/>
                  <a:cs typeface="Poppins"/>
                  <a:sym typeface="Poppins"/>
                </a:rPr>
                <a:t>43 Offices</a:t>
              </a:r>
              <a:endParaRPr sz="1300">
                <a:solidFill>
                  <a:schemeClr val="dk1"/>
                </a:solidFill>
                <a:latin typeface="Poppins"/>
                <a:ea typeface="Poppins"/>
                <a:cs typeface="Poppins"/>
                <a:sym typeface="Poppins"/>
              </a:endParaRPr>
            </a:p>
          </p:txBody>
        </p:sp>
      </p:grpSp>
      <p:grpSp>
        <p:nvGrpSpPr>
          <p:cNvPr id="3095" name="Google Shape;3095;p116"/>
          <p:cNvGrpSpPr/>
          <p:nvPr/>
        </p:nvGrpSpPr>
        <p:grpSpPr>
          <a:xfrm>
            <a:off x="7879381" y="3580761"/>
            <a:ext cx="1076528" cy="521159"/>
            <a:chOff x="5909536" y="2685570"/>
            <a:chExt cx="807396" cy="390869"/>
          </a:xfrm>
        </p:grpSpPr>
        <p:sp>
          <p:nvSpPr>
            <p:cNvPr id="3096" name="Google Shape;3096;p116"/>
            <p:cNvSpPr/>
            <p:nvPr/>
          </p:nvSpPr>
          <p:spPr>
            <a:xfrm>
              <a:off x="5996850" y="2927283"/>
              <a:ext cx="222621" cy="149156"/>
            </a:xfrm>
            <a:prstGeom prst="wedgeRoundRectCallout">
              <a:avLst>
                <a:gd fmla="val -17706" name="adj1"/>
                <a:gd fmla="val 123171" name="adj2"/>
                <a:gd fmla="val 16667" name="adj3"/>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3097" name="Google Shape;3097;p116"/>
            <p:cNvSpPr/>
            <p:nvPr/>
          </p:nvSpPr>
          <p:spPr>
            <a:xfrm>
              <a:off x="5909536" y="2685570"/>
              <a:ext cx="807396" cy="21929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300">
                  <a:solidFill>
                    <a:srgbClr val="595959"/>
                  </a:solidFill>
                  <a:latin typeface="Poppins"/>
                  <a:ea typeface="Poppins"/>
                  <a:cs typeface="Poppins"/>
                  <a:sym typeface="Poppins"/>
                </a:rPr>
                <a:t>23 Offices</a:t>
              </a:r>
              <a:endParaRPr sz="1300">
                <a:solidFill>
                  <a:schemeClr val="dk1"/>
                </a:solidFill>
                <a:latin typeface="Poppins"/>
                <a:ea typeface="Poppins"/>
                <a:cs typeface="Poppins"/>
                <a:sym typeface="Poppins"/>
              </a:endParaRPr>
            </a:p>
          </p:txBody>
        </p:sp>
      </p:grpSp>
      <p:grpSp>
        <p:nvGrpSpPr>
          <p:cNvPr id="3098" name="Google Shape;3098;p116"/>
          <p:cNvGrpSpPr/>
          <p:nvPr/>
        </p:nvGrpSpPr>
        <p:grpSpPr>
          <a:xfrm>
            <a:off x="8091813" y="2287136"/>
            <a:ext cx="1364560" cy="537064"/>
            <a:chOff x="6068860" y="1715352"/>
            <a:chExt cx="1023420" cy="402798"/>
          </a:xfrm>
        </p:grpSpPr>
        <p:sp>
          <p:nvSpPr>
            <p:cNvPr id="3099" name="Google Shape;3099;p116"/>
            <p:cNvSpPr/>
            <p:nvPr/>
          </p:nvSpPr>
          <p:spPr>
            <a:xfrm>
              <a:off x="6156173" y="1968994"/>
              <a:ext cx="222621" cy="149156"/>
            </a:xfrm>
            <a:prstGeom prst="wedgeRoundRectCallout">
              <a:avLst>
                <a:gd fmla="val -17706" name="adj1"/>
                <a:gd fmla="val 123171" name="adj2"/>
                <a:gd fmla="val 16667" name="adj3"/>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3100" name="Google Shape;3100;p116"/>
            <p:cNvSpPr/>
            <p:nvPr/>
          </p:nvSpPr>
          <p:spPr>
            <a:xfrm>
              <a:off x="6068860" y="1715352"/>
              <a:ext cx="1023420" cy="21929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300">
                  <a:solidFill>
                    <a:srgbClr val="595959"/>
                  </a:solidFill>
                  <a:latin typeface="Poppins"/>
                  <a:ea typeface="Poppins"/>
                  <a:cs typeface="Poppins"/>
                  <a:sym typeface="Poppins"/>
                </a:rPr>
                <a:t>134 Offices</a:t>
              </a:r>
              <a:endParaRPr sz="1300">
                <a:solidFill>
                  <a:schemeClr val="dk1"/>
                </a:solidFill>
                <a:latin typeface="Poppins"/>
                <a:ea typeface="Poppins"/>
                <a:cs typeface="Poppins"/>
                <a:sym typeface="Poppins"/>
              </a:endParaRPr>
            </a:p>
          </p:txBody>
        </p:sp>
      </p:grpSp>
      <p:grpSp>
        <p:nvGrpSpPr>
          <p:cNvPr id="3101" name="Google Shape;3101;p116"/>
          <p:cNvGrpSpPr/>
          <p:nvPr/>
        </p:nvGrpSpPr>
        <p:grpSpPr>
          <a:xfrm>
            <a:off x="9627985" y="2892429"/>
            <a:ext cx="1364560" cy="536571"/>
            <a:chOff x="7220988" y="2169322"/>
            <a:chExt cx="1023420" cy="402428"/>
          </a:xfrm>
        </p:grpSpPr>
        <p:sp>
          <p:nvSpPr>
            <p:cNvPr id="3102" name="Google Shape;3102;p116"/>
            <p:cNvSpPr/>
            <p:nvPr/>
          </p:nvSpPr>
          <p:spPr>
            <a:xfrm>
              <a:off x="7310996" y="2422594"/>
              <a:ext cx="222621" cy="149156"/>
            </a:xfrm>
            <a:prstGeom prst="wedgeRoundRectCallout">
              <a:avLst>
                <a:gd fmla="val -17706" name="adj1"/>
                <a:gd fmla="val 123171" name="adj2"/>
                <a:gd fmla="val 16667" name="adj3"/>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3103" name="Google Shape;3103;p116"/>
            <p:cNvSpPr/>
            <p:nvPr/>
          </p:nvSpPr>
          <p:spPr>
            <a:xfrm>
              <a:off x="7220988" y="2169322"/>
              <a:ext cx="1023420" cy="21929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300">
                  <a:solidFill>
                    <a:srgbClr val="595959"/>
                  </a:solidFill>
                  <a:latin typeface="Poppins"/>
                  <a:ea typeface="Poppins"/>
                  <a:cs typeface="Poppins"/>
                  <a:sym typeface="Poppins"/>
                </a:rPr>
                <a:t>12 Offices</a:t>
              </a:r>
              <a:endParaRPr sz="1300">
                <a:solidFill>
                  <a:schemeClr val="dk1"/>
                </a:solidFill>
                <a:latin typeface="Poppins"/>
                <a:ea typeface="Poppins"/>
                <a:cs typeface="Poppins"/>
                <a:sym typeface="Poppins"/>
              </a:endParaRPr>
            </a:p>
          </p:txBody>
        </p:sp>
      </p:grpSp>
      <p:grpSp>
        <p:nvGrpSpPr>
          <p:cNvPr id="3104" name="Google Shape;3104;p116"/>
          <p:cNvGrpSpPr/>
          <p:nvPr/>
        </p:nvGrpSpPr>
        <p:grpSpPr>
          <a:xfrm>
            <a:off x="9973728" y="4049627"/>
            <a:ext cx="1364560" cy="531501"/>
            <a:chOff x="7480295" y="3037220"/>
            <a:chExt cx="1023420" cy="398626"/>
          </a:xfrm>
        </p:grpSpPr>
        <p:sp>
          <p:nvSpPr>
            <p:cNvPr id="3105" name="Google Shape;3105;p116"/>
            <p:cNvSpPr/>
            <p:nvPr/>
          </p:nvSpPr>
          <p:spPr>
            <a:xfrm>
              <a:off x="7588655" y="3286690"/>
              <a:ext cx="222621" cy="149156"/>
            </a:xfrm>
            <a:prstGeom prst="wedgeRoundRectCallout">
              <a:avLst>
                <a:gd fmla="val -17706" name="adj1"/>
                <a:gd fmla="val 123171" name="adj2"/>
                <a:gd fmla="val 16667" name="adj3"/>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3106" name="Google Shape;3106;p116"/>
            <p:cNvSpPr/>
            <p:nvPr/>
          </p:nvSpPr>
          <p:spPr>
            <a:xfrm>
              <a:off x="7480295" y="3037220"/>
              <a:ext cx="1023420" cy="21929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300">
                  <a:solidFill>
                    <a:srgbClr val="595959"/>
                  </a:solidFill>
                  <a:latin typeface="Poppins"/>
                  <a:ea typeface="Poppins"/>
                  <a:cs typeface="Poppins"/>
                  <a:sym typeface="Poppins"/>
                </a:rPr>
                <a:t>122 Offices</a:t>
              </a:r>
              <a:endParaRPr sz="1300">
                <a:solidFill>
                  <a:schemeClr val="dk1"/>
                </a:solidFill>
                <a:latin typeface="Poppins"/>
                <a:ea typeface="Poppins"/>
                <a:cs typeface="Poppins"/>
                <a:sym typeface="Poppins"/>
              </a:endParaRPr>
            </a:p>
          </p:txBody>
        </p:sp>
      </p:grpSp>
      <p:grpSp>
        <p:nvGrpSpPr>
          <p:cNvPr id="3107" name="Google Shape;3107;p116"/>
          <p:cNvGrpSpPr/>
          <p:nvPr/>
        </p:nvGrpSpPr>
        <p:grpSpPr>
          <a:xfrm>
            <a:off x="1240768" y="3249668"/>
            <a:ext cx="3127040" cy="715600"/>
            <a:chOff x="930576" y="2437252"/>
            <a:chExt cx="2345280" cy="536700"/>
          </a:xfrm>
        </p:grpSpPr>
        <p:sp>
          <p:nvSpPr>
            <p:cNvPr id="3108" name="Google Shape;3108;p116"/>
            <p:cNvSpPr/>
            <p:nvPr/>
          </p:nvSpPr>
          <p:spPr>
            <a:xfrm>
              <a:off x="1259642" y="2437252"/>
              <a:ext cx="858000" cy="536700"/>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b="1" lang="en-US" sz="2700">
                  <a:solidFill>
                    <a:schemeClr val="accent1"/>
                  </a:solidFill>
                  <a:latin typeface="Poppins"/>
                  <a:ea typeface="Poppins"/>
                  <a:cs typeface="Poppins"/>
                  <a:sym typeface="Poppins"/>
                </a:rPr>
                <a:t>238</a:t>
              </a:r>
              <a:endParaRPr/>
            </a:p>
          </p:txBody>
        </p:sp>
        <p:sp>
          <p:nvSpPr>
            <p:cNvPr id="3109" name="Google Shape;3109;p116"/>
            <p:cNvSpPr/>
            <p:nvPr/>
          </p:nvSpPr>
          <p:spPr>
            <a:xfrm>
              <a:off x="1827312" y="2541555"/>
              <a:ext cx="1448544" cy="24237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500">
                  <a:solidFill>
                    <a:srgbClr val="595959"/>
                  </a:solidFill>
                  <a:latin typeface="Poppins"/>
                  <a:ea typeface="Poppins"/>
                  <a:cs typeface="Poppins"/>
                  <a:sym typeface="Poppins"/>
                </a:rPr>
                <a:t>Nationalities</a:t>
              </a:r>
              <a:endParaRPr sz="1500">
                <a:solidFill>
                  <a:schemeClr val="dk1"/>
                </a:solidFill>
                <a:latin typeface="Poppins"/>
                <a:ea typeface="Poppins"/>
                <a:cs typeface="Poppins"/>
                <a:sym typeface="Poppins"/>
              </a:endParaRPr>
            </a:p>
          </p:txBody>
        </p:sp>
        <p:pic>
          <p:nvPicPr>
            <p:cNvPr descr="flag.png" id="3110" name="Google Shape;3110;p116"/>
            <p:cNvPicPr preferRelativeResize="0"/>
            <p:nvPr/>
          </p:nvPicPr>
          <p:blipFill rotWithShape="1">
            <a:blip r:embed="rId4">
              <a:alphaModFix amt="50000"/>
            </a:blip>
            <a:srcRect b="0" l="0" r="0" t="0"/>
            <a:stretch/>
          </p:blipFill>
          <p:spPr>
            <a:xfrm>
              <a:off x="930576" y="2496569"/>
              <a:ext cx="293168" cy="339688"/>
            </a:xfrm>
            <a:prstGeom prst="rect">
              <a:avLst/>
            </a:prstGeom>
            <a:noFill/>
            <a:ln>
              <a:noFill/>
            </a:ln>
          </p:spPr>
        </p:pic>
      </p:grpSp>
      <p:grpSp>
        <p:nvGrpSpPr>
          <p:cNvPr id="3111" name="Google Shape;3111;p116"/>
          <p:cNvGrpSpPr/>
          <p:nvPr/>
        </p:nvGrpSpPr>
        <p:grpSpPr>
          <a:xfrm>
            <a:off x="1157821" y="4067495"/>
            <a:ext cx="3690041" cy="663600"/>
            <a:chOff x="868365" y="3050623"/>
            <a:chExt cx="2767531" cy="497700"/>
          </a:xfrm>
        </p:grpSpPr>
        <p:sp>
          <p:nvSpPr>
            <p:cNvPr id="3112" name="Google Shape;3112;p116"/>
            <p:cNvSpPr/>
            <p:nvPr/>
          </p:nvSpPr>
          <p:spPr>
            <a:xfrm>
              <a:off x="1259638" y="3050623"/>
              <a:ext cx="858000" cy="497700"/>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b="1" lang="en-US" sz="2700">
                  <a:solidFill>
                    <a:schemeClr val="accent1"/>
                  </a:solidFill>
                  <a:latin typeface="Poppins"/>
                  <a:ea typeface="Poppins"/>
                  <a:cs typeface="Poppins"/>
                  <a:sym typeface="Poppins"/>
                </a:rPr>
                <a:t>490</a:t>
              </a:r>
              <a:endParaRPr/>
            </a:p>
          </p:txBody>
        </p:sp>
        <p:sp>
          <p:nvSpPr>
            <p:cNvPr id="3113" name="Google Shape;3113;p116"/>
            <p:cNvSpPr/>
            <p:nvPr/>
          </p:nvSpPr>
          <p:spPr>
            <a:xfrm>
              <a:off x="1835700" y="3147816"/>
              <a:ext cx="1800196" cy="24237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500">
                  <a:solidFill>
                    <a:srgbClr val="595959"/>
                  </a:solidFill>
                  <a:latin typeface="Poppins"/>
                  <a:ea typeface="Poppins"/>
                  <a:cs typeface="Poppins"/>
                  <a:sym typeface="Poppins"/>
                </a:rPr>
                <a:t>Office Representatives</a:t>
              </a:r>
              <a:endParaRPr sz="1500">
                <a:solidFill>
                  <a:schemeClr val="dk1"/>
                </a:solidFill>
                <a:latin typeface="Poppins"/>
                <a:ea typeface="Poppins"/>
                <a:cs typeface="Poppins"/>
                <a:sym typeface="Poppins"/>
              </a:endParaRPr>
            </a:p>
          </p:txBody>
        </p:sp>
        <p:pic>
          <p:nvPicPr>
            <p:cNvPr descr="address.png" id="3114" name="Google Shape;3114;p116"/>
            <p:cNvPicPr preferRelativeResize="0"/>
            <p:nvPr/>
          </p:nvPicPr>
          <p:blipFill rotWithShape="1">
            <a:blip r:embed="rId5">
              <a:alphaModFix amt="50000"/>
            </a:blip>
            <a:srcRect b="0" l="0" r="0" t="0"/>
            <a:stretch/>
          </p:blipFill>
          <p:spPr>
            <a:xfrm>
              <a:off x="868365" y="3134592"/>
              <a:ext cx="242459" cy="232262"/>
            </a:xfrm>
            <a:prstGeom prst="rect">
              <a:avLst/>
            </a:prstGeom>
            <a:noFill/>
            <a:ln>
              <a:noFill/>
            </a:ln>
          </p:spPr>
        </p:pic>
      </p:grpSp>
      <p:grpSp>
        <p:nvGrpSpPr>
          <p:cNvPr id="3115" name="Google Shape;3115;p116"/>
          <p:cNvGrpSpPr/>
          <p:nvPr/>
        </p:nvGrpSpPr>
        <p:grpSpPr>
          <a:xfrm>
            <a:off x="1131152" y="4853652"/>
            <a:ext cx="4100752" cy="663600"/>
            <a:chOff x="848364" y="3640241"/>
            <a:chExt cx="3075564" cy="497700"/>
          </a:xfrm>
        </p:grpSpPr>
        <p:sp>
          <p:nvSpPr>
            <p:cNvPr id="3116" name="Google Shape;3116;p116"/>
            <p:cNvSpPr/>
            <p:nvPr/>
          </p:nvSpPr>
          <p:spPr>
            <a:xfrm>
              <a:off x="1259638" y="3640241"/>
              <a:ext cx="858000" cy="497700"/>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b="1" lang="en-US" sz="2700">
                  <a:solidFill>
                    <a:schemeClr val="accent1"/>
                  </a:solidFill>
                  <a:latin typeface="Poppins"/>
                  <a:ea typeface="Poppins"/>
                  <a:cs typeface="Poppins"/>
                  <a:sym typeface="Poppins"/>
                </a:rPr>
                <a:t>54k</a:t>
              </a:r>
              <a:endParaRPr/>
            </a:p>
          </p:txBody>
        </p:sp>
        <p:sp>
          <p:nvSpPr>
            <p:cNvPr id="3117" name="Google Shape;3117;p116"/>
            <p:cNvSpPr/>
            <p:nvPr/>
          </p:nvSpPr>
          <p:spPr>
            <a:xfrm>
              <a:off x="1835700" y="3747021"/>
              <a:ext cx="2088228" cy="24237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500">
                  <a:solidFill>
                    <a:srgbClr val="595959"/>
                  </a:solidFill>
                  <a:latin typeface="Poppins"/>
                  <a:ea typeface="Poppins"/>
                  <a:cs typeface="Poppins"/>
                  <a:sym typeface="Poppins"/>
                </a:rPr>
                <a:t>Corporate Client Served </a:t>
              </a:r>
              <a:endParaRPr sz="1500">
                <a:solidFill>
                  <a:schemeClr val="dk1"/>
                </a:solidFill>
                <a:latin typeface="Poppins"/>
                <a:ea typeface="Poppins"/>
                <a:cs typeface="Poppins"/>
                <a:sym typeface="Poppins"/>
              </a:endParaRPr>
            </a:p>
          </p:txBody>
        </p:sp>
        <p:pic>
          <p:nvPicPr>
            <p:cNvPr descr="clients2.png" id="3118" name="Google Shape;3118;p116"/>
            <p:cNvPicPr preferRelativeResize="0"/>
            <p:nvPr/>
          </p:nvPicPr>
          <p:blipFill rotWithShape="1">
            <a:blip r:embed="rId6">
              <a:alphaModFix amt="50000"/>
            </a:blip>
            <a:srcRect b="0" l="0" r="0" t="0"/>
            <a:stretch/>
          </p:blipFill>
          <p:spPr>
            <a:xfrm>
              <a:off x="848364" y="3703986"/>
              <a:ext cx="322406" cy="304646"/>
            </a:xfrm>
            <a:prstGeom prst="rect">
              <a:avLst/>
            </a:prstGeom>
            <a:noFill/>
            <a:ln>
              <a:noFill/>
            </a:ln>
          </p:spPr>
        </p:pic>
      </p:grpSp>
      <p:sp>
        <p:nvSpPr>
          <p:cNvPr id="3119" name="Google Shape;3119;p116"/>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ADC5B8"/>
                </a:solidFill>
                <a:latin typeface="Poppins"/>
                <a:ea typeface="Poppins"/>
                <a:cs typeface="Poppins"/>
                <a:sym typeface="Poppins"/>
              </a:rPr>
              <a:t>SOME SUBTITLE TEXT HERE</a:t>
            </a:r>
            <a:endParaRPr sz="1200">
              <a:solidFill>
                <a:srgbClr val="ADC5B8"/>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082"/>
                                        </p:tgtEl>
                                        <p:attrNameLst>
                                          <p:attrName>style.visibility</p:attrName>
                                        </p:attrNameLst>
                                      </p:cBhvr>
                                      <p:to>
                                        <p:strVal val="visible"/>
                                      </p:to>
                                    </p:set>
                                    <p:animEffect filter="fade" transition="in">
                                      <p:cBhvr>
                                        <p:cTn dur="500"/>
                                        <p:tgtEl>
                                          <p:spTgt spid="308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084"/>
                                        </p:tgtEl>
                                        <p:attrNameLst>
                                          <p:attrName>style.visibility</p:attrName>
                                        </p:attrNameLst>
                                      </p:cBhvr>
                                      <p:to>
                                        <p:strVal val="visible"/>
                                      </p:to>
                                    </p:set>
                                    <p:animEffect filter="fade" transition="in">
                                      <p:cBhvr>
                                        <p:cTn dur="500"/>
                                        <p:tgtEl>
                                          <p:spTgt spid="308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085"/>
                                        </p:tgtEl>
                                        <p:attrNameLst>
                                          <p:attrName>style.visibility</p:attrName>
                                        </p:attrNameLst>
                                      </p:cBhvr>
                                      <p:to>
                                        <p:strVal val="visible"/>
                                      </p:to>
                                    </p:set>
                                    <p:animEffect filter="fade" transition="in">
                                      <p:cBhvr>
                                        <p:cTn dur="500"/>
                                        <p:tgtEl>
                                          <p:spTgt spid="308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07"/>
                                        </p:tgtEl>
                                        <p:attrNameLst>
                                          <p:attrName>style.visibility</p:attrName>
                                        </p:attrNameLst>
                                      </p:cBhvr>
                                      <p:to>
                                        <p:strVal val="visible"/>
                                      </p:to>
                                    </p:set>
                                    <p:animEffect filter="fade" transition="in">
                                      <p:cBhvr>
                                        <p:cTn dur="500"/>
                                        <p:tgtEl>
                                          <p:spTgt spid="310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11"/>
                                        </p:tgtEl>
                                        <p:attrNameLst>
                                          <p:attrName>style.visibility</p:attrName>
                                        </p:attrNameLst>
                                      </p:cBhvr>
                                      <p:to>
                                        <p:strVal val="visible"/>
                                      </p:to>
                                    </p:set>
                                    <p:animEffect filter="fade" transition="in">
                                      <p:cBhvr>
                                        <p:cTn dur="500"/>
                                        <p:tgtEl>
                                          <p:spTgt spid="311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15"/>
                                        </p:tgtEl>
                                        <p:attrNameLst>
                                          <p:attrName>style.visibility</p:attrName>
                                        </p:attrNameLst>
                                      </p:cBhvr>
                                      <p:to>
                                        <p:strVal val="visible"/>
                                      </p:to>
                                    </p:set>
                                    <p:animEffect filter="fade" transition="in">
                                      <p:cBhvr>
                                        <p:cTn dur="500"/>
                                        <p:tgtEl>
                                          <p:spTgt spid="311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3083"/>
                                        </p:tgtEl>
                                        <p:attrNameLst>
                                          <p:attrName>style.visibility</p:attrName>
                                        </p:attrNameLst>
                                      </p:cBhvr>
                                      <p:to>
                                        <p:strVal val="visible"/>
                                      </p:to>
                                    </p:set>
                                    <p:anim calcmode="lin" valueType="num">
                                      <p:cBhvr additive="base">
                                        <p:cTn dur="500"/>
                                        <p:tgtEl>
                                          <p:spTgt spid="3083"/>
                                        </p:tgtEl>
                                        <p:attrNameLst>
                                          <p:attrName>ppt_w</p:attrName>
                                        </p:attrNameLst>
                                      </p:cBhvr>
                                      <p:tavLst>
                                        <p:tav fmla="" tm="0">
                                          <p:val>
                                            <p:strVal val="0"/>
                                          </p:val>
                                        </p:tav>
                                        <p:tav fmla="" tm="100000">
                                          <p:val>
                                            <p:strVal val="#ppt_w"/>
                                          </p:val>
                                        </p:tav>
                                      </p:tavLst>
                                    </p:anim>
                                    <p:anim calcmode="lin" valueType="num">
                                      <p:cBhvr additive="base">
                                        <p:cTn dur="500"/>
                                        <p:tgtEl>
                                          <p:spTgt spid="3083"/>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089"/>
                                        </p:tgtEl>
                                        <p:attrNameLst>
                                          <p:attrName>style.visibility</p:attrName>
                                        </p:attrNameLst>
                                      </p:cBhvr>
                                      <p:to>
                                        <p:strVal val="visible"/>
                                      </p:to>
                                    </p:set>
                                    <p:animEffect filter="fade" transition="in">
                                      <p:cBhvr>
                                        <p:cTn dur="500"/>
                                        <p:tgtEl>
                                          <p:spTgt spid="3089"/>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092"/>
                                        </p:tgtEl>
                                        <p:attrNameLst>
                                          <p:attrName>style.visibility</p:attrName>
                                        </p:attrNameLst>
                                      </p:cBhvr>
                                      <p:to>
                                        <p:strVal val="visible"/>
                                      </p:to>
                                    </p:set>
                                    <p:animEffect filter="fade" transition="in">
                                      <p:cBhvr>
                                        <p:cTn dur="500"/>
                                        <p:tgtEl>
                                          <p:spTgt spid="309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098"/>
                                        </p:tgtEl>
                                        <p:attrNameLst>
                                          <p:attrName>style.visibility</p:attrName>
                                        </p:attrNameLst>
                                      </p:cBhvr>
                                      <p:to>
                                        <p:strVal val="visible"/>
                                      </p:to>
                                    </p:set>
                                    <p:animEffect filter="fade" transition="in">
                                      <p:cBhvr>
                                        <p:cTn dur="500"/>
                                        <p:tgtEl>
                                          <p:spTgt spid="3098"/>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095"/>
                                        </p:tgtEl>
                                        <p:attrNameLst>
                                          <p:attrName>style.visibility</p:attrName>
                                        </p:attrNameLst>
                                      </p:cBhvr>
                                      <p:to>
                                        <p:strVal val="visible"/>
                                      </p:to>
                                    </p:set>
                                    <p:animEffect filter="fade" transition="in">
                                      <p:cBhvr>
                                        <p:cTn dur="500"/>
                                        <p:tgtEl>
                                          <p:spTgt spid="309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01"/>
                                        </p:tgtEl>
                                        <p:attrNameLst>
                                          <p:attrName>style.visibility</p:attrName>
                                        </p:attrNameLst>
                                      </p:cBhvr>
                                      <p:to>
                                        <p:strVal val="visible"/>
                                      </p:to>
                                    </p:set>
                                    <p:animEffect filter="fade" transition="in">
                                      <p:cBhvr>
                                        <p:cTn dur="500"/>
                                        <p:tgtEl>
                                          <p:spTgt spid="310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04"/>
                                        </p:tgtEl>
                                        <p:attrNameLst>
                                          <p:attrName>style.visibility</p:attrName>
                                        </p:attrNameLst>
                                      </p:cBhvr>
                                      <p:to>
                                        <p:strVal val="visible"/>
                                      </p:to>
                                    </p:set>
                                    <p:animEffect filter="fade" transition="in">
                                      <p:cBhvr>
                                        <p:cTn dur="500"/>
                                        <p:tgtEl>
                                          <p:spTgt spid="3104"/>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0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123" name="Shape 3123"/>
        <p:cNvGrpSpPr/>
        <p:nvPr/>
      </p:nvGrpSpPr>
      <p:grpSpPr>
        <a:xfrm>
          <a:off x="0" y="0"/>
          <a:ext cx="0" cy="0"/>
          <a:chOff x="0" y="0"/>
          <a:chExt cx="0" cy="0"/>
        </a:xfrm>
      </p:grpSpPr>
      <p:sp>
        <p:nvSpPr>
          <p:cNvPr id="3124" name="Google Shape;3124;p117"/>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215D65"/>
              </a:buClr>
              <a:buSzPts val="3000"/>
              <a:buFont typeface="Poppins"/>
              <a:buNone/>
            </a:pPr>
            <a:r>
              <a:rPr b="1" i="0" lang="en-US" sz="3000" u="none" cap="none" strike="noStrike">
                <a:solidFill>
                  <a:srgbClr val="215D65"/>
                </a:solidFill>
                <a:latin typeface="Poppins"/>
                <a:ea typeface="Poppins"/>
                <a:cs typeface="Poppins"/>
                <a:sym typeface="Poppins"/>
              </a:rPr>
              <a:t>World Map Location</a:t>
            </a:r>
            <a:endParaRPr b="1" i="0" sz="3000" u="none" cap="none" strike="noStrike">
              <a:solidFill>
                <a:srgbClr val="215D65"/>
              </a:solidFill>
              <a:latin typeface="Poppins"/>
              <a:ea typeface="Poppins"/>
              <a:cs typeface="Poppins"/>
              <a:sym typeface="Poppins"/>
            </a:endParaRPr>
          </a:p>
        </p:txBody>
      </p:sp>
      <p:pic>
        <p:nvPicPr>
          <p:cNvPr descr="map.wmf" id="3125" name="Google Shape;3125;p117"/>
          <p:cNvPicPr preferRelativeResize="0"/>
          <p:nvPr/>
        </p:nvPicPr>
        <p:blipFill rotWithShape="1">
          <a:blip r:embed="rId3">
            <a:alphaModFix/>
          </a:blip>
          <a:srcRect b="0" l="0" r="0" t="0"/>
          <a:stretch/>
        </p:blipFill>
        <p:spPr>
          <a:xfrm>
            <a:off x="1759999" y="1796820"/>
            <a:ext cx="7903917" cy="4202571"/>
          </a:xfrm>
          <a:prstGeom prst="rect">
            <a:avLst/>
          </a:prstGeom>
          <a:noFill/>
          <a:ln>
            <a:noFill/>
          </a:ln>
        </p:spPr>
      </p:pic>
      <p:sp>
        <p:nvSpPr>
          <p:cNvPr id="3126" name="Google Shape;3126;p117"/>
          <p:cNvSpPr/>
          <p:nvPr/>
        </p:nvSpPr>
        <p:spPr>
          <a:xfrm>
            <a:off x="1391481" y="2762902"/>
            <a:ext cx="1728193" cy="584771"/>
          </a:xfrm>
          <a:prstGeom prst="rect">
            <a:avLst/>
          </a:prstGeom>
          <a:noFill/>
          <a:ln>
            <a:noFill/>
          </a:ln>
        </p:spPr>
        <p:txBody>
          <a:bodyPr anchorCtr="0" anchor="t" bIns="60950" lIns="121900" spcFirstLastPara="1" rIns="121900" wrap="square" tIns="60950">
            <a:noAutofit/>
          </a:bodyPr>
          <a:lstStyle/>
          <a:p>
            <a:pPr indent="0" lvl="0" marL="0" marR="0" rtl="0" algn="r">
              <a:spcBef>
                <a:spcPts val="0"/>
              </a:spcBef>
              <a:spcAft>
                <a:spcPts val="0"/>
              </a:spcAft>
              <a:buNone/>
            </a:pPr>
            <a:r>
              <a:rPr b="1" lang="en-US" sz="1500">
                <a:solidFill>
                  <a:srgbClr val="595959"/>
                </a:solidFill>
                <a:latin typeface="Poppins"/>
                <a:ea typeface="Poppins"/>
                <a:cs typeface="Poppins"/>
                <a:sym typeface="Poppins"/>
              </a:rPr>
              <a:t>USA</a:t>
            </a:r>
            <a:endParaRPr/>
          </a:p>
          <a:p>
            <a:pPr indent="0" lvl="0" marL="0" marR="0" rtl="0" algn="r">
              <a:spcBef>
                <a:spcPts val="0"/>
              </a:spcBef>
              <a:spcAft>
                <a:spcPts val="0"/>
              </a:spcAft>
              <a:buNone/>
            </a:pPr>
            <a:r>
              <a:rPr lang="en-US" sz="1500">
                <a:solidFill>
                  <a:schemeClr val="accent1"/>
                </a:solidFill>
                <a:latin typeface="Poppins"/>
                <a:ea typeface="Poppins"/>
                <a:cs typeface="Poppins"/>
                <a:sym typeface="Poppins"/>
              </a:rPr>
              <a:t>438 Employees</a:t>
            </a:r>
            <a:endParaRPr sz="1500">
              <a:solidFill>
                <a:schemeClr val="accent1"/>
              </a:solidFill>
              <a:latin typeface="Poppins"/>
              <a:ea typeface="Poppins"/>
              <a:cs typeface="Poppins"/>
              <a:sym typeface="Poppins"/>
            </a:endParaRPr>
          </a:p>
        </p:txBody>
      </p:sp>
      <p:sp>
        <p:nvSpPr>
          <p:cNvPr id="3127" name="Google Shape;3127;p117"/>
          <p:cNvSpPr/>
          <p:nvPr/>
        </p:nvSpPr>
        <p:spPr>
          <a:xfrm>
            <a:off x="3279123" y="2762902"/>
            <a:ext cx="656408" cy="439793"/>
          </a:xfrm>
          <a:prstGeom prst="wedgeRoundRectCallout">
            <a:avLst>
              <a:gd fmla="val -17706" name="adj1"/>
              <a:gd fmla="val 123171" name="adj2"/>
              <a:gd fmla="val 16667" name="adj3"/>
            </a:avLst>
          </a:prstGeom>
          <a:solidFill>
            <a:schemeClr val="accent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3128" name="Google Shape;3128;p117"/>
          <p:cNvSpPr/>
          <p:nvPr/>
        </p:nvSpPr>
        <p:spPr>
          <a:xfrm>
            <a:off x="5575780" y="2379520"/>
            <a:ext cx="656408" cy="439793"/>
          </a:xfrm>
          <a:prstGeom prst="wedgeRoundRectCallout">
            <a:avLst>
              <a:gd fmla="val -17706" name="adj1"/>
              <a:gd fmla="val 123171" name="adj2"/>
              <a:gd fmla="val 16667" name="adj3"/>
            </a:avLst>
          </a:prstGeom>
          <a:solidFill>
            <a:schemeClr val="dk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3129" name="Google Shape;3129;p117"/>
          <p:cNvSpPr/>
          <p:nvPr/>
        </p:nvSpPr>
        <p:spPr>
          <a:xfrm>
            <a:off x="7804915" y="3027508"/>
            <a:ext cx="656408" cy="439793"/>
          </a:xfrm>
          <a:prstGeom prst="wedgeRoundRectCallout">
            <a:avLst>
              <a:gd fmla="val -17706" name="adj1"/>
              <a:gd fmla="val 123171" name="adj2"/>
              <a:gd fmla="val 16667" name="adj3"/>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3130" name="Google Shape;3130;p117"/>
          <p:cNvSpPr/>
          <p:nvPr/>
        </p:nvSpPr>
        <p:spPr>
          <a:xfrm>
            <a:off x="8304245" y="4193597"/>
            <a:ext cx="656408" cy="439793"/>
          </a:xfrm>
          <a:prstGeom prst="wedgeRoundRectCallout">
            <a:avLst>
              <a:gd fmla="val -17706" name="adj1"/>
              <a:gd fmla="val 123171" name="adj2"/>
              <a:gd fmla="val 16667" name="adj3"/>
            </a:avLst>
          </a:prstGeom>
          <a:solidFill>
            <a:schemeClr val="dk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3131" name="Google Shape;3131;p117"/>
          <p:cNvSpPr/>
          <p:nvPr/>
        </p:nvSpPr>
        <p:spPr>
          <a:xfrm>
            <a:off x="6015656" y="4503480"/>
            <a:ext cx="656408" cy="439793"/>
          </a:xfrm>
          <a:prstGeom prst="wedgeRoundRectCallout">
            <a:avLst>
              <a:gd fmla="val -17706" name="adj1"/>
              <a:gd fmla="val 123171" name="adj2"/>
              <a:gd fmla="val 16667" name="adj3"/>
            </a:avLst>
          </a:prstGeom>
          <a:solidFill>
            <a:schemeClr val="accent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3132" name="Google Shape;3132;p117"/>
          <p:cNvSpPr/>
          <p:nvPr/>
        </p:nvSpPr>
        <p:spPr>
          <a:xfrm>
            <a:off x="4383475" y="3937889"/>
            <a:ext cx="656408" cy="439793"/>
          </a:xfrm>
          <a:prstGeom prst="wedgeRoundRectCallout">
            <a:avLst>
              <a:gd fmla="val -17706" name="adj1"/>
              <a:gd fmla="val 123171" name="adj2"/>
              <a:gd fmla="val 16667" name="adj3"/>
            </a:avLst>
          </a:prstGeom>
          <a:solidFill>
            <a:schemeClr val="dk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3133" name="Google Shape;3133;p117"/>
          <p:cNvSpPr/>
          <p:nvPr/>
        </p:nvSpPr>
        <p:spPr>
          <a:xfrm>
            <a:off x="2568072" y="3888703"/>
            <a:ext cx="1728193" cy="584771"/>
          </a:xfrm>
          <a:prstGeom prst="rect">
            <a:avLst/>
          </a:prstGeom>
          <a:noFill/>
          <a:ln>
            <a:noFill/>
          </a:ln>
        </p:spPr>
        <p:txBody>
          <a:bodyPr anchorCtr="0" anchor="t" bIns="60950" lIns="121900" spcFirstLastPara="1" rIns="121900" wrap="square" tIns="60950">
            <a:noAutofit/>
          </a:bodyPr>
          <a:lstStyle/>
          <a:p>
            <a:pPr indent="0" lvl="0" marL="0" marR="0" rtl="0" algn="r">
              <a:spcBef>
                <a:spcPts val="0"/>
              </a:spcBef>
              <a:spcAft>
                <a:spcPts val="0"/>
              </a:spcAft>
              <a:buNone/>
            </a:pPr>
            <a:r>
              <a:rPr b="1" lang="en-US" sz="1500">
                <a:solidFill>
                  <a:srgbClr val="595959"/>
                </a:solidFill>
                <a:latin typeface="Poppins"/>
                <a:ea typeface="Poppins"/>
                <a:cs typeface="Poppins"/>
                <a:sym typeface="Poppins"/>
              </a:rPr>
              <a:t>LATAM</a:t>
            </a:r>
            <a:endParaRPr/>
          </a:p>
          <a:p>
            <a:pPr indent="0" lvl="0" marL="0" marR="0" rtl="0" algn="r">
              <a:spcBef>
                <a:spcPts val="0"/>
              </a:spcBef>
              <a:spcAft>
                <a:spcPts val="0"/>
              </a:spcAft>
              <a:buNone/>
            </a:pPr>
            <a:r>
              <a:rPr lang="en-US" sz="1500">
                <a:solidFill>
                  <a:schemeClr val="accent1"/>
                </a:solidFill>
                <a:latin typeface="Poppins"/>
                <a:ea typeface="Poppins"/>
                <a:cs typeface="Poppins"/>
                <a:sym typeface="Poppins"/>
              </a:rPr>
              <a:t>762 Employees</a:t>
            </a:r>
            <a:endParaRPr sz="1500">
              <a:solidFill>
                <a:schemeClr val="accent1"/>
              </a:solidFill>
              <a:latin typeface="Poppins"/>
              <a:ea typeface="Poppins"/>
              <a:cs typeface="Poppins"/>
              <a:sym typeface="Poppins"/>
            </a:endParaRPr>
          </a:p>
        </p:txBody>
      </p:sp>
      <p:sp>
        <p:nvSpPr>
          <p:cNvPr id="3134" name="Google Shape;3134;p117"/>
          <p:cNvSpPr/>
          <p:nvPr/>
        </p:nvSpPr>
        <p:spPr>
          <a:xfrm>
            <a:off x="6288025" y="2296025"/>
            <a:ext cx="1728193" cy="584771"/>
          </a:xfrm>
          <a:prstGeom prst="rect">
            <a:avLst/>
          </a:prstGeom>
          <a:noFill/>
          <a:ln>
            <a:noFill/>
          </a:ln>
        </p:spPr>
        <p:txBody>
          <a:bodyPr anchorCtr="0" anchor="t" bIns="60950" lIns="121900" spcFirstLastPara="1" rIns="121900" wrap="square" tIns="60950">
            <a:noAutofit/>
          </a:bodyPr>
          <a:lstStyle/>
          <a:p>
            <a:pPr indent="0" lvl="0" marL="0" marR="0" rtl="0" algn="l">
              <a:spcBef>
                <a:spcPts val="0"/>
              </a:spcBef>
              <a:spcAft>
                <a:spcPts val="0"/>
              </a:spcAft>
              <a:buNone/>
            </a:pPr>
            <a:r>
              <a:rPr b="1" lang="en-US" sz="1500">
                <a:solidFill>
                  <a:srgbClr val="595959"/>
                </a:solidFill>
                <a:latin typeface="Poppins"/>
                <a:ea typeface="Poppins"/>
                <a:cs typeface="Poppins"/>
                <a:sym typeface="Poppins"/>
              </a:rPr>
              <a:t>EUROPE</a:t>
            </a:r>
            <a:endParaRPr/>
          </a:p>
          <a:p>
            <a:pPr indent="0" lvl="0" marL="0" marR="0" rtl="0" algn="l">
              <a:spcBef>
                <a:spcPts val="0"/>
              </a:spcBef>
              <a:spcAft>
                <a:spcPts val="0"/>
              </a:spcAft>
              <a:buNone/>
            </a:pPr>
            <a:r>
              <a:rPr lang="en-US" sz="1500">
                <a:solidFill>
                  <a:schemeClr val="accent1"/>
                </a:solidFill>
                <a:latin typeface="Poppins"/>
                <a:ea typeface="Poppins"/>
                <a:cs typeface="Poppins"/>
                <a:sym typeface="Poppins"/>
              </a:rPr>
              <a:t>243 Employees</a:t>
            </a:r>
            <a:endParaRPr sz="1500">
              <a:solidFill>
                <a:schemeClr val="accent1"/>
              </a:solidFill>
              <a:latin typeface="Poppins"/>
              <a:ea typeface="Poppins"/>
              <a:cs typeface="Poppins"/>
              <a:sym typeface="Poppins"/>
            </a:endParaRPr>
          </a:p>
        </p:txBody>
      </p:sp>
      <p:sp>
        <p:nvSpPr>
          <p:cNvPr id="3135" name="Google Shape;3135;p117"/>
          <p:cNvSpPr/>
          <p:nvPr/>
        </p:nvSpPr>
        <p:spPr>
          <a:xfrm>
            <a:off x="8592281" y="2927049"/>
            <a:ext cx="1728193" cy="584771"/>
          </a:xfrm>
          <a:prstGeom prst="rect">
            <a:avLst/>
          </a:prstGeom>
          <a:noFill/>
          <a:ln>
            <a:noFill/>
          </a:ln>
        </p:spPr>
        <p:txBody>
          <a:bodyPr anchorCtr="0" anchor="t" bIns="60950" lIns="121900" spcFirstLastPara="1" rIns="121900" wrap="square" tIns="60950">
            <a:noAutofit/>
          </a:bodyPr>
          <a:lstStyle/>
          <a:p>
            <a:pPr indent="0" lvl="0" marL="0" marR="0" rtl="0" algn="l">
              <a:spcBef>
                <a:spcPts val="0"/>
              </a:spcBef>
              <a:spcAft>
                <a:spcPts val="0"/>
              </a:spcAft>
              <a:buNone/>
            </a:pPr>
            <a:r>
              <a:rPr b="1" lang="en-US" sz="1500">
                <a:solidFill>
                  <a:srgbClr val="595959"/>
                </a:solidFill>
                <a:latin typeface="Poppins"/>
                <a:ea typeface="Poppins"/>
                <a:cs typeface="Poppins"/>
                <a:sym typeface="Poppins"/>
              </a:rPr>
              <a:t>ASIA</a:t>
            </a:r>
            <a:endParaRPr/>
          </a:p>
          <a:p>
            <a:pPr indent="0" lvl="0" marL="0" marR="0" rtl="0" algn="l">
              <a:spcBef>
                <a:spcPts val="0"/>
              </a:spcBef>
              <a:spcAft>
                <a:spcPts val="0"/>
              </a:spcAft>
              <a:buNone/>
            </a:pPr>
            <a:r>
              <a:rPr lang="en-US" sz="1500">
                <a:solidFill>
                  <a:schemeClr val="accent1"/>
                </a:solidFill>
                <a:latin typeface="Poppins"/>
                <a:ea typeface="Poppins"/>
                <a:cs typeface="Poppins"/>
                <a:sym typeface="Poppins"/>
              </a:rPr>
              <a:t>323 Employees</a:t>
            </a:r>
            <a:endParaRPr sz="1500">
              <a:solidFill>
                <a:schemeClr val="accent1"/>
              </a:solidFill>
              <a:latin typeface="Poppins"/>
              <a:ea typeface="Poppins"/>
              <a:cs typeface="Poppins"/>
              <a:sym typeface="Poppins"/>
            </a:endParaRPr>
          </a:p>
        </p:txBody>
      </p:sp>
      <p:sp>
        <p:nvSpPr>
          <p:cNvPr id="3136" name="Google Shape;3136;p117"/>
          <p:cNvSpPr/>
          <p:nvPr/>
        </p:nvSpPr>
        <p:spPr>
          <a:xfrm>
            <a:off x="9054270" y="4090423"/>
            <a:ext cx="1728193" cy="584771"/>
          </a:xfrm>
          <a:prstGeom prst="rect">
            <a:avLst/>
          </a:prstGeom>
          <a:noFill/>
          <a:ln>
            <a:noFill/>
          </a:ln>
        </p:spPr>
        <p:txBody>
          <a:bodyPr anchorCtr="0" anchor="t" bIns="60950" lIns="121900" spcFirstLastPara="1" rIns="121900" wrap="square" tIns="60950">
            <a:noAutofit/>
          </a:bodyPr>
          <a:lstStyle/>
          <a:p>
            <a:pPr indent="0" lvl="0" marL="0" marR="0" rtl="0" algn="l">
              <a:spcBef>
                <a:spcPts val="0"/>
              </a:spcBef>
              <a:spcAft>
                <a:spcPts val="0"/>
              </a:spcAft>
              <a:buNone/>
            </a:pPr>
            <a:r>
              <a:rPr b="1" lang="en-US" sz="1500">
                <a:solidFill>
                  <a:srgbClr val="595959"/>
                </a:solidFill>
                <a:latin typeface="Poppins"/>
                <a:ea typeface="Poppins"/>
                <a:cs typeface="Poppins"/>
                <a:sym typeface="Poppins"/>
              </a:rPr>
              <a:t>AUSTRALIA</a:t>
            </a:r>
            <a:endParaRPr/>
          </a:p>
          <a:p>
            <a:pPr indent="0" lvl="0" marL="0" marR="0" rtl="0" algn="l">
              <a:spcBef>
                <a:spcPts val="0"/>
              </a:spcBef>
              <a:spcAft>
                <a:spcPts val="0"/>
              </a:spcAft>
              <a:buNone/>
            </a:pPr>
            <a:r>
              <a:rPr lang="en-US" sz="1500">
                <a:solidFill>
                  <a:schemeClr val="accent1"/>
                </a:solidFill>
                <a:latin typeface="Poppins"/>
                <a:ea typeface="Poppins"/>
                <a:cs typeface="Poppins"/>
                <a:sym typeface="Poppins"/>
              </a:rPr>
              <a:t>654 Employees</a:t>
            </a:r>
            <a:endParaRPr sz="1500">
              <a:solidFill>
                <a:schemeClr val="accent1"/>
              </a:solidFill>
              <a:latin typeface="Poppins"/>
              <a:ea typeface="Poppins"/>
              <a:cs typeface="Poppins"/>
              <a:sym typeface="Poppins"/>
            </a:endParaRPr>
          </a:p>
        </p:txBody>
      </p:sp>
      <p:sp>
        <p:nvSpPr>
          <p:cNvPr id="3137" name="Google Shape;3137;p117"/>
          <p:cNvSpPr/>
          <p:nvPr/>
        </p:nvSpPr>
        <p:spPr>
          <a:xfrm>
            <a:off x="4146798" y="4655241"/>
            <a:ext cx="1728193" cy="584771"/>
          </a:xfrm>
          <a:prstGeom prst="rect">
            <a:avLst/>
          </a:prstGeom>
          <a:noFill/>
          <a:ln>
            <a:noFill/>
          </a:ln>
        </p:spPr>
        <p:txBody>
          <a:bodyPr anchorCtr="0" anchor="t" bIns="60950" lIns="121900" spcFirstLastPara="1" rIns="121900" wrap="square" tIns="60950">
            <a:noAutofit/>
          </a:bodyPr>
          <a:lstStyle/>
          <a:p>
            <a:pPr indent="0" lvl="0" marL="0" marR="0" rtl="0" algn="r">
              <a:spcBef>
                <a:spcPts val="0"/>
              </a:spcBef>
              <a:spcAft>
                <a:spcPts val="0"/>
              </a:spcAft>
              <a:buNone/>
            </a:pPr>
            <a:r>
              <a:rPr b="1" lang="en-US" sz="1500">
                <a:solidFill>
                  <a:srgbClr val="595959"/>
                </a:solidFill>
                <a:latin typeface="Poppins"/>
                <a:ea typeface="Poppins"/>
                <a:cs typeface="Poppins"/>
                <a:sym typeface="Poppins"/>
              </a:rPr>
              <a:t>ARFICA</a:t>
            </a:r>
            <a:endParaRPr/>
          </a:p>
          <a:p>
            <a:pPr indent="0" lvl="0" marL="0" marR="0" rtl="0" algn="r">
              <a:spcBef>
                <a:spcPts val="0"/>
              </a:spcBef>
              <a:spcAft>
                <a:spcPts val="0"/>
              </a:spcAft>
              <a:buNone/>
            </a:pPr>
            <a:r>
              <a:rPr lang="en-US" sz="1500">
                <a:solidFill>
                  <a:schemeClr val="accent1"/>
                </a:solidFill>
                <a:latin typeface="Poppins"/>
                <a:ea typeface="Poppins"/>
                <a:cs typeface="Poppins"/>
                <a:sym typeface="Poppins"/>
              </a:rPr>
              <a:t>814 Employees</a:t>
            </a:r>
            <a:endParaRPr sz="1500">
              <a:solidFill>
                <a:schemeClr val="accent1"/>
              </a:solidFill>
              <a:latin typeface="Poppins"/>
              <a:ea typeface="Poppins"/>
              <a:cs typeface="Poppins"/>
              <a:sym typeface="Poppins"/>
            </a:endParaRPr>
          </a:p>
        </p:txBody>
      </p:sp>
      <p:sp>
        <p:nvSpPr>
          <p:cNvPr id="3138" name="Google Shape;3138;p117"/>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ADC5B8"/>
                </a:solidFill>
                <a:latin typeface="Poppins"/>
                <a:ea typeface="Poppins"/>
                <a:cs typeface="Poppins"/>
                <a:sym typeface="Poppins"/>
              </a:rPr>
              <a:t>SOME SUBTITLE TEXT HERE</a:t>
            </a:r>
            <a:endParaRPr sz="1200">
              <a:solidFill>
                <a:srgbClr val="ADC5B8"/>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24"/>
                                        </p:tgtEl>
                                        <p:attrNameLst>
                                          <p:attrName>style.visibility</p:attrName>
                                        </p:attrNameLst>
                                      </p:cBhvr>
                                      <p:to>
                                        <p:strVal val="visible"/>
                                      </p:to>
                                    </p:set>
                                    <p:animEffect filter="fade" transition="in">
                                      <p:cBhvr>
                                        <p:cTn dur="500"/>
                                        <p:tgtEl>
                                          <p:spTgt spid="312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3125"/>
                                        </p:tgtEl>
                                        <p:attrNameLst>
                                          <p:attrName>style.visibility</p:attrName>
                                        </p:attrNameLst>
                                      </p:cBhvr>
                                      <p:to>
                                        <p:strVal val="visible"/>
                                      </p:to>
                                    </p:set>
                                    <p:anim calcmode="lin" valueType="num">
                                      <p:cBhvr additive="base">
                                        <p:cTn dur="500"/>
                                        <p:tgtEl>
                                          <p:spTgt spid="3125"/>
                                        </p:tgtEl>
                                        <p:attrNameLst>
                                          <p:attrName>ppt_w</p:attrName>
                                        </p:attrNameLst>
                                      </p:cBhvr>
                                      <p:tavLst>
                                        <p:tav fmla="" tm="0">
                                          <p:val>
                                            <p:strVal val="0"/>
                                          </p:val>
                                        </p:tav>
                                        <p:tav fmla="" tm="100000">
                                          <p:val>
                                            <p:strVal val="#ppt_w"/>
                                          </p:val>
                                        </p:tav>
                                      </p:tavLst>
                                    </p:anim>
                                    <p:anim calcmode="lin" valueType="num">
                                      <p:cBhvr additive="base">
                                        <p:cTn dur="500"/>
                                        <p:tgtEl>
                                          <p:spTgt spid="3125"/>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27"/>
                                        </p:tgtEl>
                                        <p:attrNameLst>
                                          <p:attrName>style.visibility</p:attrName>
                                        </p:attrNameLst>
                                      </p:cBhvr>
                                      <p:to>
                                        <p:strVal val="visible"/>
                                      </p:to>
                                    </p:set>
                                    <p:animEffect filter="fade" transition="in">
                                      <p:cBhvr>
                                        <p:cTn dur="500"/>
                                        <p:tgtEl>
                                          <p:spTgt spid="312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26"/>
                                        </p:tgtEl>
                                        <p:attrNameLst>
                                          <p:attrName>style.visibility</p:attrName>
                                        </p:attrNameLst>
                                      </p:cBhvr>
                                      <p:to>
                                        <p:strVal val="visible"/>
                                      </p:to>
                                    </p:set>
                                    <p:animEffect filter="fade" transition="in">
                                      <p:cBhvr>
                                        <p:cTn dur="500"/>
                                        <p:tgtEl>
                                          <p:spTgt spid="312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32"/>
                                        </p:tgtEl>
                                        <p:attrNameLst>
                                          <p:attrName>style.visibility</p:attrName>
                                        </p:attrNameLst>
                                      </p:cBhvr>
                                      <p:to>
                                        <p:strVal val="visible"/>
                                      </p:to>
                                    </p:set>
                                    <p:animEffect filter="fade" transition="in">
                                      <p:cBhvr>
                                        <p:cTn dur="500"/>
                                        <p:tgtEl>
                                          <p:spTgt spid="313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33"/>
                                        </p:tgtEl>
                                        <p:attrNameLst>
                                          <p:attrName>style.visibility</p:attrName>
                                        </p:attrNameLst>
                                      </p:cBhvr>
                                      <p:to>
                                        <p:strVal val="visible"/>
                                      </p:to>
                                    </p:set>
                                    <p:animEffect filter="fade" transition="in">
                                      <p:cBhvr>
                                        <p:cTn dur="500"/>
                                        <p:tgtEl>
                                          <p:spTgt spid="313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31"/>
                                        </p:tgtEl>
                                        <p:attrNameLst>
                                          <p:attrName>style.visibility</p:attrName>
                                        </p:attrNameLst>
                                      </p:cBhvr>
                                      <p:to>
                                        <p:strVal val="visible"/>
                                      </p:to>
                                    </p:set>
                                    <p:animEffect filter="fade" transition="in">
                                      <p:cBhvr>
                                        <p:cTn dur="500"/>
                                        <p:tgtEl>
                                          <p:spTgt spid="313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37"/>
                                        </p:tgtEl>
                                        <p:attrNameLst>
                                          <p:attrName>style.visibility</p:attrName>
                                        </p:attrNameLst>
                                      </p:cBhvr>
                                      <p:to>
                                        <p:strVal val="visible"/>
                                      </p:to>
                                    </p:set>
                                    <p:animEffect filter="fade" transition="in">
                                      <p:cBhvr>
                                        <p:cTn dur="500"/>
                                        <p:tgtEl>
                                          <p:spTgt spid="313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28"/>
                                        </p:tgtEl>
                                        <p:attrNameLst>
                                          <p:attrName>style.visibility</p:attrName>
                                        </p:attrNameLst>
                                      </p:cBhvr>
                                      <p:to>
                                        <p:strVal val="visible"/>
                                      </p:to>
                                    </p:set>
                                    <p:animEffect filter="fade" transition="in">
                                      <p:cBhvr>
                                        <p:cTn dur="500"/>
                                        <p:tgtEl>
                                          <p:spTgt spid="3128"/>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34"/>
                                        </p:tgtEl>
                                        <p:attrNameLst>
                                          <p:attrName>style.visibility</p:attrName>
                                        </p:attrNameLst>
                                      </p:cBhvr>
                                      <p:to>
                                        <p:strVal val="visible"/>
                                      </p:to>
                                    </p:set>
                                    <p:animEffect filter="fade" transition="in">
                                      <p:cBhvr>
                                        <p:cTn dur="500"/>
                                        <p:tgtEl>
                                          <p:spTgt spid="313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29"/>
                                        </p:tgtEl>
                                        <p:attrNameLst>
                                          <p:attrName>style.visibility</p:attrName>
                                        </p:attrNameLst>
                                      </p:cBhvr>
                                      <p:to>
                                        <p:strVal val="visible"/>
                                      </p:to>
                                    </p:set>
                                    <p:animEffect filter="fade" transition="in">
                                      <p:cBhvr>
                                        <p:cTn dur="500"/>
                                        <p:tgtEl>
                                          <p:spTgt spid="3129"/>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35"/>
                                        </p:tgtEl>
                                        <p:attrNameLst>
                                          <p:attrName>style.visibility</p:attrName>
                                        </p:attrNameLst>
                                      </p:cBhvr>
                                      <p:to>
                                        <p:strVal val="visible"/>
                                      </p:to>
                                    </p:set>
                                    <p:animEffect filter="fade" transition="in">
                                      <p:cBhvr>
                                        <p:cTn dur="500"/>
                                        <p:tgtEl>
                                          <p:spTgt spid="313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30"/>
                                        </p:tgtEl>
                                        <p:attrNameLst>
                                          <p:attrName>style.visibility</p:attrName>
                                        </p:attrNameLst>
                                      </p:cBhvr>
                                      <p:to>
                                        <p:strVal val="visible"/>
                                      </p:to>
                                    </p:set>
                                    <p:animEffect filter="fade" transition="in">
                                      <p:cBhvr>
                                        <p:cTn dur="500"/>
                                        <p:tgtEl>
                                          <p:spTgt spid="313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36"/>
                                        </p:tgtEl>
                                        <p:attrNameLst>
                                          <p:attrName>style.visibility</p:attrName>
                                        </p:attrNameLst>
                                      </p:cBhvr>
                                      <p:to>
                                        <p:strVal val="visible"/>
                                      </p:to>
                                    </p:set>
                                    <p:animEffect filter="fade" transition="in">
                                      <p:cBhvr>
                                        <p:cTn dur="500"/>
                                        <p:tgtEl>
                                          <p:spTgt spid="3136"/>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0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142" name="Shape 3142"/>
        <p:cNvGrpSpPr/>
        <p:nvPr/>
      </p:nvGrpSpPr>
      <p:grpSpPr>
        <a:xfrm>
          <a:off x="0" y="0"/>
          <a:ext cx="0" cy="0"/>
          <a:chOff x="0" y="0"/>
          <a:chExt cx="0" cy="0"/>
        </a:xfrm>
      </p:grpSpPr>
      <p:sp>
        <p:nvSpPr>
          <p:cNvPr id="3143" name="Google Shape;3143;p118"/>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215D65"/>
              </a:buClr>
              <a:buSzPts val="3000"/>
              <a:buFont typeface="Poppins"/>
              <a:buNone/>
            </a:pPr>
            <a:r>
              <a:rPr b="1" i="0" lang="en-US" sz="3000" u="none" cap="none" strike="noStrike">
                <a:solidFill>
                  <a:srgbClr val="215D65"/>
                </a:solidFill>
                <a:latin typeface="Poppins"/>
                <a:ea typeface="Poppins"/>
                <a:cs typeface="Poppins"/>
                <a:sym typeface="Poppins"/>
              </a:rPr>
              <a:t>Cart Sample 2</a:t>
            </a:r>
            <a:endParaRPr b="1" i="0" sz="3000" u="none" cap="none" strike="noStrike">
              <a:solidFill>
                <a:srgbClr val="215D65"/>
              </a:solidFill>
              <a:latin typeface="Poppins"/>
              <a:ea typeface="Poppins"/>
              <a:cs typeface="Poppins"/>
              <a:sym typeface="Poppins"/>
            </a:endParaRPr>
          </a:p>
        </p:txBody>
      </p:sp>
      <p:sp>
        <p:nvSpPr>
          <p:cNvPr id="3144" name="Google Shape;3144;p118"/>
          <p:cNvSpPr/>
          <p:nvPr/>
        </p:nvSpPr>
        <p:spPr>
          <a:xfrm>
            <a:off x="4038949" y="2805071"/>
            <a:ext cx="1563201" cy="1347588"/>
          </a:xfrm>
          <a:prstGeom prst="triangle">
            <a:avLst>
              <a:gd fmla="val 50000" name="adj"/>
            </a:avLst>
          </a:prstGeom>
          <a:solidFill>
            <a:srgbClr val="ADC5B8">
              <a:alpha val="69803"/>
            </a:srgbClr>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3145" name="Google Shape;3145;p118"/>
          <p:cNvSpPr/>
          <p:nvPr/>
        </p:nvSpPr>
        <p:spPr>
          <a:xfrm>
            <a:off x="5027413" y="3140969"/>
            <a:ext cx="1376447" cy="1011688"/>
          </a:xfrm>
          <a:prstGeom prst="triangle">
            <a:avLst>
              <a:gd fmla="val 50000" name="adj"/>
            </a:avLst>
          </a:prstGeom>
          <a:solidFill>
            <a:schemeClr val="accent1">
              <a:alpha val="69803"/>
            </a:schemeClr>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3146" name="Google Shape;3146;p118"/>
          <p:cNvSpPr/>
          <p:nvPr/>
        </p:nvSpPr>
        <p:spPr>
          <a:xfrm>
            <a:off x="5671137" y="2318300"/>
            <a:ext cx="2433276" cy="1834357"/>
          </a:xfrm>
          <a:prstGeom prst="triangle">
            <a:avLst>
              <a:gd fmla="val 50000" name="adj"/>
            </a:avLst>
          </a:prstGeom>
          <a:solidFill>
            <a:schemeClr val="dk2">
              <a:alpha val="68627"/>
            </a:schemeClr>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3147" name="Google Shape;3147;p118"/>
          <p:cNvSpPr/>
          <p:nvPr/>
        </p:nvSpPr>
        <p:spPr>
          <a:xfrm>
            <a:off x="6919267" y="1796823"/>
            <a:ext cx="2680781" cy="2355839"/>
          </a:xfrm>
          <a:prstGeom prst="triangle">
            <a:avLst>
              <a:gd fmla="val 50000" name="adj"/>
            </a:avLst>
          </a:prstGeom>
          <a:solidFill>
            <a:schemeClr val="accent2">
              <a:alpha val="67843"/>
            </a:schemeClr>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3148" name="Google Shape;3148;p118"/>
          <p:cNvSpPr/>
          <p:nvPr/>
        </p:nvSpPr>
        <p:spPr>
          <a:xfrm>
            <a:off x="8455437" y="2412152"/>
            <a:ext cx="2016224" cy="1738125"/>
          </a:xfrm>
          <a:prstGeom prst="triangle">
            <a:avLst>
              <a:gd fmla="val 50000" name="adj"/>
            </a:avLst>
          </a:prstGeom>
          <a:solidFill>
            <a:srgbClr val="ADC5B8">
              <a:alpha val="68627"/>
            </a:srgbClr>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3149" name="Google Shape;3149;p118"/>
          <p:cNvSpPr/>
          <p:nvPr/>
        </p:nvSpPr>
        <p:spPr>
          <a:xfrm>
            <a:off x="9868576" y="3050991"/>
            <a:ext cx="1275169" cy="1099284"/>
          </a:xfrm>
          <a:prstGeom prst="triangle">
            <a:avLst>
              <a:gd fmla="val 50000" name="adj"/>
            </a:avLst>
          </a:prstGeom>
          <a:solidFill>
            <a:schemeClr val="dk2">
              <a:alpha val="68627"/>
            </a:schemeClr>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3150" name="Google Shape;3150;p118"/>
          <p:cNvSpPr txBox="1"/>
          <p:nvPr/>
        </p:nvSpPr>
        <p:spPr>
          <a:xfrm>
            <a:off x="4052869" y="4293102"/>
            <a:ext cx="7402840" cy="425697"/>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chemeClr val="accent1"/>
              </a:buClr>
              <a:buSzPts val="1900"/>
              <a:buFont typeface="Arial"/>
              <a:buNone/>
            </a:pPr>
            <a:r>
              <a:rPr b="1" lang="en-US" sz="1900">
                <a:solidFill>
                  <a:schemeClr val="accent1"/>
                </a:solidFill>
                <a:latin typeface="Poppins"/>
                <a:ea typeface="Poppins"/>
                <a:cs typeface="Poppins"/>
                <a:sym typeface="Poppins"/>
              </a:rPr>
              <a:t>1998	     2008	            2018	         2028	      2038		  2048</a:t>
            </a:r>
            <a:endParaRPr b="1" sz="1900">
              <a:solidFill>
                <a:schemeClr val="accent1"/>
              </a:solidFill>
              <a:latin typeface="Poppins"/>
              <a:ea typeface="Poppins"/>
              <a:cs typeface="Poppins"/>
              <a:sym typeface="Poppins"/>
            </a:endParaRPr>
          </a:p>
        </p:txBody>
      </p:sp>
      <p:grpSp>
        <p:nvGrpSpPr>
          <p:cNvPr id="3151" name="Google Shape;3151;p118"/>
          <p:cNvGrpSpPr/>
          <p:nvPr/>
        </p:nvGrpSpPr>
        <p:grpSpPr>
          <a:xfrm>
            <a:off x="4052870" y="4152660"/>
            <a:ext cx="1152132" cy="1167909"/>
            <a:chOff x="2944402" y="3114495"/>
            <a:chExt cx="864099" cy="875932"/>
          </a:xfrm>
        </p:grpSpPr>
        <p:cxnSp>
          <p:nvCxnSpPr>
            <p:cNvPr id="3152" name="Google Shape;3152;p118"/>
            <p:cNvCxnSpPr/>
            <p:nvPr/>
          </p:nvCxnSpPr>
          <p:spPr>
            <a:xfrm>
              <a:off x="2944402" y="3114495"/>
              <a:ext cx="0" cy="875932"/>
            </a:xfrm>
            <a:prstGeom prst="straightConnector1">
              <a:avLst/>
            </a:prstGeom>
            <a:noFill/>
            <a:ln cap="flat" cmpd="sng" w="9525">
              <a:solidFill>
                <a:srgbClr val="D8D8D8"/>
              </a:solidFill>
              <a:prstDash val="solid"/>
              <a:miter lim="800000"/>
              <a:headEnd len="sm" w="sm" type="none"/>
              <a:tailEnd len="sm" w="sm" type="none"/>
            </a:ln>
          </p:spPr>
        </p:cxnSp>
        <p:sp>
          <p:nvSpPr>
            <p:cNvPr id="3153" name="Google Shape;3153;p118"/>
            <p:cNvSpPr/>
            <p:nvPr/>
          </p:nvSpPr>
          <p:spPr>
            <a:xfrm>
              <a:off x="2944406" y="3651871"/>
              <a:ext cx="864095" cy="323165"/>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100">
                  <a:solidFill>
                    <a:srgbClr val="595959"/>
                  </a:solidFill>
                  <a:latin typeface="Poppins"/>
                  <a:ea typeface="Poppins"/>
                  <a:cs typeface="Poppins"/>
                  <a:sym typeface="Poppins"/>
                </a:rPr>
                <a:t>1</a:t>
              </a:r>
              <a:r>
                <a:rPr baseline="30000" lang="en-US" sz="1100">
                  <a:solidFill>
                    <a:srgbClr val="595959"/>
                  </a:solidFill>
                  <a:latin typeface="Poppins"/>
                  <a:ea typeface="Poppins"/>
                  <a:cs typeface="Poppins"/>
                  <a:sym typeface="Poppins"/>
                </a:rPr>
                <a:t>st</a:t>
              </a:r>
              <a:r>
                <a:rPr lang="en-US" sz="1100">
                  <a:solidFill>
                    <a:srgbClr val="595959"/>
                  </a:solidFill>
                  <a:latin typeface="Poppins"/>
                  <a:ea typeface="Poppins"/>
                  <a:cs typeface="Poppins"/>
                  <a:sym typeface="Poppins"/>
                </a:rPr>
                <a:t> Decade Performance</a:t>
              </a:r>
              <a:endParaRPr sz="1100">
                <a:solidFill>
                  <a:srgbClr val="595959"/>
                </a:solidFill>
                <a:latin typeface="Poppins"/>
                <a:ea typeface="Poppins"/>
                <a:cs typeface="Poppins"/>
                <a:sym typeface="Poppins"/>
              </a:endParaRPr>
            </a:p>
          </p:txBody>
        </p:sp>
      </p:grpSp>
      <p:grpSp>
        <p:nvGrpSpPr>
          <p:cNvPr id="3154" name="Google Shape;3154;p118"/>
          <p:cNvGrpSpPr/>
          <p:nvPr/>
        </p:nvGrpSpPr>
        <p:grpSpPr>
          <a:xfrm>
            <a:off x="5259947" y="4152660"/>
            <a:ext cx="1152127" cy="1167909"/>
            <a:chOff x="3849710" y="3114495"/>
            <a:chExt cx="864095" cy="875932"/>
          </a:xfrm>
        </p:grpSpPr>
        <p:cxnSp>
          <p:nvCxnSpPr>
            <p:cNvPr id="3155" name="Google Shape;3155;p118"/>
            <p:cNvCxnSpPr/>
            <p:nvPr/>
          </p:nvCxnSpPr>
          <p:spPr>
            <a:xfrm>
              <a:off x="3855532" y="3114495"/>
              <a:ext cx="0" cy="875932"/>
            </a:xfrm>
            <a:prstGeom prst="straightConnector1">
              <a:avLst/>
            </a:prstGeom>
            <a:noFill/>
            <a:ln cap="flat" cmpd="sng" w="9525">
              <a:solidFill>
                <a:srgbClr val="D8D8D8"/>
              </a:solidFill>
              <a:prstDash val="solid"/>
              <a:miter lim="800000"/>
              <a:headEnd len="sm" w="sm" type="none"/>
              <a:tailEnd len="sm" w="sm" type="none"/>
            </a:ln>
          </p:spPr>
        </p:cxnSp>
        <p:sp>
          <p:nvSpPr>
            <p:cNvPr id="3156" name="Google Shape;3156;p118"/>
            <p:cNvSpPr/>
            <p:nvPr/>
          </p:nvSpPr>
          <p:spPr>
            <a:xfrm>
              <a:off x="3849710" y="3644451"/>
              <a:ext cx="864095" cy="323165"/>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100">
                  <a:solidFill>
                    <a:srgbClr val="595959"/>
                  </a:solidFill>
                  <a:latin typeface="Poppins"/>
                  <a:ea typeface="Poppins"/>
                  <a:cs typeface="Poppins"/>
                  <a:sym typeface="Poppins"/>
                </a:rPr>
                <a:t>2</a:t>
              </a:r>
              <a:r>
                <a:rPr baseline="30000" lang="en-US" sz="1100">
                  <a:solidFill>
                    <a:srgbClr val="595959"/>
                  </a:solidFill>
                  <a:latin typeface="Poppins"/>
                  <a:ea typeface="Poppins"/>
                  <a:cs typeface="Poppins"/>
                  <a:sym typeface="Poppins"/>
                </a:rPr>
                <a:t>nd</a:t>
              </a:r>
              <a:r>
                <a:rPr lang="en-US" sz="1100">
                  <a:solidFill>
                    <a:srgbClr val="595959"/>
                  </a:solidFill>
                  <a:latin typeface="Poppins"/>
                  <a:ea typeface="Poppins"/>
                  <a:cs typeface="Poppins"/>
                  <a:sym typeface="Poppins"/>
                </a:rPr>
                <a:t> Decade Performance</a:t>
              </a:r>
              <a:endParaRPr sz="1100">
                <a:solidFill>
                  <a:srgbClr val="595959"/>
                </a:solidFill>
                <a:latin typeface="Poppins"/>
                <a:ea typeface="Poppins"/>
                <a:cs typeface="Poppins"/>
                <a:sym typeface="Poppins"/>
              </a:endParaRPr>
            </a:p>
          </p:txBody>
        </p:sp>
      </p:grpSp>
      <p:grpSp>
        <p:nvGrpSpPr>
          <p:cNvPr id="3157" name="Google Shape;3157;p118"/>
          <p:cNvGrpSpPr/>
          <p:nvPr/>
        </p:nvGrpSpPr>
        <p:grpSpPr>
          <a:xfrm>
            <a:off x="6494911" y="4152660"/>
            <a:ext cx="1152127" cy="1167909"/>
            <a:chOff x="4775933" y="3114495"/>
            <a:chExt cx="864095" cy="875932"/>
          </a:xfrm>
        </p:grpSpPr>
        <p:cxnSp>
          <p:nvCxnSpPr>
            <p:cNvPr id="3158" name="Google Shape;3158;p118"/>
            <p:cNvCxnSpPr/>
            <p:nvPr/>
          </p:nvCxnSpPr>
          <p:spPr>
            <a:xfrm>
              <a:off x="4777278" y="3114495"/>
              <a:ext cx="0" cy="875932"/>
            </a:xfrm>
            <a:prstGeom prst="straightConnector1">
              <a:avLst/>
            </a:prstGeom>
            <a:noFill/>
            <a:ln cap="flat" cmpd="sng" w="9525">
              <a:solidFill>
                <a:srgbClr val="D8D8D8"/>
              </a:solidFill>
              <a:prstDash val="solid"/>
              <a:miter lim="800000"/>
              <a:headEnd len="sm" w="sm" type="none"/>
              <a:tailEnd len="sm" w="sm" type="none"/>
            </a:ln>
          </p:spPr>
        </p:cxnSp>
        <p:sp>
          <p:nvSpPr>
            <p:cNvPr id="3159" name="Google Shape;3159;p118"/>
            <p:cNvSpPr/>
            <p:nvPr/>
          </p:nvSpPr>
          <p:spPr>
            <a:xfrm>
              <a:off x="4775933" y="3637031"/>
              <a:ext cx="864095" cy="323165"/>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100">
                  <a:solidFill>
                    <a:srgbClr val="595959"/>
                  </a:solidFill>
                  <a:latin typeface="Poppins"/>
                  <a:ea typeface="Poppins"/>
                  <a:cs typeface="Poppins"/>
                  <a:sym typeface="Poppins"/>
                </a:rPr>
                <a:t>3</a:t>
              </a:r>
              <a:r>
                <a:rPr baseline="30000" lang="en-US" sz="1100">
                  <a:solidFill>
                    <a:srgbClr val="595959"/>
                  </a:solidFill>
                  <a:latin typeface="Poppins"/>
                  <a:ea typeface="Poppins"/>
                  <a:cs typeface="Poppins"/>
                  <a:sym typeface="Poppins"/>
                </a:rPr>
                <a:t>rd</a:t>
              </a:r>
              <a:r>
                <a:rPr lang="en-US" sz="1100">
                  <a:solidFill>
                    <a:srgbClr val="595959"/>
                  </a:solidFill>
                  <a:latin typeface="Poppins"/>
                  <a:ea typeface="Poppins"/>
                  <a:cs typeface="Poppins"/>
                  <a:sym typeface="Poppins"/>
                </a:rPr>
                <a:t> Decade Performance</a:t>
              </a:r>
              <a:endParaRPr sz="1100">
                <a:solidFill>
                  <a:srgbClr val="595959"/>
                </a:solidFill>
                <a:latin typeface="Poppins"/>
                <a:ea typeface="Poppins"/>
                <a:cs typeface="Poppins"/>
                <a:sym typeface="Poppins"/>
              </a:endParaRPr>
            </a:p>
          </p:txBody>
        </p:sp>
      </p:grpSp>
      <p:grpSp>
        <p:nvGrpSpPr>
          <p:cNvPr id="3160" name="Google Shape;3160;p118"/>
          <p:cNvGrpSpPr/>
          <p:nvPr/>
        </p:nvGrpSpPr>
        <p:grpSpPr>
          <a:xfrm>
            <a:off x="7711544" y="4152660"/>
            <a:ext cx="1152127" cy="1167909"/>
            <a:chOff x="5688408" y="3114495"/>
            <a:chExt cx="864095" cy="875932"/>
          </a:xfrm>
        </p:grpSpPr>
        <p:cxnSp>
          <p:nvCxnSpPr>
            <p:cNvPr id="3161" name="Google Shape;3161;p118"/>
            <p:cNvCxnSpPr/>
            <p:nvPr/>
          </p:nvCxnSpPr>
          <p:spPr>
            <a:xfrm>
              <a:off x="5688408" y="3114495"/>
              <a:ext cx="0" cy="875932"/>
            </a:xfrm>
            <a:prstGeom prst="straightConnector1">
              <a:avLst/>
            </a:prstGeom>
            <a:noFill/>
            <a:ln cap="flat" cmpd="sng" w="9525">
              <a:solidFill>
                <a:srgbClr val="D8D8D8"/>
              </a:solidFill>
              <a:prstDash val="solid"/>
              <a:miter lim="800000"/>
              <a:headEnd len="sm" w="sm" type="none"/>
              <a:tailEnd len="sm" w="sm" type="none"/>
            </a:ln>
          </p:spPr>
        </p:cxnSp>
        <p:sp>
          <p:nvSpPr>
            <p:cNvPr id="3162" name="Google Shape;3162;p118"/>
            <p:cNvSpPr/>
            <p:nvPr/>
          </p:nvSpPr>
          <p:spPr>
            <a:xfrm>
              <a:off x="5688408" y="3629611"/>
              <a:ext cx="864095" cy="323165"/>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100">
                  <a:solidFill>
                    <a:srgbClr val="595959"/>
                  </a:solidFill>
                  <a:latin typeface="Poppins"/>
                  <a:ea typeface="Poppins"/>
                  <a:cs typeface="Poppins"/>
                  <a:sym typeface="Poppins"/>
                </a:rPr>
                <a:t>4</a:t>
              </a:r>
              <a:r>
                <a:rPr baseline="30000" lang="en-US" sz="1100">
                  <a:solidFill>
                    <a:srgbClr val="595959"/>
                  </a:solidFill>
                  <a:latin typeface="Poppins"/>
                  <a:ea typeface="Poppins"/>
                  <a:cs typeface="Poppins"/>
                  <a:sym typeface="Poppins"/>
                </a:rPr>
                <a:t>th</a:t>
              </a:r>
              <a:r>
                <a:rPr lang="en-US" sz="1100">
                  <a:solidFill>
                    <a:srgbClr val="595959"/>
                  </a:solidFill>
                  <a:latin typeface="Poppins"/>
                  <a:ea typeface="Poppins"/>
                  <a:cs typeface="Poppins"/>
                  <a:sym typeface="Poppins"/>
                </a:rPr>
                <a:t> Decade Performance</a:t>
              </a:r>
              <a:endParaRPr sz="1100">
                <a:solidFill>
                  <a:srgbClr val="595959"/>
                </a:solidFill>
                <a:latin typeface="Poppins"/>
                <a:ea typeface="Poppins"/>
                <a:cs typeface="Poppins"/>
                <a:sym typeface="Poppins"/>
              </a:endParaRPr>
            </a:p>
          </p:txBody>
        </p:sp>
      </p:grpSp>
      <p:grpSp>
        <p:nvGrpSpPr>
          <p:cNvPr id="3163" name="Google Shape;3163;p118"/>
          <p:cNvGrpSpPr/>
          <p:nvPr/>
        </p:nvGrpSpPr>
        <p:grpSpPr>
          <a:xfrm>
            <a:off x="8935499" y="4152660"/>
            <a:ext cx="1152127" cy="1167909"/>
            <a:chOff x="6606374" y="3114495"/>
            <a:chExt cx="864095" cy="875932"/>
          </a:xfrm>
        </p:grpSpPr>
        <p:cxnSp>
          <p:nvCxnSpPr>
            <p:cNvPr id="3164" name="Google Shape;3164;p118"/>
            <p:cNvCxnSpPr/>
            <p:nvPr/>
          </p:nvCxnSpPr>
          <p:spPr>
            <a:xfrm>
              <a:off x="6610154" y="3114495"/>
              <a:ext cx="0" cy="875932"/>
            </a:xfrm>
            <a:prstGeom prst="straightConnector1">
              <a:avLst/>
            </a:prstGeom>
            <a:noFill/>
            <a:ln cap="flat" cmpd="sng" w="9525">
              <a:solidFill>
                <a:srgbClr val="D8D8D8"/>
              </a:solidFill>
              <a:prstDash val="solid"/>
              <a:miter lim="800000"/>
              <a:headEnd len="sm" w="sm" type="none"/>
              <a:tailEnd len="sm" w="sm" type="none"/>
            </a:ln>
          </p:spPr>
        </p:cxnSp>
        <p:sp>
          <p:nvSpPr>
            <p:cNvPr id="3165" name="Google Shape;3165;p118"/>
            <p:cNvSpPr/>
            <p:nvPr/>
          </p:nvSpPr>
          <p:spPr>
            <a:xfrm>
              <a:off x="6606374" y="3622191"/>
              <a:ext cx="864095" cy="323165"/>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100">
                  <a:solidFill>
                    <a:srgbClr val="595959"/>
                  </a:solidFill>
                  <a:latin typeface="Poppins"/>
                  <a:ea typeface="Poppins"/>
                  <a:cs typeface="Poppins"/>
                  <a:sym typeface="Poppins"/>
                </a:rPr>
                <a:t>5</a:t>
              </a:r>
              <a:r>
                <a:rPr baseline="30000" lang="en-US" sz="1100">
                  <a:solidFill>
                    <a:srgbClr val="595959"/>
                  </a:solidFill>
                  <a:latin typeface="Poppins"/>
                  <a:ea typeface="Poppins"/>
                  <a:cs typeface="Poppins"/>
                  <a:sym typeface="Poppins"/>
                </a:rPr>
                <a:t>th</a:t>
              </a:r>
              <a:r>
                <a:rPr lang="en-US" sz="1100">
                  <a:solidFill>
                    <a:srgbClr val="595959"/>
                  </a:solidFill>
                  <a:latin typeface="Poppins"/>
                  <a:ea typeface="Poppins"/>
                  <a:cs typeface="Poppins"/>
                  <a:sym typeface="Poppins"/>
                </a:rPr>
                <a:t> Decade Performance</a:t>
              </a:r>
              <a:endParaRPr sz="1100">
                <a:solidFill>
                  <a:srgbClr val="595959"/>
                </a:solidFill>
                <a:latin typeface="Poppins"/>
                <a:ea typeface="Poppins"/>
                <a:cs typeface="Poppins"/>
                <a:sym typeface="Poppins"/>
              </a:endParaRPr>
            </a:p>
          </p:txBody>
        </p:sp>
      </p:grpSp>
      <p:grpSp>
        <p:nvGrpSpPr>
          <p:cNvPr id="3166" name="Google Shape;3166;p118"/>
          <p:cNvGrpSpPr/>
          <p:nvPr/>
        </p:nvGrpSpPr>
        <p:grpSpPr>
          <a:xfrm>
            <a:off x="10144075" y="4152660"/>
            <a:ext cx="1152127" cy="1167909"/>
            <a:chOff x="7512806" y="3114495"/>
            <a:chExt cx="864095" cy="875932"/>
          </a:xfrm>
        </p:grpSpPr>
        <p:cxnSp>
          <p:nvCxnSpPr>
            <p:cNvPr id="3167" name="Google Shape;3167;p118"/>
            <p:cNvCxnSpPr/>
            <p:nvPr/>
          </p:nvCxnSpPr>
          <p:spPr>
            <a:xfrm>
              <a:off x="7521284" y="3114495"/>
              <a:ext cx="0" cy="875932"/>
            </a:xfrm>
            <a:prstGeom prst="straightConnector1">
              <a:avLst/>
            </a:prstGeom>
            <a:noFill/>
            <a:ln cap="flat" cmpd="sng" w="9525">
              <a:solidFill>
                <a:srgbClr val="D8D8D8"/>
              </a:solidFill>
              <a:prstDash val="solid"/>
              <a:miter lim="800000"/>
              <a:headEnd len="sm" w="sm" type="none"/>
              <a:tailEnd len="sm" w="sm" type="none"/>
            </a:ln>
          </p:spPr>
        </p:cxnSp>
        <p:sp>
          <p:nvSpPr>
            <p:cNvPr id="3168" name="Google Shape;3168;p118"/>
            <p:cNvSpPr/>
            <p:nvPr/>
          </p:nvSpPr>
          <p:spPr>
            <a:xfrm>
              <a:off x="7512806" y="3614771"/>
              <a:ext cx="864095" cy="323165"/>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100">
                  <a:solidFill>
                    <a:srgbClr val="595959"/>
                  </a:solidFill>
                  <a:latin typeface="Poppins"/>
                  <a:ea typeface="Poppins"/>
                  <a:cs typeface="Poppins"/>
                  <a:sym typeface="Poppins"/>
                </a:rPr>
                <a:t>6</a:t>
              </a:r>
              <a:r>
                <a:rPr baseline="30000" lang="en-US" sz="1100">
                  <a:solidFill>
                    <a:srgbClr val="595959"/>
                  </a:solidFill>
                  <a:latin typeface="Poppins"/>
                  <a:ea typeface="Poppins"/>
                  <a:cs typeface="Poppins"/>
                  <a:sym typeface="Poppins"/>
                </a:rPr>
                <a:t>th</a:t>
              </a:r>
              <a:r>
                <a:rPr lang="en-US" sz="1100">
                  <a:solidFill>
                    <a:srgbClr val="595959"/>
                  </a:solidFill>
                  <a:latin typeface="Poppins"/>
                  <a:ea typeface="Poppins"/>
                  <a:cs typeface="Poppins"/>
                  <a:sym typeface="Poppins"/>
                </a:rPr>
                <a:t> Decade Performance</a:t>
              </a:r>
              <a:endParaRPr sz="1100">
                <a:solidFill>
                  <a:srgbClr val="595959"/>
                </a:solidFill>
                <a:latin typeface="Poppins"/>
                <a:ea typeface="Poppins"/>
                <a:cs typeface="Poppins"/>
                <a:sym typeface="Poppins"/>
              </a:endParaRPr>
            </a:p>
          </p:txBody>
        </p:sp>
      </p:grpSp>
      <p:sp>
        <p:nvSpPr>
          <p:cNvPr id="3169" name="Google Shape;3169;p118"/>
          <p:cNvSpPr/>
          <p:nvPr/>
        </p:nvSpPr>
        <p:spPr>
          <a:xfrm>
            <a:off x="829060" y="1557517"/>
            <a:ext cx="3349656" cy="907937"/>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None/>
            </a:pPr>
            <a:r>
              <a:rPr b="1" lang="en-US" sz="1900">
                <a:solidFill>
                  <a:schemeClr val="accent1"/>
                </a:solidFill>
                <a:latin typeface="Poppins"/>
                <a:ea typeface="Poppins"/>
                <a:cs typeface="Poppins"/>
                <a:sym typeface="Poppins"/>
              </a:rPr>
              <a:t>TITLE HERE</a:t>
            </a:r>
            <a:endParaRPr/>
          </a:p>
          <a:p>
            <a:pPr indent="0" lvl="0" marL="0" marR="0" rtl="0" algn="l">
              <a:lnSpc>
                <a:spcPct val="150000"/>
              </a:lnSpc>
              <a:spcBef>
                <a:spcPts val="0"/>
              </a:spcBef>
              <a:spcAft>
                <a:spcPts val="0"/>
              </a:spcAft>
              <a:buNone/>
            </a:pPr>
            <a:r>
              <a:rPr lang="en-US" sz="1500">
                <a:solidFill>
                  <a:srgbClr val="595959"/>
                </a:solidFill>
                <a:latin typeface="Poppins"/>
                <a:ea typeface="Poppins"/>
                <a:cs typeface="Poppins"/>
                <a:sym typeface="Poppins"/>
              </a:rPr>
              <a:t>Some description for info graphic.</a:t>
            </a:r>
            <a:endParaRPr/>
          </a:p>
        </p:txBody>
      </p:sp>
      <p:sp>
        <p:nvSpPr>
          <p:cNvPr id="3170" name="Google Shape;3170;p118"/>
          <p:cNvSpPr/>
          <p:nvPr/>
        </p:nvSpPr>
        <p:spPr>
          <a:xfrm>
            <a:off x="846403" y="2779724"/>
            <a:ext cx="3349656" cy="2521199"/>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None/>
            </a:pPr>
            <a:r>
              <a:rPr lang="en-US" sz="1500">
                <a:solidFill>
                  <a:srgbClr val="595959"/>
                </a:solidFill>
                <a:latin typeface="Poppins"/>
                <a:ea typeface="Poppins"/>
                <a:cs typeface="Poppins"/>
                <a:sym typeface="Poppins"/>
              </a:rPr>
              <a:t>Forecast:</a:t>
            </a:r>
            <a:endParaRPr/>
          </a:p>
          <a:p>
            <a:pPr indent="-228594" lvl="0" marL="228594" marR="0" rtl="0" algn="l">
              <a:lnSpc>
                <a:spcPct val="150000"/>
              </a:lnSpc>
              <a:spcBef>
                <a:spcPts val="1333"/>
              </a:spcBef>
              <a:spcAft>
                <a:spcPts val="0"/>
              </a:spcAft>
              <a:buClr>
                <a:schemeClr val="dk2"/>
              </a:buClr>
              <a:buSzPts val="1500"/>
              <a:buFont typeface="Noto Sans Symbols"/>
              <a:buChar char="✓"/>
            </a:pPr>
            <a:r>
              <a:rPr lang="en-US" sz="1500">
                <a:solidFill>
                  <a:srgbClr val="595959"/>
                </a:solidFill>
                <a:latin typeface="Poppins"/>
                <a:ea typeface="Poppins"/>
                <a:cs typeface="Poppins"/>
                <a:sym typeface="Poppins"/>
              </a:rPr>
              <a:t>Sales</a:t>
            </a:r>
            <a:endParaRPr/>
          </a:p>
          <a:p>
            <a:pPr indent="-228594" lvl="0" marL="228594" marR="0" rtl="0" algn="l">
              <a:lnSpc>
                <a:spcPct val="150000"/>
              </a:lnSpc>
              <a:spcBef>
                <a:spcPts val="1333"/>
              </a:spcBef>
              <a:spcAft>
                <a:spcPts val="0"/>
              </a:spcAft>
              <a:buClr>
                <a:schemeClr val="dk2"/>
              </a:buClr>
              <a:buSzPts val="1500"/>
              <a:buFont typeface="Noto Sans Symbols"/>
              <a:buChar char="✓"/>
            </a:pPr>
            <a:r>
              <a:rPr lang="en-US" sz="1500">
                <a:solidFill>
                  <a:srgbClr val="595959"/>
                </a:solidFill>
                <a:latin typeface="Poppins"/>
                <a:ea typeface="Poppins"/>
                <a:cs typeface="Poppins"/>
                <a:sym typeface="Poppins"/>
              </a:rPr>
              <a:t>Development</a:t>
            </a:r>
            <a:endParaRPr/>
          </a:p>
          <a:p>
            <a:pPr indent="-228594" lvl="0" marL="228594" marR="0" rtl="0" algn="l">
              <a:lnSpc>
                <a:spcPct val="150000"/>
              </a:lnSpc>
              <a:spcBef>
                <a:spcPts val="1333"/>
              </a:spcBef>
              <a:spcAft>
                <a:spcPts val="0"/>
              </a:spcAft>
              <a:buClr>
                <a:schemeClr val="dk2"/>
              </a:buClr>
              <a:buSzPts val="1500"/>
              <a:buFont typeface="Noto Sans Symbols"/>
              <a:buChar char="✓"/>
            </a:pPr>
            <a:r>
              <a:rPr lang="en-US" sz="1500">
                <a:solidFill>
                  <a:srgbClr val="595959"/>
                </a:solidFill>
                <a:latin typeface="Poppins"/>
                <a:ea typeface="Poppins"/>
                <a:cs typeface="Poppins"/>
                <a:sym typeface="Poppins"/>
              </a:rPr>
              <a:t>Implementation</a:t>
            </a:r>
            <a:endParaRPr/>
          </a:p>
          <a:p>
            <a:pPr indent="-228594" lvl="0" marL="228594" marR="0" rtl="0" algn="l">
              <a:lnSpc>
                <a:spcPct val="150000"/>
              </a:lnSpc>
              <a:spcBef>
                <a:spcPts val="1333"/>
              </a:spcBef>
              <a:spcAft>
                <a:spcPts val="0"/>
              </a:spcAft>
              <a:buClr>
                <a:schemeClr val="dk2"/>
              </a:buClr>
              <a:buSzPts val="1500"/>
              <a:buFont typeface="Noto Sans Symbols"/>
              <a:buChar char="✓"/>
            </a:pPr>
            <a:r>
              <a:rPr lang="en-US" sz="1500">
                <a:solidFill>
                  <a:srgbClr val="595959"/>
                </a:solidFill>
                <a:latin typeface="Poppins"/>
                <a:ea typeface="Poppins"/>
                <a:cs typeface="Poppins"/>
                <a:sym typeface="Poppins"/>
              </a:rPr>
              <a:t>Monitoring</a:t>
            </a:r>
            <a:endParaRPr/>
          </a:p>
        </p:txBody>
      </p:sp>
      <p:grpSp>
        <p:nvGrpSpPr>
          <p:cNvPr id="3171" name="Google Shape;3171;p118"/>
          <p:cNvGrpSpPr/>
          <p:nvPr/>
        </p:nvGrpSpPr>
        <p:grpSpPr>
          <a:xfrm>
            <a:off x="827280" y="3332989"/>
            <a:ext cx="2515400" cy="2016224"/>
            <a:chOff x="525210" y="2499742"/>
            <a:chExt cx="1886550" cy="1512168"/>
          </a:xfrm>
        </p:grpSpPr>
        <p:cxnSp>
          <p:nvCxnSpPr>
            <p:cNvPr id="3172" name="Google Shape;3172;p118"/>
            <p:cNvCxnSpPr/>
            <p:nvPr/>
          </p:nvCxnSpPr>
          <p:spPr>
            <a:xfrm>
              <a:off x="539552" y="2865439"/>
              <a:ext cx="1872208" cy="0"/>
            </a:xfrm>
            <a:prstGeom prst="straightConnector1">
              <a:avLst/>
            </a:prstGeom>
            <a:noFill/>
            <a:ln cap="flat" cmpd="sng" w="12700">
              <a:solidFill>
                <a:srgbClr val="BFBFBF"/>
              </a:solidFill>
              <a:prstDash val="dot"/>
              <a:miter lim="800000"/>
              <a:headEnd len="sm" w="sm" type="none"/>
              <a:tailEnd len="sm" w="sm" type="none"/>
            </a:ln>
          </p:spPr>
        </p:cxnSp>
        <p:cxnSp>
          <p:nvCxnSpPr>
            <p:cNvPr id="3173" name="Google Shape;3173;p118"/>
            <p:cNvCxnSpPr/>
            <p:nvPr/>
          </p:nvCxnSpPr>
          <p:spPr>
            <a:xfrm>
              <a:off x="546364" y="3247511"/>
              <a:ext cx="1865396" cy="0"/>
            </a:xfrm>
            <a:prstGeom prst="straightConnector1">
              <a:avLst/>
            </a:prstGeom>
            <a:noFill/>
            <a:ln cap="flat" cmpd="sng" w="12700">
              <a:solidFill>
                <a:srgbClr val="BFBFBF"/>
              </a:solidFill>
              <a:prstDash val="dot"/>
              <a:miter lim="800000"/>
              <a:headEnd len="sm" w="sm" type="none"/>
              <a:tailEnd len="sm" w="sm" type="none"/>
            </a:ln>
          </p:spPr>
        </p:cxnSp>
        <p:cxnSp>
          <p:nvCxnSpPr>
            <p:cNvPr id="3174" name="Google Shape;3174;p118"/>
            <p:cNvCxnSpPr/>
            <p:nvPr/>
          </p:nvCxnSpPr>
          <p:spPr>
            <a:xfrm>
              <a:off x="546364" y="3622322"/>
              <a:ext cx="1865396" cy="0"/>
            </a:xfrm>
            <a:prstGeom prst="straightConnector1">
              <a:avLst/>
            </a:prstGeom>
            <a:noFill/>
            <a:ln cap="flat" cmpd="sng" w="12700">
              <a:solidFill>
                <a:srgbClr val="BFBFBF"/>
              </a:solidFill>
              <a:prstDash val="dot"/>
              <a:miter lim="800000"/>
              <a:headEnd len="sm" w="sm" type="none"/>
              <a:tailEnd len="sm" w="sm" type="none"/>
            </a:ln>
          </p:spPr>
        </p:cxnSp>
        <p:cxnSp>
          <p:nvCxnSpPr>
            <p:cNvPr id="3175" name="Google Shape;3175;p118"/>
            <p:cNvCxnSpPr/>
            <p:nvPr/>
          </p:nvCxnSpPr>
          <p:spPr>
            <a:xfrm>
              <a:off x="546364" y="4011910"/>
              <a:ext cx="1865396" cy="0"/>
            </a:xfrm>
            <a:prstGeom prst="straightConnector1">
              <a:avLst/>
            </a:prstGeom>
            <a:noFill/>
            <a:ln cap="flat" cmpd="sng" w="12700">
              <a:solidFill>
                <a:srgbClr val="BFBFBF"/>
              </a:solidFill>
              <a:prstDash val="dot"/>
              <a:miter lim="800000"/>
              <a:headEnd len="sm" w="sm" type="none"/>
              <a:tailEnd len="sm" w="sm" type="none"/>
            </a:ln>
          </p:spPr>
        </p:cxnSp>
        <p:cxnSp>
          <p:nvCxnSpPr>
            <p:cNvPr id="3176" name="Google Shape;3176;p118"/>
            <p:cNvCxnSpPr/>
            <p:nvPr/>
          </p:nvCxnSpPr>
          <p:spPr>
            <a:xfrm>
              <a:off x="525210" y="2499742"/>
              <a:ext cx="1872208" cy="0"/>
            </a:xfrm>
            <a:prstGeom prst="straightConnector1">
              <a:avLst/>
            </a:prstGeom>
            <a:noFill/>
            <a:ln cap="flat" cmpd="sng" w="12700">
              <a:solidFill>
                <a:srgbClr val="BFBFBF"/>
              </a:solidFill>
              <a:prstDash val="dot"/>
              <a:miter lim="800000"/>
              <a:headEnd len="sm" w="sm" type="none"/>
              <a:tailEnd len="sm" w="sm" type="none"/>
            </a:ln>
          </p:spPr>
        </p:cxnSp>
      </p:grpSp>
      <p:sp>
        <p:nvSpPr>
          <p:cNvPr id="3177" name="Google Shape;3177;p118"/>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ADC5B8"/>
                </a:solidFill>
                <a:latin typeface="Poppins"/>
                <a:ea typeface="Poppins"/>
                <a:cs typeface="Poppins"/>
                <a:sym typeface="Poppins"/>
              </a:rPr>
              <a:t>SOME SUBTITLE TEXT HERE</a:t>
            </a:r>
            <a:endParaRPr sz="1200">
              <a:solidFill>
                <a:srgbClr val="ADC5B8"/>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43"/>
                                        </p:tgtEl>
                                        <p:attrNameLst>
                                          <p:attrName>style.visibility</p:attrName>
                                        </p:attrNameLst>
                                      </p:cBhvr>
                                      <p:to>
                                        <p:strVal val="visible"/>
                                      </p:to>
                                    </p:set>
                                    <p:animEffect filter="fade" transition="in">
                                      <p:cBhvr>
                                        <p:cTn dur="500"/>
                                        <p:tgtEl>
                                          <p:spTgt spid="314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69"/>
                                        </p:tgtEl>
                                        <p:attrNameLst>
                                          <p:attrName>style.visibility</p:attrName>
                                        </p:attrNameLst>
                                      </p:cBhvr>
                                      <p:to>
                                        <p:strVal val="visible"/>
                                      </p:to>
                                    </p:set>
                                    <p:animEffect filter="fade" transition="in">
                                      <p:cBhvr>
                                        <p:cTn dur="500"/>
                                        <p:tgtEl>
                                          <p:spTgt spid="3169"/>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71"/>
                                        </p:tgtEl>
                                        <p:attrNameLst>
                                          <p:attrName>style.visibility</p:attrName>
                                        </p:attrNameLst>
                                      </p:cBhvr>
                                      <p:to>
                                        <p:strVal val="visible"/>
                                      </p:to>
                                    </p:set>
                                    <p:animEffect filter="fade" transition="in">
                                      <p:cBhvr>
                                        <p:cTn dur="500"/>
                                        <p:tgtEl>
                                          <p:spTgt spid="317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70">
                                            <p:txEl>
                                              <p:pRg end="0" st="0"/>
                                            </p:txEl>
                                          </p:spTgt>
                                        </p:tgtEl>
                                        <p:attrNameLst>
                                          <p:attrName>style.visibility</p:attrName>
                                        </p:attrNameLst>
                                      </p:cBhvr>
                                      <p:to>
                                        <p:strVal val="visible"/>
                                      </p:to>
                                    </p:set>
                                    <p:animEffect filter="fade" transition="in">
                                      <p:cBhvr>
                                        <p:cTn dur="500"/>
                                        <p:tgtEl>
                                          <p:spTgt spid="3170">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70">
                                            <p:txEl>
                                              <p:pRg end="1" st="1"/>
                                            </p:txEl>
                                          </p:spTgt>
                                        </p:tgtEl>
                                        <p:attrNameLst>
                                          <p:attrName>style.visibility</p:attrName>
                                        </p:attrNameLst>
                                      </p:cBhvr>
                                      <p:to>
                                        <p:strVal val="visible"/>
                                      </p:to>
                                    </p:set>
                                    <p:animEffect filter="fade" transition="in">
                                      <p:cBhvr>
                                        <p:cTn dur="500"/>
                                        <p:tgtEl>
                                          <p:spTgt spid="3170">
                                            <p:txEl>
                                              <p:pRg end="1" st="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70">
                                            <p:txEl>
                                              <p:pRg end="2" st="2"/>
                                            </p:txEl>
                                          </p:spTgt>
                                        </p:tgtEl>
                                        <p:attrNameLst>
                                          <p:attrName>style.visibility</p:attrName>
                                        </p:attrNameLst>
                                      </p:cBhvr>
                                      <p:to>
                                        <p:strVal val="visible"/>
                                      </p:to>
                                    </p:set>
                                    <p:animEffect filter="fade" transition="in">
                                      <p:cBhvr>
                                        <p:cTn dur="500"/>
                                        <p:tgtEl>
                                          <p:spTgt spid="3170">
                                            <p:txEl>
                                              <p:pRg end="2" st="2"/>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70">
                                            <p:txEl>
                                              <p:pRg end="3" st="3"/>
                                            </p:txEl>
                                          </p:spTgt>
                                        </p:tgtEl>
                                        <p:attrNameLst>
                                          <p:attrName>style.visibility</p:attrName>
                                        </p:attrNameLst>
                                      </p:cBhvr>
                                      <p:to>
                                        <p:strVal val="visible"/>
                                      </p:to>
                                    </p:set>
                                    <p:animEffect filter="fade" transition="in">
                                      <p:cBhvr>
                                        <p:cTn dur="500"/>
                                        <p:tgtEl>
                                          <p:spTgt spid="3170">
                                            <p:txEl>
                                              <p:pRg end="3" st="3"/>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70">
                                            <p:txEl>
                                              <p:pRg end="4" st="4"/>
                                            </p:txEl>
                                          </p:spTgt>
                                        </p:tgtEl>
                                        <p:attrNameLst>
                                          <p:attrName>style.visibility</p:attrName>
                                        </p:attrNameLst>
                                      </p:cBhvr>
                                      <p:to>
                                        <p:strVal val="visible"/>
                                      </p:to>
                                    </p:set>
                                    <p:animEffect filter="fade" transition="in">
                                      <p:cBhvr>
                                        <p:cTn dur="500"/>
                                        <p:tgtEl>
                                          <p:spTgt spid="3170">
                                            <p:txEl>
                                              <p:pRg end="4" st="4"/>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44"/>
                                        </p:tgtEl>
                                        <p:attrNameLst>
                                          <p:attrName>style.visibility</p:attrName>
                                        </p:attrNameLst>
                                      </p:cBhvr>
                                      <p:to>
                                        <p:strVal val="visible"/>
                                      </p:to>
                                    </p:set>
                                    <p:animEffect filter="fade" transition="in">
                                      <p:cBhvr>
                                        <p:cTn dur="500"/>
                                        <p:tgtEl>
                                          <p:spTgt spid="314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45"/>
                                        </p:tgtEl>
                                        <p:attrNameLst>
                                          <p:attrName>style.visibility</p:attrName>
                                        </p:attrNameLst>
                                      </p:cBhvr>
                                      <p:to>
                                        <p:strVal val="visible"/>
                                      </p:to>
                                    </p:set>
                                    <p:animEffect filter="fade" transition="in">
                                      <p:cBhvr>
                                        <p:cTn dur="500"/>
                                        <p:tgtEl>
                                          <p:spTgt spid="314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46"/>
                                        </p:tgtEl>
                                        <p:attrNameLst>
                                          <p:attrName>style.visibility</p:attrName>
                                        </p:attrNameLst>
                                      </p:cBhvr>
                                      <p:to>
                                        <p:strVal val="visible"/>
                                      </p:to>
                                    </p:set>
                                    <p:animEffect filter="fade" transition="in">
                                      <p:cBhvr>
                                        <p:cTn dur="500"/>
                                        <p:tgtEl>
                                          <p:spTgt spid="314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47"/>
                                        </p:tgtEl>
                                        <p:attrNameLst>
                                          <p:attrName>style.visibility</p:attrName>
                                        </p:attrNameLst>
                                      </p:cBhvr>
                                      <p:to>
                                        <p:strVal val="visible"/>
                                      </p:to>
                                    </p:set>
                                    <p:animEffect filter="fade" transition="in">
                                      <p:cBhvr>
                                        <p:cTn dur="500"/>
                                        <p:tgtEl>
                                          <p:spTgt spid="314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48"/>
                                        </p:tgtEl>
                                        <p:attrNameLst>
                                          <p:attrName>style.visibility</p:attrName>
                                        </p:attrNameLst>
                                      </p:cBhvr>
                                      <p:to>
                                        <p:strVal val="visible"/>
                                      </p:to>
                                    </p:set>
                                    <p:animEffect filter="fade" transition="in">
                                      <p:cBhvr>
                                        <p:cTn dur="500"/>
                                        <p:tgtEl>
                                          <p:spTgt spid="3148"/>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49"/>
                                        </p:tgtEl>
                                        <p:attrNameLst>
                                          <p:attrName>style.visibility</p:attrName>
                                        </p:attrNameLst>
                                      </p:cBhvr>
                                      <p:to>
                                        <p:strVal val="visible"/>
                                      </p:to>
                                    </p:set>
                                    <p:animEffect filter="fade" transition="in">
                                      <p:cBhvr>
                                        <p:cTn dur="500"/>
                                        <p:tgtEl>
                                          <p:spTgt spid="3149"/>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50"/>
                                        </p:tgtEl>
                                        <p:attrNameLst>
                                          <p:attrName>style.visibility</p:attrName>
                                        </p:attrNameLst>
                                      </p:cBhvr>
                                      <p:to>
                                        <p:strVal val="visible"/>
                                      </p:to>
                                    </p:set>
                                    <p:animEffect filter="fade" transition="in">
                                      <p:cBhvr>
                                        <p:cTn dur="500"/>
                                        <p:tgtEl>
                                          <p:spTgt spid="315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51"/>
                                        </p:tgtEl>
                                        <p:attrNameLst>
                                          <p:attrName>style.visibility</p:attrName>
                                        </p:attrNameLst>
                                      </p:cBhvr>
                                      <p:to>
                                        <p:strVal val="visible"/>
                                      </p:to>
                                    </p:set>
                                    <p:animEffect filter="fade" transition="in">
                                      <p:cBhvr>
                                        <p:cTn dur="500"/>
                                        <p:tgtEl>
                                          <p:spTgt spid="315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54"/>
                                        </p:tgtEl>
                                        <p:attrNameLst>
                                          <p:attrName>style.visibility</p:attrName>
                                        </p:attrNameLst>
                                      </p:cBhvr>
                                      <p:to>
                                        <p:strVal val="visible"/>
                                      </p:to>
                                    </p:set>
                                    <p:animEffect filter="fade" transition="in">
                                      <p:cBhvr>
                                        <p:cTn dur="500"/>
                                        <p:tgtEl>
                                          <p:spTgt spid="315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57"/>
                                        </p:tgtEl>
                                        <p:attrNameLst>
                                          <p:attrName>style.visibility</p:attrName>
                                        </p:attrNameLst>
                                      </p:cBhvr>
                                      <p:to>
                                        <p:strVal val="visible"/>
                                      </p:to>
                                    </p:set>
                                    <p:animEffect filter="fade" transition="in">
                                      <p:cBhvr>
                                        <p:cTn dur="500"/>
                                        <p:tgtEl>
                                          <p:spTgt spid="315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60"/>
                                        </p:tgtEl>
                                        <p:attrNameLst>
                                          <p:attrName>style.visibility</p:attrName>
                                        </p:attrNameLst>
                                      </p:cBhvr>
                                      <p:to>
                                        <p:strVal val="visible"/>
                                      </p:to>
                                    </p:set>
                                    <p:animEffect filter="fade" transition="in">
                                      <p:cBhvr>
                                        <p:cTn dur="500"/>
                                        <p:tgtEl>
                                          <p:spTgt spid="316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63"/>
                                        </p:tgtEl>
                                        <p:attrNameLst>
                                          <p:attrName>style.visibility</p:attrName>
                                        </p:attrNameLst>
                                      </p:cBhvr>
                                      <p:to>
                                        <p:strVal val="visible"/>
                                      </p:to>
                                    </p:set>
                                    <p:animEffect filter="fade" transition="in">
                                      <p:cBhvr>
                                        <p:cTn dur="500"/>
                                        <p:tgtEl>
                                          <p:spTgt spid="316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66"/>
                                        </p:tgtEl>
                                        <p:attrNameLst>
                                          <p:attrName>style.visibility</p:attrName>
                                        </p:attrNameLst>
                                      </p:cBhvr>
                                      <p:to>
                                        <p:strVal val="visible"/>
                                      </p:to>
                                    </p:set>
                                    <p:animEffect filter="fade" transition="in">
                                      <p:cBhvr>
                                        <p:cTn dur="500"/>
                                        <p:tgtEl>
                                          <p:spTgt spid="3166"/>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0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181" name="Shape 3181"/>
        <p:cNvGrpSpPr/>
        <p:nvPr/>
      </p:nvGrpSpPr>
      <p:grpSpPr>
        <a:xfrm>
          <a:off x="0" y="0"/>
          <a:ext cx="0" cy="0"/>
          <a:chOff x="0" y="0"/>
          <a:chExt cx="0" cy="0"/>
        </a:xfrm>
      </p:grpSpPr>
      <p:sp>
        <p:nvSpPr>
          <p:cNvPr id="3182" name="Google Shape;3182;p119"/>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215D65"/>
              </a:buClr>
              <a:buSzPts val="3000"/>
              <a:buFont typeface="Poppins"/>
              <a:buNone/>
            </a:pPr>
            <a:r>
              <a:rPr b="1" i="0" lang="en-US" sz="3000" u="none" cap="none" strike="noStrike">
                <a:solidFill>
                  <a:srgbClr val="215D65"/>
                </a:solidFill>
                <a:latin typeface="Poppins"/>
                <a:ea typeface="Poppins"/>
                <a:cs typeface="Poppins"/>
                <a:sym typeface="Poppins"/>
              </a:rPr>
              <a:t>Cart Sample 2</a:t>
            </a:r>
            <a:endParaRPr b="1" i="0" sz="3000" u="none" cap="none" strike="noStrike">
              <a:solidFill>
                <a:srgbClr val="215D65"/>
              </a:solidFill>
              <a:latin typeface="Poppins"/>
              <a:ea typeface="Poppins"/>
              <a:cs typeface="Poppins"/>
              <a:sym typeface="Poppins"/>
            </a:endParaRPr>
          </a:p>
        </p:txBody>
      </p:sp>
      <p:pic>
        <p:nvPicPr>
          <p:cNvPr id="3183" name="Google Shape;3183;p119"/>
          <p:cNvPicPr preferRelativeResize="0"/>
          <p:nvPr/>
        </p:nvPicPr>
        <p:blipFill rotWithShape="1">
          <a:blip r:embed="rId3">
            <a:alphaModFix/>
          </a:blip>
          <a:srcRect b="0" l="0" r="0" t="0"/>
          <a:stretch/>
        </p:blipFill>
        <p:spPr>
          <a:xfrm>
            <a:off x="719403" y="1508787"/>
            <a:ext cx="10747453" cy="4320480"/>
          </a:xfrm>
          <a:prstGeom prst="rect">
            <a:avLst/>
          </a:prstGeom>
          <a:noFill/>
          <a:ln>
            <a:noFill/>
          </a:ln>
        </p:spPr>
      </p:pic>
      <p:sp>
        <p:nvSpPr>
          <p:cNvPr id="3184" name="Google Shape;3184;p119"/>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ADC5B8"/>
                </a:solidFill>
                <a:latin typeface="Poppins"/>
                <a:ea typeface="Poppins"/>
                <a:cs typeface="Poppins"/>
                <a:sym typeface="Poppins"/>
              </a:rPr>
              <a:t>SOME SUBTITLE TEXT HERE</a:t>
            </a:r>
            <a:endParaRPr sz="1200">
              <a:solidFill>
                <a:srgbClr val="ADC5B8"/>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82"/>
                                        </p:tgtEl>
                                        <p:attrNameLst>
                                          <p:attrName>style.visibility</p:attrName>
                                        </p:attrNameLst>
                                      </p:cBhvr>
                                      <p:to>
                                        <p:strVal val="visible"/>
                                      </p:to>
                                    </p:set>
                                    <p:animEffect filter="fade" transition="in">
                                      <p:cBhvr>
                                        <p:cTn dur="500"/>
                                        <p:tgtEl>
                                          <p:spTgt spid="318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83"/>
                                        </p:tgtEl>
                                        <p:attrNameLst>
                                          <p:attrName>style.visibility</p:attrName>
                                        </p:attrNameLst>
                                      </p:cBhvr>
                                      <p:to>
                                        <p:strVal val="visible"/>
                                      </p:to>
                                    </p:set>
                                    <p:animEffect filter="fade" transition="in">
                                      <p:cBhvr>
                                        <p:cTn dur="500"/>
                                        <p:tgtEl>
                                          <p:spTgt spid="3183"/>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0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188" name="Shape 3188"/>
        <p:cNvGrpSpPr/>
        <p:nvPr/>
      </p:nvGrpSpPr>
      <p:grpSpPr>
        <a:xfrm>
          <a:off x="0" y="0"/>
          <a:ext cx="0" cy="0"/>
          <a:chOff x="0" y="0"/>
          <a:chExt cx="0" cy="0"/>
        </a:xfrm>
      </p:grpSpPr>
      <p:sp>
        <p:nvSpPr>
          <p:cNvPr id="3189" name="Google Shape;3189;p120"/>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215D65"/>
              </a:buClr>
              <a:buSzPts val="3000"/>
              <a:buFont typeface="Poppins"/>
              <a:buNone/>
            </a:pPr>
            <a:r>
              <a:rPr b="1" i="0" lang="en-US" sz="3000" u="none" cap="none" strike="noStrike">
                <a:solidFill>
                  <a:srgbClr val="215D65"/>
                </a:solidFill>
                <a:latin typeface="Poppins"/>
                <a:ea typeface="Poppins"/>
                <a:cs typeface="Poppins"/>
                <a:sym typeface="Poppins"/>
              </a:rPr>
              <a:t>Cart Sample 2</a:t>
            </a:r>
            <a:endParaRPr b="1" i="0" sz="3000" u="none" cap="none" strike="noStrike">
              <a:solidFill>
                <a:srgbClr val="215D65"/>
              </a:solidFill>
              <a:latin typeface="Poppins"/>
              <a:ea typeface="Poppins"/>
              <a:cs typeface="Poppins"/>
              <a:sym typeface="Poppins"/>
            </a:endParaRPr>
          </a:p>
        </p:txBody>
      </p:sp>
      <p:pic>
        <p:nvPicPr>
          <p:cNvPr id="3190" name="Google Shape;3190;p120"/>
          <p:cNvPicPr preferRelativeResize="0"/>
          <p:nvPr/>
        </p:nvPicPr>
        <p:blipFill rotWithShape="1">
          <a:blip r:embed="rId3">
            <a:alphaModFix/>
          </a:blip>
          <a:srcRect b="0" l="0" r="0" t="0"/>
          <a:stretch/>
        </p:blipFill>
        <p:spPr>
          <a:xfrm>
            <a:off x="1199456" y="1604799"/>
            <a:ext cx="10081120" cy="4320479"/>
          </a:xfrm>
          <a:prstGeom prst="rect">
            <a:avLst/>
          </a:prstGeom>
          <a:noFill/>
          <a:ln>
            <a:noFill/>
          </a:ln>
        </p:spPr>
      </p:pic>
      <p:sp>
        <p:nvSpPr>
          <p:cNvPr id="3191" name="Google Shape;3191;p120"/>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ADC5B8"/>
                </a:solidFill>
                <a:latin typeface="Poppins"/>
                <a:ea typeface="Poppins"/>
                <a:cs typeface="Poppins"/>
                <a:sym typeface="Poppins"/>
              </a:rPr>
              <a:t>SOME SUBTITLE TEXT HERE</a:t>
            </a:r>
            <a:endParaRPr sz="1200">
              <a:solidFill>
                <a:srgbClr val="ADC5B8"/>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89"/>
                                        </p:tgtEl>
                                        <p:attrNameLst>
                                          <p:attrName>style.visibility</p:attrName>
                                        </p:attrNameLst>
                                      </p:cBhvr>
                                      <p:to>
                                        <p:strVal val="visible"/>
                                      </p:to>
                                    </p:set>
                                    <p:animEffect filter="fade" transition="in">
                                      <p:cBhvr>
                                        <p:cTn dur="500"/>
                                        <p:tgtEl>
                                          <p:spTgt spid="3189"/>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90"/>
                                        </p:tgtEl>
                                        <p:attrNameLst>
                                          <p:attrName>style.visibility</p:attrName>
                                        </p:attrNameLst>
                                      </p:cBhvr>
                                      <p:to>
                                        <p:strVal val="visible"/>
                                      </p:to>
                                    </p:set>
                                    <p:animEffect filter="fade" transition="in">
                                      <p:cBhvr>
                                        <p:cTn dur="500"/>
                                        <p:tgtEl>
                                          <p:spTgt spid="3190"/>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0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195" name="Shape 3195"/>
        <p:cNvGrpSpPr/>
        <p:nvPr/>
      </p:nvGrpSpPr>
      <p:grpSpPr>
        <a:xfrm>
          <a:off x="0" y="0"/>
          <a:ext cx="0" cy="0"/>
          <a:chOff x="0" y="0"/>
          <a:chExt cx="0" cy="0"/>
        </a:xfrm>
      </p:grpSpPr>
      <p:sp>
        <p:nvSpPr>
          <p:cNvPr id="3196" name="Google Shape;3196;p121"/>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215D65"/>
              </a:buClr>
              <a:buSzPts val="3000"/>
              <a:buFont typeface="Poppins"/>
              <a:buNone/>
            </a:pPr>
            <a:r>
              <a:rPr b="1" i="0" lang="en-US" sz="3000" u="none" cap="none" strike="noStrike">
                <a:solidFill>
                  <a:srgbClr val="215D65"/>
                </a:solidFill>
                <a:latin typeface="Poppins"/>
                <a:ea typeface="Poppins"/>
                <a:cs typeface="Poppins"/>
                <a:sym typeface="Poppins"/>
              </a:rPr>
              <a:t>Pricing Slides</a:t>
            </a:r>
            <a:endParaRPr b="1" i="0" sz="3000" u="none" cap="none" strike="noStrike">
              <a:solidFill>
                <a:srgbClr val="215D65"/>
              </a:solidFill>
              <a:latin typeface="Poppins"/>
              <a:ea typeface="Poppins"/>
              <a:cs typeface="Poppins"/>
              <a:sym typeface="Poppins"/>
            </a:endParaRPr>
          </a:p>
        </p:txBody>
      </p:sp>
      <p:grpSp>
        <p:nvGrpSpPr>
          <p:cNvPr id="3197" name="Google Shape;3197;p121"/>
          <p:cNvGrpSpPr/>
          <p:nvPr/>
        </p:nvGrpSpPr>
        <p:grpSpPr>
          <a:xfrm>
            <a:off x="1055062" y="3044957"/>
            <a:ext cx="2208245" cy="2585688"/>
            <a:chOff x="791296" y="2283718"/>
            <a:chExt cx="1656184" cy="1939266"/>
          </a:xfrm>
        </p:grpSpPr>
        <p:sp>
          <p:nvSpPr>
            <p:cNvPr id="3198" name="Google Shape;3198;p121"/>
            <p:cNvSpPr/>
            <p:nvPr/>
          </p:nvSpPr>
          <p:spPr>
            <a:xfrm>
              <a:off x="791296" y="2283718"/>
              <a:ext cx="1656184" cy="1368152"/>
            </a:xfrm>
            <a:prstGeom prst="round2SameRect">
              <a:avLst>
                <a:gd fmla="val 16667" name="adj1"/>
                <a:gd fmla="val 0" name="adj2"/>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900">
                  <a:solidFill>
                    <a:schemeClr val="lt1"/>
                  </a:solidFill>
                  <a:latin typeface="Poppins"/>
                  <a:ea typeface="Poppins"/>
                  <a:cs typeface="Poppins"/>
                  <a:sym typeface="Poppins"/>
                </a:rPr>
                <a:t>PROMO</a:t>
              </a:r>
              <a:endParaRPr/>
            </a:p>
            <a:p>
              <a:pPr indent="0" lvl="0" marL="0" marR="0" rtl="0" algn="ctr">
                <a:spcBef>
                  <a:spcPts val="0"/>
                </a:spcBef>
                <a:spcAft>
                  <a:spcPts val="0"/>
                </a:spcAft>
                <a:buNone/>
              </a:pPr>
              <a:r>
                <a:t/>
              </a:r>
              <a:endParaRPr sz="1900">
                <a:solidFill>
                  <a:schemeClr val="lt1"/>
                </a:solidFill>
                <a:latin typeface="Poppins"/>
                <a:ea typeface="Poppins"/>
                <a:cs typeface="Poppins"/>
                <a:sym typeface="Poppins"/>
              </a:endParaRPr>
            </a:p>
            <a:p>
              <a:pPr indent="0" lvl="0" marL="0" marR="0" rtl="0" algn="ctr">
                <a:spcBef>
                  <a:spcPts val="0"/>
                </a:spcBef>
                <a:spcAft>
                  <a:spcPts val="0"/>
                </a:spcAft>
                <a:buNone/>
              </a:pPr>
              <a:r>
                <a:rPr lang="en-US" sz="3200">
                  <a:solidFill>
                    <a:schemeClr val="lt1"/>
                  </a:solidFill>
                  <a:latin typeface="Poppins"/>
                  <a:ea typeface="Poppins"/>
                  <a:cs typeface="Poppins"/>
                  <a:sym typeface="Poppins"/>
                </a:rPr>
                <a:t>$2,000</a:t>
              </a:r>
              <a:endParaRPr/>
            </a:p>
          </p:txBody>
        </p:sp>
        <p:sp>
          <p:nvSpPr>
            <p:cNvPr id="3199" name="Google Shape;3199;p121"/>
            <p:cNvSpPr/>
            <p:nvPr/>
          </p:nvSpPr>
          <p:spPr>
            <a:xfrm rot="10800000">
              <a:off x="791296" y="3710598"/>
              <a:ext cx="1656184" cy="512386"/>
            </a:xfrm>
            <a:prstGeom prst="round2SameRect">
              <a:avLst>
                <a:gd fmla="val 44560" name="adj1"/>
                <a:gd fmla="val 0" name="adj2"/>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3200" name="Google Shape;3200;p121"/>
            <p:cNvSpPr/>
            <p:nvPr/>
          </p:nvSpPr>
          <p:spPr>
            <a:xfrm>
              <a:off x="1231382" y="3769186"/>
              <a:ext cx="712042" cy="332142"/>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None/>
              </a:pPr>
              <a:r>
                <a:rPr lang="en-US" sz="1500">
                  <a:solidFill>
                    <a:srgbClr val="FFFFFF"/>
                  </a:solidFill>
                  <a:latin typeface="Poppins"/>
                  <a:ea typeface="Poppins"/>
                  <a:cs typeface="Poppins"/>
                  <a:sym typeface="Poppins"/>
                </a:rPr>
                <a:t>BASIC</a:t>
              </a:r>
              <a:endParaRPr/>
            </a:p>
          </p:txBody>
        </p:sp>
      </p:grpSp>
      <p:grpSp>
        <p:nvGrpSpPr>
          <p:cNvPr id="3201" name="Google Shape;3201;p121"/>
          <p:cNvGrpSpPr/>
          <p:nvPr/>
        </p:nvGrpSpPr>
        <p:grpSpPr>
          <a:xfrm>
            <a:off x="3711862" y="3045745"/>
            <a:ext cx="2208245" cy="2585688"/>
            <a:chOff x="2783896" y="2284309"/>
            <a:chExt cx="1656184" cy="1939266"/>
          </a:xfrm>
        </p:grpSpPr>
        <p:sp>
          <p:nvSpPr>
            <p:cNvPr id="3202" name="Google Shape;3202;p121"/>
            <p:cNvSpPr/>
            <p:nvPr/>
          </p:nvSpPr>
          <p:spPr>
            <a:xfrm>
              <a:off x="2783896" y="2284309"/>
              <a:ext cx="1656184" cy="1368152"/>
            </a:xfrm>
            <a:prstGeom prst="round2SameRect">
              <a:avLst>
                <a:gd fmla="val 16667" name="adj1"/>
                <a:gd fmla="val 0" name="adj2"/>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900">
                  <a:solidFill>
                    <a:schemeClr val="lt1"/>
                  </a:solidFill>
                  <a:latin typeface="Poppins"/>
                  <a:ea typeface="Poppins"/>
                  <a:cs typeface="Poppins"/>
                  <a:sym typeface="Poppins"/>
                </a:rPr>
                <a:t>RECOMMENDED</a:t>
              </a:r>
              <a:endParaRPr/>
            </a:p>
            <a:p>
              <a:pPr indent="0" lvl="0" marL="0" marR="0" rtl="0" algn="ctr">
                <a:spcBef>
                  <a:spcPts val="0"/>
                </a:spcBef>
                <a:spcAft>
                  <a:spcPts val="0"/>
                </a:spcAft>
                <a:buNone/>
              </a:pPr>
              <a:r>
                <a:t/>
              </a:r>
              <a:endParaRPr sz="1900">
                <a:solidFill>
                  <a:schemeClr val="lt1"/>
                </a:solidFill>
                <a:latin typeface="Poppins"/>
                <a:ea typeface="Poppins"/>
                <a:cs typeface="Poppins"/>
                <a:sym typeface="Poppins"/>
              </a:endParaRPr>
            </a:p>
            <a:p>
              <a:pPr indent="0" lvl="0" marL="0" marR="0" rtl="0" algn="ctr">
                <a:spcBef>
                  <a:spcPts val="0"/>
                </a:spcBef>
                <a:spcAft>
                  <a:spcPts val="0"/>
                </a:spcAft>
                <a:buNone/>
              </a:pPr>
              <a:r>
                <a:rPr lang="en-US" sz="3200">
                  <a:solidFill>
                    <a:schemeClr val="lt1"/>
                  </a:solidFill>
                  <a:latin typeface="Poppins"/>
                  <a:ea typeface="Poppins"/>
                  <a:cs typeface="Poppins"/>
                  <a:sym typeface="Poppins"/>
                </a:rPr>
                <a:t>$5,000</a:t>
              </a:r>
              <a:endParaRPr/>
            </a:p>
          </p:txBody>
        </p:sp>
        <p:sp>
          <p:nvSpPr>
            <p:cNvPr id="3203" name="Google Shape;3203;p121"/>
            <p:cNvSpPr/>
            <p:nvPr/>
          </p:nvSpPr>
          <p:spPr>
            <a:xfrm rot="10800000">
              <a:off x="2783896" y="3711189"/>
              <a:ext cx="1656184" cy="512386"/>
            </a:xfrm>
            <a:prstGeom prst="round2SameRect">
              <a:avLst>
                <a:gd fmla="val 44560" name="adj1"/>
                <a:gd fmla="val 0" name="adj2"/>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3204" name="Google Shape;3204;p121"/>
            <p:cNvSpPr/>
            <p:nvPr/>
          </p:nvSpPr>
          <p:spPr>
            <a:xfrm>
              <a:off x="3113696" y="3755515"/>
              <a:ext cx="1080120" cy="332142"/>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None/>
              </a:pPr>
              <a:r>
                <a:rPr lang="en-US" sz="1500">
                  <a:solidFill>
                    <a:srgbClr val="FFFFFF"/>
                  </a:solidFill>
                  <a:latin typeface="Poppins"/>
                  <a:ea typeface="Poppins"/>
                  <a:cs typeface="Poppins"/>
                  <a:sym typeface="Poppins"/>
                </a:rPr>
                <a:t>STANDARD</a:t>
              </a:r>
              <a:endParaRPr/>
            </a:p>
          </p:txBody>
        </p:sp>
      </p:grpSp>
      <p:grpSp>
        <p:nvGrpSpPr>
          <p:cNvPr id="3205" name="Google Shape;3205;p121"/>
          <p:cNvGrpSpPr/>
          <p:nvPr/>
        </p:nvGrpSpPr>
        <p:grpSpPr>
          <a:xfrm>
            <a:off x="6415531" y="3050769"/>
            <a:ext cx="2208245" cy="2585688"/>
            <a:chOff x="4811648" y="2288077"/>
            <a:chExt cx="1656184" cy="1939266"/>
          </a:xfrm>
        </p:grpSpPr>
        <p:sp>
          <p:nvSpPr>
            <p:cNvPr id="3206" name="Google Shape;3206;p121"/>
            <p:cNvSpPr/>
            <p:nvPr/>
          </p:nvSpPr>
          <p:spPr>
            <a:xfrm>
              <a:off x="4811648" y="2288077"/>
              <a:ext cx="1656184" cy="1368152"/>
            </a:xfrm>
            <a:prstGeom prst="round2SameRect">
              <a:avLst>
                <a:gd fmla="val 16667" name="adj1"/>
                <a:gd fmla="val 0" name="adj2"/>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900">
                  <a:solidFill>
                    <a:schemeClr val="lt1"/>
                  </a:solidFill>
                  <a:latin typeface="Poppins"/>
                  <a:ea typeface="Poppins"/>
                  <a:cs typeface="Poppins"/>
                  <a:sym typeface="Poppins"/>
                </a:rPr>
                <a:t>SPECIAL</a:t>
              </a:r>
              <a:endParaRPr/>
            </a:p>
            <a:p>
              <a:pPr indent="0" lvl="0" marL="0" marR="0" rtl="0" algn="ctr">
                <a:spcBef>
                  <a:spcPts val="0"/>
                </a:spcBef>
                <a:spcAft>
                  <a:spcPts val="0"/>
                </a:spcAft>
                <a:buNone/>
              </a:pPr>
              <a:r>
                <a:t/>
              </a:r>
              <a:endParaRPr sz="1900">
                <a:solidFill>
                  <a:schemeClr val="lt1"/>
                </a:solidFill>
                <a:latin typeface="Poppins"/>
                <a:ea typeface="Poppins"/>
                <a:cs typeface="Poppins"/>
                <a:sym typeface="Poppins"/>
              </a:endParaRPr>
            </a:p>
            <a:p>
              <a:pPr indent="0" lvl="0" marL="0" marR="0" rtl="0" algn="ctr">
                <a:spcBef>
                  <a:spcPts val="0"/>
                </a:spcBef>
                <a:spcAft>
                  <a:spcPts val="0"/>
                </a:spcAft>
                <a:buNone/>
              </a:pPr>
              <a:r>
                <a:rPr lang="en-US" sz="3200">
                  <a:solidFill>
                    <a:schemeClr val="lt1"/>
                  </a:solidFill>
                  <a:latin typeface="Poppins"/>
                  <a:ea typeface="Poppins"/>
                  <a:cs typeface="Poppins"/>
                  <a:sym typeface="Poppins"/>
                </a:rPr>
                <a:t>$7,000</a:t>
              </a:r>
              <a:endParaRPr/>
            </a:p>
          </p:txBody>
        </p:sp>
        <p:sp>
          <p:nvSpPr>
            <p:cNvPr id="3207" name="Google Shape;3207;p121"/>
            <p:cNvSpPr/>
            <p:nvPr/>
          </p:nvSpPr>
          <p:spPr>
            <a:xfrm rot="10800000">
              <a:off x="4811648" y="3714957"/>
              <a:ext cx="1656184" cy="512386"/>
            </a:xfrm>
            <a:prstGeom prst="round2SameRect">
              <a:avLst>
                <a:gd fmla="val 44560" name="adj1"/>
                <a:gd fmla="val 0" name="adj2"/>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3208" name="Google Shape;3208;p121"/>
            <p:cNvSpPr/>
            <p:nvPr/>
          </p:nvSpPr>
          <p:spPr>
            <a:xfrm>
              <a:off x="5129920" y="3769186"/>
              <a:ext cx="1080120" cy="332142"/>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None/>
              </a:pPr>
              <a:r>
                <a:rPr lang="en-US" sz="1500">
                  <a:solidFill>
                    <a:srgbClr val="FFFFFF"/>
                  </a:solidFill>
                  <a:latin typeface="Poppins"/>
                  <a:ea typeface="Poppins"/>
                  <a:cs typeface="Poppins"/>
                  <a:sym typeface="Poppins"/>
                </a:rPr>
                <a:t>PREMIUM</a:t>
              </a:r>
              <a:endParaRPr/>
            </a:p>
          </p:txBody>
        </p:sp>
      </p:grpSp>
      <p:grpSp>
        <p:nvGrpSpPr>
          <p:cNvPr id="3209" name="Google Shape;3209;p121"/>
          <p:cNvGrpSpPr/>
          <p:nvPr/>
        </p:nvGrpSpPr>
        <p:grpSpPr>
          <a:xfrm>
            <a:off x="9072331" y="3051557"/>
            <a:ext cx="2208246" cy="2585688"/>
            <a:chOff x="6804248" y="2288668"/>
            <a:chExt cx="1656184" cy="1939266"/>
          </a:xfrm>
        </p:grpSpPr>
        <p:sp>
          <p:nvSpPr>
            <p:cNvPr id="3210" name="Google Shape;3210;p121"/>
            <p:cNvSpPr/>
            <p:nvPr/>
          </p:nvSpPr>
          <p:spPr>
            <a:xfrm>
              <a:off x="6804248" y="2288668"/>
              <a:ext cx="1656184" cy="1368152"/>
            </a:xfrm>
            <a:prstGeom prst="round2SameRect">
              <a:avLst>
                <a:gd fmla="val 16667" name="adj1"/>
                <a:gd fmla="val 0" name="adj2"/>
              </a:avLst>
            </a:prstGeom>
            <a:solidFill>
              <a:srgbClr val="BADB7C"/>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900">
                  <a:solidFill>
                    <a:schemeClr val="lt1"/>
                  </a:solidFill>
                  <a:latin typeface="Poppins"/>
                  <a:ea typeface="Poppins"/>
                  <a:cs typeface="Poppins"/>
                  <a:sym typeface="Poppins"/>
                </a:rPr>
                <a:t>ADVANCE</a:t>
              </a:r>
              <a:endParaRPr/>
            </a:p>
            <a:p>
              <a:pPr indent="0" lvl="0" marL="0" marR="0" rtl="0" algn="ctr">
                <a:spcBef>
                  <a:spcPts val="0"/>
                </a:spcBef>
                <a:spcAft>
                  <a:spcPts val="0"/>
                </a:spcAft>
                <a:buNone/>
              </a:pPr>
              <a:r>
                <a:t/>
              </a:r>
              <a:endParaRPr sz="1900">
                <a:solidFill>
                  <a:schemeClr val="lt1"/>
                </a:solidFill>
                <a:latin typeface="Poppins"/>
                <a:ea typeface="Poppins"/>
                <a:cs typeface="Poppins"/>
                <a:sym typeface="Poppins"/>
              </a:endParaRPr>
            </a:p>
            <a:p>
              <a:pPr indent="0" lvl="0" marL="0" marR="0" rtl="0" algn="ctr">
                <a:spcBef>
                  <a:spcPts val="0"/>
                </a:spcBef>
                <a:spcAft>
                  <a:spcPts val="0"/>
                </a:spcAft>
                <a:buNone/>
              </a:pPr>
              <a:r>
                <a:rPr lang="en-US" sz="3200">
                  <a:solidFill>
                    <a:schemeClr val="lt1"/>
                  </a:solidFill>
                  <a:latin typeface="Poppins"/>
                  <a:ea typeface="Poppins"/>
                  <a:cs typeface="Poppins"/>
                  <a:sym typeface="Poppins"/>
                </a:rPr>
                <a:t>$10,000</a:t>
              </a:r>
              <a:endParaRPr/>
            </a:p>
          </p:txBody>
        </p:sp>
        <p:sp>
          <p:nvSpPr>
            <p:cNvPr id="3211" name="Google Shape;3211;p121"/>
            <p:cNvSpPr/>
            <p:nvPr/>
          </p:nvSpPr>
          <p:spPr>
            <a:xfrm rot="10800000">
              <a:off x="6804248" y="3715548"/>
              <a:ext cx="1656184" cy="512386"/>
            </a:xfrm>
            <a:prstGeom prst="round2SameRect">
              <a:avLst>
                <a:gd fmla="val 44560" name="adj1"/>
                <a:gd fmla="val 0" name="adj2"/>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3212" name="Google Shape;3212;p121"/>
            <p:cNvSpPr/>
            <p:nvPr/>
          </p:nvSpPr>
          <p:spPr>
            <a:xfrm>
              <a:off x="7092280" y="3758961"/>
              <a:ext cx="1080120" cy="332142"/>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None/>
              </a:pPr>
              <a:r>
                <a:rPr lang="en-US" sz="1500">
                  <a:solidFill>
                    <a:srgbClr val="FFFFFF"/>
                  </a:solidFill>
                  <a:latin typeface="Poppins"/>
                  <a:ea typeface="Poppins"/>
                  <a:cs typeface="Poppins"/>
                  <a:sym typeface="Poppins"/>
                </a:rPr>
                <a:t>ENTERPRISE</a:t>
              </a:r>
              <a:endParaRPr/>
            </a:p>
          </p:txBody>
        </p:sp>
      </p:grpSp>
      <p:sp>
        <p:nvSpPr>
          <p:cNvPr id="3213" name="Google Shape;3213;p121"/>
          <p:cNvSpPr/>
          <p:nvPr/>
        </p:nvSpPr>
        <p:spPr>
          <a:xfrm>
            <a:off x="946480" y="1604798"/>
            <a:ext cx="10334096" cy="1161852"/>
          </a:xfrm>
          <a:prstGeom prst="rect">
            <a:avLst/>
          </a:prstGeom>
          <a:noFill/>
          <a:ln>
            <a:noFill/>
          </a:ln>
        </p:spPr>
        <p:txBody>
          <a:bodyPr anchorCtr="0" anchor="t" bIns="60950" lIns="121900" spcFirstLastPara="1" rIns="121900" wrap="square" tIns="60950">
            <a:noAutofit/>
          </a:bodyPr>
          <a:lstStyle/>
          <a:p>
            <a:pPr indent="0" lvl="0" marL="0" marR="0" rtl="0" algn="ctr">
              <a:lnSpc>
                <a:spcPct val="150000"/>
              </a:lnSpc>
              <a:spcBef>
                <a:spcPts val="0"/>
              </a:spcBef>
              <a:spcAft>
                <a:spcPts val="0"/>
              </a:spcAft>
              <a:buNone/>
            </a:pPr>
            <a:r>
              <a:rPr lang="en-US" sz="1500">
                <a:solidFill>
                  <a:srgbClr val="595959"/>
                </a:solidFill>
                <a:latin typeface="Poppins"/>
                <a:ea typeface="Poppins"/>
                <a:cs typeface="Poppins"/>
                <a:sym typeface="Poppins"/>
              </a:rPr>
              <a:t>ABC has several pricing options to fit your company’s needs and your budget. We have experience working with non profit organizations as well as business clients.  Our service pricing is based on the complexity of the project and the number of pages a site needs. </a:t>
            </a:r>
            <a:endParaRPr/>
          </a:p>
        </p:txBody>
      </p:sp>
      <p:sp>
        <p:nvSpPr>
          <p:cNvPr id="3214" name="Google Shape;3214;p121"/>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ADC5B8"/>
                </a:solidFill>
                <a:latin typeface="Poppins"/>
                <a:ea typeface="Poppins"/>
                <a:cs typeface="Poppins"/>
                <a:sym typeface="Poppins"/>
              </a:rPr>
              <a:t>SOME SUBTITLE TEXT HERE</a:t>
            </a:r>
            <a:endParaRPr sz="1200">
              <a:solidFill>
                <a:srgbClr val="ADC5B8"/>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96"/>
                                        </p:tgtEl>
                                        <p:attrNameLst>
                                          <p:attrName>style.visibility</p:attrName>
                                        </p:attrNameLst>
                                      </p:cBhvr>
                                      <p:to>
                                        <p:strVal val="visible"/>
                                      </p:to>
                                    </p:set>
                                    <p:animEffect filter="fade" transition="in">
                                      <p:cBhvr>
                                        <p:cTn dur="500"/>
                                        <p:tgtEl>
                                          <p:spTgt spid="319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213"/>
                                        </p:tgtEl>
                                        <p:attrNameLst>
                                          <p:attrName>style.visibility</p:attrName>
                                        </p:attrNameLst>
                                      </p:cBhvr>
                                      <p:to>
                                        <p:strVal val="visible"/>
                                      </p:to>
                                    </p:set>
                                    <p:animEffect filter="fade" transition="in">
                                      <p:cBhvr>
                                        <p:cTn dur="500"/>
                                        <p:tgtEl>
                                          <p:spTgt spid="321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97"/>
                                        </p:tgtEl>
                                        <p:attrNameLst>
                                          <p:attrName>style.visibility</p:attrName>
                                        </p:attrNameLst>
                                      </p:cBhvr>
                                      <p:to>
                                        <p:strVal val="visible"/>
                                      </p:to>
                                    </p:set>
                                    <p:animEffect filter="fade" transition="in">
                                      <p:cBhvr>
                                        <p:cTn dur="500"/>
                                        <p:tgtEl>
                                          <p:spTgt spid="319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201"/>
                                        </p:tgtEl>
                                        <p:attrNameLst>
                                          <p:attrName>style.visibility</p:attrName>
                                        </p:attrNameLst>
                                      </p:cBhvr>
                                      <p:to>
                                        <p:strVal val="visible"/>
                                      </p:to>
                                    </p:set>
                                    <p:animEffect filter="fade" transition="in">
                                      <p:cBhvr>
                                        <p:cTn dur="500"/>
                                        <p:tgtEl>
                                          <p:spTgt spid="320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205"/>
                                        </p:tgtEl>
                                        <p:attrNameLst>
                                          <p:attrName>style.visibility</p:attrName>
                                        </p:attrNameLst>
                                      </p:cBhvr>
                                      <p:to>
                                        <p:strVal val="visible"/>
                                      </p:to>
                                    </p:set>
                                    <p:animEffect filter="fade" transition="in">
                                      <p:cBhvr>
                                        <p:cTn dur="500"/>
                                        <p:tgtEl>
                                          <p:spTgt spid="320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209"/>
                                        </p:tgtEl>
                                        <p:attrNameLst>
                                          <p:attrName>style.visibility</p:attrName>
                                        </p:attrNameLst>
                                      </p:cBhvr>
                                      <p:to>
                                        <p:strVal val="visible"/>
                                      </p:to>
                                    </p:set>
                                    <p:animEffect filter="fade" transition="in">
                                      <p:cBhvr>
                                        <p:cTn dur="500"/>
                                        <p:tgtEl>
                                          <p:spTgt spid="3209"/>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0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218" name="Shape 3218"/>
        <p:cNvGrpSpPr/>
        <p:nvPr/>
      </p:nvGrpSpPr>
      <p:grpSpPr>
        <a:xfrm>
          <a:off x="0" y="0"/>
          <a:ext cx="0" cy="0"/>
          <a:chOff x="0" y="0"/>
          <a:chExt cx="0" cy="0"/>
        </a:xfrm>
      </p:grpSpPr>
      <p:sp>
        <p:nvSpPr>
          <p:cNvPr id="3219" name="Google Shape;3219;p122"/>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215D65"/>
              </a:buClr>
              <a:buSzPts val="3000"/>
              <a:buFont typeface="Poppins"/>
              <a:buNone/>
            </a:pPr>
            <a:r>
              <a:rPr b="1" i="0" lang="en-US" sz="3000" u="none" cap="none" strike="noStrike">
                <a:solidFill>
                  <a:srgbClr val="215D65"/>
                </a:solidFill>
                <a:latin typeface="Poppins"/>
                <a:ea typeface="Poppins"/>
                <a:cs typeface="Poppins"/>
                <a:sym typeface="Poppins"/>
              </a:rPr>
              <a:t>Pricing Detail </a:t>
            </a:r>
            <a:endParaRPr b="1" i="0" sz="3000" u="none" cap="none" strike="noStrike">
              <a:solidFill>
                <a:srgbClr val="215D65"/>
              </a:solidFill>
              <a:latin typeface="Ubuntu"/>
              <a:ea typeface="Ubuntu"/>
              <a:cs typeface="Ubuntu"/>
              <a:sym typeface="Ubuntu"/>
            </a:endParaRPr>
          </a:p>
        </p:txBody>
      </p:sp>
      <p:sp>
        <p:nvSpPr>
          <p:cNvPr id="3220" name="Google Shape;3220;p122"/>
          <p:cNvSpPr/>
          <p:nvPr/>
        </p:nvSpPr>
        <p:spPr>
          <a:xfrm>
            <a:off x="3599723" y="3024336"/>
            <a:ext cx="3744416" cy="2740490"/>
          </a:xfrm>
          <a:prstGeom prst="rect">
            <a:avLst/>
          </a:prstGeom>
          <a:noFill/>
          <a:ln>
            <a:noFill/>
          </a:ln>
        </p:spPr>
        <p:txBody>
          <a:bodyPr anchorCtr="0" anchor="t" bIns="60950" lIns="121900" spcFirstLastPara="1" rIns="121900" wrap="square" tIns="60950">
            <a:noAutofit/>
          </a:bodyPr>
          <a:lstStyle/>
          <a:p>
            <a:pPr indent="-228594" lvl="0" marL="228594" marR="0" rtl="0" algn="l">
              <a:lnSpc>
                <a:spcPct val="150000"/>
              </a:lnSpc>
              <a:spcBef>
                <a:spcPts val="0"/>
              </a:spcBef>
              <a:spcAft>
                <a:spcPts val="0"/>
              </a:spcAft>
              <a:buClr>
                <a:schemeClr val="dk2"/>
              </a:buClr>
              <a:buSzPts val="1400"/>
              <a:buFont typeface="Noto Sans Symbols"/>
              <a:buChar char="✓"/>
            </a:pPr>
            <a:r>
              <a:rPr lang="en-US" sz="1400">
                <a:solidFill>
                  <a:srgbClr val="595959"/>
                </a:solidFill>
                <a:latin typeface="Poppins"/>
                <a:ea typeface="Poppins"/>
                <a:cs typeface="Poppins"/>
                <a:sym typeface="Poppins"/>
              </a:rPr>
              <a:t>All-In-One Social Inbox</a:t>
            </a:r>
            <a:endParaRPr/>
          </a:p>
          <a:p>
            <a:pPr indent="-228594" lvl="0" marL="228594" marR="0" rtl="0" algn="l">
              <a:lnSpc>
                <a:spcPct val="150000"/>
              </a:lnSpc>
              <a:spcBef>
                <a:spcPts val="1067"/>
              </a:spcBef>
              <a:spcAft>
                <a:spcPts val="0"/>
              </a:spcAft>
              <a:buClr>
                <a:schemeClr val="dk2"/>
              </a:buClr>
              <a:buSzPts val="1400"/>
              <a:buFont typeface="Noto Sans Symbols"/>
              <a:buChar char="✓"/>
            </a:pPr>
            <a:r>
              <a:rPr lang="en-US" sz="1400">
                <a:solidFill>
                  <a:srgbClr val="595959"/>
                </a:solidFill>
                <a:latin typeface="Poppins"/>
                <a:ea typeface="Poppins"/>
                <a:cs typeface="Poppins"/>
                <a:sym typeface="Poppins"/>
              </a:rPr>
              <a:t>Real-time Brand Monitoring</a:t>
            </a:r>
            <a:endParaRPr/>
          </a:p>
          <a:p>
            <a:pPr indent="-228594" lvl="0" marL="228594" marR="0" rtl="0" algn="l">
              <a:lnSpc>
                <a:spcPct val="150000"/>
              </a:lnSpc>
              <a:spcBef>
                <a:spcPts val="1067"/>
              </a:spcBef>
              <a:spcAft>
                <a:spcPts val="0"/>
              </a:spcAft>
              <a:buClr>
                <a:schemeClr val="dk2"/>
              </a:buClr>
              <a:buSzPts val="1400"/>
              <a:buFont typeface="Noto Sans Symbols"/>
              <a:buChar char="✓"/>
            </a:pPr>
            <a:r>
              <a:rPr lang="en-US" sz="1400">
                <a:solidFill>
                  <a:srgbClr val="595959"/>
                </a:solidFill>
                <a:latin typeface="Poppins"/>
                <a:ea typeface="Poppins"/>
                <a:cs typeface="Poppins"/>
                <a:sym typeface="Poppins"/>
              </a:rPr>
              <a:t>Advanced Publishing Features</a:t>
            </a:r>
            <a:endParaRPr/>
          </a:p>
          <a:p>
            <a:pPr indent="-228594" lvl="0" marL="228594" marR="0" rtl="0" algn="l">
              <a:lnSpc>
                <a:spcPct val="150000"/>
              </a:lnSpc>
              <a:spcBef>
                <a:spcPts val="1067"/>
              </a:spcBef>
              <a:spcAft>
                <a:spcPts val="0"/>
              </a:spcAft>
              <a:buClr>
                <a:schemeClr val="dk2"/>
              </a:buClr>
              <a:buSzPts val="1400"/>
              <a:buFont typeface="Noto Sans Symbols"/>
              <a:buChar char="✓"/>
            </a:pPr>
            <a:r>
              <a:rPr lang="en-US" sz="1400">
                <a:solidFill>
                  <a:srgbClr val="595959"/>
                </a:solidFill>
                <a:latin typeface="Poppins"/>
                <a:ea typeface="Poppins"/>
                <a:cs typeface="Poppins"/>
                <a:sym typeface="Poppins"/>
              </a:rPr>
              <a:t>Social CRM Tools</a:t>
            </a:r>
            <a:endParaRPr/>
          </a:p>
          <a:p>
            <a:pPr indent="-228594" lvl="0" marL="228594" marR="0" rtl="0" algn="l">
              <a:lnSpc>
                <a:spcPct val="150000"/>
              </a:lnSpc>
              <a:spcBef>
                <a:spcPts val="1067"/>
              </a:spcBef>
              <a:spcAft>
                <a:spcPts val="0"/>
              </a:spcAft>
              <a:buClr>
                <a:schemeClr val="dk2"/>
              </a:buClr>
              <a:buSzPts val="1400"/>
              <a:buFont typeface="Noto Sans Symbols"/>
              <a:buChar char="✓"/>
            </a:pPr>
            <a:r>
              <a:rPr lang="en-US" sz="1400">
                <a:solidFill>
                  <a:srgbClr val="595959"/>
                </a:solidFill>
                <a:latin typeface="Poppins"/>
                <a:ea typeface="Poppins"/>
                <a:cs typeface="Poppins"/>
                <a:sym typeface="Poppins"/>
              </a:rPr>
              <a:t>Comprehensive Reporting Tools</a:t>
            </a:r>
            <a:endParaRPr/>
          </a:p>
          <a:p>
            <a:pPr indent="-228594" lvl="0" marL="228594" marR="0" rtl="0" algn="l">
              <a:lnSpc>
                <a:spcPct val="150000"/>
              </a:lnSpc>
              <a:spcBef>
                <a:spcPts val="1067"/>
              </a:spcBef>
              <a:spcAft>
                <a:spcPts val="0"/>
              </a:spcAft>
              <a:buClr>
                <a:schemeClr val="dk2"/>
              </a:buClr>
              <a:buSzPts val="1400"/>
              <a:buFont typeface="Noto Sans Symbols"/>
              <a:buChar char="✓"/>
            </a:pPr>
            <a:r>
              <a:rPr lang="en-US" sz="1400">
                <a:solidFill>
                  <a:srgbClr val="595959"/>
                </a:solidFill>
                <a:latin typeface="Poppins"/>
                <a:ea typeface="Poppins"/>
                <a:cs typeface="Poppins"/>
                <a:sym typeface="Poppins"/>
              </a:rPr>
              <a:t>Complimentary Training &amp; Support</a:t>
            </a:r>
            <a:endParaRPr/>
          </a:p>
        </p:txBody>
      </p:sp>
      <p:sp>
        <p:nvSpPr>
          <p:cNvPr id="3221" name="Google Shape;3221;p122"/>
          <p:cNvSpPr/>
          <p:nvPr/>
        </p:nvSpPr>
        <p:spPr>
          <a:xfrm>
            <a:off x="7697392" y="3044025"/>
            <a:ext cx="3744416" cy="2740490"/>
          </a:xfrm>
          <a:prstGeom prst="rect">
            <a:avLst/>
          </a:prstGeom>
          <a:noFill/>
          <a:ln>
            <a:noFill/>
          </a:ln>
        </p:spPr>
        <p:txBody>
          <a:bodyPr anchorCtr="0" anchor="t" bIns="60950" lIns="121900" spcFirstLastPara="1" rIns="121900" wrap="square" tIns="60950">
            <a:noAutofit/>
          </a:bodyPr>
          <a:lstStyle/>
          <a:p>
            <a:pPr indent="-228594" lvl="0" marL="228594" marR="0" rtl="0" algn="l">
              <a:lnSpc>
                <a:spcPct val="150000"/>
              </a:lnSpc>
              <a:spcBef>
                <a:spcPts val="0"/>
              </a:spcBef>
              <a:spcAft>
                <a:spcPts val="0"/>
              </a:spcAft>
              <a:buClr>
                <a:schemeClr val="dk2"/>
              </a:buClr>
              <a:buSzPts val="1400"/>
              <a:buFont typeface="Noto Sans Symbols"/>
              <a:buChar char="✓"/>
            </a:pPr>
            <a:r>
              <a:rPr lang="en-US" sz="1400">
                <a:solidFill>
                  <a:srgbClr val="595959"/>
                </a:solidFill>
                <a:latin typeface="Poppins"/>
                <a:ea typeface="Poppins"/>
                <a:cs typeface="Poppins"/>
                <a:sym typeface="Poppins"/>
              </a:rPr>
              <a:t>Real-time Brand Monitoring </a:t>
            </a:r>
            <a:endParaRPr/>
          </a:p>
          <a:p>
            <a:pPr indent="-228594" lvl="0" marL="228594" marR="0" rtl="0" algn="l">
              <a:lnSpc>
                <a:spcPct val="150000"/>
              </a:lnSpc>
              <a:spcBef>
                <a:spcPts val="1067"/>
              </a:spcBef>
              <a:spcAft>
                <a:spcPts val="0"/>
              </a:spcAft>
              <a:buClr>
                <a:schemeClr val="dk2"/>
              </a:buClr>
              <a:buSzPts val="1400"/>
              <a:buFont typeface="Noto Sans Symbols"/>
              <a:buChar char="✓"/>
            </a:pPr>
            <a:r>
              <a:rPr lang="en-US" sz="1400">
                <a:solidFill>
                  <a:srgbClr val="595959"/>
                </a:solidFill>
                <a:latin typeface="Poppins"/>
                <a:ea typeface="Poppins"/>
                <a:cs typeface="Poppins"/>
                <a:sym typeface="Poppins"/>
              </a:rPr>
              <a:t>Advanced Publishing Features </a:t>
            </a:r>
            <a:endParaRPr/>
          </a:p>
          <a:p>
            <a:pPr indent="-228594" lvl="0" marL="228594" marR="0" rtl="0" algn="l">
              <a:lnSpc>
                <a:spcPct val="150000"/>
              </a:lnSpc>
              <a:spcBef>
                <a:spcPts val="1067"/>
              </a:spcBef>
              <a:spcAft>
                <a:spcPts val="0"/>
              </a:spcAft>
              <a:buClr>
                <a:schemeClr val="dk2"/>
              </a:buClr>
              <a:buSzPts val="1400"/>
              <a:buFont typeface="Noto Sans Symbols"/>
              <a:buChar char="✓"/>
            </a:pPr>
            <a:r>
              <a:rPr lang="en-US" sz="1400">
                <a:solidFill>
                  <a:srgbClr val="595959"/>
                </a:solidFill>
                <a:latin typeface="Poppins"/>
                <a:ea typeface="Poppins"/>
                <a:cs typeface="Poppins"/>
                <a:sym typeface="Poppins"/>
              </a:rPr>
              <a:t>Social CRM Tools </a:t>
            </a:r>
            <a:endParaRPr/>
          </a:p>
          <a:p>
            <a:pPr indent="-228594" lvl="0" marL="228594" marR="0" rtl="0" algn="l">
              <a:lnSpc>
                <a:spcPct val="150000"/>
              </a:lnSpc>
              <a:spcBef>
                <a:spcPts val="1067"/>
              </a:spcBef>
              <a:spcAft>
                <a:spcPts val="0"/>
              </a:spcAft>
              <a:buClr>
                <a:schemeClr val="dk2"/>
              </a:buClr>
              <a:buSzPts val="1400"/>
              <a:buFont typeface="Noto Sans Symbols"/>
              <a:buChar char="✓"/>
            </a:pPr>
            <a:r>
              <a:rPr lang="en-US" sz="1400">
                <a:solidFill>
                  <a:srgbClr val="595959"/>
                </a:solidFill>
                <a:latin typeface="Poppins"/>
                <a:ea typeface="Poppins"/>
                <a:cs typeface="Poppins"/>
                <a:sym typeface="Poppins"/>
              </a:rPr>
              <a:t>Comprehensive Reporting Tools</a:t>
            </a:r>
            <a:endParaRPr/>
          </a:p>
          <a:p>
            <a:pPr indent="-228594" lvl="0" marL="228594" marR="0" rtl="0" algn="l">
              <a:lnSpc>
                <a:spcPct val="150000"/>
              </a:lnSpc>
              <a:spcBef>
                <a:spcPts val="1067"/>
              </a:spcBef>
              <a:spcAft>
                <a:spcPts val="0"/>
              </a:spcAft>
              <a:buClr>
                <a:schemeClr val="dk2"/>
              </a:buClr>
              <a:buSzPts val="1400"/>
              <a:buFont typeface="Noto Sans Symbols"/>
              <a:buChar char="✓"/>
            </a:pPr>
            <a:r>
              <a:rPr lang="en-US" sz="1400">
                <a:solidFill>
                  <a:srgbClr val="595959"/>
                </a:solidFill>
                <a:latin typeface="Poppins"/>
                <a:ea typeface="Poppins"/>
                <a:cs typeface="Poppins"/>
                <a:sym typeface="Poppins"/>
              </a:rPr>
              <a:t>Complimentary Training &amp; Support </a:t>
            </a:r>
            <a:endParaRPr/>
          </a:p>
          <a:p>
            <a:pPr indent="-228594" lvl="0" marL="228594" marR="0" rtl="0" algn="l">
              <a:lnSpc>
                <a:spcPct val="150000"/>
              </a:lnSpc>
              <a:spcBef>
                <a:spcPts val="1067"/>
              </a:spcBef>
              <a:spcAft>
                <a:spcPts val="0"/>
              </a:spcAft>
              <a:buClr>
                <a:schemeClr val="dk2"/>
              </a:buClr>
              <a:buSzPts val="1400"/>
              <a:buFont typeface="Noto Sans Symbols"/>
              <a:buChar char="✓"/>
            </a:pPr>
            <a:r>
              <a:rPr lang="en-US" sz="1400">
                <a:solidFill>
                  <a:srgbClr val="595959"/>
                </a:solidFill>
                <a:latin typeface="Poppins"/>
                <a:ea typeface="Poppins"/>
                <a:cs typeface="Poppins"/>
                <a:sym typeface="Poppins"/>
              </a:rPr>
              <a:t>Manage up to 30 profiles  </a:t>
            </a:r>
            <a:endParaRPr/>
          </a:p>
        </p:txBody>
      </p:sp>
      <p:sp>
        <p:nvSpPr>
          <p:cNvPr id="3222" name="Google Shape;3222;p122"/>
          <p:cNvSpPr/>
          <p:nvPr/>
        </p:nvSpPr>
        <p:spPr>
          <a:xfrm>
            <a:off x="3599732" y="1508790"/>
            <a:ext cx="6297825" cy="1254185"/>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None/>
            </a:pPr>
            <a:r>
              <a:rPr b="1" lang="en-US" sz="1900">
                <a:solidFill>
                  <a:schemeClr val="dk2"/>
                </a:solidFill>
                <a:latin typeface="Poppins"/>
                <a:ea typeface="Poppins"/>
                <a:cs typeface="Poppins"/>
                <a:sym typeface="Poppins"/>
              </a:rPr>
              <a:t>BASIC FEATURES</a:t>
            </a:r>
            <a:endParaRPr/>
          </a:p>
          <a:p>
            <a:pPr indent="0" lvl="0" marL="0" marR="0" rtl="0" algn="l">
              <a:lnSpc>
                <a:spcPct val="150000"/>
              </a:lnSpc>
              <a:spcBef>
                <a:spcPts val="0"/>
              </a:spcBef>
              <a:spcAft>
                <a:spcPts val="0"/>
              </a:spcAft>
              <a:buNone/>
            </a:pPr>
            <a:r>
              <a:rPr lang="en-US" sz="1500">
                <a:solidFill>
                  <a:srgbClr val="595959"/>
                </a:solidFill>
                <a:latin typeface="Poppins"/>
                <a:ea typeface="Poppins"/>
                <a:cs typeface="Poppins"/>
                <a:sym typeface="Poppins"/>
              </a:rPr>
              <a:t>ABC serves a global base, representing all industries and company sizes, from small.</a:t>
            </a:r>
            <a:endParaRPr/>
          </a:p>
        </p:txBody>
      </p:sp>
      <p:grpSp>
        <p:nvGrpSpPr>
          <p:cNvPr id="3223" name="Google Shape;3223;p122"/>
          <p:cNvGrpSpPr/>
          <p:nvPr/>
        </p:nvGrpSpPr>
        <p:grpSpPr>
          <a:xfrm>
            <a:off x="815414" y="1737328"/>
            <a:ext cx="2208245" cy="2555768"/>
            <a:chOff x="611560" y="1302996"/>
            <a:chExt cx="1656184" cy="1916826"/>
          </a:xfrm>
        </p:grpSpPr>
        <p:sp>
          <p:nvSpPr>
            <p:cNvPr id="3224" name="Google Shape;3224;p122"/>
            <p:cNvSpPr/>
            <p:nvPr/>
          </p:nvSpPr>
          <p:spPr>
            <a:xfrm>
              <a:off x="611560" y="1302996"/>
              <a:ext cx="1656184" cy="1368152"/>
            </a:xfrm>
            <a:prstGeom prst="round2SameRect">
              <a:avLst>
                <a:gd fmla="val 16667" name="adj1"/>
                <a:gd fmla="val 0" name="adj2"/>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900">
                  <a:solidFill>
                    <a:schemeClr val="lt2"/>
                  </a:solidFill>
                  <a:latin typeface="Poppins"/>
                  <a:ea typeface="Poppins"/>
                  <a:cs typeface="Poppins"/>
                  <a:sym typeface="Poppins"/>
                </a:rPr>
                <a:t>PROMO</a:t>
              </a:r>
              <a:endParaRPr/>
            </a:p>
            <a:p>
              <a:pPr indent="0" lvl="0" marL="0" marR="0" rtl="0" algn="ctr">
                <a:spcBef>
                  <a:spcPts val="0"/>
                </a:spcBef>
                <a:spcAft>
                  <a:spcPts val="0"/>
                </a:spcAft>
                <a:buNone/>
              </a:pPr>
              <a:r>
                <a:t/>
              </a:r>
              <a:endParaRPr sz="1900">
                <a:solidFill>
                  <a:schemeClr val="lt1"/>
                </a:solidFill>
                <a:latin typeface="Poppins"/>
                <a:ea typeface="Poppins"/>
                <a:cs typeface="Poppins"/>
                <a:sym typeface="Poppins"/>
              </a:endParaRPr>
            </a:p>
            <a:p>
              <a:pPr indent="0" lvl="0" marL="0" marR="0" rtl="0" algn="ctr">
                <a:spcBef>
                  <a:spcPts val="0"/>
                </a:spcBef>
                <a:spcAft>
                  <a:spcPts val="0"/>
                </a:spcAft>
                <a:buNone/>
              </a:pPr>
              <a:r>
                <a:rPr lang="en-US" sz="3200">
                  <a:solidFill>
                    <a:schemeClr val="lt1"/>
                  </a:solidFill>
                  <a:latin typeface="Poppins"/>
                  <a:ea typeface="Poppins"/>
                  <a:cs typeface="Poppins"/>
                  <a:sym typeface="Poppins"/>
                </a:rPr>
                <a:t>$2,000</a:t>
              </a:r>
              <a:endParaRPr/>
            </a:p>
          </p:txBody>
        </p:sp>
        <p:sp>
          <p:nvSpPr>
            <p:cNvPr id="3225" name="Google Shape;3225;p122"/>
            <p:cNvSpPr/>
            <p:nvPr/>
          </p:nvSpPr>
          <p:spPr>
            <a:xfrm rot="10800000">
              <a:off x="611560" y="2707436"/>
              <a:ext cx="1656184" cy="512386"/>
            </a:xfrm>
            <a:prstGeom prst="round2SameRect">
              <a:avLst>
                <a:gd fmla="val 44560" name="adj1"/>
                <a:gd fmla="val 0" name="adj2"/>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FFFFF"/>
                </a:solidFill>
                <a:latin typeface="Poppins"/>
                <a:ea typeface="Poppins"/>
                <a:cs typeface="Poppins"/>
                <a:sym typeface="Poppins"/>
              </a:endParaRPr>
            </a:p>
          </p:txBody>
        </p:sp>
        <p:sp>
          <p:nvSpPr>
            <p:cNvPr id="3226" name="Google Shape;3226;p122"/>
            <p:cNvSpPr/>
            <p:nvPr/>
          </p:nvSpPr>
          <p:spPr>
            <a:xfrm>
              <a:off x="1051646" y="2750362"/>
              <a:ext cx="712042" cy="332142"/>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None/>
              </a:pPr>
              <a:r>
                <a:rPr lang="en-US" sz="1500">
                  <a:solidFill>
                    <a:srgbClr val="FFFFFF"/>
                  </a:solidFill>
                  <a:latin typeface="Poppins"/>
                  <a:ea typeface="Poppins"/>
                  <a:cs typeface="Poppins"/>
                  <a:sym typeface="Poppins"/>
                </a:rPr>
                <a:t>BASIC</a:t>
              </a:r>
              <a:endParaRPr/>
            </a:p>
          </p:txBody>
        </p:sp>
      </p:grpSp>
      <p:grpSp>
        <p:nvGrpSpPr>
          <p:cNvPr id="3227" name="Google Shape;3227;p122"/>
          <p:cNvGrpSpPr/>
          <p:nvPr/>
        </p:nvGrpSpPr>
        <p:grpSpPr>
          <a:xfrm>
            <a:off x="3599723" y="3429001"/>
            <a:ext cx="3456389" cy="2342799"/>
            <a:chOff x="2699792" y="2571750"/>
            <a:chExt cx="2592292" cy="1757099"/>
          </a:xfrm>
        </p:grpSpPr>
        <p:cxnSp>
          <p:nvCxnSpPr>
            <p:cNvPr id="3228" name="Google Shape;3228;p122"/>
            <p:cNvCxnSpPr/>
            <p:nvPr/>
          </p:nvCxnSpPr>
          <p:spPr>
            <a:xfrm>
              <a:off x="2699792" y="2571750"/>
              <a:ext cx="2592288" cy="0"/>
            </a:xfrm>
            <a:prstGeom prst="straightConnector1">
              <a:avLst/>
            </a:prstGeom>
            <a:noFill/>
            <a:ln cap="flat" cmpd="sng" w="12700">
              <a:solidFill>
                <a:srgbClr val="A5A5A5"/>
              </a:solidFill>
              <a:prstDash val="dot"/>
              <a:miter lim="800000"/>
              <a:headEnd len="sm" w="sm" type="none"/>
              <a:tailEnd len="sm" w="sm" type="none"/>
            </a:ln>
          </p:spPr>
        </p:cxnSp>
        <p:cxnSp>
          <p:nvCxnSpPr>
            <p:cNvPr id="3229" name="Google Shape;3229;p122"/>
            <p:cNvCxnSpPr/>
            <p:nvPr/>
          </p:nvCxnSpPr>
          <p:spPr>
            <a:xfrm>
              <a:off x="2699792" y="2931790"/>
              <a:ext cx="2592288" cy="0"/>
            </a:xfrm>
            <a:prstGeom prst="straightConnector1">
              <a:avLst/>
            </a:prstGeom>
            <a:noFill/>
            <a:ln cap="flat" cmpd="sng" w="12700">
              <a:solidFill>
                <a:srgbClr val="A5A5A5"/>
              </a:solidFill>
              <a:prstDash val="dot"/>
              <a:miter lim="800000"/>
              <a:headEnd len="sm" w="sm" type="none"/>
              <a:tailEnd len="sm" w="sm" type="none"/>
            </a:ln>
          </p:spPr>
        </p:cxnSp>
        <p:cxnSp>
          <p:nvCxnSpPr>
            <p:cNvPr id="3230" name="Google Shape;3230;p122"/>
            <p:cNvCxnSpPr/>
            <p:nvPr/>
          </p:nvCxnSpPr>
          <p:spPr>
            <a:xfrm>
              <a:off x="2699796" y="3291830"/>
              <a:ext cx="2592288" cy="0"/>
            </a:xfrm>
            <a:prstGeom prst="straightConnector1">
              <a:avLst/>
            </a:prstGeom>
            <a:noFill/>
            <a:ln cap="flat" cmpd="sng" w="12700">
              <a:solidFill>
                <a:srgbClr val="A5A5A5"/>
              </a:solidFill>
              <a:prstDash val="dot"/>
              <a:miter lim="800000"/>
              <a:headEnd len="sm" w="sm" type="none"/>
              <a:tailEnd len="sm" w="sm" type="none"/>
            </a:ln>
          </p:spPr>
        </p:cxnSp>
        <p:cxnSp>
          <p:nvCxnSpPr>
            <p:cNvPr id="3231" name="Google Shape;3231;p122"/>
            <p:cNvCxnSpPr/>
            <p:nvPr/>
          </p:nvCxnSpPr>
          <p:spPr>
            <a:xfrm>
              <a:off x="2699796" y="3628778"/>
              <a:ext cx="2592288" cy="0"/>
            </a:xfrm>
            <a:prstGeom prst="straightConnector1">
              <a:avLst/>
            </a:prstGeom>
            <a:noFill/>
            <a:ln cap="flat" cmpd="sng" w="12700">
              <a:solidFill>
                <a:srgbClr val="A5A5A5"/>
              </a:solidFill>
              <a:prstDash val="dot"/>
              <a:miter lim="800000"/>
              <a:headEnd len="sm" w="sm" type="none"/>
              <a:tailEnd len="sm" w="sm" type="none"/>
            </a:ln>
          </p:spPr>
        </p:cxnSp>
        <p:cxnSp>
          <p:nvCxnSpPr>
            <p:cNvPr id="3232" name="Google Shape;3232;p122"/>
            <p:cNvCxnSpPr/>
            <p:nvPr/>
          </p:nvCxnSpPr>
          <p:spPr>
            <a:xfrm>
              <a:off x="2699792" y="3991901"/>
              <a:ext cx="2592288" cy="0"/>
            </a:xfrm>
            <a:prstGeom prst="straightConnector1">
              <a:avLst/>
            </a:prstGeom>
            <a:noFill/>
            <a:ln cap="flat" cmpd="sng" w="12700">
              <a:solidFill>
                <a:srgbClr val="A5A5A5"/>
              </a:solidFill>
              <a:prstDash val="dot"/>
              <a:miter lim="800000"/>
              <a:headEnd len="sm" w="sm" type="none"/>
              <a:tailEnd len="sm" w="sm" type="none"/>
            </a:ln>
          </p:spPr>
        </p:cxnSp>
        <p:cxnSp>
          <p:nvCxnSpPr>
            <p:cNvPr id="3233" name="Google Shape;3233;p122"/>
            <p:cNvCxnSpPr/>
            <p:nvPr/>
          </p:nvCxnSpPr>
          <p:spPr>
            <a:xfrm>
              <a:off x="2699792" y="4328849"/>
              <a:ext cx="2592288" cy="0"/>
            </a:xfrm>
            <a:prstGeom prst="straightConnector1">
              <a:avLst/>
            </a:prstGeom>
            <a:noFill/>
            <a:ln cap="flat" cmpd="sng" w="12700">
              <a:solidFill>
                <a:srgbClr val="A5A5A5"/>
              </a:solidFill>
              <a:prstDash val="dot"/>
              <a:miter lim="800000"/>
              <a:headEnd len="sm" w="sm" type="none"/>
              <a:tailEnd len="sm" w="sm" type="none"/>
            </a:ln>
          </p:spPr>
        </p:cxnSp>
      </p:grpSp>
      <p:grpSp>
        <p:nvGrpSpPr>
          <p:cNvPr id="3234" name="Google Shape;3234;p122"/>
          <p:cNvGrpSpPr/>
          <p:nvPr/>
        </p:nvGrpSpPr>
        <p:grpSpPr>
          <a:xfrm>
            <a:off x="7728182" y="3454163"/>
            <a:ext cx="3713626" cy="2342799"/>
            <a:chOff x="5796136" y="2590622"/>
            <a:chExt cx="2592292" cy="1757099"/>
          </a:xfrm>
        </p:grpSpPr>
        <p:cxnSp>
          <p:nvCxnSpPr>
            <p:cNvPr id="3235" name="Google Shape;3235;p122"/>
            <p:cNvCxnSpPr/>
            <p:nvPr/>
          </p:nvCxnSpPr>
          <p:spPr>
            <a:xfrm>
              <a:off x="5796136" y="2590622"/>
              <a:ext cx="2592288" cy="0"/>
            </a:xfrm>
            <a:prstGeom prst="straightConnector1">
              <a:avLst/>
            </a:prstGeom>
            <a:noFill/>
            <a:ln cap="flat" cmpd="sng" w="12700">
              <a:solidFill>
                <a:srgbClr val="A5A5A5"/>
              </a:solidFill>
              <a:prstDash val="dot"/>
              <a:miter lim="800000"/>
              <a:headEnd len="sm" w="sm" type="none"/>
              <a:tailEnd len="sm" w="sm" type="none"/>
            </a:ln>
          </p:spPr>
        </p:cxnSp>
        <p:cxnSp>
          <p:nvCxnSpPr>
            <p:cNvPr id="3236" name="Google Shape;3236;p122"/>
            <p:cNvCxnSpPr/>
            <p:nvPr/>
          </p:nvCxnSpPr>
          <p:spPr>
            <a:xfrm>
              <a:off x="5796136" y="2950662"/>
              <a:ext cx="2592288" cy="0"/>
            </a:xfrm>
            <a:prstGeom prst="straightConnector1">
              <a:avLst/>
            </a:prstGeom>
            <a:noFill/>
            <a:ln cap="flat" cmpd="sng" w="12700">
              <a:solidFill>
                <a:srgbClr val="A5A5A5"/>
              </a:solidFill>
              <a:prstDash val="dot"/>
              <a:miter lim="800000"/>
              <a:headEnd len="sm" w="sm" type="none"/>
              <a:tailEnd len="sm" w="sm" type="none"/>
            </a:ln>
          </p:spPr>
        </p:cxnSp>
        <p:cxnSp>
          <p:nvCxnSpPr>
            <p:cNvPr id="3237" name="Google Shape;3237;p122"/>
            <p:cNvCxnSpPr/>
            <p:nvPr/>
          </p:nvCxnSpPr>
          <p:spPr>
            <a:xfrm>
              <a:off x="5796140" y="3310702"/>
              <a:ext cx="2592288" cy="0"/>
            </a:xfrm>
            <a:prstGeom prst="straightConnector1">
              <a:avLst/>
            </a:prstGeom>
            <a:noFill/>
            <a:ln cap="flat" cmpd="sng" w="12700">
              <a:solidFill>
                <a:srgbClr val="A5A5A5"/>
              </a:solidFill>
              <a:prstDash val="dot"/>
              <a:miter lim="800000"/>
              <a:headEnd len="sm" w="sm" type="none"/>
              <a:tailEnd len="sm" w="sm" type="none"/>
            </a:ln>
          </p:spPr>
        </p:cxnSp>
        <p:cxnSp>
          <p:nvCxnSpPr>
            <p:cNvPr id="3238" name="Google Shape;3238;p122"/>
            <p:cNvCxnSpPr/>
            <p:nvPr/>
          </p:nvCxnSpPr>
          <p:spPr>
            <a:xfrm>
              <a:off x="5796140" y="3647650"/>
              <a:ext cx="2592288" cy="0"/>
            </a:xfrm>
            <a:prstGeom prst="straightConnector1">
              <a:avLst/>
            </a:prstGeom>
            <a:noFill/>
            <a:ln cap="flat" cmpd="sng" w="12700">
              <a:solidFill>
                <a:srgbClr val="A5A5A5"/>
              </a:solidFill>
              <a:prstDash val="dot"/>
              <a:miter lim="800000"/>
              <a:headEnd len="sm" w="sm" type="none"/>
              <a:tailEnd len="sm" w="sm" type="none"/>
            </a:ln>
          </p:spPr>
        </p:cxnSp>
        <p:cxnSp>
          <p:nvCxnSpPr>
            <p:cNvPr id="3239" name="Google Shape;3239;p122"/>
            <p:cNvCxnSpPr/>
            <p:nvPr/>
          </p:nvCxnSpPr>
          <p:spPr>
            <a:xfrm>
              <a:off x="5796136" y="4010773"/>
              <a:ext cx="2592288" cy="0"/>
            </a:xfrm>
            <a:prstGeom prst="straightConnector1">
              <a:avLst/>
            </a:prstGeom>
            <a:noFill/>
            <a:ln cap="flat" cmpd="sng" w="12700">
              <a:solidFill>
                <a:srgbClr val="A5A5A5"/>
              </a:solidFill>
              <a:prstDash val="dot"/>
              <a:miter lim="800000"/>
              <a:headEnd len="sm" w="sm" type="none"/>
              <a:tailEnd len="sm" w="sm" type="none"/>
            </a:ln>
          </p:spPr>
        </p:cxnSp>
        <p:cxnSp>
          <p:nvCxnSpPr>
            <p:cNvPr id="3240" name="Google Shape;3240;p122"/>
            <p:cNvCxnSpPr/>
            <p:nvPr/>
          </p:nvCxnSpPr>
          <p:spPr>
            <a:xfrm>
              <a:off x="5796136" y="4347721"/>
              <a:ext cx="2592288" cy="0"/>
            </a:xfrm>
            <a:prstGeom prst="straightConnector1">
              <a:avLst/>
            </a:prstGeom>
            <a:noFill/>
            <a:ln cap="flat" cmpd="sng" w="12700">
              <a:solidFill>
                <a:srgbClr val="A5A5A5"/>
              </a:solidFill>
              <a:prstDash val="dot"/>
              <a:miter lim="800000"/>
              <a:headEnd len="sm" w="sm" type="none"/>
              <a:tailEnd len="sm" w="sm" type="none"/>
            </a:ln>
          </p:spPr>
        </p:cxnSp>
      </p:grpSp>
      <p:sp>
        <p:nvSpPr>
          <p:cNvPr id="3241" name="Google Shape;3241;p122"/>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ADC5B8"/>
                </a:solidFill>
                <a:latin typeface="Poppins"/>
                <a:ea typeface="Poppins"/>
                <a:cs typeface="Poppins"/>
                <a:sym typeface="Poppins"/>
              </a:rPr>
              <a:t>SOME SUBTITLE TEXT HERE</a:t>
            </a:r>
            <a:endParaRPr sz="1200">
              <a:solidFill>
                <a:srgbClr val="ADC5B8"/>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219"/>
                                        </p:tgtEl>
                                        <p:attrNameLst>
                                          <p:attrName>style.visibility</p:attrName>
                                        </p:attrNameLst>
                                      </p:cBhvr>
                                      <p:to>
                                        <p:strVal val="visible"/>
                                      </p:to>
                                    </p:set>
                                    <p:animEffect filter="fade" transition="in">
                                      <p:cBhvr>
                                        <p:cTn dur="500"/>
                                        <p:tgtEl>
                                          <p:spTgt spid="3219"/>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223"/>
                                        </p:tgtEl>
                                        <p:attrNameLst>
                                          <p:attrName>style.visibility</p:attrName>
                                        </p:attrNameLst>
                                      </p:cBhvr>
                                      <p:to>
                                        <p:strVal val="visible"/>
                                      </p:to>
                                    </p:set>
                                    <p:animEffect filter="fade" transition="in">
                                      <p:cBhvr>
                                        <p:cTn dur="500"/>
                                        <p:tgtEl>
                                          <p:spTgt spid="322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222"/>
                                        </p:tgtEl>
                                        <p:attrNameLst>
                                          <p:attrName>style.visibility</p:attrName>
                                        </p:attrNameLst>
                                      </p:cBhvr>
                                      <p:to>
                                        <p:strVal val="visible"/>
                                      </p:to>
                                    </p:set>
                                    <p:animEffect filter="fade" transition="in">
                                      <p:cBhvr>
                                        <p:cTn dur="500"/>
                                        <p:tgtEl>
                                          <p:spTgt spid="322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227"/>
                                        </p:tgtEl>
                                        <p:attrNameLst>
                                          <p:attrName>style.visibility</p:attrName>
                                        </p:attrNameLst>
                                      </p:cBhvr>
                                      <p:to>
                                        <p:strVal val="visible"/>
                                      </p:to>
                                    </p:set>
                                    <p:animEffect filter="fade" transition="in">
                                      <p:cBhvr>
                                        <p:cTn dur="500"/>
                                        <p:tgtEl>
                                          <p:spTgt spid="322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220">
                                            <p:txEl>
                                              <p:pRg end="0" st="0"/>
                                            </p:txEl>
                                          </p:spTgt>
                                        </p:tgtEl>
                                        <p:attrNameLst>
                                          <p:attrName>style.visibility</p:attrName>
                                        </p:attrNameLst>
                                      </p:cBhvr>
                                      <p:to>
                                        <p:strVal val="visible"/>
                                      </p:to>
                                    </p:set>
                                    <p:animEffect filter="fade" transition="in">
                                      <p:cBhvr>
                                        <p:cTn dur="500"/>
                                        <p:tgtEl>
                                          <p:spTgt spid="3220">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220">
                                            <p:txEl>
                                              <p:pRg end="1" st="1"/>
                                            </p:txEl>
                                          </p:spTgt>
                                        </p:tgtEl>
                                        <p:attrNameLst>
                                          <p:attrName>style.visibility</p:attrName>
                                        </p:attrNameLst>
                                      </p:cBhvr>
                                      <p:to>
                                        <p:strVal val="visible"/>
                                      </p:to>
                                    </p:set>
                                    <p:animEffect filter="fade" transition="in">
                                      <p:cBhvr>
                                        <p:cTn dur="500"/>
                                        <p:tgtEl>
                                          <p:spTgt spid="3220">
                                            <p:txEl>
                                              <p:pRg end="1" st="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220">
                                            <p:txEl>
                                              <p:pRg end="2" st="2"/>
                                            </p:txEl>
                                          </p:spTgt>
                                        </p:tgtEl>
                                        <p:attrNameLst>
                                          <p:attrName>style.visibility</p:attrName>
                                        </p:attrNameLst>
                                      </p:cBhvr>
                                      <p:to>
                                        <p:strVal val="visible"/>
                                      </p:to>
                                    </p:set>
                                    <p:animEffect filter="fade" transition="in">
                                      <p:cBhvr>
                                        <p:cTn dur="500"/>
                                        <p:tgtEl>
                                          <p:spTgt spid="3220">
                                            <p:txEl>
                                              <p:pRg end="2" st="2"/>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220">
                                            <p:txEl>
                                              <p:pRg end="3" st="3"/>
                                            </p:txEl>
                                          </p:spTgt>
                                        </p:tgtEl>
                                        <p:attrNameLst>
                                          <p:attrName>style.visibility</p:attrName>
                                        </p:attrNameLst>
                                      </p:cBhvr>
                                      <p:to>
                                        <p:strVal val="visible"/>
                                      </p:to>
                                    </p:set>
                                    <p:animEffect filter="fade" transition="in">
                                      <p:cBhvr>
                                        <p:cTn dur="500"/>
                                        <p:tgtEl>
                                          <p:spTgt spid="3220">
                                            <p:txEl>
                                              <p:pRg end="3" st="3"/>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220">
                                            <p:txEl>
                                              <p:pRg end="4" st="4"/>
                                            </p:txEl>
                                          </p:spTgt>
                                        </p:tgtEl>
                                        <p:attrNameLst>
                                          <p:attrName>style.visibility</p:attrName>
                                        </p:attrNameLst>
                                      </p:cBhvr>
                                      <p:to>
                                        <p:strVal val="visible"/>
                                      </p:to>
                                    </p:set>
                                    <p:animEffect filter="fade" transition="in">
                                      <p:cBhvr>
                                        <p:cTn dur="500"/>
                                        <p:tgtEl>
                                          <p:spTgt spid="3220">
                                            <p:txEl>
                                              <p:pRg end="4" st="4"/>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220">
                                            <p:txEl>
                                              <p:pRg end="5" st="5"/>
                                            </p:txEl>
                                          </p:spTgt>
                                        </p:tgtEl>
                                        <p:attrNameLst>
                                          <p:attrName>style.visibility</p:attrName>
                                        </p:attrNameLst>
                                      </p:cBhvr>
                                      <p:to>
                                        <p:strVal val="visible"/>
                                      </p:to>
                                    </p:set>
                                    <p:animEffect filter="fade" transition="in">
                                      <p:cBhvr>
                                        <p:cTn dur="500"/>
                                        <p:tgtEl>
                                          <p:spTgt spid="3220">
                                            <p:txEl>
                                              <p:pRg end="5" st="5"/>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234"/>
                                        </p:tgtEl>
                                        <p:attrNameLst>
                                          <p:attrName>style.visibility</p:attrName>
                                        </p:attrNameLst>
                                      </p:cBhvr>
                                      <p:to>
                                        <p:strVal val="visible"/>
                                      </p:to>
                                    </p:set>
                                    <p:animEffect filter="fade" transition="in">
                                      <p:cBhvr>
                                        <p:cTn dur="500"/>
                                        <p:tgtEl>
                                          <p:spTgt spid="323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221">
                                            <p:txEl>
                                              <p:pRg end="0" st="0"/>
                                            </p:txEl>
                                          </p:spTgt>
                                        </p:tgtEl>
                                        <p:attrNameLst>
                                          <p:attrName>style.visibility</p:attrName>
                                        </p:attrNameLst>
                                      </p:cBhvr>
                                      <p:to>
                                        <p:strVal val="visible"/>
                                      </p:to>
                                    </p:set>
                                    <p:animEffect filter="fade" transition="in">
                                      <p:cBhvr>
                                        <p:cTn dur="500"/>
                                        <p:tgtEl>
                                          <p:spTgt spid="3221">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221">
                                            <p:txEl>
                                              <p:pRg end="1" st="1"/>
                                            </p:txEl>
                                          </p:spTgt>
                                        </p:tgtEl>
                                        <p:attrNameLst>
                                          <p:attrName>style.visibility</p:attrName>
                                        </p:attrNameLst>
                                      </p:cBhvr>
                                      <p:to>
                                        <p:strVal val="visible"/>
                                      </p:to>
                                    </p:set>
                                    <p:animEffect filter="fade" transition="in">
                                      <p:cBhvr>
                                        <p:cTn dur="500"/>
                                        <p:tgtEl>
                                          <p:spTgt spid="3221">
                                            <p:txEl>
                                              <p:pRg end="1" st="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221">
                                            <p:txEl>
                                              <p:pRg end="2" st="2"/>
                                            </p:txEl>
                                          </p:spTgt>
                                        </p:tgtEl>
                                        <p:attrNameLst>
                                          <p:attrName>style.visibility</p:attrName>
                                        </p:attrNameLst>
                                      </p:cBhvr>
                                      <p:to>
                                        <p:strVal val="visible"/>
                                      </p:to>
                                    </p:set>
                                    <p:animEffect filter="fade" transition="in">
                                      <p:cBhvr>
                                        <p:cTn dur="500"/>
                                        <p:tgtEl>
                                          <p:spTgt spid="3221">
                                            <p:txEl>
                                              <p:pRg end="2" st="2"/>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221">
                                            <p:txEl>
                                              <p:pRg end="3" st="3"/>
                                            </p:txEl>
                                          </p:spTgt>
                                        </p:tgtEl>
                                        <p:attrNameLst>
                                          <p:attrName>style.visibility</p:attrName>
                                        </p:attrNameLst>
                                      </p:cBhvr>
                                      <p:to>
                                        <p:strVal val="visible"/>
                                      </p:to>
                                    </p:set>
                                    <p:animEffect filter="fade" transition="in">
                                      <p:cBhvr>
                                        <p:cTn dur="500"/>
                                        <p:tgtEl>
                                          <p:spTgt spid="3221">
                                            <p:txEl>
                                              <p:pRg end="3" st="3"/>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221">
                                            <p:txEl>
                                              <p:pRg end="4" st="4"/>
                                            </p:txEl>
                                          </p:spTgt>
                                        </p:tgtEl>
                                        <p:attrNameLst>
                                          <p:attrName>style.visibility</p:attrName>
                                        </p:attrNameLst>
                                      </p:cBhvr>
                                      <p:to>
                                        <p:strVal val="visible"/>
                                      </p:to>
                                    </p:set>
                                    <p:animEffect filter="fade" transition="in">
                                      <p:cBhvr>
                                        <p:cTn dur="500"/>
                                        <p:tgtEl>
                                          <p:spTgt spid="3221">
                                            <p:txEl>
                                              <p:pRg end="4" st="4"/>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221">
                                            <p:txEl>
                                              <p:pRg end="5" st="5"/>
                                            </p:txEl>
                                          </p:spTgt>
                                        </p:tgtEl>
                                        <p:attrNameLst>
                                          <p:attrName>style.visibility</p:attrName>
                                        </p:attrNameLst>
                                      </p:cBhvr>
                                      <p:to>
                                        <p:strVal val="visible"/>
                                      </p:to>
                                    </p:set>
                                    <p:animEffect filter="fade" transition="in">
                                      <p:cBhvr>
                                        <p:cTn dur="500"/>
                                        <p:tgtEl>
                                          <p:spTgt spid="3221">
                                            <p:txEl>
                                              <p:pRg end="5" st="5"/>
                                            </p:txEl>
                                          </p:spTgt>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95" name="Shape 395"/>
        <p:cNvGrpSpPr/>
        <p:nvPr/>
      </p:nvGrpSpPr>
      <p:grpSpPr>
        <a:xfrm>
          <a:off x="0" y="0"/>
          <a:ext cx="0" cy="0"/>
          <a:chOff x="0" y="0"/>
          <a:chExt cx="0" cy="0"/>
        </a:xfrm>
      </p:grpSpPr>
      <p:sp>
        <p:nvSpPr>
          <p:cNvPr id="396" name="Google Shape;396;p24"/>
          <p:cNvSpPr txBox="1"/>
          <p:nvPr>
            <p:ph type="title"/>
          </p:nvPr>
        </p:nvSpPr>
        <p:spPr>
          <a:xfrm>
            <a:off x="838200" y="417218"/>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215D65"/>
              </a:buClr>
              <a:buSzPts val="3000"/>
              <a:buFont typeface="Poppins"/>
              <a:buNone/>
            </a:pPr>
            <a:r>
              <a:rPr b="1" i="0" lang="en-US" sz="3000" u="none" cap="none" strike="noStrike">
                <a:solidFill>
                  <a:srgbClr val="215D65"/>
                </a:solidFill>
                <a:latin typeface="Poppins"/>
                <a:ea typeface="Poppins"/>
                <a:cs typeface="Poppins"/>
                <a:sym typeface="Poppins"/>
              </a:rPr>
              <a:t>Global</a:t>
            </a:r>
            <a:endParaRPr b="1" i="0" sz="3000" u="none" cap="none" strike="noStrike">
              <a:solidFill>
                <a:srgbClr val="215D65"/>
              </a:solidFill>
              <a:latin typeface="Poppins"/>
              <a:ea typeface="Poppins"/>
              <a:cs typeface="Poppins"/>
              <a:sym typeface="Poppins"/>
            </a:endParaRPr>
          </a:p>
        </p:txBody>
      </p:sp>
      <p:grpSp>
        <p:nvGrpSpPr>
          <p:cNvPr id="397" name="Google Shape;397;p24"/>
          <p:cNvGrpSpPr/>
          <p:nvPr/>
        </p:nvGrpSpPr>
        <p:grpSpPr>
          <a:xfrm>
            <a:off x="2962912" y="2397682"/>
            <a:ext cx="6815447" cy="3666204"/>
            <a:chOff x="1257" y="770"/>
            <a:chExt cx="5168" cy="2780"/>
          </a:xfrm>
        </p:grpSpPr>
        <p:grpSp>
          <p:nvGrpSpPr>
            <p:cNvPr id="398" name="Google Shape;398;p24"/>
            <p:cNvGrpSpPr/>
            <p:nvPr/>
          </p:nvGrpSpPr>
          <p:grpSpPr>
            <a:xfrm>
              <a:off x="1257" y="770"/>
              <a:ext cx="4825" cy="2780"/>
              <a:chOff x="1257" y="770"/>
              <a:chExt cx="4825" cy="2780"/>
            </a:xfrm>
          </p:grpSpPr>
          <p:sp>
            <p:nvSpPr>
              <p:cNvPr id="399" name="Google Shape;399;p24"/>
              <p:cNvSpPr/>
              <p:nvPr/>
            </p:nvSpPr>
            <p:spPr>
              <a:xfrm>
                <a:off x="2601" y="841"/>
                <a:ext cx="23" cy="22"/>
              </a:xfrm>
              <a:custGeom>
                <a:rect b="b" l="l" r="r" t="t"/>
                <a:pathLst>
                  <a:path extrusionOk="0" h="9" w="10">
                    <a:moveTo>
                      <a:pt x="3" y="5"/>
                    </a:moveTo>
                    <a:cubicBezTo>
                      <a:pt x="4" y="5"/>
                      <a:pt x="4" y="5"/>
                      <a:pt x="4" y="5"/>
                    </a:cubicBezTo>
                    <a:cubicBezTo>
                      <a:pt x="4" y="6"/>
                      <a:pt x="3" y="7"/>
                      <a:pt x="2" y="7"/>
                    </a:cubicBezTo>
                    <a:cubicBezTo>
                      <a:pt x="2" y="8"/>
                      <a:pt x="3" y="9"/>
                      <a:pt x="4" y="9"/>
                    </a:cubicBezTo>
                    <a:cubicBezTo>
                      <a:pt x="5" y="9"/>
                      <a:pt x="6" y="7"/>
                      <a:pt x="6" y="6"/>
                    </a:cubicBezTo>
                    <a:cubicBezTo>
                      <a:pt x="6" y="5"/>
                      <a:pt x="7" y="5"/>
                      <a:pt x="8" y="3"/>
                    </a:cubicBezTo>
                    <a:cubicBezTo>
                      <a:pt x="10" y="2"/>
                      <a:pt x="7" y="2"/>
                      <a:pt x="6" y="2"/>
                    </a:cubicBezTo>
                    <a:cubicBezTo>
                      <a:pt x="6" y="2"/>
                      <a:pt x="6" y="2"/>
                      <a:pt x="6" y="2"/>
                    </a:cubicBezTo>
                    <a:cubicBezTo>
                      <a:pt x="6" y="1"/>
                      <a:pt x="6" y="0"/>
                      <a:pt x="5" y="1"/>
                    </a:cubicBezTo>
                    <a:cubicBezTo>
                      <a:pt x="3" y="2"/>
                      <a:pt x="1" y="3"/>
                      <a:pt x="1" y="4"/>
                    </a:cubicBezTo>
                    <a:cubicBezTo>
                      <a:pt x="0" y="5"/>
                      <a:pt x="2" y="5"/>
                      <a:pt x="3" y="5"/>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00" name="Google Shape;400;p24"/>
              <p:cNvSpPr/>
              <p:nvPr/>
            </p:nvSpPr>
            <p:spPr>
              <a:xfrm>
                <a:off x="2617" y="979"/>
                <a:ext cx="12" cy="16"/>
              </a:xfrm>
              <a:custGeom>
                <a:rect b="b" l="l" r="r" t="t"/>
                <a:pathLst>
                  <a:path extrusionOk="0" h="7" w="5">
                    <a:moveTo>
                      <a:pt x="0" y="1"/>
                    </a:moveTo>
                    <a:cubicBezTo>
                      <a:pt x="0" y="2"/>
                      <a:pt x="0" y="2"/>
                      <a:pt x="0" y="3"/>
                    </a:cubicBezTo>
                    <a:cubicBezTo>
                      <a:pt x="0" y="4"/>
                      <a:pt x="0" y="4"/>
                      <a:pt x="0" y="5"/>
                    </a:cubicBezTo>
                    <a:cubicBezTo>
                      <a:pt x="0" y="6"/>
                      <a:pt x="1" y="7"/>
                      <a:pt x="2" y="7"/>
                    </a:cubicBezTo>
                    <a:cubicBezTo>
                      <a:pt x="3" y="7"/>
                      <a:pt x="4" y="6"/>
                      <a:pt x="4" y="6"/>
                    </a:cubicBezTo>
                    <a:cubicBezTo>
                      <a:pt x="4" y="5"/>
                      <a:pt x="5" y="4"/>
                      <a:pt x="5" y="4"/>
                    </a:cubicBezTo>
                    <a:cubicBezTo>
                      <a:pt x="5" y="3"/>
                      <a:pt x="5" y="3"/>
                      <a:pt x="5" y="2"/>
                    </a:cubicBezTo>
                    <a:cubicBezTo>
                      <a:pt x="5" y="2"/>
                      <a:pt x="5" y="2"/>
                      <a:pt x="4" y="2"/>
                    </a:cubicBezTo>
                    <a:cubicBezTo>
                      <a:pt x="4" y="2"/>
                      <a:pt x="4" y="1"/>
                      <a:pt x="4" y="1"/>
                    </a:cubicBezTo>
                    <a:cubicBezTo>
                      <a:pt x="3" y="1"/>
                      <a:pt x="3" y="1"/>
                      <a:pt x="3" y="1"/>
                    </a:cubicBezTo>
                    <a:cubicBezTo>
                      <a:pt x="3" y="1"/>
                      <a:pt x="3" y="0"/>
                      <a:pt x="2" y="0"/>
                    </a:cubicBezTo>
                    <a:cubicBezTo>
                      <a:pt x="1" y="0"/>
                      <a:pt x="0" y="1"/>
                      <a:pt x="0"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01" name="Google Shape;401;p24"/>
              <p:cNvSpPr/>
              <p:nvPr/>
            </p:nvSpPr>
            <p:spPr>
              <a:xfrm>
                <a:off x="2575" y="905"/>
                <a:ext cx="18" cy="29"/>
              </a:xfrm>
              <a:custGeom>
                <a:rect b="b" l="l" r="r" t="t"/>
                <a:pathLst>
                  <a:path extrusionOk="0" h="12" w="8">
                    <a:moveTo>
                      <a:pt x="5" y="1"/>
                    </a:moveTo>
                    <a:cubicBezTo>
                      <a:pt x="2" y="4"/>
                      <a:pt x="0" y="9"/>
                      <a:pt x="0" y="12"/>
                    </a:cubicBezTo>
                    <a:cubicBezTo>
                      <a:pt x="4" y="12"/>
                      <a:pt x="5" y="12"/>
                      <a:pt x="8" y="10"/>
                    </a:cubicBezTo>
                    <a:cubicBezTo>
                      <a:pt x="8" y="9"/>
                      <a:pt x="6" y="0"/>
                      <a:pt x="5"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02" name="Google Shape;402;p24"/>
              <p:cNvSpPr/>
              <p:nvPr/>
            </p:nvSpPr>
            <p:spPr>
              <a:xfrm>
                <a:off x="2461" y="955"/>
                <a:ext cx="9" cy="2"/>
              </a:xfrm>
              <a:custGeom>
                <a:rect b="b" l="l" r="r" t="t"/>
                <a:pathLst>
                  <a:path extrusionOk="0" h="1" w="4">
                    <a:moveTo>
                      <a:pt x="4" y="0"/>
                    </a:moveTo>
                    <a:cubicBezTo>
                      <a:pt x="4" y="0"/>
                      <a:pt x="3" y="0"/>
                      <a:pt x="3" y="0"/>
                    </a:cubicBezTo>
                    <a:cubicBezTo>
                      <a:pt x="2" y="0"/>
                      <a:pt x="0" y="1"/>
                      <a:pt x="1" y="1"/>
                    </a:cubicBezTo>
                    <a:cubicBezTo>
                      <a:pt x="2" y="1"/>
                      <a:pt x="4" y="1"/>
                      <a:pt x="4"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03" name="Google Shape;403;p24"/>
              <p:cNvSpPr/>
              <p:nvPr/>
            </p:nvSpPr>
            <p:spPr>
              <a:xfrm>
                <a:off x="2499" y="855"/>
                <a:ext cx="68" cy="90"/>
              </a:xfrm>
              <a:custGeom>
                <a:rect b="b" l="l" r="r" t="t"/>
                <a:pathLst>
                  <a:path extrusionOk="0" h="38" w="29">
                    <a:moveTo>
                      <a:pt x="1" y="21"/>
                    </a:moveTo>
                    <a:cubicBezTo>
                      <a:pt x="1" y="22"/>
                      <a:pt x="1" y="22"/>
                      <a:pt x="2" y="22"/>
                    </a:cubicBezTo>
                    <a:cubicBezTo>
                      <a:pt x="2" y="22"/>
                      <a:pt x="3" y="21"/>
                      <a:pt x="4" y="21"/>
                    </a:cubicBezTo>
                    <a:cubicBezTo>
                      <a:pt x="4" y="22"/>
                      <a:pt x="7" y="22"/>
                      <a:pt x="8" y="22"/>
                    </a:cubicBezTo>
                    <a:cubicBezTo>
                      <a:pt x="9" y="22"/>
                      <a:pt x="10" y="22"/>
                      <a:pt x="10" y="22"/>
                    </a:cubicBezTo>
                    <a:cubicBezTo>
                      <a:pt x="11" y="22"/>
                      <a:pt x="11" y="22"/>
                      <a:pt x="10" y="23"/>
                    </a:cubicBezTo>
                    <a:cubicBezTo>
                      <a:pt x="10" y="24"/>
                      <a:pt x="9" y="24"/>
                      <a:pt x="9" y="24"/>
                    </a:cubicBezTo>
                    <a:cubicBezTo>
                      <a:pt x="10" y="25"/>
                      <a:pt x="12" y="25"/>
                      <a:pt x="12" y="25"/>
                    </a:cubicBezTo>
                    <a:cubicBezTo>
                      <a:pt x="12" y="25"/>
                      <a:pt x="12" y="26"/>
                      <a:pt x="13" y="27"/>
                    </a:cubicBezTo>
                    <a:cubicBezTo>
                      <a:pt x="14" y="28"/>
                      <a:pt x="14" y="27"/>
                      <a:pt x="15" y="28"/>
                    </a:cubicBezTo>
                    <a:cubicBezTo>
                      <a:pt x="15" y="28"/>
                      <a:pt x="15" y="29"/>
                      <a:pt x="14" y="31"/>
                    </a:cubicBezTo>
                    <a:cubicBezTo>
                      <a:pt x="13" y="33"/>
                      <a:pt x="13" y="33"/>
                      <a:pt x="12" y="34"/>
                    </a:cubicBezTo>
                    <a:cubicBezTo>
                      <a:pt x="12" y="35"/>
                      <a:pt x="13" y="36"/>
                      <a:pt x="14" y="37"/>
                    </a:cubicBezTo>
                    <a:cubicBezTo>
                      <a:pt x="15" y="37"/>
                      <a:pt x="14" y="37"/>
                      <a:pt x="15" y="37"/>
                    </a:cubicBezTo>
                    <a:cubicBezTo>
                      <a:pt x="16" y="37"/>
                      <a:pt x="16" y="37"/>
                      <a:pt x="17" y="38"/>
                    </a:cubicBezTo>
                    <a:cubicBezTo>
                      <a:pt x="18" y="38"/>
                      <a:pt x="18" y="37"/>
                      <a:pt x="19" y="36"/>
                    </a:cubicBezTo>
                    <a:cubicBezTo>
                      <a:pt x="19" y="36"/>
                      <a:pt x="20" y="35"/>
                      <a:pt x="21" y="34"/>
                    </a:cubicBezTo>
                    <a:cubicBezTo>
                      <a:pt x="22" y="33"/>
                      <a:pt x="21" y="34"/>
                      <a:pt x="21" y="33"/>
                    </a:cubicBezTo>
                    <a:cubicBezTo>
                      <a:pt x="21" y="32"/>
                      <a:pt x="22" y="31"/>
                      <a:pt x="23" y="30"/>
                    </a:cubicBezTo>
                    <a:cubicBezTo>
                      <a:pt x="23" y="29"/>
                      <a:pt x="23" y="29"/>
                      <a:pt x="22" y="28"/>
                    </a:cubicBezTo>
                    <a:cubicBezTo>
                      <a:pt x="22" y="27"/>
                      <a:pt x="23" y="26"/>
                      <a:pt x="25" y="25"/>
                    </a:cubicBezTo>
                    <a:cubicBezTo>
                      <a:pt x="26" y="24"/>
                      <a:pt x="26" y="24"/>
                      <a:pt x="26" y="24"/>
                    </a:cubicBezTo>
                    <a:cubicBezTo>
                      <a:pt x="26" y="24"/>
                      <a:pt x="27" y="24"/>
                      <a:pt x="28" y="23"/>
                    </a:cubicBezTo>
                    <a:cubicBezTo>
                      <a:pt x="28" y="22"/>
                      <a:pt x="28" y="22"/>
                      <a:pt x="28" y="21"/>
                    </a:cubicBezTo>
                    <a:cubicBezTo>
                      <a:pt x="28" y="20"/>
                      <a:pt x="28" y="20"/>
                      <a:pt x="29" y="20"/>
                    </a:cubicBezTo>
                    <a:cubicBezTo>
                      <a:pt x="29" y="19"/>
                      <a:pt x="28" y="17"/>
                      <a:pt x="28" y="17"/>
                    </a:cubicBezTo>
                    <a:cubicBezTo>
                      <a:pt x="28" y="17"/>
                      <a:pt x="28" y="17"/>
                      <a:pt x="27" y="17"/>
                    </a:cubicBezTo>
                    <a:cubicBezTo>
                      <a:pt x="25" y="16"/>
                      <a:pt x="25" y="17"/>
                      <a:pt x="24" y="16"/>
                    </a:cubicBezTo>
                    <a:cubicBezTo>
                      <a:pt x="24" y="15"/>
                      <a:pt x="25" y="15"/>
                      <a:pt x="25" y="15"/>
                    </a:cubicBezTo>
                    <a:cubicBezTo>
                      <a:pt x="25" y="15"/>
                      <a:pt x="26" y="14"/>
                      <a:pt x="27" y="14"/>
                    </a:cubicBezTo>
                    <a:cubicBezTo>
                      <a:pt x="27" y="14"/>
                      <a:pt x="27" y="14"/>
                      <a:pt x="26" y="13"/>
                    </a:cubicBezTo>
                    <a:cubicBezTo>
                      <a:pt x="26" y="12"/>
                      <a:pt x="26" y="12"/>
                      <a:pt x="26" y="12"/>
                    </a:cubicBezTo>
                    <a:cubicBezTo>
                      <a:pt x="26" y="11"/>
                      <a:pt x="26" y="11"/>
                      <a:pt x="26" y="10"/>
                    </a:cubicBezTo>
                    <a:cubicBezTo>
                      <a:pt x="26" y="9"/>
                      <a:pt x="26" y="9"/>
                      <a:pt x="25" y="9"/>
                    </a:cubicBezTo>
                    <a:cubicBezTo>
                      <a:pt x="24" y="8"/>
                      <a:pt x="24" y="9"/>
                      <a:pt x="23" y="9"/>
                    </a:cubicBezTo>
                    <a:cubicBezTo>
                      <a:pt x="22" y="10"/>
                      <a:pt x="22" y="9"/>
                      <a:pt x="21" y="9"/>
                    </a:cubicBezTo>
                    <a:cubicBezTo>
                      <a:pt x="21" y="9"/>
                      <a:pt x="21" y="10"/>
                      <a:pt x="20" y="11"/>
                    </a:cubicBezTo>
                    <a:cubicBezTo>
                      <a:pt x="20" y="11"/>
                      <a:pt x="19" y="11"/>
                      <a:pt x="18" y="12"/>
                    </a:cubicBezTo>
                    <a:cubicBezTo>
                      <a:pt x="18" y="12"/>
                      <a:pt x="18" y="11"/>
                      <a:pt x="18" y="10"/>
                    </a:cubicBezTo>
                    <a:cubicBezTo>
                      <a:pt x="19" y="10"/>
                      <a:pt x="19" y="10"/>
                      <a:pt x="20" y="9"/>
                    </a:cubicBezTo>
                    <a:cubicBezTo>
                      <a:pt x="21" y="8"/>
                      <a:pt x="20" y="8"/>
                      <a:pt x="20" y="7"/>
                    </a:cubicBezTo>
                    <a:cubicBezTo>
                      <a:pt x="21" y="6"/>
                      <a:pt x="21" y="6"/>
                      <a:pt x="21" y="5"/>
                    </a:cubicBezTo>
                    <a:cubicBezTo>
                      <a:pt x="21" y="4"/>
                      <a:pt x="20" y="4"/>
                      <a:pt x="19" y="3"/>
                    </a:cubicBezTo>
                    <a:cubicBezTo>
                      <a:pt x="18" y="1"/>
                      <a:pt x="17" y="2"/>
                      <a:pt x="16" y="2"/>
                    </a:cubicBezTo>
                    <a:cubicBezTo>
                      <a:pt x="15" y="2"/>
                      <a:pt x="14" y="2"/>
                      <a:pt x="13" y="2"/>
                    </a:cubicBezTo>
                    <a:cubicBezTo>
                      <a:pt x="13" y="3"/>
                      <a:pt x="12" y="2"/>
                      <a:pt x="12" y="1"/>
                    </a:cubicBezTo>
                    <a:cubicBezTo>
                      <a:pt x="12" y="1"/>
                      <a:pt x="12" y="0"/>
                      <a:pt x="11" y="0"/>
                    </a:cubicBezTo>
                    <a:cubicBezTo>
                      <a:pt x="10" y="2"/>
                      <a:pt x="10" y="2"/>
                      <a:pt x="9" y="3"/>
                    </a:cubicBezTo>
                    <a:cubicBezTo>
                      <a:pt x="8" y="3"/>
                      <a:pt x="7" y="5"/>
                      <a:pt x="7" y="5"/>
                    </a:cubicBezTo>
                    <a:cubicBezTo>
                      <a:pt x="7" y="5"/>
                      <a:pt x="7" y="5"/>
                      <a:pt x="7" y="6"/>
                    </a:cubicBezTo>
                    <a:cubicBezTo>
                      <a:pt x="7" y="7"/>
                      <a:pt x="8" y="7"/>
                      <a:pt x="8" y="7"/>
                    </a:cubicBezTo>
                    <a:cubicBezTo>
                      <a:pt x="9" y="7"/>
                      <a:pt x="10" y="6"/>
                      <a:pt x="11" y="7"/>
                    </a:cubicBezTo>
                    <a:cubicBezTo>
                      <a:pt x="11" y="7"/>
                      <a:pt x="10" y="8"/>
                      <a:pt x="9" y="8"/>
                    </a:cubicBezTo>
                    <a:cubicBezTo>
                      <a:pt x="7" y="9"/>
                      <a:pt x="7" y="9"/>
                      <a:pt x="7" y="11"/>
                    </a:cubicBezTo>
                    <a:cubicBezTo>
                      <a:pt x="6" y="12"/>
                      <a:pt x="7" y="11"/>
                      <a:pt x="8" y="10"/>
                    </a:cubicBezTo>
                    <a:cubicBezTo>
                      <a:pt x="9" y="10"/>
                      <a:pt x="11" y="9"/>
                      <a:pt x="11" y="8"/>
                    </a:cubicBezTo>
                    <a:cubicBezTo>
                      <a:pt x="12" y="8"/>
                      <a:pt x="12" y="9"/>
                      <a:pt x="12" y="10"/>
                    </a:cubicBezTo>
                    <a:cubicBezTo>
                      <a:pt x="12" y="10"/>
                      <a:pt x="12" y="11"/>
                      <a:pt x="12" y="11"/>
                    </a:cubicBezTo>
                    <a:cubicBezTo>
                      <a:pt x="11" y="11"/>
                      <a:pt x="10" y="12"/>
                      <a:pt x="10" y="12"/>
                    </a:cubicBezTo>
                    <a:cubicBezTo>
                      <a:pt x="9" y="13"/>
                      <a:pt x="9" y="14"/>
                      <a:pt x="10" y="13"/>
                    </a:cubicBezTo>
                    <a:cubicBezTo>
                      <a:pt x="12" y="13"/>
                      <a:pt x="12" y="14"/>
                      <a:pt x="12" y="14"/>
                    </a:cubicBezTo>
                    <a:cubicBezTo>
                      <a:pt x="12" y="14"/>
                      <a:pt x="12" y="14"/>
                      <a:pt x="12" y="15"/>
                    </a:cubicBezTo>
                    <a:cubicBezTo>
                      <a:pt x="11" y="15"/>
                      <a:pt x="10" y="15"/>
                      <a:pt x="10" y="15"/>
                    </a:cubicBezTo>
                    <a:cubicBezTo>
                      <a:pt x="9" y="16"/>
                      <a:pt x="9" y="15"/>
                      <a:pt x="8" y="16"/>
                    </a:cubicBezTo>
                    <a:cubicBezTo>
                      <a:pt x="8" y="16"/>
                      <a:pt x="9" y="16"/>
                      <a:pt x="9" y="17"/>
                    </a:cubicBezTo>
                    <a:cubicBezTo>
                      <a:pt x="10" y="17"/>
                      <a:pt x="9" y="18"/>
                      <a:pt x="8" y="19"/>
                    </a:cubicBezTo>
                    <a:cubicBezTo>
                      <a:pt x="6" y="20"/>
                      <a:pt x="6" y="19"/>
                      <a:pt x="6" y="18"/>
                    </a:cubicBezTo>
                    <a:cubicBezTo>
                      <a:pt x="6" y="18"/>
                      <a:pt x="6" y="18"/>
                      <a:pt x="5" y="17"/>
                    </a:cubicBezTo>
                    <a:cubicBezTo>
                      <a:pt x="5" y="17"/>
                      <a:pt x="4" y="16"/>
                      <a:pt x="4" y="16"/>
                    </a:cubicBezTo>
                    <a:cubicBezTo>
                      <a:pt x="3" y="15"/>
                      <a:pt x="3" y="16"/>
                      <a:pt x="2" y="16"/>
                    </a:cubicBezTo>
                    <a:cubicBezTo>
                      <a:pt x="2" y="16"/>
                      <a:pt x="1" y="17"/>
                      <a:pt x="1" y="17"/>
                    </a:cubicBezTo>
                    <a:cubicBezTo>
                      <a:pt x="1" y="18"/>
                      <a:pt x="0" y="18"/>
                      <a:pt x="0" y="19"/>
                    </a:cubicBezTo>
                    <a:cubicBezTo>
                      <a:pt x="0" y="20"/>
                      <a:pt x="1" y="20"/>
                      <a:pt x="1" y="20"/>
                    </a:cubicBezTo>
                    <a:cubicBezTo>
                      <a:pt x="1" y="20"/>
                      <a:pt x="1" y="21"/>
                      <a:pt x="1" y="2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04" name="Google Shape;404;p24"/>
              <p:cNvSpPr/>
              <p:nvPr/>
            </p:nvSpPr>
            <p:spPr>
              <a:xfrm>
                <a:off x="2504" y="929"/>
                <a:ext cx="16" cy="14"/>
              </a:xfrm>
              <a:custGeom>
                <a:rect b="b" l="l" r="r" t="t"/>
                <a:pathLst>
                  <a:path extrusionOk="0" h="6" w="7">
                    <a:moveTo>
                      <a:pt x="4" y="5"/>
                    </a:moveTo>
                    <a:cubicBezTo>
                      <a:pt x="5" y="5"/>
                      <a:pt x="5" y="6"/>
                      <a:pt x="6" y="6"/>
                    </a:cubicBezTo>
                    <a:cubicBezTo>
                      <a:pt x="7" y="6"/>
                      <a:pt x="7" y="4"/>
                      <a:pt x="7" y="3"/>
                    </a:cubicBezTo>
                    <a:cubicBezTo>
                      <a:pt x="7" y="2"/>
                      <a:pt x="5" y="0"/>
                      <a:pt x="4" y="0"/>
                    </a:cubicBezTo>
                    <a:cubicBezTo>
                      <a:pt x="3" y="0"/>
                      <a:pt x="0" y="0"/>
                      <a:pt x="0" y="2"/>
                    </a:cubicBezTo>
                    <a:cubicBezTo>
                      <a:pt x="0" y="3"/>
                      <a:pt x="0" y="3"/>
                      <a:pt x="2" y="4"/>
                    </a:cubicBezTo>
                    <a:cubicBezTo>
                      <a:pt x="3" y="5"/>
                      <a:pt x="2" y="5"/>
                      <a:pt x="4" y="5"/>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05" name="Google Shape;405;p24"/>
              <p:cNvSpPr/>
              <p:nvPr/>
            </p:nvSpPr>
            <p:spPr>
              <a:xfrm>
                <a:off x="2702" y="926"/>
                <a:ext cx="14" cy="8"/>
              </a:xfrm>
              <a:custGeom>
                <a:rect b="b" l="l" r="r" t="t"/>
                <a:pathLst>
                  <a:path extrusionOk="0" h="3" w="6">
                    <a:moveTo>
                      <a:pt x="4" y="3"/>
                    </a:moveTo>
                    <a:cubicBezTo>
                      <a:pt x="4" y="2"/>
                      <a:pt x="4" y="2"/>
                      <a:pt x="5" y="2"/>
                    </a:cubicBezTo>
                    <a:cubicBezTo>
                      <a:pt x="6" y="2"/>
                      <a:pt x="6" y="2"/>
                      <a:pt x="6" y="2"/>
                    </a:cubicBezTo>
                    <a:cubicBezTo>
                      <a:pt x="6" y="1"/>
                      <a:pt x="5" y="0"/>
                      <a:pt x="4" y="0"/>
                    </a:cubicBezTo>
                    <a:cubicBezTo>
                      <a:pt x="4" y="0"/>
                      <a:pt x="3" y="0"/>
                      <a:pt x="3" y="0"/>
                    </a:cubicBezTo>
                    <a:cubicBezTo>
                      <a:pt x="1" y="0"/>
                      <a:pt x="1" y="1"/>
                      <a:pt x="1" y="2"/>
                    </a:cubicBezTo>
                    <a:cubicBezTo>
                      <a:pt x="0" y="2"/>
                      <a:pt x="0" y="3"/>
                      <a:pt x="2" y="3"/>
                    </a:cubicBezTo>
                    <a:cubicBezTo>
                      <a:pt x="3" y="3"/>
                      <a:pt x="4" y="3"/>
                      <a:pt x="4" y="3"/>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06" name="Google Shape;406;p24"/>
              <p:cNvSpPr/>
              <p:nvPr/>
            </p:nvSpPr>
            <p:spPr>
              <a:xfrm>
                <a:off x="2627" y="787"/>
                <a:ext cx="106" cy="170"/>
              </a:xfrm>
              <a:custGeom>
                <a:rect b="b" l="l" r="r" t="t"/>
                <a:pathLst>
                  <a:path extrusionOk="0" h="72" w="45">
                    <a:moveTo>
                      <a:pt x="1" y="64"/>
                    </a:moveTo>
                    <a:cubicBezTo>
                      <a:pt x="4" y="69"/>
                      <a:pt x="10" y="71"/>
                      <a:pt x="13" y="72"/>
                    </a:cubicBezTo>
                    <a:cubicBezTo>
                      <a:pt x="14" y="72"/>
                      <a:pt x="41" y="52"/>
                      <a:pt x="41" y="50"/>
                    </a:cubicBezTo>
                    <a:cubicBezTo>
                      <a:pt x="39" y="49"/>
                      <a:pt x="38" y="48"/>
                      <a:pt x="36" y="47"/>
                    </a:cubicBezTo>
                    <a:cubicBezTo>
                      <a:pt x="30" y="43"/>
                      <a:pt x="45" y="0"/>
                      <a:pt x="18" y="19"/>
                    </a:cubicBezTo>
                    <a:cubicBezTo>
                      <a:pt x="18" y="19"/>
                      <a:pt x="18" y="19"/>
                      <a:pt x="18" y="19"/>
                    </a:cubicBezTo>
                    <a:cubicBezTo>
                      <a:pt x="18" y="19"/>
                      <a:pt x="16" y="19"/>
                      <a:pt x="17" y="20"/>
                    </a:cubicBezTo>
                    <a:cubicBezTo>
                      <a:pt x="17" y="20"/>
                      <a:pt x="17" y="20"/>
                      <a:pt x="18" y="20"/>
                    </a:cubicBezTo>
                    <a:cubicBezTo>
                      <a:pt x="16" y="21"/>
                      <a:pt x="15" y="22"/>
                      <a:pt x="13" y="24"/>
                    </a:cubicBezTo>
                    <a:cubicBezTo>
                      <a:pt x="14" y="26"/>
                      <a:pt x="16" y="28"/>
                      <a:pt x="18" y="30"/>
                    </a:cubicBezTo>
                    <a:cubicBezTo>
                      <a:pt x="12" y="32"/>
                      <a:pt x="10" y="32"/>
                      <a:pt x="6" y="35"/>
                    </a:cubicBezTo>
                    <a:cubicBezTo>
                      <a:pt x="4" y="38"/>
                      <a:pt x="9" y="39"/>
                      <a:pt x="9" y="39"/>
                    </a:cubicBezTo>
                    <a:cubicBezTo>
                      <a:pt x="6" y="41"/>
                      <a:pt x="5" y="40"/>
                      <a:pt x="3" y="42"/>
                    </a:cubicBezTo>
                    <a:cubicBezTo>
                      <a:pt x="5" y="45"/>
                      <a:pt x="8" y="47"/>
                      <a:pt x="10" y="51"/>
                    </a:cubicBezTo>
                    <a:cubicBezTo>
                      <a:pt x="8" y="52"/>
                      <a:pt x="1" y="56"/>
                      <a:pt x="0" y="57"/>
                    </a:cubicBezTo>
                    <a:cubicBezTo>
                      <a:pt x="0" y="60"/>
                      <a:pt x="3" y="60"/>
                      <a:pt x="4" y="62"/>
                    </a:cubicBezTo>
                    <a:cubicBezTo>
                      <a:pt x="4" y="63"/>
                      <a:pt x="0" y="61"/>
                      <a:pt x="0" y="63"/>
                    </a:cubicBezTo>
                    <a:cubicBezTo>
                      <a:pt x="0" y="63"/>
                      <a:pt x="0" y="63"/>
                      <a:pt x="0" y="63"/>
                    </a:cubicBezTo>
                    <a:cubicBezTo>
                      <a:pt x="0" y="63"/>
                      <a:pt x="1" y="64"/>
                      <a:pt x="1" y="64"/>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07" name="Google Shape;407;p24"/>
              <p:cNvSpPr/>
              <p:nvPr/>
            </p:nvSpPr>
            <p:spPr>
              <a:xfrm>
                <a:off x="2511" y="912"/>
                <a:ext cx="7" cy="5"/>
              </a:xfrm>
              <a:custGeom>
                <a:rect b="b" l="l" r="r" t="t"/>
                <a:pathLst>
                  <a:path extrusionOk="0" h="2" w="3">
                    <a:moveTo>
                      <a:pt x="1" y="1"/>
                    </a:moveTo>
                    <a:cubicBezTo>
                      <a:pt x="2" y="1"/>
                      <a:pt x="2" y="0"/>
                      <a:pt x="2" y="0"/>
                    </a:cubicBezTo>
                    <a:cubicBezTo>
                      <a:pt x="3" y="0"/>
                      <a:pt x="3" y="0"/>
                      <a:pt x="3" y="0"/>
                    </a:cubicBezTo>
                    <a:cubicBezTo>
                      <a:pt x="3" y="0"/>
                      <a:pt x="3" y="0"/>
                      <a:pt x="3" y="0"/>
                    </a:cubicBezTo>
                    <a:cubicBezTo>
                      <a:pt x="2" y="0"/>
                      <a:pt x="1" y="0"/>
                      <a:pt x="0" y="1"/>
                    </a:cubicBezTo>
                    <a:cubicBezTo>
                      <a:pt x="0" y="1"/>
                      <a:pt x="1" y="2"/>
                      <a:pt x="1"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08" name="Google Shape;408;p24"/>
              <p:cNvSpPr/>
              <p:nvPr/>
            </p:nvSpPr>
            <p:spPr>
              <a:xfrm>
                <a:off x="2504" y="979"/>
                <a:ext cx="4" cy="4"/>
              </a:xfrm>
              <a:custGeom>
                <a:rect b="b" l="l" r="r" t="t"/>
                <a:pathLst>
                  <a:path extrusionOk="0" h="2" w="2">
                    <a:moveTo>
                      <a:pt x="1" y="0"/>
                    </a:moveTo>
                    <a:cubicBezTo>
                      <a:pt x="0" y="0"/>
                      <a:pt x="0" y="1"/>
                      <a:pt x="0" y="1"/>
                    </a:cubicBezTo>
                    <a:cubicBezTo>
                      <a:pt x="1" y="2"/>
                      <a:pt x="1" y="2"/>
                      <a:pt x="1" y="2"/>
                    </a:cubicBezTo>
                    <a:cubicBezTo>
                      <a:pt x="1" y="2"/>
                      <a:pt x="2" y="2"/>
                      <a:pt x="2" y="2"/>
                    </a:cubicBezTo>
                    <a:cubicBezTo>
                      <a:pt x="2" y="2"/>
                      <a:pt x="2" y="1"/>
                      <a:pt x="2" y="1"/>
                    </a:cubicBezTo>
                    <a:cubicBezTo>
                      <a:pt x="1" y="1"/>
                      <a:pt x="1" y="0"/>
                      <a:pt x="1"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09" name="Google Shape;409;p24"/>
              <p:cNvSpPr/>
              <p:nvPr/>
            </p:nvSpPr>
            <p:spPr>
              <a:xfrm>
                <a:off x="2480" y="976"/>
                <a:ext cx="19" cy="7"/>
              </a:xfrm>
              <a:custGeom>
                <a:rect b="b" l="l" r="r" t="t"/>
                <a:pathLst>
                  <a:path extrusionOk="0" h="3" w="8">
                    <a:moveTo>
                      <a:pt x="1" y="3"/>
                    </a:moveTo>
                    <a:cubicBezTo>
                      <a:pt x="2" y="2"/>
                      <a:pt x="2" y="2"/>
                      <a:pt x="3" y="2"/>
                    </a:cubicBezTo>
                    <a:cubicBezTo>
                      <a:pt x="4" y="2"/>
                      <a:pt x="4" y="2"/>
                      <a:pt x="4" y="2"/>
                    </a:cubicBezTo>
                    <a:cubicBezTo>
                      <a:pt x="5" y="2"/>
                      <a:pt x="5" y="2"/>
                      <a:pt x="6" y="1"/>
                    </a:cubicBezTo>
                    <a:cubicBezTo>
                      <a:pt x="6" y="1"/>
                      <a:pt x="7" y="1"/>
                      <a:pt x="7" y="1"/>
                    </a:cubicBezTo>
                    <a:cubicBezTo>
                      <a:pt x="8" y="1"/>
                      <a:pt x="8" y="1"/>
                      <a:pt x="7" y="1"/>
                    </a:cubicBezTo>
                    <a:cubicBezTo>
                      <a:pt x="6" y="0"/>
                      <a:pt x="6" y="0"/>
                      <a:pt x="5" y="0"/>
                    </a:cubicBezTo>
                    <a:cubicBezTo>
                      <a:pt x="4" y="1"/>
                      <a:pt x="4" y="1"/>
                      <a:pt x="3" y="1"/>
                    </a:cubicBezTo>
                    <a:cubicBezTo>
                      <a:pt x="3" y="1"/>
                      <a:pt x="2" y="1"/>
                      <a:pt x="3" y="1"/>
                    </a:cubicBezTo>
                    <a:cubicBezTo>
                      <a:pt x="1" y="1"/>
                      <a:pt x="0" y="1"/>
                      <a:pt x="0" y="2"/>
                    </a:cubicBezTo>
                    <a:cubicBezTo>
                      <a:pt x="0" y="3"/>
                      <a:pt x="1" y="3"/>
                      <a:pt x="1" y="3"/>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10" name="Google Shape;410;p24"/>
              <p:cNvSpPr/>
              <p:nvPr/>
            </p:nvSpPr>
            <p:spPr>
              <a:xfrm>
                <a:off x="2444" y="983"/>
                <a:ext cx="79" cy="69"/>
              </a:xfrm>
              <a:custGeom>
                <a:rect b="b" l="l" r="r" t="t"/>
                <a:pathLst>
                  <a:path extrusionOk="0" h="29" w="33">
                    <a:moveTo>
                      <a:pt x="10" y="4"/>
                    </a:moveTo>
                    <a:cubicBezTo>
                      <a:pt x="9" y="5"/>
                      <a:pt x="7" y="5"/>
                      <a:pt x="9" y="5"/>
                    </a:cubicBezTo>
                    <a:cubicBezTo>
                      <a:pt x="11" y="6"/>
                      <a:pt x="11" y="6"/>
                      <a:pt x="11" y="6"/>
                    </a:cubicBezTo>
                    <a:cubicBezTo>
                      <a:pt x="11" y="7"/>
                      <a:pt x="10" y="7"/>
                      <a:pt x="10" y="7"/>
                    </a:cubicBezTo>
                    <a:cubicBezTo>
                      <a:pt x="9" y="7"/>
                      <a:pt x="9" y="7"/>
                      <a:pt x="8" y="8"/>
                    </a:cubicBezTo>
                    <a:cubicBezTo>
                      <a:pt x="8" y="9"/>
                      <a:pt x="8" y="9"/>
                      <a:pt x="8" y="10"/>
                    </a:cubicBezTo>
                    <a:cubicBezTo>
                      <a:pt x="9" y="11"/>
                      <a:pt x="9" y="11"/>
                      <a:pt x="8" y="11"/>
                    </a:cubicBezTo>
                    <a:cubicBezTo>
                      <a:pt x="7" y="12"/>
                      <a:pt x="7" y="13"/>
                      <a:pt x="7" y="13"/>
                    </a:cubicBezTo>
                    <a:cubicBezTo>
                      <a:pt x="8" y="13"/>
                      <a:pt x="8" y="14"/>
                      <a:pt x="7" y="15"/>
                    </a:cubicBezTo>
                    <a:cubicBezTo>
                      <a:pt x="7" y="15"/>
                      <a:pt x="6" y="15"/>
                      <a:pt x="6" y="15"/>
                    </a:cubicBezTo>
                    <a:cubicBezTo>
                      <a:pt x="6" y="14"/>
                      <a:pt x="7" y="14"/>
                      <a:pt x="6" y="13"/>
                    </a:cubicBezTo>
                    <a:cubicBezTo>
                      <a:pt x="6" y="13"/>
                      <a:pt x="6" y="13"/>
                      <a:pt x="6" y="12"/>
                    </a:cubicBezTo>
                    <a:cubicBezTo>
                      <a:pt x="6" y="12"/>
                      <a:pt x="5" y="12"/>
                      <a:pt x="5" y="12"/>
                    </a:cubicBezTo>
                    <a:cubicBezTo>
                      <a:pt x="4" y="12"/>
                      <a:pt x="3" y="12"/>
                      <a:pt x="3" y="13"/>
                    </a:cubicBezTo>
                    <a:cubicBezTo>
                      <a:pt x="3" y="14"/>
                      <a:pt x="3" y="14"/>
                      <a:pt x="3" y="14"/>
                    </a:cubicBezTo>
                    <a:cubicBezTo>
                      <a:pt x="3" y="14"/>
                      <a:pt x="2" y="15"/>
                      <a:pt x="2" y="14"/>
                    </a:cubicBezTo>
                    <a:cubicBezTo>
                      <a:pt x="2" y="14"/>
                      <a:pt x="1" y="14"/>
                      <a:pt x="1" y="14"/>
                    </a:cubicBezTo>
                    <a:cubicBezTo>
                      <a:pt x="1" y="14"/>
                      <a:pt x="0" y="14"/>
                      <a:pt x="0" y="15"/>
                    </a:cubicBezTo>
                    <a:cubicBezTo>
                      <a:pt x="0" y="15"/>
                      <a:pt x="0" y="16"/>
                      <a:pt x="1" y="16"/>
                    </a:cubicBezTo>
                    <a:cubicBezTo>
                      <a:pt x="2" y="16"/>
                      <a:pt x="2" y="16"/>
                      <a:pt x="3" y="16"/>
                    </a:cubicBezTo>
                    <a:cubicBezTo>
                      <a:pt x="3" y="16"/>
                      <a:pt x="4" y="16"/>
                      <a:pt x="4" y="16"/>
                    </a:cubicBezTo>
                    <a:cubicBezTo>
                      <a:pt x="5" y="16"/>
                      <a:pt x="5" y="16"/>
                      <a:pt x="6" y="16"/>
                    </a:cubicBezTo>
                    <a:cubicBezTo>
                      <a:pt x="7" y="16"/>
                      <a:pt x="7" y="17"/>
                      <a:pt x="8" y="17"/>
                    </a:cubicBezTo>
                    <a:cubicBezTo>
                      <a:pt x="9" y="16"/>
                      <a:pt x="10" y="17"/>
                      <a:pt x="10" y="17"/>
                    </a:cubicBezTo>
                    <a:cubicBezTo>
                      <a:pt x="10" y="17"/>
                      <a:pt x="12" y="17"/>
                      <a:pt x="14" y="17"/>
                    </a:cubicBezTo>
                    <a:cubicBezTo>
                      <a:pt x="17" y="18"/>
                      <a:pt x="18" y="18"/>
                      <a:pt x="17" y="18"/>
                    </a:cubicBezTo>
                    <a:cubicBezTo>
                      <a:pt x="17" y="19"/>
                      <a:pt x="17" y="19"/>
                      <a:pt x="15" y="19"/>
                    </a:cubicBezTo>
                    <a:cubicBezTo>
                      <a:pt x="13" y="19"/>
                      <a:pt x="14" y="19"/>
                      <a:pt x="12" y="19"/>
                    </a:cubicBezTo>
                    <a:cubicBezTo>
                      <a:pt x="11" y="19"/>
                      <a:pt x="9" y="19"/>
                      <a:pt x="10" y="19"/>
                    </a:cubicBezTo>
                    <a:cubicBezTo>
                      <a:pt x="10" y="20"/>
                      <a:pt x="11" y="20"/>
                      <a:pt x="11" y="20"/>
                    </a:cubicBezTo>
                    <a:cubicBezTo>
                      <a:pt x="10" y="21"/>
                      <a:pt x="11" y="21"/>
                      <a:pt x="9" y="21"/>
                    </a:cubicBezTo>
                    <a:cubicBezTo>
                      <a:pt x="8" y="20"/>
                      <a:pt x="8" y="20"/>
                      <a:pt x="7" y="20"/>
                    </a:cubicBezTo>
                    <a:cubicBezTo>
                      <a:pt x="6" y="20"/>
                      <a:pt x="7" y="21"/>
                      <a:pt x="6" y="21"/>
                    </a:cubicBezTo>
                    <a:cubicBezTo>
                      <a:pt x="6" y="21"/>
                      <a:pt x="6" y="21"/>
                      <a:pt x="6" y="21"/>
                    </a:cubicBezTo>
                    <a:cubicBezTo>
                      <a:pt x="5" y="21"/>
                      <a:pt x="5" y="21"/>
                      <a:pt x="5" y="22"/>
                    </a:cubicBezTo>
                    <a:cubicBezTo>
                      <a:pt x="6" y="23"/>
                      <a:pt x="6" y="22"/>
                      <a:pt x="7" y="22"/>
                    </a:cubicBezTo>
                    <a:cubicBezTo>
                      <a:pt x="7" y="22"/>
                      <a:pt x="7" y="23"/>
                      <a:pt x="7" y="23"/>
                    </a:cubicBezTo>
                    <a:cubicBezTo>
                      <a:pt x="7" y="23"/>
                      <a:pt x="7" y="23"/>
                      <a:pt x="7" y="23"/>
                    </a:cubicBezTo>
                    <a:cubicBezTo>
                      <a:pt x="7" y="24"/>
                      <a:pt x="7" y="24"/>
                      <a:pt x="7" y="24"/>
                    </a:cubicBezTo>
                    <a:cubicBezTo>
                      <a:pt x="7" y="24"/>
                      <a:pt x="7" y="25"/>
                      <a:pt x="7" y="24"/>
                    </a:cubicBezTo>
                    <a:cubicBezTo>
                      <a:pt x="6" y="24"/>
                      <a:pt x="7" y="24"/>
                      <a:pt x="6" y="24"/>
                    </a:cubicBezTo>
                    <a:cubicBezTo>
                      <a:pt x="6" y="24"/>
                      <a:pt x="6" y="24"/>
                      <a:pt x="6" y="24"/>
                    </a:cubicBezTo>
                    <a:cubicBezTo>
                      <a:pt x="5" y="23"/>
                      <a:pt x="6" y="24"/>
                      <a:pt x="5" y="24"/>
                    </a:cubicBezTo>
                    <a:cubicBezTo>
                      <a:pt x="5" y="24"/>
                      <a:pt x="5" y="24"/>
                      <a:pt x="5" y="24"/>
                    </a:cubicBezTo>
                    <a:cubicBezTo>
                      <a:pt x="5" y="25"/>
                      <a:pt x="5" y="27"/>
                      <a:pt x="5" y="27"/>
                    </a:cubicBezTo>
                    <a:cubicBezTo>
                      <a:pt x="5" y="28"/>
                      <a:pt x="6" y="27"/>
                      <a:pt x="7" y="28"/>
                    </a:cubicBezTo>
                    <a:cubicBezTo>
                      <a:pt x="7" y="28"/>
                      <a:pt x="7" y="28"/>
                      <a:pt x="7" y="28"/>
                    </a:cubicBezTo>
                    <a:cubicBezTo>
                      <a:pt x="8" y="28"/>
                      <a:pt x="8" y="27"/>
                      <a:pt x="9" y="27"/>
                    </a:cubicBezTo>
                    <a:cubicBezTo>
                      <a:pt x="9" y="27"/>
                      <a:pt x="9" y="27"/>
                      <a:pt x="10" y="27"/>
                    </a:cubicBezTo>
                    <a:cubicBezTo>
                      <a:pt x="10" y="27"/>
                      <a:pt x="10" y="26"/>
                      <a:pt x="10" y="27"/>
                    </a:cubicBezTo>
                    <a:cubicBezTo>
                      <a:pt x="10" y="27"/>
                      <a:pt x="9" y="27"/>
                      <a:pt x="9" y="28"/>
                    </a:cubicBezTo>
                    <a:cubicBezTo>
                      <a:pt x="9" y="28"/>
                      <a:pt x="9" y="28"/>
                      <a:pt x="10" y="28"/>
                    </a:cubicBezTo>
                    <a:cubicBezTo>
                      <a:pt x="10" y="28"/>
                      <a:pt x="11" y="28"/>
                      <a:pt x="11" y="28"/>
                    </a:cubicBezTo>
                    <a:cubicBezTo>
                      <a:pt x="11" y="28"/>
                      <a:pt x="12" y="27"/>
                      <a:pt x="12" y="28"/>
                    </a:cubicBezTo>
                    <a:cubicBezTo>
                      <a:pt x="12" y="28"/>
                      <a:pt x="12" y="28"/>
                      <a:pt x="12" y="29"/>
                    </a:cubicBezTo>
                    <a:cubicBezTo>
                      <a:pt x="12" y="29"/>
                      <a:pt x="13" y="29"/>
                      <a:pt x="14" y="29"/>
                    </a:cubicBezTo>
                    <a:cubicBezTo>
                      <a:pt x="15" y="29"/>
                      <a:pt x="16" y="29"/>
                      <a:pt x="16" y="29"/>
                    </a:cubicBezTo>
                    <a:cubicBezTo>
                      <a:pt x="16" y="28"/>
                      <a:pt x="16" y="28"/>
                      <a:pt x="16" y="28"/>
                    </a:cubicBezTo>
                    <a:cubicBezTo>
                      <a:pt x="16" y="27"/>
                      <a:pt x="16" y="27"/>
                      <a:pt x="16" y="26"/>
                    </a:cubicBezTo>
                    <a:cubicBezTo>
                      <a:pt x="16" y="26"/>
                      <a:pt x="17" y="25"/>
                      <a:pt x="17" y="26"/>
                    </a:cubicBezTo>
                    <a:cubicBezTo>
                      <a:pt x="18" y="27"/>
                      <a:pt x="17" y="28"/>
                      <a:pt x="18" y="28"/>
                    </a:cubicBezTo>
                    <a:cubicBezTo>
                      <a:pt x="18" y="28"/>
                      <a:pt x="18" y="29"/>
                      <a:pt x="18" y="28"/>
                    </a:cubicBezTo>
                    <a:cubicBezTo>
                      <a:pt x="18" y="28"/>
                      <a:pt x="18" y="27"/>
                      <a:pt x="19" y="27"/>
                    </a:cubicBezTo>
                    <a:cubicBezTo>
                      <a:pt x="19" y="26"/>
                      <a:pt x="19" y="26"/>
                      <a:pt x="19" y="26"/>
                    </a:cubicBezTo>
                    <a:cubicBezTo>
                      <a:pt x="19" y="25"/>
                      <a:pt x="19" y="25"/>
                      <a:pt x="19" y="25"/>
                    </a:cubicBezTo>
                    <a:cubicBezTo>
                      <a:pt x="18" y="25"/>
                      <a:pt x="17" y="25"/>
                      <a:pt x="17" y="25"/>
                    </a:cubicBezTo>
                    <a:cubicBezTo>
                      <a:pt x="17" y="25"/>
                      <a:pt x="18" y="24"/>
                      <a:pt x="18" y="24"/>
                    </a:cubicBezTo>
                    <a:cubicBezTo>
                      <a:pt x="18" y="24"/>
                      <a:pt x="19" y="24"/>
                      <a:pt x="19" y="24"/>
                    </a:cubicBezTo>
                    <a:cubicBezTo>
                      <a:pt x="19" y="24"/>
                      <a:pt x="20" y="23"/>
                      <a:pt x="20" y="22"/>
                    </a:cubicBezTo>
                    <a:cubicBezTo>
                      <a:pt x="21" y="22"/>
                      <a:pt x="20" y="21"/>
                      <a:pt x="21" y="21"/>
                    </a:cubicBezTo>
                    <a:cubicBezTo>
                      <a:pt x="22" y="21"/>
                      <a:pt x="22" y="21"/>
                      <a:pt x="22" y="22"/>
                    </a:cubicBezTo>
                    <a:cubicBezTo>
                      <a:pt x="22" y="22"/>
                      <a:pt x="22" y="23"/>
                      <a:pt x="22" y="23"/>
                    </a:cubicBezTo>
                    <a:cubicBezTo>
                      <a:pt x="23" y="23"/>
                      <a:pt x="24" y="21"/>
                      <a:pt x="24" y="20"/>
                    </a:cubicBezTo>
                    <a:cubicBezTo>
                      <a:pt x="24" y="20"/>
                      <a:pt x="24" y="20"/>
                      <a:pt x="23" y="19"/>
                    </a:cubicBezTo>
                    <a:cubicBezTo>
                      <a:pt x="23" y="19"/>
                      <a:pt x="23" y="19"/>
                      <a:pt x="23" y="19"/>
                    </a:cubicBezTo>
                    <a:cubicBezTo>
                      <a:pt x="23" y="19"/>
                      <a:pt x="22" y="18"/>
                      <a:pt x="23" y="18"/>
                    </a:cubicBezTo>
                    <a:cubicBezTo>
                      <a:pt x="24" y="18"/>
                      <a:pt x="24" y="18"/>
                      <a:pt x="25" y="18"/>
                    </a:cubicBezTo>
                    <a:cubicBezTo>
                      <a:pt x="25" y="18"/>
                      <a:pt x="25" y="17"/>
                      <a:pt x="25" y="17"/>
                    </a:cubicBezTo>
                    <a:cubicBezTo>
                      <a:pt x="25" y="17"/>
                      <a:pt x="26" y="16"/>
                      <a:pt x="28" y="14"/>
                    </a:cubicBezTo>
                    <a:cubicBezTo>
                      <a:pt x="29" y="13"/>
                      <a:pt x="29" y="13"/>
                      <a:pt x="30" y="12"/>
                    </a:cubicBezTo>
                    <a:cubicBezTo>
                      <a:pt x="30" y="12"/>
                      <a:pt x="30" y="11"/>
                      <a:pt x="30" y="11"/>
                    </a:cubicBezTo>
                    <a:cubicBezTo>
                      <a:pt x="30" y="10"/>
                      <a:pt x="31" y="9"/>
                      <a:pt x="31" y="9"/>
                    </a:cubicBezTo>
                    <a:cubicBezTo>
                      <a:pt x="31" y="9"/>
                      <a:pt x="33" y="9"/>
                      <a:pt x="33" y="7"/>
                    </a:cubicBezTo>
                    <a:cubicBezTo>
                      <a:pt x="33" y="6"/>
                      <a:pt x="33" y="6"/>
                      <a:pt x="32" y="6"/>
                    </a:cubicBezTo>
                    <a:cubicBezTo>
                      <a:pt x="32" y="5"/>
                      <a:pt x="32" y="5"/>
                      <a:pt x="31" y="5"/>
                    </a:cubicBezTo>
                    <a:cubicBezTo>
                      <a:pt x="31" y="5"/>
                      <a:pt x="30" y="4"/>
                      <a:pt x="31" y="4"/>
                    </a:cubicBezTo>
                    <a:cubicBezTo>
                      <a:pt x="31" y="4"/>
                      <a:pt x="32" y="4"/>
                      <a:pt x="32" y="3"/>
                    </a:cubicBezTo>
                    <a:cubicBezTo>
                      <a:pt x="31" y="1"/>
                      <a:pt x="31" y="1"/>
                      <a:pt x="31" y="1"/>
                    </a:cubicBezTo>
                    <a:cubicBezTo>
                      <a:pt x="30" y="1"/>
                      <a:pt x="31" y="2"/>
                      <a:pt x="30" y="3"/>
                    </a:cubicBezTo>
                    <a:cubicBezTo>
                      <a:pt x="29" y="3"/>
                      <a:pt x="29" y="3"/>
                      <a:pt x="29" y="2"/>
                    </a:cubicBezTo>
                    <a:cubicBezTo>
                      <a:pt x="28" y="2"/>
                      <a:pt x="28" y="2"/>
                      <a:pt x="27" y="3"/>
                    </a:cubicBezTo>
                    <a:cubicBezTo>
                      <a:pt x="27" y="5"/>
                      <a:pt x="28" y="5"/>
                      <a:pt x="27" y="5"/>
                    </a:cubicBezTo>
                    <a:cubicBezTo>
                      <a:pt x="27" y="6"/>
                      <a:pt x="26" y="6"/>
                      <a:pt x="25" y="6"/>
                    </a:cubicBezTo>
                    <a:cubicBezTo>
                      <a:pt x="25" y="6"/>
                      <a:pt x="24" y="7"/>
                      <a:pt x="25" y="6"/>
                    </a:cubicBezTo>
                    <a:cubicBezTo>
                      <a:pt x="25" y="4"/>
                      <a:pt x="26" y="4"/>
                      <a:pt x="26" y="3"/>
                    </a:cubicBezTo>
                    <a:cubicBezTo>
                      <a:pt x="26" y="2"/>
                      <a:pt x="26" y="2"/>
                      <a:pt x="26" y="2"/>
                    </a:cubicBezTo>
                    <a:cubicBezTo>
                      <a:pt x="25" y="1"/>
                      <a:pt x="25" y="2"/>
                      <a:pt x="25" y="1"/>
                    </a:cubicBezTo>
                    <a:cubicBezTo>
                      <a:pt x="24" y="1"/>
                      <a:pt x="23" y="1"/>
                      <a:pt x="23" y="1"/>
                    </a:cubicBezTo>
                    <a:cubicBezTo>
                      <a:pt x="23" y="0"/>
                      <a:pt x="21" y="0"/>
                      <a:pt x="21" y="0"/>
                    </a:cubicBezTo>
                    <a:cubicBezTo>
                      <a:pt x="21" y="0"/>
                      <a:pt x="19" y="1"/>
                      <a:pt x="19" y="1"/>
                    </a:cubicBezTo>
                    <a:cubicBezTo>
                      <a:pt x="18" y="2"/>
                      <a:pt x="17" y="1"/>
                      <a:pt x="17" y="3"/>
                    </a:cubicBezTo>
                    <a:cubicBezTo>
                      <a:pt x="17" y="4"/>
                      <a:pt x="17" y="5"/>
                      <a:pt x="17" y="5"/>
                    </a:cubicBezTo>
                    <a:cubicBezTo>
                      <a:pt x="18" y="6"/>
                      <a:pt x="18" y="6"/>
                      <a:pt x="18" y="7"/>
                    </a:cubicBezTo>
                    <a:cubicBezTo>
                      <a:pt x="19" y="7"/>
                      <a:pt x="19" y="8"/>
                      <a:pt x="18" y="8"/>
                    </a:cubicBezTo>
                    <a:cubicBezTo>
                      <a:pt x="18" y="7"/>
                      <a:pt x="16" y="6"/>
                      <a:pt x="16" y="7"/>
                    </a:cubicBezTo>
                    <a:cubicBezTo>
                      <a:pt x="16" y="8"/>
                      <a:pt x="16" y="8"/>
                      <a:pt x="17" y="9"/>
                    </a:cubicBezTo>
                    <a:cubicBezTo>
                      <a:pt x="18" y="9"/>
                      <a:pt x="19" y="9"/>
                      <a:pt x="18" y="10"/>
                    </a:cubicBezTo>
                    <a:cubicBezTo>
                      <a:pt x="18" y="10"/>
                      <a:pt x="19" y="10"/>
                      <a:pt x="18" y="10"/>
                    </a:cubicBezTo>
                    <a:cubicBezTo>
                      <a:pt x="17" y="10"/>
                      <a:pt x="17" y="10"/>
                      <a:pt x="17" y="11"/>
                    </a:cubicBezTo>
                    <a:cubicBezTo>
                      <a:pt x="17" y="12"/>
                      <a:pt x="17" y="12"/>
                      <a:pt x="17" y="13"/>
                    </a:cubicBezTo>
                    <a:cubicBezTo>
                      <a:pt x="17" y="13"/>
                      <a:pt x="16" y="14"/>
                      <a:pt x="16" y="14"/>
                    </a:cubicBezTo>
                    <a:cubicBezTo>
                      <a:pt x="15" y="13"/>
                      <a:pt x="15" y="13"/>
                      <a:pt x="15" y="12"/>
                    </a:cubicBezTo>
                    <a:cubicBezTo>
                      <a:pt x="14" y="11"/>
                      <a:pt x="14" y="11"/>
                      <a:pt x="14" y="9"/>
                    </a:cubicBezTo>
                    <a:cubicBezTo>
                      <a:pt x="14" y="8"/>
                      <a:pt x="14" y="8"/>
                      <a:pt x="14" y="7"/>
                    </a:cubicBezTo>
                    <a:cubicBezTo>
                      <a:pt x="14" y="7"/>
                      <a:pt x="13" y="7"/>
                      <a:pt x="13" y="6"/>
                    </a:cubicBezTo>
                    <a:cubicBezTo>
                      <a:pt x="13" y="6"/>
                      <a:pt x="14" y="6"/>
                      <a:pt x="13" y="5"/>
                    </a:cubicBezTo>
                    <a:cubicBezTo>
                      <a:pt x="13" y="4"/>
                      <a:pt x="12" y="3"/>
                      <a:pt x="12" y="3"/>
                    </a:cubicBezTo>
                    <a:cubicBezTo>
                      <a:pt x="12" y="3"/>
                      <a:pt x="11" y="3"/>
                      <a:pt x="10" y="4"/>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11" name="Google Shape;411;p24"/>
              <p:cNvSpPr/>
              <p:nvPr/>
            </p:nvSpPr>
            <p:spPr>
              <a:xfrm>
                <a:off x="2667" y="952"/>
                <a:ext cx="9" cy="8"/>
              </a:xfrm>
              <a:custGeom>
                <a:rect b="b" l="l" r="r" t="t"/>
                <a:pathLst>
                  <a:path extrusionOk="0" h="3" w="4">
                    <a:moveTo>
                      <a:pt x="3" y="1"/>
                    </a:moveTo>
                    <a:cubicBezTo>
                      <a:pt x="4" y="0"/>
                      <a:pt x="4" y="0"/>
                      <a:pt x="4" y="0"/>
                    </a:cubicBezTo>
                    <a:cubicBezTo>
                      <a:pt x="3" y="0"/>
                      <a:pt x="3" y="0"/>
                      <a:pt x="3" y="0"/>
                    </a:cubicBezTo>
                    <a:cubicBezTo>
                      <a:pt x="2" y="0"/>
                      <a:pt x="2" y="0"/>
                      <a:pt x="2" y="0"/>
                    </a:cubicBezTo>
                    <a:cubicBezTo>
                      <a:pt x="2" y="1"/>
                      <a:pt x="2" y="1"/>
                      <a:pt x="1" y="2"/>
                    </a:cubicBezTo>
                    <a:cubicBezTo>
                      <a:pt x="1" y="2"/>
                      <a:pt x="0" y="3"/>
                      <a:pt x="1" y="3"/>
                    </a:cubicBezTo>
                    <a:cubicBezTo>
                      <a:pt x="2" y="3"/>
                      <a:pt x="3" y="2"/>
                      <a:pt x="3"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12" name="Google Shape;412;p24"/>
              <p:cNvSpPr/>
              <p:nvPr/>
            </p:nvSpPr>
            <p:spPr>
              <a:xfrm>
                <a:off x="2565" y="957"/>
                <a:ext cx="38" cy="22"/>
              </a:xfrm>
              <a:custGeom>
                <a:rect b="b" l="l" r="r" t="t"/>
                <a:pathLst>
                  <a:path extrusionOk="0" h="9" w="16">
                    <a:moveTo>
                      <a:pt x="0" y="2"/>
                    </a:moveTo>
                    <a:cubicBezTo>
                      <a:pt x="0" y="3"/>
                      <a:pt x="0" y="4"/>
                      <a:pt x="0" y="4"/>
                    </a:cubicBezTo>
                    <a:cubicBezTo>
                      <a:pt x="0" y="5"/>
                      <a:pt x="2" y="5"/>
                      <a:pt x="2" y="5"/>
                    </a:cubicBezTo>
                    <a:cubicBezTo>
                      <a:pt x="2" y="5"/>
                      <a:pt x="3" y="5"/>
                      <a:pt x="3" y="5"/>
                    </a:cubicBezTo>
                    <a:cubicBezTo>
                      <a:pt x="3" y="5"/>
                      <a:pt x="3" y="6"/>
                      <a:pt x="5" y="6"/>
                    </a:cubicBezTo>
                    <a:cubicBezTo>
                      <a:pt x="6" y="6"/>
                      <a:pt x="6" y="7"/>
                      <a:pt x="7" y="7"/>
                    </a:cubicBezTo>
                    <a:cubicBezTo>
                      <a:pt x="7" y="7"/>
                      <a:pt x="8" y="8"/>
                      <a:pt x="8" y="8"/>
                    </a:cubicBezTo>
                    <a:cubicBezTo>
                      <a:pt x="9" y="8"/>
                      <a:pt x="10" y="8"/>
                      <a:pt x="11" y="8"/>
                    </a:cubicBezTo>
                    <a:cubicBezTo>
                      <a:pt x="11" y="9"/>
                      <a:pt x="12" y="9"/>
                      <a:pt x="12" y="8"/>
                    </a:cubicBezTo>
                    <a:cubicBezTo>
                      <a:pt x="13" y="8"/>
                      <a:pt x="14" y="7"/>
                      <a:pt x="14" y="7"/>
                    </a:cubicBezTo>
                    <a:cubicBezTo>
                      <a:pt x="15" y="7"/>
                      <a:pt x="15" y="7"/>
                      <a:pt x="16" y="7"/>
                    </a:cubicBezTo>
                    <a:cubicBezTo>
                      <a:pt x="16" y="7"/>
                      <a:pt x="16" y="7"/>
                      <a:pt x="16" y="6"/>
                    </a:cubicBezTo>
                    <a:cubicBezTo>
                      <a:pt x="16" y="6"/>
                      <a:pt x="15" y="4"/>
                      <a:pt x="14" y="4"/>
                    </a:cubicBezTo>
                    <a:cubicBezTo>
                      <a:pt x="14" y="4"/>
                      <a:pt x="14" y="4"/>
                      <a:pt x="13" y="4"/>
                    </a:cubicBezTo>
                    <a:cubicBezTo>
                      <a:pt x="13" y="4"/>
                      <a:pt x="12" y="4"/>
                      <a:pt x="12" y="4"/>
                    </a:cubicBezTo>
                    <a:cubicBezTo>
                      <a:pt x="12" y="4"/>
                      <a:pt x="12" y="4"/>
                      <a:pt x="12" y="3"/>
                    </a:cubicBezTo>
                    <a:cubicBezTo>
                      <a:pt x="12" y="3"/>
                      <a:pt x="11" y="3"/>
                      <a:pt x="11" y="3"/>
                    </a:cubicBezTo>
                    <a:cubicBezTo>
                      <a:pt x="11" y="3"/>
                      <a:pt x="11" y="2"/>
                      <a:pt x="10" y="1"/>
                    </a:cubicBezTo>
                    <a:cubicBezTo>
                      <a:pt x="10" y="1"/>
                      <a:pt x="10" y="1"/>
                      <a:pt x="9" y="1"/>
                    </a:cubicBezTo>
                    <a:cubicBezTo>
                      <a:pt x="9" y="1"/>
                      <a:pt x="8" y="1"/>
                      <a:pt x="8" y="1"/>
                    </a:cubicBezTo>
                    <a:cubicBezTo>
                      <a:pt x="8" y="1"/>
                      <a:pt x="7" y="1"/>
                      <a:pt x="7" y="1"/>
                    </a:cubicBezTo>
                    <a:cubicBezTo>
                      <a:pt x="7" y="1"/>
                      <a:pt x="6" y="0"/>
                      <a:pt x="6" y="0"/>
                    </a:cubicBezTo>
                    <a:cubicBezTo>
                      <a:pt x="5" y="0"/>
                      <a:pt x="4" y="0"/>
                      <a:pt x="3" y="0"/>
                    </a:cubicBezTo>
                    <a:cubicBezTo>
                      <a:pt x="2" y="0"/>
                      <a:pt x="2" y="0"/>
                      <a:pt x="1" y="0"/>
                    </a:cubicBezTo>
                    <a:cubicBezTo>
                      <a:pt x="0" y="1"/>
                      <a:pt x="0" y="1"/>
                      <a:pt x="0" y="2"/>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13" name="Google Shape;413;p24"/>
              <p:cNvSpPr/>
              <p:nvPr/>
            </p:nvSpPr>
            <p:spPr>
              <a:xfrm>
                <a:off x="2686" y="990"/>
                <a:ext cx="4" cy="5"/>
              </a:xfrm>
              <a:custGeom>
                <a:rect b="b" l="l" r="r" t="t"/>
                <a:pathLst>
                  <a:path extrusionOk="0" h="2" w="2">
                    <a:moveTo>
                      <a:pt x="2" y="2"/>
                    </a:moveTo>
                    <a:cubicBezTo>
                      <a:pt x="2" y="1"/>
                      <a:pt x="2" y="1"/>
                      <a:pt x="2" y="1"/>
                    </a:cubicBezTo>
                    <a:cubicBezTo>
                      <a:pt x="2" y="1"/>
                      <a:pt x="1" y="1"/>
                      <a:pt x="1" y="1"/>
                    </a:cubicBezTo>
                    <a:cubicBezTo>
                      <a:pt x="1" y="0"/>
                      <a:pt x="0" y="0"/>
                      <a:pt x="1" y="1"/>
                    </a:cubicBezTo>
                    <a:cubicBezTo>
                      <a:pt x="1" y="2"/>
                      <a:pt x="1" y="2"/>
                      <a:pt x="1" y="2"/>
                    </a:cubicBezTo>
                    <a:cubicBezTo>
                      <a:pt x="1" y="2"/>
                      <a:pt x="2" y="2"/>
                      <a:pt x="2" y="2"/>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14" name="Google Shape;414;p24"/>
              <p:cNvSpPr/>
              <p:nvPr/>
            </p:nvSpPr>
            <p:spPr>
              <a:xfrm>
                <a:off x="2506" y="1033"/>
                <a:ext cx="2" cy="2"/>
              </a:xfrm>
              <a:custGeom>
                <a:rect b="b" l="l" r="r" t="t"/>
                <a:pathLst>
                  <a:path extrusionOk="0" h="1" w="1">
                    <a:moveTo>
                      <a:pt x="1" y="0"/>
                    </a:moveTo>
                    <a:cubicBezTo>
                      <a:pt x="1" y="0"/>
                      <a:pt x="1" y="0"/>
                      <a:pt x="1" y="0"/>
                    </a:cubicBezTo>
                    <a:cubicBezTo>
                      <a:pt x="0" y="0"/>
                      <a:pt x="0" y="0"/>
                      <a:pt x="0" y="1"/>
                    </a:cubicBezTo>
                    <a:cubicBezTo>
                      <a:pt x="0" y="1"/>
                      <a:pt x="0" y="1"/>
                      <a:pt x="1" y="1"/>
                    </a:cubicBezTo>
                    <a:cubicBezTo>
                      <a:pt x="1" y="0"/>
                      <a:pt x="1" y="0"/>
                      <a:pt x="1"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15" name="Google Shape;415;p24"/>
              <p:cNvSpPr/>
              <p:nvPr/>
            </p:nvSpPr>
            <p:spPr>
              <a:xfrm>
                <a:off x="2605" y="1007"/>
                <a:ext cx="7" cy="17"/>
              </a:xfrm>
              <a:custGeom>
                <a:rect b="b" l="l" r="r" t="t"/>
                <a:pathLst>
                  <a:path extrusionOk="0" h="7" w="3">
                    <a:moveTo>
                      <a:pt x="2" y="1"/>
                    </a:moveTo>
                    <a:cubicBezTo>
                      <a:pt x="2" y="1"/>
                      <a:pt x="2" y="1"/>
                      <a:pt x="2" y="1"/>
                    </a:cubicBezTo>
                    <a:cubicBezTo>
                      <a:pt x="1" y="1"/>
                      <a:pt x="0" y="0"/>
                      <a:pt x="0" y="1"/>
                    </a:cubicBezTo>
                    <a:cubicBezTo>
                      <a:pt x="0" y="2"/>
                      <a:pt x="0" y="2"/>
                      <a:pt x="0" y="3"/>
                    </a:cubicBezTo>
                    <a:cubicBezTo>
                      <a:pt x="1" y="3"/>
                      <a:pt x="1" y="4"/>
                      <a:pt x="1" y="4"/>
                    </a:cubicBezTo>
                    <a:cubicBezTo>
                      <a:pt x="1" y="4"/>
                      <a:pt x="0" y="6"/>
                      <a:pt x="1" y="6"/>
                    </a:cubicBezTo>
                    <a:cubicBezTo>
                      <a:pt x="1" y="7"/>
                      <a:pt x="2" y="7"/>
                      <a:pt x="2" y="7"/>
                    </a:cubicBezTo>
                    <a:cubicBezTo>
                      <a:pt x="2" y="6"/>
                      <a:pt x="2" y="6"/>
                      <a:pt x="2" y="6"/>
                    </a:cubicBezTo>
                    <a:cubicBezTo>
                      <a:pt x="2" y="5"/>
                      <a:pt x="2" y="5"/>
                      <a:pt x="3" y="4"/>
                    </a:cubicBezTo>
                    <a:cubicBezTo>
                      <a:pt x="3" y="2"/>
                      <a:pt x="3" y="1"/>
                      <a:pt x="3" y="1"/>
                    </a:cubicBezTo>
                    <a:cubicBezTo>
                      <a:pt x="3" y="1"/>
                      <a:pt x="2" y="1"/>
                      <a:pt x="2"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16" name="Google Shape;416;p24"/>
              <p:cNvSpPr/>
              <p:nvPr/>
            </p:nvSpPr>
            <p:spPr>
              <a:xfrm>
                <a:off x="2525" y="917"/>
                <a:ext cx="2" cy="5"/>
              </a:xfrm>
              <a:custGeom>
                <a:rect b="b" l="l" r="r" t="t"/>
                <a:pathLst>
                  <a:path extrusionOk="0" h="2" w="1">
                    <a:moveTo>
                      <a:pt x="0" y="2"/>
                    </a:moveTo>
                    <a:cubicBezTo>
                      <a:pt x="1" y="2"/>
                      <a:pt x="1" y="1"/>
                      <a:pt x="1" y="1"/>
                    </a:cubicBezTo>
                    <a:cubicBezTo>
                      <a:pt x="1" y="1"/>
                      <a:pt x="1" y="0"/>
                      <a:pt x="1" y="1"/>
                    </a:cubicBezTo>
                    <a:cubicBezTo>
                      <a:pt x="1" y="1"/>
                      <a:pt x="0" y="1"/>
                      <a:pt x="0" y="2"/>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17" name="Google Shape;417;p24"/>
              <p:cNvSpPr/>
              <p:nvPr/>
            </p:nvSpPr>
            <p:spPr>
              <a:xfrm>
                <a:off x="2603" y="938"/>
                <a:ext cx="5" cy="7"/>
              </a:xfrm>
              <a:custGeom>
                <a:rect b="b" l="l" r="r" t="t"/>
                <a:pathLst>
                  <a:path extrusionOk="0" h="3" w="2">
                    <a:moveTo>
                      <a:pt x="1" y="0"/>
                    </a:moveTo>
                    <a:cubicBezTo>
                      <a:pt x="1" y="0"/>
                      <a:pt x="0" y="1"/>
                      <a:pt x="0" y="1"/>
                    </a:cubicBezTo>
                    <a:cubicBezTo>
                      <a:pt x="0" y="2"/>
                      <a:pt x="1" y="3"/>
                      <a:pt x="1" y="3"/>
                    </a:cubicBezTo>
                    <a:cubicBezTo>
                      <a:pt x="1" y="3"/>
                      <a:pt x="1" y="3"/>
                      <a:pt x="1" y="2"/>
                    </a:cubicBezTo>
                    <a:cubicBezTo>
                      <a:pt x="1" y="2"/>
                      <a:pt x="2" y="0"/>
                      <a:pt x="1"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18" name="Google Shape;418;p24"/>
              <p:cNvSpPr/>
              <p:nvPr/>
            </p:nvSpPr>
            <p:spPr>
              <a:xfrm>
                <a:off x="2610" y="990"/>
                <a:ext cx="5" cy="7"/>
              </a:xfrm>
              <a:custGeom>
                <a:rect b="b" l="l" r="r" t="t"/>
                <a:pathLst>
                  <a:path extrusionOk="0" h="3" w="2">
                    <a:moveTo>
                      <a:pt x="2" y="1"/>
                    </a:moveTo>
                    <a:cubicBezTo>
                      <a:pt x="2" y="1"/>
                      <a:pt x="1" y="1"/>
                      <a:pt x="1" y="0"/>
                    </a:cubicBezTo>
                    <a:cubicBezTo>
                      <a:pt x="0" y="1"/>
                      <a:pt x="1" y="2"/>
                      <a:pt x="1" y="2"/>
                    </a:cubicBezTo>
                    <a:cubicBezTo>
                      <a:pt x="2" y="3"/>
                      <a:pt x="2" y="2"/>
                      <a:pt x="2"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19" name="Google Shape;419;p24"/>
              <p:cNvSpPr/>
              <p:nvPr/>
            </p:nvSpPr>
            <p:spPr>
              <a:xfrm>
                <a:off x="2499" y="1040"/>
                <a:ext cx="38" cy="38"/>
              </a:xfrm>
              <a:custGeom>
                <a:rect b="b" l="l" r="r" t="t"/>
                <a:pathLst>
                  <a:path extrusionOk="0" h="16" w="16">
                    <a:moveTo>
                      <a:pt x="0" y="9"/>
                    </a:moveTo>
                    <a:cubicBezTo>
                      <a:pt x="1" y="9"/>
                      <a:pt x="1" y="9"/>
                      <a:pt x="1" y="9"/>
                    </a:cubicBezTo>
                    <a:cubicBezTo>
                      <a:pt x="0" y="10"/>
                      <a:pt x="0" y="10"/>
                      <a:pt x="1" y="10"/>
                    </a:cubicBezTo>
                    <a:cubicBezTo>
                      <a:pt x="1" y="9"/>
                      <a:pt x="2" y="9"/>
                      <a:pt x="2" y="9"/>
                    </a:cubicBezTo>
                    <a:cubicBezTo>
                      <a:pt x="2" y="9"/>
                      <a:pt x="2" y="10"/>
                      <a:pt x="2" y="10"/>
                    </a:cubicBezTo>
                    <a:cubicBezTo>
                      <a:pt x="2" y="10"/>
                      <a:pt x="0" y="11"/>
                      <a:pt x="2" y="11"/>
                    </a:cubicBezTo>
                    <a:cubicBezTo>
                      <a:pt x="4" y="12"/>
                      <a:pt x="4" y="12"/>
                      <a:pt x="4" y="12"/>
                    </a:cubicBezTo>
                    <a:cubicBezTo>
                      <a:pt x="4" y="12"/>
                      <a:pt x="4" y="13"/>
                      <a:pt x="4" y="12"/>
                    </a:cubicBezTo>
                    <a:cubicBezTo>
                      <a:pt x="4" y="12"/>
                      <a:pt x="5" y="12"/>
                      <a:pt x="5" y="12"/>
                    </a:cubicBezTo>
                    <a:cubicBezTo>
                      <a:pt x="5" y="12"/>
                      <a:pt x="6" y="12"/>
                      <a:pt x="6" y="12"/>
                    </a:cubicBezTo>
                    <a:cubicBezTo>
                      <a:pt x="6" y="13"/>
                      <a:pt x="5" y="13"/>
                      <a:pt x="6" y="14"/>
                    </a:cubicBezTo>
                    <a:cubicBezTo>
                      <a:pt x="6" y="14"/>
                      <a:pt x="6" y="14"/>
                      <a:pt x="6" y="14"/>
                    </a:cubicBezTo>
                    <a:cubicBezTo>
                      <a:pt x="7" y="14"/>
                      <a:pt x="7" y="14"/>
                      <a:pt x="7" y="14"/>
                    </a:cubicBezTo>
                    <a:cubicBezTo>
                      <a:pt x="7" y="14"/>
                      <a:pt x="7" y="15"/>
                      <a:pt x="7" y="15"/>
                    </a:cubicBezTo>
                    <a:cubicBezTo>
                      <a:pt x="8" y="15"/>
                      <a:pt x="8" y="15"/>
                      <a:pt x="8" y="15"/>
                    </a:cubicBezTo>
                    <a:cubicBezTo>
                      <a:pt x="9" y="15"/>
                      <a:pt x="9" y="16"/>
                      <a:pt x="9" y="16"/>
                    </a:cubicBezTo>
                    <a:cubicBezTo>
                      <a:pt x="9" y="16"/>
                      <a:pt x="10" y="16"/>
                      <a:pt x="11" y="16"/>
                    </a:cubicBezTo>
                    <a:cubicBezTo>
                      <a:pt x="12" y="16"/>
                      <a:pt x="12" y="16"/>
                      <a:pt x="12" y="16"/>
                    </a:cubicBezTo>
                    <a:cubicBezTo>
                      <a:pt x="12" y="16"/>
                      <a:pt x="12" y="15"/>
                      <a:pt x="12" y="15"/>
                    </a:cubicBezTo>
                    <a:cubicBezTo>
                      <a:pt x="13" y="14"/>
                      <a:pt x="13" y="14"/>
                      <a:pt x="13" y="14"/>
                    </a:cubicBezTo>
                    <a:cubicBezTo>
                      <a:pt x="14" y="13"/>
                      <a:pt x="14" y="13"/>
                      <a:pt x="14" y="12"/>
                    </a:cubicBezTo>
                    <a:cubicBezTo>
                      <a:pt x="14" y="12"/>
                      <a:pt x="14" y="11"/>
                      <a:pt x="14" y="10"/>
                    </a:cubicBezTo>
                    <a:cubicBezTo>
                      <a:pt x="15" y="10"/>
                      <a:pt x="15" y="10"/>
                      <a:pt x="15" y="9"/>
                    </a:cubicBezTo>
                    <a:cubicBezTo>
                      <a:pt x="16" y="8"/>
                      <a:pt x="16" y="7"/>
                      <a:pt x="16" y="7"/>
                    </a:cubicBezTo>
                    <a:cubicBezTo>
                      <a:pt x="16" y="7"/>
                      <a:pt x="16" y="5"/>
                      <a:pt x="15" y="5"/>
                    </a:cubicBezTo>
                    <a:cubicBezTo>
                      <a:pt x="15" y="4"/>
                      <a:pt x="15" y="4"/>
                      <a:pt x="14" y="4"/>
                    </a:cubicBezTo>
                    <a:cubicBezTo>
                      <a:pt x="14" y="3"/>
                      <a:pt x="14" y="2"/>
                      <a:pt x="13" y="1"/>
                    </a:cubicBezTo>
                    <a:cubicBezTo>
                      <a:pt x="12" y="0"/>
                      <a:pt x="11" y="0"/>
                      <a:pt x="10" y="1"/>
                    </a:cubicBezTo>
                    <a:cubicBezTo>
                      <a:pt x="9" y="1"/>
                      <a:pt x="9" y="1"/>
                      <a:pt x="9" y="1"/>
                    </a:cubicBezTo>
                    <a:cubicBezTo>
                      <a:pt x="7" y="1"/>
                      <a:pt x="7" y="1"/>
                      <a:pt x="8" y="1"/>
                    </a:cubicBezTo>
                    <a:cubicBezTo>
                      <a:pt x="8" y="2"/>
                      <a:pt x="8" y="2"/>
                      <a:pt x="8" y="3"/>
                    </a:cubicBezTo>
                    <a:cubicBezTo>
                      <a:pt x="8" y="3"/>
                      <a:pt x="8" y="3"/>
                      <a:pt x="7" y="2"/>
                    </a:cubicBezTo>
                    <a:cubicBezTo>
                      <a:pt x="6" y="2"/>
                      <a:pt x="5" y="2"/>
                      <a:pt x="5" y="2"/>
                    </a:cubicBezTo>
                    <a:cubicBezTo>
                      <a:pt x="6" y="3"/>
                      <a:pt x="6" y="3"/>
                      <a:pt x="6" y="3"/>
                    </a:cubicBezTo>
                    <a:cubicBezTo>
                      <a:pt x="6" y="4"/>
                      <a:pt x="6" y="4"/>
                      <a:pt x="6" y="4"/>
                    </a:cubicBezTo>
                    <a:cubicBezTo>
                      <a:pt x="5" y="4"/>
                      <a:pt x="4" y="3"/>
                      <a:pt x="4" y="4"/>
                    </a:cubicBezTo>
                    <a:cubicBezTo>
                      <a:pt x="4" y="5"/>
                      <a:pt x="5" y="5"/>
                      <a:pt x="5" y="5"/>
                    </a:cubicBezTo>
                    <a:cubicBezTo>
                      <a:pt x="5" y="6"/>
                      <a:pt x="5" y="6"/>
                      <a:pt x="5" y="6"/>
                    </a:cubicBezTo>
                    <a:cubicBezTo>
                      <a:pt x="4" y="6"/>
                      <a:pt x="4" y="5"/>
                      <a:pt x="3" y="6"/>
                    </a:cubicBezTo>
                    <a:cubicBezTo>
                      <a:pt x="2" y="6"/>
                      <a:pt x="1" y="6"/>
                      <a:pt x="1" y="7"/>
                    </a:cubicBezTo>
                    <a:cubicBezTo>
                      <a:pt x="0" y="8"/>
                      <a:pt x="0" y="8"/>
                      <a:pt x="0" y="9"/>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20" name="Google Shape;420;p24"/>
              <p:cNvSpPr/>
              <p:nvPr/>
            </p:nvSpPr>
            <p:spPr>
              <a:xfrm>
                <a:off x="2511" y="1028"/>
                <a:ext cx="4" cy="5"/>
              </a:xfrm>
              <a:custGeom>
                <a:rect b="b" l="l" r="r" t="t"/>
                <a:pathLst>
                  <a:path extrusionOk="0" h="2" w="2">
                    <a:moveTo>
                      <a:pt x="2" y="1"/>
                    </a:moveTo>
                    <a:cubicBezTo>
                      <a:pt x="2" y="0"/>
                      <a:pt x="2" y="0"/>
                      <a:pt x="2" y="0"/>
                    </a:cubicBezTo>
                    <a:cubicBezTo>
                      <a:pt x="2" y="0"/>
                      <a:pt x="1" y="0"/>
                      <a:pt x="1" y="0"/>
                    </a:cubicBezTo>
                    <a:cubicBezTo>
                      <a:pt x="1" y="0"/>
                      <a:pt x="0" y="0"/>
                      <a:pt x="0" y="1"/>
                    </a:cubicBezTo>
                    <a:cubicBezTo>
                      <a:pt x="0" y="1"/>
                      <a:pt x="0" y="2"/>
                      <a:pt x="0" y="2"/>
                    </a:cubicBezTo>
                    <a:cubicBezTo>
                      <a:pt x="1" y="1"/>
                      <a:pt x="1" y="1"/>
                      <a:pt x="2"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21" name="Google Shape;421;p24"/>
              <p:cNvSpPr/>
              <p:nvPr/>
            </p:nvSpPr>
            <p:spPr>
              <a:xfrm>
                <a:off x="2508" y="1035"/>
                <a:ext cx="5" cy="7"/>
              </a:xfrm>
              <a:custGeom>
                <a:rect b="b" l="l" r="r" t="t"/>
                <a:pathLst>
                  <a:path extrusionOk="0" h="3" w="2">
                    <a:moveTo>
                      <a:pt x="1" y="3"/>
                    </a:moveTo>
                    <a:cubicBezTo>
                      <a:pt x="1" y="3"/>
                      <a:pt x="2" y="2"/>
                      <a:pt x="2" y="2"/>
                    </a:cubicBezTo>
                    <a:cubicBezTo>
                      <a:pt x="2" y="2"/>
                      <a:pt x="2" y="2"/>
                      <a:pt x="2" y="1"/>
                    </a:cubicBezTo>
                    <a:cubicBezTo>
                      <a:pt x="2" y="1"/>
                      <a:pt x="1" y="1"/>
                      <a:pt x="1" y="1"/>
                    </a:cubicBezTo>
                    <a:cubicBezTo>
                      <a:pt x="1" y="0"/>
                      <a:pt x="1" y="1"/>
                      <a:pt x="1" y="2"/>
                    </a:cubicBezTo>
                    <a:cubicBezTo>
                      <a:pt x="1" y="2"/>
                      <a:pt x="0" y="3"/>
                      <a:pt x="1" y="3"/>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22" name="Google Shape;422;p24"/>
              <p:cNvSpPr/>
              <p:nvPr/>
            </p:nvSpPr>
            <p:spPr>
              <a:xfrm>
                <a:off x="2712" y="1061"/>
                <a:ext cx="16" cy="12"/>
              </a:xfrm>
              <a:custGeom>
                <a:rect b="b" l="l" r="r" t="t"/>
                <a:pathLst>
                  <a:path extrusionOk="0" h="5" w="7">
                    <a:moveTo>
                      <a:pt x="5" y="1"/>
                    </a:moveTo>
                    <a:cubicBezTo>
                      <a:pt x="6" y="1"/>
                      <a:pt x="7" y="0"/>
                      <a:pt x="7" y="0"/>
                    </a:cubicBezTo>
                    <a:cubicBezTo>
                      <a:pt x="7" y="0"/>
                      <a:pt x="6" y="0"/>
                      <a:pt x="6" y="0"/>
                    </a:cubicBezTo>
                    <a:cubicBezTo>
                      <a:pt x="5" y="0"/>
                      <a:pt x="3" y="1"/>
                      <a:pt x="2" y="2"/>
                    </a:cubicBezTo>
                    <a:cubicBezTo>
                      <a:pt x="1" y="3"/>
                      <a:pt x="0" y="3"/>
                      <a:pt x="1" y="4"/>
                    </a:cubicBezTo>
                    <a:cubicBezTo>
                      <a:pt x="2" y="4"/>
                      <a:pt x="2" y="3"/>
                      <a:pt x="2" y="3"/>
                    </a:cubicBezTo>
                    <a:cubicBezTo>
                      <a:pt x="2" y="3"/>
                      <a:pt x="3" y="5"/>
                      <a:pt x="3" y="5"/>
                    </a:cubicBezTo>
                    <a:cubicBezTo>
                      <a:pt x="4" y="4"/>
                      <a:pt x="4" y="3"/>
                      <a:pt x="4" y="3"/>
                    </a:cubicBezTo>
                    <a:cubicBezTo>
                      <a:pt x="3" y="3"/>
                      <a:pt x="4" y="2"/>
                      <a:pt x="5"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23" name="Google Shape;423;p24"/>
              <p:cNvSpPr/>
              <p:nvPr/>
            </p:nvSpPr>
            <p:spPr>
              <a:xfrm>
                <a:off x="2537" y="1021"/>
                <a:ext cx="2" cy="3"/>
              </a:xfrm>
              <a:custGeom>
                <a:rect b="b" l="l" r="r" t="t"/>
                <a:pathLst>
                  <a:path extrusionOk="0" h="1" w="1">
                    <a:moveTo>
                      <a:pt x="0" y="0"/>
                    </a:moveTo>
                    <a:cubicBezTo>
                      <a:pt x="0" y="1"/>
                      <a:pt x="0" y="1"/>
                      <a:pt x="1" y="1"/>
                    </a:cubicBezTo>
                    <a:cubicBezTo>
                      <a:pt x="1" y="1"/>
                      <a:pt x="1" y="0"/>
                      <a:pt x="1" y="0"/>
                    </a:cubicBezTo>
                    <a:cubicBezTo>
                      <a:pt x="1" y="0"/>
                      <a:pt x="0" y="0"/>
                      <a:pt x="0" y="0"/>
                    </a:cubicBezTo>
                    <a:cubicBezTo>
                      <a:pt x="0" y="0"/>
                      <a:pt x="0" y="0"/>
                      <a:pt x="0"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24" name="Google Shape;424;p24"/>
              <p:cNvSpPr/>
              <p:nvPr/>
            </p:nvSpPr>
            <p:spPr>
              <a:xfrm>
                <a:off x="2532" y="1028"/>
                <a:ext cx="7" cy="10"/>
              </a:xfrm>
              <a:custGeom>
                <a:rect b="b" l="l" r="r" t="t"/>
                <a:pathLst>
                  <a:path extrusionOk="0" h="4" w="3">
                    <a:moveTo>
                      <a:pt x="0" y="1"/>
                    </a:moveTo>
                    <a:cubicBezTo>
                      <a:pt x="1" y="2"/>
                      <a:pt x="1" y="2"/>
                      <a:pt x="0" y="2"/>
                    </a:cubicBezTo>
                    <a:cubicBezTo>
                      <a:pt x="0" y="3"/>
                      <a:pt x="1" y="3"/>
                      <a:pt x="1" y="4"/>
                    </a:cubicBezTo>
                    <a:cubicBezTo>
                      <a:pt x="1" y="4"/>
                      <a:pt x="2" y="2"/>
                      <a:pt x="2" y="1"/>
                    </a:cubicBezTo>
                    <a:cubicBezTo>
                      <a:pt x="3" y="0"/>
                      <a:pt x="2" y="0"/>
                      <a:pt x="2" y="0"/>
                    </a:cubicBezTo>
                    <a:cubicBezTo>
                      <a:pt x="0" y="0"/>
                      <a:pt x="0" y="0"/>
                      <a:pt x="0"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25" name="Google Shape;425;p24"/>
              <p:cNvSpPr/>
              <p:nvPr/>
            </p:nvSpPr>
            <p:spPr>
              <a:xfrm>
                <a:off x="2530" y="995"/>
                <a:ext cx="4" cy="5"/>
              </a:xfrm>
              <a:custGeom>
                <a:rect b="b" l="l" r="r" t="t"/>
                <a:pathLst>
                  <a:path extrusionOk="0" h="2" w="2">
                    <a:moveTo>
                      <a:pt x="2" y="0"/>
                    </a:moveTo>
                    <a:cubicBezTo>
                      <a:pt x="1" y="0"/>
                      <a:pt x="2" y="0"/>
                      <a:pt x="1" y="1"/>
                    </a:cubicBezTo>
                    <a:cubicBezTo>
                      <a:pt x="1" y="1"/>
                      <a:pt x="0" y="2"/>
                      <a:pt x="1" y="2"/>
                    </a:cubicBezTo>
                    <a:cubicBezTo>
                      <a:pt x="1" y="2"/>
                      <a:pt x="2" y="1"/>
                      <a:pt x="2" y="1"/>
                    </a:cubicBezTo>
                    <a:cubicBezTo>
                      <a:pt x="2" y="0"/>
                      <a:pt x="2" y="0"/>
                      <a:pt x="2"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26" name="Google Shape;426;p24"/>
              <p:cNvSpPr/>
              <p:nvPr/>
            </p:nvSpPr>
            <p:spPr>
              <a:xfrm>
                <a:off x="2501" y="1073"/>
                <a:ext cx="5" cy="5"/>
              </a:xfrm>
              <a:custGeom>
                <a:rect b="b" l="l" r="r" t="t"/>
                <a:pathLst>
                  <a:path extrusionOk="0" h="2" w="2">
                    <a:moveTo>
                      <a:pt x="1" y="0"/>
                    </a:moveTo>
                    <a:cubicBezTo>
                      <a:pt x="0" y="0"/>
                      <a:pt x="0" y="0"/>
                      <a:pt x="0" y="1"/>
                    </a:cubicBezTo>
                    <a:cubicBezTo>
                      <a:pt x="0" y="2"/>
                      <a:pt x="1" y="2"/>
                      <a:pt x="1" y="2"/>
                    </a:cubicBezTo>
                    <a:cubicBezTo>
                      <a:pt x="1" y="1"/>
                      <a:pt x="2" y="1"/>
                      <a:pt x="1" y="1"/>
                    </a:cubicBezTo>
                    <a:cubicBezTo>
                      <a:pt x="1" y="0"/>
                      <a:pt x="1" y="0"/>
                      <a:pt x="1"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27" name="Google Shape;427;p24"/>
              <p:cNvSpPr/>
              <p:nvPr/>
            </p:nvSpPr>
            <p:spPr>
              <a:xfrm>
                <a:off x="2537" y="979"/>
                <a:ext cx="4" cy="4"/>
              </a:xfrm>
              <a:custGeom>
                <a:rect b="b" l="l" r="r" t="t"/>
                <a:pathLst>
                  <a:path extrusionOk="0" h="2" w="2">
                    <a:moveTo>
                      <a:pt x="0" y="0"/>
                    </a:moveTo>
                    <a:cubicBezTo>
                      <a:pt x="0" y="0"/>
                      <a:pt x="0" y="2"/>
                      <a:pt x="1" y="1"/>
                    </a:cubicBezTo>
                    <a:cubicBezTo>
                      <a:pt x="2" y="1"/>
                      <a:pt x="2" y="0"/>
                      <a:pt x="1" y="0"/>
                    </a:cubicBezTo>
                    <a:cubicBezTo>
                      <a:pt x="1" y="0"/>
                      <a:pt x="0" y="0"/>
                      <a:pt x="0"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28" name="Google Shape;428;p24"/>
              <p:cNvSpPr/>
              <p:nvPr/>
            </p:nvSpPr>
            <p:spPr>
              <a:xfrm>
                <a:off x="2650" y="1142"/>
                <a:ext cx="52" cy="45"/>
              </a:xfrm>
              <a:custGeom>
                <a:rect b="b" l="l" r="r" t="t"/>
                <a:pathLst>
                  <a:path extrusionOk="0" h="19" w="22">
                    <a:moveTo>
                      <a:pt x="3" y="11"/>
                    </a:moveTo>
                    <a:cubicBezTo>
                      <a:pt x="2" y="12"/>
                      <a:pt x="2" y="12"/>
                      <a:pt x="2" y="12"/>
                    </a:cubicBezTo>
                    <a:cubicBezTo>
                      <a:pt x="1" y="12"/>
                      <a:pt x="1" y="13"/>
                      <a:pt x="1" y="14"/>
                    </a:cubicBezTo>
                    <a:cubicBezTo>
                      <a:pt x="1" y="14"/>
                      <a:pt x="1" y="15"/>
                      <a:pt x="2" y="15"/>
                    </a:cubicBezTo>
                    <a:cubicBezTo>
                      <a:pt x="3" y="15"/>
                      <a:pt x="3" y="16"/>
                      <a:pt x="3" y="16"/>
                    </a:cubicBezTo>
                    <a:cubicBezTo>
                      <a:pt x="3" y="17"/>
                      <a:pt x="4" y="17"/>
                      <a:pt x="5" y="17"/>
                    </a:cubicBezTo>
                    <a:cubicBezTo>
                      <a:pt x="6" y="18"/>
                      <a:pt x="6" y="18"/>
                      <a:pt x="7" y="17"/>
                    </a:cubicBezTo>
                    <a:cubicBezTo>
                      <a:pt x="8" y="17"/>
                      <a:pt x="7" y="17"/>
                      <a:pt x="9" y="16"/>
                    </a:cubicBezTo>
                    <a:cubicBezTo>
                      <a:pt x="10" y="16"/>
                      <a:pt x="10" y="16"/>
                      <a:pt x="10" y="16"/>
                    </a:cubicBezTo>
                    <a:cubicBezTo>
                      <a:pt x="10" y="16"/>
                      <a:pt x="13" y="16"/>
                      <a:pt x="15" y="17"/>
                    </a:cubicBezTo>
                    <a:cubicBezTo>
                      <a:pt x="17" y="17"/>
                      <a:pt x="16" y="17"/>
                      <a:pt x="17" y="18"/>
                    </a:cubicBezTo>
                    <a:cubicBezTo>
                      <a:pt x="18" y="18"/>
                      <a:pt x="18" y="18"/>
                      <a:pt x="19" y="18"/>
                    </a:cubicBezTo>
                    <a:cubicBezTo>
                      <a:pt x="20" y="19"/>
                      <a:pt x="21" y="19"/>
                      <a:pt x="21" y="18"/>
                    </a:cubicBezTo>
                    <a:cubicBezTo>
                      <a:pt x="22" y="18"/>
                      <a:pt x="22" y="18"/>
                      <a:pt x="22" y="17"/>
                    </a:cubicBezTo>
                    <a:cubicBezTo>
                      <a:pt x="22" y="17"/>
                      <a:pt x="22" y="17"/>
                      <a:pt x="22" y="17"/>
                    </a:cubicBezTo>
                    <a:cubicBezTo>
                      <a:pt x="21" y="16"/>
                      <a:pt x="21" y="17"/>
                      <a:pt x="21" y="16"/>
                    </a:cubicBezTo>
                    <a:cubicBezTo>
                      <a:pt x="21" y="15"/>
                      <a:pt x="22" y="15"/>
                      <a:pt x="21" y="14"/>
                    </a:cubicBezTo>
                    <a:cubicBezTo>
                      <a:pt x="21" y="14"/>
                      <a:pt x="21" y="14"/>
                      <a:pt x="21" y="13"/>
                    </a:cubicBezTo>
                    <a:cubicBezTo>
                      <a:pt x="21" y="13"/>
                      <a:pt x="21" y="12"/>
                      <a:pt x="21" y="11"/>
                    </a:cubicBezTo>
                    <a:cubicBezTo>
                      <a:pt x="21" y="11"/>
                      <a:pt x="20" y="11"/>
                      <a:pt x="20" y="10"/>
                    </a:cubicBezTo>
                    <a:cubicBezTo>
                      <a:pt x="20" y="10"/>
                      <a:pt x="19" y="10"/>
                      <a:pt x="20" y="9"/>
                    </a:cubicBezTo>
                    <a:cubicBezTo>
                      <a:pt x="20" y="8"/>
                      <a:pt x="20" y="8"/>
                      <a:pt x="20" y="7"/>
                    </a:cubicBezTo>
                    <a:cubicBezTo>
                      <a:pt x="19" y="6"/>
                      <a:pt x="18" y="6"/>
                      <a:pt x="18" y="6"/>
                    </a:cubicBezTo>
                    <a:cubicBezTo>
                      <a:pt x="18" y="6"/>
                      <a:pt x="17" y="5"/>
                      <a:pt x="17" y="4"/>
                    </a:cubicBezTo>
                    <a:cubicBezTo>
                      <a:pt x="16" y="4"/>
                      <a:pt x="15" y="5"/>
                      <a:pt x="14" y="4"/>
                    </a:cubicBezTo>
                    <a:cubicBezTo>
                      <a:pt x="13" y="4"/>
                      <a:pt x="13" y="4"/>
                      <a:pt x="13" y="4"/>
                    </a:cubicBezTo>
                    <a:cubicBezTo>
                      <a:pt x="12" y="4"/>
                      <a:pt x="12" y="4"/>
                      <a:pt x="11" y="4"/>
                    </a:cubicBezTo>
                    <a:cubicBezTo>
                      <a:pt x="11" y="4"/>
                      <a:pt x="10" y="4"/>
                      <a:pt x="9" y="3"/>
                    </a:cubicBezTo>
                    <a:cubicBezTo>
                      <a:pt x="9" y="3"/>
                      <a:pt x="8" y="3"/>
                      <a:pt x="7" y="3"/>
                    </a:cubicBezTo>
                    <a:cubicBezTo>
                      <a:pt x="7" y="2"/>
                      <a:pt x="6" y="3"/>
                      <a:pt x="6" y="2"/>
                    </a:cubicBezTo>
                    <a:cubicBezTo>
                      <a:pt x="6" y="2"/>
                      <a:pt x="6" y="2"/>
                      <a:pt x="6" y="2"/>
                    </a:cubicBezTo>
                    <a:cubicBezTo>
                      <a:pt x="6" y="1"/>
                      <a:pt x="5" y="0"/>
                      <a:pt x="4" y="1"/>
                    </a:cubicBezTo>
                    <a:cubicBezTo>
                      <a:pt x="4" y="1"/>
                      <a:pt x="4" y="2"/>
                      <a:pt x="4" y="2"/>
                    </a:cubicBezTo>
                    <a:cubicBezTo>
                      <a:pt x="4" y="3"/>
                      <a:pt x="3" y="3"/>
                      <a:pt x="3" y="4"/>
                    </a:cubicBezTo>
                    <a:cubicBezTo>
                      <a:pt x="3" y="4"/>
                      <a:pt x="3" y="5"/>
                      <a:pt x="3" y="5"/>
                    </a:cubicBezTo>
                    <a:cubicBezTo>
                      <a:pt x="2" y="5"/>
                      <a:pt x="1" y="5"/>
                      <a:pt x="1" y="6"/>
                    </a:cubicBezTo>
                    <a:cubicBezTo>
                      <a:pt x="1" y="7"/>
                      <a:pt x="0" y="8"/>
                      <a:pt x="1" y="8"/>
                    </a:cubicBezTo>
                    <a:cubicBezTo>
                      <a:pt x="2" y="9"/>
                      <a:pt x="3" y="8"/>
                      <a:pt x="3" y="9"/>
                    </a:cubicBezTo>
                    <a:cubicBezTo>
                      <a:pt x="3" y="10"/>
                      <a:pt x="3" y="10"/>
                      <a:pt x="3" y="10"/>
                    </a:cubicBezTo>
                    <a:cubicBezTo>
                      <a:pt x="3" y="10"/>
                      <a:pt x="3" y="11"/>
                      <a:pt x="3" y="1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29" name="Google Shape;429;p24"/>
              <p:cNvSpPr/>
              <p:nvPr/>
            </p:nvSpPr>
            <p:spPr>
              <a:xfrm>
                <a:off x="2698" y="1057"/>
                <a:ext cx="4" cy="4"/>
              </a:xfrm>
              <a:custGeom>
                <a:rect b="b" l="l" r="r" t="t"/>
                <a:pathLst>
                  <a:path extrusionOk="0" h="2" w="2">
                    <a:moveTo>
                      <a:pt x="2" y="1"/>
                    </a:moveTo>
                    <a:cubicBezTo>
                      <a:pt x="2" y="0"/>
                      <a:pt x="1" y="0"/>
                      <a:pt x="1" y="0"/>
                    </a:cubicBezTo>
                    <a:cubicBezTo>
                      <a:pt x="0" y="0"/>
                      <a:pt x="0" y="1"/>
                      <a:pt x="0" y="1"/>
                    </a:cubicBezTo>
                    <a:cubicBezTo>
                      <a:pt x="0" y="2"/>
                      <a:pt x="2" y="2"/>
                      <a:pt x="2"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30" name="Google Shape;430;p24"/>
              <p:cNvSpPr/>
              <p:nvPr/>
            </p:nvSpPr>
            <p:spPr>
              <a:xfrm>
                <a:off x="2551" y="1109"/>
                <a:ext cx="9" cy="2"/>
              </a:xfrm>
              <a:custGeom>
                <a:rect b="b" l="l" r="r" t="t"/>
                <a:pathLst>
                  <a:path extrusionOk="0" h="1" w="4">
                    <a:moveTo>
                      <a:pt x="2" y="0"/>
                    </a:moveTo>
                    <a:cubicBezTo>
                      <a:pt x="1" y="0"/>
                      <a:pt x="0" y="0"/>
                      <a:pt x="1" y="1"/>
                    </a:cubicBezTo>
                    <a:cubicBezTo>
                      <a:pt x="1" y="1"/>
                      <a:pt x="2" y="1"/>
                      <a:pt x="2" y="1"/>
                    </a:cubicBezTo>
                    <a:cubicBezTo>
                      <a:pt x="3" y="1"/>
                      <a:pt x="4" y="1"/>
                      <a:pt x="3" y="1"/>
                    </a:cubicBezTo>
                    <a:cubicBezTo>
                      <a:pt x="3" y="0"/>
                      <a:pt x="2" y="0"/>
                      <a:pt x="2"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31" name="Google Shape;431;p24"/>
              <p:cNvSpPr/>
              <p:nvPr/>
            </p:nvSpPr>
            <p:spPr>
              <a:xfrm>
                <a:off x="2539" y="981"/>
                <a:ext cx="163" cy="135"/>
              </a:xfrm>
              <a:custGeom>
                <a:rect b="b" l="l" r="r" t="t"/>
                <a:pathLst>
                  <a:path extrusionOk="0" h="57" w="69">
                    <a:moveTo>
                      <a:pt x="1" y="4"/>
                    </a:moveTo>
                    <a:cubicBezTo>
                      <a:pt x="1" y="4"/>
                      <a:pt x="1" y="3"/>
                      <a:pt x="1" y="3"/>
                    </a:cubicBezTo>
                    <a:cubicBezTo>
                      <a:pt x="0" y="3"/>
                      <a:pt x="0" y="3"/>
                      <a:pt x="0" y="3"/>
                    </a:cubicBezTo>
                    <a:cubicBezTo>
                      <a:pt x="0" y="3"/>
                      <a:pt x="0" y="4"/>
                      <a:pt x="0" y="5"/>
                    </a:cubicBezTo>
                    <a:cubicBezTo>
                      <a:pt x="1" y="6"/>
                      <a:pt x="1" y="6"/>
                      <a:pt x="2" y="6"/>
                    </a:cubicBezTo>
                    <a:cubicBezTo>
                      <a:pt x="2" y="6"/>
                      <a:pt x="2" y="7"/>
                      <a:pt x="3" y="7"/>
                    </a:cubicBezTo>
                    <a:cubicBezTo>
                      <a:pt x="3" y="8"/>
                      <a:pt x="3" y="8"/>
                      <a:pt x="4" y="8"/>
                    </a:cubicBezTo>
                    <a:cubicBezTo>
                      <a:pt x="4" y="8"/>
                      <a:pt x="4" y="8"/>
                      <a:pt x="3" y="8"/>
                    </a:cubicBezTo>
                    <a:cubicBezTo>
                      <a:pt x="3" y="8"/>
                      <a:pt x="2" y="9"/>
                      <a:pt x="2" y="9"/>
                    </a:cubicBezTo>
                    <a:cubicBezTo>
                      <a:pt x="2" y="10"/>
                      <a:pt x="3" y="11"/>
                      <a:pt x="4" y="12"/>
                    </a:cubicBezTo>
                    <a:cubicBezTo>
                      <a:pt x="5" y="12"/>
                      <a:pt x="5" y="12"/>
                      <a:pt x="5" y="12"/>
                    </a:cubicBezTo>
                    <a:cubicBezTo>
                      <a:pt x="5" y="13"/>
                      <a:pt x="5" y="13"/>
                      <a:pt x="5" y="13"/>
                    </a:cubicBezTo>
                    <a:cubicBezTo>
                      <a:pt x="5" y="13"/>
                      <a:pt x="3" y="12"/>
                      <a:pt x="3" y="12"/>
                    </a:cubicBezTo>
                    <a:cubicBezTo>
                      <a:pt x="3" y="12"/>
                      <a:pt x="2" y="12"/>
                      <a:pt x="2" y="13"/>
                    </a:cubicBezTo>
                    <a:cubicBezTo>
                      <a:pt x="2" y="13"/>
                      <a:pt x="2" y="13"/>
                      <a:pt x="2" y="13"/>
                    </a:cubicBezTo>
                    <a:cubicBezTo>
                      <a:pt x="2" y="14"/>
                      <a:pt x="1" y="14"/>
                      <a:pt x="1" y="14"/>
                    </a:cubicBezTo>
                    <a:cubicBezTo>
                      <a:pt x="2" y="14"/>
                      <a:pt x="2" y="14"/>
                      <a:pt x="3" y="14"/>
                    </a:cubicBezTo>
                    <a:cubicBezTo>
                      <a:pt x="3" y="14"/>
                      <a:pt x="3" y="14"/>
                      <a:pt x="4" y="14"/>
                    </a:cubicBezTo>
                    <a:cubicBezTo>
                      <a:pt x="4" y="14"/>
                      <a:pt x="4" y="14"/>
                      <a:pt x="5" y="14"/>
                    </a:cubicBezTo>
                    <a:cubicBezTo>
                      <a:pt x="5" y="14"/>
                      <a:pt x="5" y="14"/>
                      <a:pt x="5" y="14"/>
                    </a:cubicBezTo>
                    <a:cubicBezTo>
                      <a:pt x="6" y="14"/>
                      <a:pt x="7" y="14"/>
                      <a:pt x="7" y="14"/>
                    </a:cubicBezTo>
                    <a:cubicBezTo>
                      <a:pt x="7" y="14"/>
                      <a:pt x="7" y="14"/>
                      <a:pt x="8" y="15"/>
                    </a:cubicBezTo>
                    <a:cubicBezTo>
                      <a:pt x="8" y="15"/>
                      <a:pt x="8" y="15"/>
                      <a:pt x="8" y="15"/>
                    </a:cubicBezTo>
                    <a:cubicBezTo>
                      <a:pt x="9" y="16"/>
                      <a:pt x="9" y="17"/>
                      <a:pt x="10" y="17"/>
                    </a:cubicBezTo>
                    <a:cubicBezTo>
                      <a:pt x="11" y="17"/>
                      <a:pt x="11" y="16"/>
                      <a:pt x="11" y="16"/>
                    </a:cubicBezTo>
                    <a:cubicBezTo>
                      <a:pt x="11" y="16"/>
                      <a:pt x="12" y="16"/>
                      <a:pt x="13" y="16"/>
                    </a:cubicBezTo>
                    <a:cubicBezTo>
                      <a:pt x="14" y="16"/>
                      <a:pt x="14" y="16"/>
                      <a:pt x="13" y="17"/>
                    </a:cubicBezTo>
                    <a:cubicBezTo>
                      <a:pt x="13" y="18"/>
                      <a:pt x="13" y="18"/>
                      <a:pt x="13" y="19"/>
                    </a:cubicBezTo>
                    <a:cubicBezTo>
                      <a:pt x="13" y="20"/>
                      <a:pt x="13" y="21"/>
                      <a:pt x="13" y="21"/>
                    </a:cubicBezTo>
                    <a:cubicBezTo>
                      <a:pt x="13" y="22"/>
                      <a:pt x="12" y="22"/>
                      <a:pt x="13" y="23"/>
                    </a:cubicBezTo>
                    <a:cubicBezTo>
                      <a:pt x="13" y="24"/>
                      <a:pt x="13" y="24"/>
                      <a:pt x="13" y="24"/>
                    </a:cubicBezTo>
                    <a:cubicBezTo>
                      <a:pt x="13" y="24"/>
                      <a:pt x="14" y="25"/>
                      <a:pt x="13" y="27"/>
                    </a:cubicBezTo>
                    <a:cubicBezTo>
                      <a:pt x="12" y="28"/>
                      <a:pt x="12" y="28"/>
                      <a:pt x="11" y="28"/>
                    </a:cubicBezTo>
                    <a:cubicBezTo>
                      <a:pt x="11" y="29"/>
                      <a:pt x="10" y="29"/>
                      <a:pt x="10" y="29"/>
                    </a:cubicBezTo>
                    <a:cubicBezTo>
                      <a:pt x="9" y="30"/>
                      <a:pt x="9" y="30"/>
                      <a:pt x="9" y="30"/>
                    </a:cubicBezTo>
                    <a:cubicBezTo>
                      <a:pt x="8" y="31"/>
                      <a:pt x="8" y="31"/>
                      <a:pt x="8" y="32"/>
                    </a:cubicBezTo>
                    <a:cubicBezTo>
                      <a:pt x="7" y="32"/>
                      <a:pt x="7" y="33"/>
                      <a:pt x="7" y="33"/>
                    </a:cubicBezTo>
                    <a:cubicBezTo>
                      <a:pt x="7" y="33"/>
                      <a:pt x="6" y="33"/>
                      <a:pt x="5" y="34"/>
                    </a:cubicBezTo>
                    <a:cubicBezTo>
                      <a:pt x="5" y="35"/>
                      <a:pt x="6" y="35"/>
                      <a:pt x="6" y="36"/>
                    </a:cubicBezTo>
                    <a:cubicBezTo>
                      <a:pt x="6" y="36"/>
                      <a:pt x="7" y="37"/>
                      <a:pt x="6" y="37"/>
                    </a:cubicBezTo>
                    <a:cubicBezTo>
                      <a:pt x="6" y="37"/>
                      <a:pt x="5" y="37"/>
                      <a:pt x="5" y="38"/>
                    </a:cubicBezTo>
                    <a:cubicBezTo>
                      <a:pt x="5" y="38"/>
                      <a:pt x="6" y="38"/>
                      <a:pt x="5" y="39"/>
                    </a:cubicBezTo>
                    <a:cubicBezTo>
                      <a:pt x="5" y="39"/>
                      <a:pt x="5" y="39"/>
                      <a:pt x="5" y="40"/>
                    </a:cubicBezTo>
                    <a:cubicBezTo>
                      <a:pt x="4" y="41"/>
                      <a:pt x="4" y="40"/>
                      <a:pt x="5" y="42"/>
                    </a:cubicBezTo>
                    <a:cubicBezTo>
                      <a:pt x="6" y="43"/>
                      <a:pt x="6" y="43"/>
                      <a:pt x="6" y="43"/>
                    </a:cubicBezTo>
                    <a:cubicBezTo>
                      <a:pt x="6" y="44"/>
                      <a:pt x="7" y="44"/>
                      <a:pt x="7" y="44"/>
                    </a:cubicBezTo>
                    <a:cubicBezTo>
                      <a:pt x="7" y="44"/>
                      <a:pt x="7" y="44"/>
                      <a:pt x="8" y="43"/>
                    </a:cubicBezTo>
                    <a:cubicBezTo>
                      <a:pt x="8" y="43"/>
                      <a:pt x="8" y="42"/>
                      <a:pt x="8" y="42"/>
                    </a:cubicBezTo>
                    <a:cubicBezTo>
                      <a:pt x="8" y="42"/>
                      <a:pt x="9" y="43"/>
                      <a:pt x="9" y="43"/>
                    </a:cubicBezTo>
                    <a:cubicBezTo>
                      <a:pt x="9" y="42"/>
                      <a:pt x="9" y="43"/>
                      <a:pt x="10" y="42"/>
                    </a:cubicBezTo>
                    <a:cubicBezTo>
                      <a:pt x="10" y="42"/>
                      <a:pt x="11" y="41"/>
                      <a:pt x="11" y="41"/>
                    </a:cubicBezTo>
                    <a:cubicBezTo>
                      <a:pt x="11" y="41"/>
                      <a:pt x="11" y="41"/>
                      <a:pt x="11" y="42"/>
                    </a:cubicBezTo>
                    <a:cubicBezTo>
                      <a:pt x="11" y="42"/>
                      <a:pt x="11" y="42"/>
                      <a:pt x="11" y="42"/>
                    </a:cubicBezTo>
                    <a:cubicBezTo>
                      <a:pt x="10" y="43"/>
                      <a:pt x="10" y="43"/>
                      <a:pt x="10" y="43"/>
                    </a:cubicBezTo>
                    <a:cubicBezTo>
                      <a:pt x="9" y="43"/>
                      <a:pt x="9" y="43"/>
                      <a:pt x="9" y="43"/>
                    </a:cubicBezTo>
                    <a:cubicBezTo>
                      <a:pt x="9" y="43"/>
                      <a:pt x="8" y="44"/>
                      <a:pt x="9" y="45"/>
                    </a:cubicBezTo>
                    <a:cubicBezTo>
                      <a:pt x="11" y="46"/>
                      <a:pt x="11" y="46"/>
                      <a:pt x="11" y="46"/>
                    </a:cubicBezTo>
                    <a:cubicBezTo>
                      <a:pt x="12" y="46"/>
                      <a:pt x="12" y="46"/>
                      <a:pt x="12" y="46"/>
                    </a:cubicBezTo>
                    <a:cubicBezTo>
                      <a:pt x="12" y="46"/>
                      <a:pt x="13" y="47"/>
                      <a:pt x="14" y="47"/>
                    </a:cubicBezTo>
                    <a:cubicBezTo>
                      <a:pt x="14" y="47"/>
                      <a:pt x="15" y="46"/>
                      <a:pt x="15" y="46"/>
                    </a:cubicBezTo>
                    <a:cubicBezTo>
                      <a:pt x="16" y="46"/>
                      <a:pt x="16" y="46"/>
                      <a:pt x="16" y="46"/>
                    </a:cubicBezTo>
                    <a:cubicBezTo>
                      <a:pt x="16" y="45"/>
                      <a:pt x="16" y="45"/>
                      <a:pt x="16" y="45"/>
                    </a:cubicBezTo>
                    <a:cubicBezTo>
                      <a:pt x="16" y="45"/>
                      <a:pt x="16" y="44"/>
                      <a:pt x="17" y="44"/>
                    </a:cubicBezTo>
                    <a:cubicBezTo>
                      <a:pt x="17" y="44"/>
                      <a:pt x="17" y="44"/>
                      <a:pt x="18" y="44"/>
                    </a:cubicBezTo>
                    <a:cubicBezTo>
                      <a:pt x="18" y="44"/>
                      <a:pt x="18" y="44"/>
                      <a:pt x="18" y="44"/>
                    </a:cubicBezTo>
                    <a:cubicBezTo>
                      <a:pt x="18" y="45"/>
                      <a:pt x="18" y="45"/>
                      <a:pt x="18" y="45"/>
                    </a:cubicBezTo>
                    <a:cubicBezTo>
                      <a:pt x="18" y="45"/>
                      <a:pt x="18" y="45"/>
                      <a:pt x="18" y="45"/>
                    </a:cubicBezTo>
                    <a:cubicBezTo>
                      <a:pt x="18" y="46"/>
                      <a:pt x="19" y="46"/>
                      <a:pt x="19" y="45"/>
                    </a:cubicBezTo>
                    <a:cubicBezTo>
                      <a:pt x="19" y="44"/>
                      <a:pt x="19" y="44"/>
                      <a:pt x="19" y="44"/>
                    </a:cubicBezTo>
                    <a:cubicBezTo>
                      <a:pt x="19" y="44"/>
                      <a:pt x="20" y="43"/>
                      <a:pt x="21" y="44"/>
                    </a:cubicBezTo>
                    <a:cubicBezTo>
                      <a:pt x="21" y="44"/>
                      <a:pt x="21" y="45"/>
                      <a:pt x="20" y="45"/>
                    </a:cubicBezTo>
                    <a:cubicBezTo>
                      <a:pt x="20" y="46"/>
                      <a:pt x="20" y="46"/>
                      <a:pt x="19" y="47"/>
                    </a:cubicBezTo>
                    <a:cubicBezTo>
                      <a:pt x="19" y="47"/>
                      <a:pt x="18" y="48"/>
                      <a:pt x="18" y="48"/>
                    </a:cubicBezTo>
                    <a:cubicBezTo>
                      <a:pt x="18" y="48"/>
                      <a:pt x="17" y="49"/>
                      <a:pt x="18" y="49"/>
                    </a:cubicBezTo>
                    <a:cubicBezTo>
                      <a:pt x="19" y="50"/>
                      <a:pt x="19" y="50"/>
                      <a:pt x="20" y="50"/>
                    </a:cubicBezTo>
                    <a:cubicBezTo>
                      <a:pt x="21" y="51"/>
                      <a:pt x="21" y="50"/>
                      <a:pt x="22" y="50"/>
                    </a:cubicBezTo>
                    <a:cubicBezTo>
                      <a:pt x="23" y="50"/>
                      <a:pt x="23" y="51"/>
                      <a:pt x="23" y="50"/>
                    </a:cubicBezTo>
                    <a:cubicBezTo>
                      <a:pt x="24" y="50"/>
                      <a:pt x="25" y="50"/>
                      <a:pt x="25" y="50"/>
                    </a:cubicBezTo>
                    <a:cubicBezTo>
                      <a:pt x="25" y="51"/>
                      <a:pt x="24" y="51"/>
                      <a:pt x="25" y="51"/>
                    </a:cubicBezTo>
                    <a:cubicBezTo>
                      <a:pt x="26" y="52"/>
                      <a:pt x="27" y="52"/>
                      <a:pt x="27" y="52"/>
                    </a:cubicBezTo>
                    <a:cubicBezTo>
                      <a:pt x="27" y="52"/>
                      <a:pt x="28" y="52"/>
                      <a:pt x="27" y="51"/>
                    </a:cubicBezTo>
                    <a:cubicBezTo>
                      <a:pt x="27" y="51"/>
                      <a:pt x="27" y="50"/>
                      <a:pt x="27" y="50"/>
                    </a:cubicBezTo>
                    <a:cubicBezTo>
                      <a:pt x="28" y="49"/>
                      <a:pt x="28" y="49"/>
                      <a:pt x="28" y="50"/>
                    </a:cubicBezTo>
                    <a:cubicBezTo>
                      <a:pt x="28" y="51"/>
                      <a:pt x="28" y="51"/>
                      <a:pt x="28" y="51"/>
                    </a:cubicBezTo>
                    <a:cubicBezTo>
                      <a:pt x="28" y="52"/>
                      <a:pt x="29" y="52"/>
                      <a:pt x="29" y="52"/>
                    </a:cubicBezTo>
                    <a:cubicBezTo>
                      <a:pt x="29" y="51"/>
                      <a:pt x="29" y="51"/>
                      <a:pt x="30" y="51"/>
                    </a:cubicBezTo>
                    <a:cubicBezTo>
                      <a:pt x="30" y="50"/>
                      <a:pt x="31" y="50"/>
                      <a:pt x="31" y="50"/>
                    </a:cubicBezTo>
                    <a:cubicBezTo>
                      <a:pt x="31" y="51"/>
                      <a:pt x="30" y="51"/>
                      <a:pt x="30" y="51"/>
                    </a:cubicBezTo>
                    <a:cubicBezTo>
                      <a:pt x="30" y="52"/>
                      <a:pt x="31" y="52"/>
                      <a:pt x="32" y="52"/>
                    </a:cubicBezTo>
                    <a:cubicBezTo>
                      <a:pt x="33" y="51"/>
                      <a:pt x="34" y="50"/>
                      <a:pt x="34" y="50"/>
                    </a:cubicBezTo>
                    <a:cubicBezTo>
                      <a:pt x="34" y="50"/>
                      <a:pt x="34" y="50"/>
                      <a:pt x="34" y="51"/>
                    </a:cubicBezTo>
                    <a:cubicBezTo>
                      <a:pt x="34" y="51"/>
                      <a:pt x="33" y="51"/>
                      <a:pt x="34" y="52"/>
                    </a:cubicBezTo>
                    <a:cubicBezTo>
                      <a:pt x="34" y="52"/>
                      <a:pt x="35" y="52"/>
                      <a:pt x="35" y="52"/>
                    </a:cubicBezTo>
                    <a:cubicBezTo>
                      <a:pt x="36" y="51"/>
                      <a:pt x="36" y="51"/>
                      <a:pt x="36" y="50"/>
                    </a:cubicBezTo>
                    <a:cubicBezTo>
                      <a:pt x="36" y="50"/>
                      <a:pt x="36" y="50"/>
                      <a:pt x="36" y="51"/>
                    </a:cubicBezTo>
                    <a:cubicBezTo>
                      <a:pt x="36" y="52"/>
                      <a:pt x="36" y="52"/>
                      <a:pt x="36" y="53"/>
                    </a:cubicBezTo>
                    <a:cubicBezTo>
                      <a:pt x="37" y="53"/>
                      <a:pt x="37" y="53"/>
                      <a:pt x="38" y="53"/>
                    </a:cubicBezTo>
                    <a:cubicBezTo>
                      <a:pt x="39" y="54"/>
                      <a:pt x="40" y="54"/>
                      <a:pt x="41" y="54"/>
                    </a:cubicBezTo>
                    <a:cubicBezTo>
                      <a:pt x="42" y="54"/>
                      <a:pt x="42" y="54"/>
                      <a:pt x="42" y="54"/>
                    </a:cubicBezTo>
                    <a:cubicBezTo>
                      <a:pt x="42" y="54"/>
                      <a:pt x="42" y="54"/>
                      <a:pt x="43" y="54"/>
                    </a:cubicBezTo>
                    <a:cubicBezTo>
                      <a:pt x="44" y="53"/>
                      <a:pt x="44" y="54"/>
                      <a:pt x="44" y="53"/>
                    </a:cubicBezTo>
                    <a:cubicBezTo>
                      <a:pt x="44" y="53"/>
                      <a:pt x="44" y="53"/>
                      <a:pt x="44" y="52"/>
                    </a:cubicBezTo>
                    <a:cubicBezTo>
                      <a:pt x="44" y="52"/>
                      <a:pt x="45" y="52"/>
                      <a:pt x="45" y="51"/>
                    </a:cubicBezTo>
                    <a:cubicBezTo>
                      <a:pt x="46" y="50"/>
                      <a:pt x="46" y="50"/>
                      <a:pt x="46" y="50"/>
                    </a:cubicBezTo>
                    <a:cubicBezTo>
                      <a:pt x="46" y="50"/>
                      <a:pt x="45" y="49"/>
                      <a:pt x="45" y="49"/>
                    </a:cubicBezTo>
                    <a:cubicBezTo>
                      <a:pt x="45" y="49"/>
                      <a:pt x="46" y="48"/>
                      <a:pt x="46" y="48"/>
                    </a:cubicBezTo>
                    <a:cubicBezTo>
                      <a:pt x="47" y="48"/>
                      <a:pt x="47" y="48"/>
                      <a:pt x="47" y="49"/>
                    </a:cubicBezTo>
                    <a:cubicBezTo>
                      <a:pt x="47" y="49"/>
                      <a:pt x="46" y="49"/>
                      <a:pt x="47" y="49"/>
                    </a:cubicBezTo>
                    <a:cubicBezTo>
                      <a:pt x="47" y="50"/>
                      <a:pt x="47" y="49"/>
                      <a:pt x="48" y="50"/>
                    </a:cubicBezTo>
                    <a:cubicBezTo>
                      <a:pt x="48" y="50"/>
                      <a:pt x="48" y="50"/>
                      <a:pt x="48" y="50"/>
                    </a:cubicBezTo>
                    <a:cubicBezTo>
                      <a:pt x="48" y="51"/>
                      <a:pt x="47" y="51"/>
                      <a:pt x="47" y="51"/>
                    </a:cubicBezTo>
                    <a:cubicBezTo>
                      <a:pt x="47" y="51"/>
                      <a:pt x="46" y="52"/>
                      <a:pt x="46" y="53"/>
                    </a:cubicBezTo>
                    <a:cubicBezTo>
                      <a:pt x="46" y="54"/>
                      <a:pt x="46" y="56"/>
                      <a:pt x="47" y="55"/>
                    </a:cubicBezTo>
                    <a:cubicBezTo>
                      <a:pt x="49" y="55"/>
                      <a:pt x="49" y="55"/>
                      <a:pt x="49" y="55"/>
                    </a:cubicBezTo>
                    <a:cubicBezTo>
                      <a:pt x="49" y="56"/>
                      <a:pt x="49" y="56"/>
                      <a:pt x="50" y="56"/>
                    </a:cubicBezTo>
                    <a:cubicBezTo>
                      <a:pt x="50" y="56"/>
                      <a:pt x="51" y="56"/>
                      <a:pt x="51" y="57"/>
                    </a:cubicBezTo>
                    <a:cubicBezTo>
                      <a:pt x="51" y="57"/>
                      <a:pt x="52" y="57"/>
                      <a:pt x="52" y="57"/>
                    </a:cubicBezTo>
                    <a:cubicBezTo>
                      <a:pt x="53" y="56"/>
                      <a:pt x="54" y="56"/>
                      <a:pt x="54" y="55"/>
                    </a:cubicBezTo>
                    <a:cubicBezTo>
                      <a:pt x="55" y="55"/>
                      <a:pt x="56" y="55"/>
                      <a:pt x="57" y="56"/>
                    </a:cubicBezTo>
                    <a:cubicBezTo>
                      <a:pt x="57" y="56"/>
                      <a:pt x="58" y="56"/>
                      <a:pt x="59" y="56"/>
                    </a:cubicBezTo>
                    <a:cubicBezTo>
                      <a:pt x="59" y="56"/>
                      <a:pt x="60" y="56"/>
                      <a:pt x="60" y="56"/>
                    </a:cubicBezTo>
                    <a:cubicBezTo>
                      <a:pt x="60" y="56"/>
                      <a:pt x="60" y="56"/>
                      <a:pt x="60" y="55"/>
                    </a:cubicBezTo>
                    <a:cubicBezTo>
                      <a:pt x="60" y="55"/>
                      <a:pt x="60" y="55"/>
                      <a:pt x="61" y="54"/>
                    </a:cubicBezTo>
                    <a:cubicBezTo>
                      <a:pt x="61" y="54"/>
                      <a:pt x="61" y="54"/>
                      <a:pt x="62" y="54"/>
                    </a:cubicBezTo>
                    <a:cubicBezTo>
                      <a:pt x="62" y="53"/>
                      <a:pt x="62" y="53"/>
                      <a:pt x="62" y="53"/>
                    </a:cubicBezTo>
                    <a:cubicBezTo>
                      <a:pt x="62" y="52"/>
                      <a:pt x="61" y="52"/>
                      <a:pt x="61" y="52"/>
                    </a:cubicBezTo>
                    <a:cubicBezTo>
                      <a:pt x="61" y="52"/>
                      <a:pt x="61" y="51"/>
                      <a:pt x="61" y="51"/>
                    </a:cubicBezTo>
                    <a:cubicBezTo>
                      <a:pt x="62" y="51"/>
                      <a:pt x="62" y="51"/>
                      <a:pt x="62" y="52"/>
                    </a:cubicBezTo>
                    <a:cubicBezTo>
                      <a:pt x="63" y="52"/>
                      <a:pt x="63" y="52"/>
                      <a:pt x="63" y="53"/>
                    </a:cubicBezTo>
                    <a:cubicBezTo>
                      <a:pt x="63" y="53"/>
                      <a:pt x="63" y="53"/>
                      <a:pt x="64" y="53"/>
                    </a:cubicBezTo>
                    <a:cubicBezTo>
                      <a:pt x="64" y="53"/>
                      <a:pt x="65" y="52"/>
                      <a:pt x="66" y="52"/>
                    </a:cubicBezTo>
                    <a:cubicBezTo>
                      <a:pt x="66" y="52"/>
                      <a:pt x="66" y="52"/>
                      <a:pt x="66" y="52"/>
                    </a:cubicBezTo>
                    <a:cubicBezTo>
                      <a:pt x="66" y="51"/>
                      <a:pt x="66" y="50"/>
                      <a:pt x="66" y="50"/>
                    </a:cubicBezTo>
                    <a:cubicBezTo>
                      <a:pt x="65" y="50"/>
                      <a:pt x="65" y="50"/>
                      <a:pt x="65" y="50"/>
                    </a:cubicBezTo>
                    <a:cubicBezTo>
                      <a:pt x="64" y="50"/>
                      <a:pt x="63" y="50"/>
                      <a:pt x="63" y="50"/>
                    </a:cubicBezTo>
                    <a:cubicBezTo>
                      <a:pt x="62" y="50"/>
                      <a:pt x="62" y="50"/>
                      <a:pt x="62" y="49"/>
                    </a:cubicBezTo>
                    <a:cubicBezTo>
                      <a:pt x="62" y="48"/>
                      <a:pt x="63" y="49"/>
                      <a:pt x="63" y="49"/>
                    </a:cubicBezTo>
                    <a:cubicBezTo>
                      <a:pt x="64" y="49"/>
                      <a:pt x="64" y="49"/>
                      <a:pt x="64" y="49"/>
                    </a:cubicBezTo>
                    <a:cubicBezTo>
                      <a:pt x="65" y="48"/>
                      <a:pt x="66" y="47"/>
                      <a:pt x="66" y="47"/>
                    </a:cubicBezTo>
                    <a:cubicBezTo>
                      <a:pt x="66" y="47"/>
                      <a:pt x="66" y="48"/>
                      <a:pt x="67" y="48"/>
                    </a:cubicBezTo>
                    <a:cubicBezTo>
                      <a:pt x="67" y="48"/>
                      <a:pt x="68" y="48"/>
                      <a:pt x="68" y="47"/>
                    </a:cubicBezTo>
                    <a:cubicBezTo>
                      <a:pt x="68" y="46"/>
                      <a:pt x="68" y="46"/>
                      <a:pt x="68" y="45"/>
                    </a:cubicBezTo>
                    <a:cubicBezTo>
                      <a:pt x="68" y="45"/>
                      <a:pt x="68" y="45"/>
                      <a:pt x="68" y="44"/>
                    </a:cubicBezTo>
                    <a:cubicBezTo>
                      <a:pt x="68" y="44"/>
                      <a:pt x="68" y="44"/>
                      <a:pt x="68" y="44"/>
                    </a:cubicBezTo>
                    <a:cubicBezTo>
                      <a:pt x="69" y="44"/>
                      <a:pt x="69" y="44"/>
                      <a:pt x="69" y="43"/>
                    </a:cubicBezTo>
                    <a:cubicBezTo>
                      <a:pt x="69" y="43"/>
                      <a:pt x="68" y="43"/>
                      <a:pt x="68" y="43"/>
                    </a:cubicBezTo>
                    <a:cubicBezTo>
                      <a:pt x="67" y="43"/>
                      <a:pt x="67" y="43"/>
                      <a:pt x="67" y="43"/>
                    </a:cubicBezTo>
                    <a:cubicBezTo>
                      <a:pt x="66" y="43"/>
                      <a:pt x="66" y="43"/>
                      <a:pt x="66" y="42"/>
                    </a:cubicBezTo>
                    <a:cubicBezTo>
                      <a:pt x="67" y="42"/>
                      <a:pt x="67" y="42"/>
                      <a:pt x="67" y="42"/>
                    </a:cubicBezTo>
                    <a:cubicBezTo>
                      <a:pt x="67" y="42"/>
                      <a:pt x="68" y="40"/>
                      <a:pt x="67" y="40"/>
                    </a:cubicBezTo>
                    <a:cubicBezTo>
                      <a:pt x="66" y="40"/>
                      <a:pt x="65" y="40"/>
                      <a:pt x="64" y="40"/>
                    </a:cubicBezTo>
                    <a:cubicBezTo>
                      <a:pt x="63" y="40"/>
                      <a:pt x="63" y="40"/>
                      <a:pt x="63" y="39"/>
                    </a:cubicBezTo>
                    <a:cubicBezTo>
                      <a:pt x="63" y="39"/>
                      <a:pt x="64" y="38"/>
                      <a:pt x="64" y="38"/>
                    </a:cubicBezTo>
                    <a:cubicBezTo>
                      <a:pt x="64" y="38"/>
                      <a:pt x="62" y="36"/>
                      <a:pt x="61" y="36"/>
                    </a:cubicBezTo>
                    <a:cubicBezTo>
                      <a:pt x="60" y="36"/>
                      <a:pt x="60" y="36"/>
                      <a:pt x="59" y="36"/>
                    </a:cubicBezTo>
                    <a:cubicBezTo>
                      <a:pt x="59" y="36"/>
                      <a:pt x="57" y="36"/>
                      <a:pt x="57" y="37"/>
                    </a:cubicBezTo>
                    <a:cubicBezTo>
                      <a:pt x="56" y="37"/>
                      <a:pt x="55" y="37"/>
                      <a:pt x="55" y="37"/>
                    </a:cubicBezTo>
                    <a:cubicBezTo>
                      <a:pt x="55" y="37"/>
                      <a:pt x="54" y="36"/>
                      <a:pt x="53" y="35"/>
                    </a:cubicBezTo>
                    <a:cubicBezTo>
                      <a:pt x="53" y="35"/>
                      <a:pt x="53" y="34"/>
                      <a:pt x="52" y="34"/>
                    </a:cubicBezTo>
                    <a:cubicBezTo>
                      <a:pt x="51" y="34"/>
                      <a:pt x="50" y="35"/>
                      <a:pt x="50" y="35"/>
                    </a:cubicBezTo>
                    <a:cubicBezTo>
                      <a:pt x="49" y="35"/>
                      <a:pt x="49" y="35"/>
                      <a:pt x="48" y="35"/>
                    </a:cubicBezTo>
                    <a:cubicBezTo>
                      <a:pt x="48" y="35"/>
                      <a:pt x="48" y="36"/>
                      <a:pt x="47" y="36"/>
                    </a:cubicBezTo>
                    <a:cubicBezTo>
                      <a:pt x="47" y="36"/>
                      <a:pt x="46" y="35"/>
                      <a:pt x="45" y="35"/>
                    </a:cubicBezTo>
                    <a:cubicBezTo>
                      <a:pt x="44" y="35"/>
                      <a:pt x="43" y="35"/>
                      <a:pt x="43" y="35"/>
                    </a:cubicBezTo>
                    <a:cubicBezTo>
                      <a:pt x="43" y="36"/>
                      <a:pt x="43" y="36"/>
                      <a:pt x="42" y="36"/>
                    </a:cubicBezTo>
                    <a:cubicBezTo>
                      <a:pt x="42" y="36"/>
                      <a:pt x="42" y="36"/>
                      <a:pt x="42" y="36"/>
                    </a:cubicBezTo>
                    <a:cubicBezTo>
                      <a:pt x="41" y="35"/>
                      <a:pt x="40" y="35"/>
                      <a:pt x="40" y="35"/>
                    </a:cubicBezTo>
                    <a:cubicBezTo>
                      <a:pt x="39" y="36"/>
                      <a:pt x="39" y="36"/>
                      <a:pt x="38" y="36"/>
                    </a:cubicBezTo>
                    <a:cubicBezTo>
                      <a:pt x="37" y="36"/>
                      <a:pt x="37" y="35"/>
                      <a:pt x="37" y="36"/>
                    </a:cubicBezTo>
                    <a:cubicBezTo>
                      <a:pt x="38" y="37"/>
                      <a:pt x="38" y="37"/>
                      <a:pt x="38" y="38"/>
                    </a:cubicBezTo>
                    <a:cubicBezTo>
                      <a:pt x="38" y="38"/>
                      <a:pt x="39" y="39"/>
                      <a:pt x="38" y="39"/>
                    </a:cubicBezTo>
                    <a:cubicBezTo>
                      <a:pt x="37" y="38"/>
                      <a:pt x="37" y="38"/>
                      <a:pt x="37" y="38"/>
                    </a:cubicBezTo>
                    <a:cubicBezTo>
                      <a:pt x="36" y="37"/>
                      <a:pt x="35" y="37"/>
                      <a:pt x="35" y="37"/>
                    </a:cubicBezTo>
                    <a:cubicBezTo>
                      <a:pt x="34" y="37"/>
                      <a:pt x="33" y="38"/>
                      <a:pt x="33" y="37"/>
                    </a:cubicBezTo>
                    <a:cubicBezTo>
                      <a:pt x="34" y="37"/>
                      <a:pt x="35" y="37"/>
                      <a:pt x="35" y="36"/>
                    </a:cubicBezTo>
                    <a:cubicBezTo>
                      <a:pt x="34" y="35"/>
                      <a:pt x="33" y="35"/>
                      <a:pt x="33" y="35"/>
                    </a:cubicBezTo>
                    <a:cubicBezTo>
                      <a:pt x="33" y="34"/>
                      <a:pt x="34" y="33"/>
                      <a:pt x="33" y="33"/>
                    </a:cubicBezTo>
                    <a:cubicBezTo>
                      <a:pt x="32" y="33"/>
                      <a:pt x="32" y="33"/>
                      <a:pt x="31" y="34"/>
                    </a:cubicBezTo>
                    <a:cubicBezTo>
                      <a:pt x="31" y="34"/>
                      <a:pt x="31" y="35"/>
                      <a:pt x="31" y="35"/>
                    </a:cubicBezTo>
                    <a:cubicBezTo>
                      <a:pt x="30" y="35"/>
                      <a:pt x="30" y="35"/>
                      <a:pt x="30" y="35"/>
                    </a:cubicBezTo>
                    <a:cubicBezTo>
                      <a:pt x="30" y="34"/>
                      <a:pt x="31" y="34"/>
                      <a:pt x="31" y="34"/>
                    </a:cubicBezTo>
                    <a:cubicBezTo>
                      <a:pt x="31" y="34"/>
                      <a:pt x="30" y="33"/>
                      <a:pt x="29" y="33"/>
                    </a:cubicBezTo>
                    <a:cubicBezTo>
                      <a:pt x="28" y="33"/>
                      <a:pt x="28" y="33"/>
                      <a:pt x="28" y="33"/>
                    </a:cubicBezTo>
                    <a:cubicBezTo>
                      <a:pt x="27" y="33"/>
                      <a:pt x="27" y="33"/>
                      <a:pt x="27" y="33"/>
                    </a:cubicBezTo>
                    <a:cubicBezTo>
                      <a:pt x="27" y="32"/>
                      <a:pt x="28" y="31"/>
                      <a:pt x="27" y="31"/>
                    </a:cubicBezTo>
                    <a:cubicBezTo>
                      <a:pt x="27" y="31"/>
                      <a:pt x="25" y="31"/>
                      <a:pt x="25" y="32"/>
                    </a:cubicBezTo>
                    <a:cubicBezTo>
                      <a:pt x="25" y="32"/>
                      <a:pt x="25" y="32"/>
                      <a:pt x="25" y="33"/>
                    </a:cubicBezTo>
                    <a:cubicBezTo>
                      <a:pt x="25" y="33"/>
                      <a:pt x="25" y="34"/>
                      <a:pt x="24" y="33"/>
                    </a:cubicBezTo>
                    <a:cubicBezTo>
                      <a:pt x="23" y="33"/>
                      <a:pt x="23" y="32"/>
                      <a:pt x="23" y="31"/>
                    </a:cubicBezTo>
                    <a:cubicBezTo>
                      <a:pt x="24" y="30"/>
                      <a:pt x="25" y="29"/>
                      <a:pt x="24" y="29"/>
                    </a:cubicBezTo>
                    <a:cubicBezTo>
                      <a:pt x="24" y="28"/>
                      <a:pt x="22" y="29"/>
                      <a:pt x="22" y="28"/>
                    </a:cubicBezTo>
                    <a:cubicBezTo>
                      <a:pt x="22" y="28"/>
                      <a:pt x="22" y="28"/>
                      <a:pt x="23" y="28"/>
                    </a:cubicBezTo>
                    <a:cubicBezTo>
                      <a:pt x="23" y="27"/>
                      <a:pt x="24" y="27"/>
                      <a:pt x="24" y="26"/>
                    </a:cubicBezTo>
                    <a:cubicBezTo>
                      <a:pt x="24" y="26"/>
                      <a:pt x="25" y="26"/>
                      <a:pt x="24" y="26"/>
                    </a:cubicBezTo>
                    <a:cubicBezTo>
                      <a:pt x="23" y="26"/>
                      <a:pt x="22" y="26"/>
                      <a:pt x="21" y="26"/>
                    </a:cubicBezTo>
                    <a:cubicBezTo>
                      <a:pt x="21" y="26"/>
                      <a:pt x="20" y="26"/>
                      <a:pt x="20" y="26"/>
                    </a:cubicBezTo>
                    <a:cubicBezTo>
                      <a:pt x="20" y="25"/>
                      <a:pt x="21" y="25"/>
                      <a:pt x="20" y="25"/>
                    </a:cubicBezTo>
                    <a:cubicBezTo>
                      <a:pt x="20" y="25"/>
                      <a:pt x="19" y="25"/>
                      <a:pt x="19" y="25"/>
                    </a:cubicBezTo>
                    <a:cubicBezTo>
                      <a:pt x="19" y="25"/>
                      <a:pt x="18" y="25"/>
                      <a:pt x="18" y="25"/>
                    </a:cubicBezTo>
                    <a:cubicBezTo>
                      <a:pt x="18" y="25"/>
                      <a:pt x="17" y="25"/>
                      <a:pt x="18" y="25"/>
                    </a:cubicBezTo>
                    <a:cubicBezTo>
                      <a:pt x="19" y="24"/>
                      <a:pt x="19" y="23"/>
                      <a:pt x="19" y="23"/>
                    </a:cubicBezTo>
                    <a:cubicBezTo>
                      <a:pt x="19" y="23"/>
                      <a:pt x="19" y="22"/>
                      <a:pt x="20" y="23"/>
                    </a:cubicBezTo>
                    <a:cubicBezTo>
                      <a:pt x="20" y="24"/>
                      <a:pt x="22" y="24"/>
                      <a:pt x="22" y="24"/>
                    </a:cubicBezTo>
                    <a:cubicBezTo>
                      <a:pt x="23" y="23"/>
                      <a:pt x="22" y="23"/>
                      <a:pt x="21" y="22"/>
                    </a:cubicBezTo>
                    <a:cubicBezTo>
                      <a:pt x="21" y="22"/>
                      <a:pt x="20" y="22"/>
                      <a:pt x="20" y="22"/>
                    </a:cubicBezTo>
                    <a:cubicBezTo>
                      <a:pt x="20" y="21"/>
                      <a:pt x="20" y="21"/>
                      <a:pt x="19" y="20"/>
                    </a:cubicBezTo>
                    <a:cubicBezTo>
                      <a:pt x="18" y="20"/>
                      <a:pt x="18" y="20"/>
                      <a:pt x="18" y="19"/>
                    </a:cubicBezTo>
                    <a:cubicBezTo>
                      <a:pt x="18" y="19"/>
                      <a:pt x="19" y="19"/>
                      <a:pt x="19" y="19"/>
                    </a:cubicBezTo>
                    <a:cubicBezTo>
                      <a:pt x="19" y="19"/>
                      <a:pt x="19" y="18"/>
                      <a:pt x="20" y="19"/>
                    </a:cubicBezTo>
                    <a:cubicBezTo>
                      <a:pt x="21" y="20"/>
                      <a:pt x="21" y="21"/>
                      <a:pt x="22" y="21"/>
                    </a:cubicBezTo>
                    <a:cubicBezTo>
                      <a:pt x="23" y="21"/>
                      <a:pt x="24" y="21"/>
                      <a:pt x="24" y="22"/>
                    </a:cubicBezTo>
                    <a:cubicBezTo>
                      <a:pt x="25" y="22"/>
                      <a:pt x="24" y="21"/>
                      <a:pt x="25" y="22"/>
                    </a:cubicBezTo>
                    <a:cubicBezTo>
                      <a:pt x="26" y="22"/>
                      <a:pt x="27" y="23"/>
                      <a:pt x="28" y="23"/>
                    </a:cubicBezTo>
                    <a:cubicBezTo>
                      <a:pt x="29" y="22"/>
                      <a:pt x="30" y="23"/>
                      <a:pt x="30" y="22"/>
                    </a:cubicBezTo>
                    <a:cubicBezTo>
                      <a:pt x="29" y="21"/>
                      <a:pt x="30" y="21"/>
                      <a:pt x="29" y="20"/>
                    </a:cubicBezTo>
                    <a:cubicBezTo>
                      <a:pt x="27" y="19"/>
                      <a:pt x="26" y="20"/>
                      <a:pt x="26" y="19"/>
                    </a:cubicBezTo>
                    <a:cubicBezTo>
                      <a:pt x="25" y="17"/>
                      <a:pt x="24" y="17"/>
                      <a:pt x="24" y="17"/>
                    </a:cubicBezTo>
                    <a:cubicBezTo>
                      <a:pt x="24" y="17"/>
                      <a:pt x="24" y="17"/>
                      <a:pt x="23" y="16"/>
                    </a:cubicBezTo>
                    <a:cubicBezTo>
                      <a:pt x="23" y="15"/>
                      <a:pt x="22" y="15"/>
                      <a:pt x="22" y="15"/>
                    </a:cubicBezTo>
                    <a:cubicBezTo>
                      <a:pt x="22" y="15"/>
                      <a:pt x="22" y="14"/>
                      <a:pt x="23" y="14"/>
                    </a:cubicBezTo>
                    <a:cubicBezTo>
                      <a:pt x="24" y="15"/>
                      <a:pt x="24" y="15"/>
                      <a:pt x="24" y="15"/>
                    </a:cubicBezTo>
                    <a:cubicBezTo>
                      <a:pt x="25" y="15"/>
                      <a:pt x="25" y="15"/>
                      <a:pt x="25" y="16"/>
                    </a:cubicBezTo>
                    <a:cubicBezTo>
                      <a:pt x="26" y="16"/>
                      <a:pt x="27" y="17"/>
                      <a:pt x="27" y="15"/>
                    </a:cubicBezTo>
                    <a:cubicBezTo>
                      <a:pt x="26" y="14"/>
                      <a:pt x="26" y="14"/>
                      <a:pt x="25" y="13"/>
                    </a:cubicBezTo>
                    <a:cubicBezTo>
                      <a:pt x="25" y="13"/>
                      <a:pt x="25" y="13"/>
                      <a:pt x="25" y="13"/>
                    </a:cubicBezTo>
                    <a:cubicBezTo>
                      <a:pt x="25" y="12"/>
                      <a:pt x="24" y="12"/>
                      <a:pt x="23" y="12"/>
                    </a:cubicBezTo>
                    <a:cubicBezTo>
                      <a:pt x="23" y="12"/>
                      <a:pt x="22" y="12"/>
                      <a:pt x="22" y="12"/>
                    </a:cubicBezTo>
                    <a:cubicBezTo>
                      <a:pt x="21" y="12"/>
                      <a:pt x="21" y="13"/>
                      <a:pt x="20" y="13"/>
                    </a:cubicBezTo>
                    <a:cubicBezTo>
                      <a:pt x="19" y="13"/>
                      <a:pt x="19" y="13"/>
                      <a:pt x="18" y="12"/>
                    </a:cubicBezTo>
                    <a:cubicBezTo>
                      <a:pt x="18" y="12"/>
                      <a:pt x="17" y="12"/>
                      <a:pt x="17" y="12"/>
                    </a:cubicBezTo>
                    <a:cubicBezTo>
                      <a:pt x="17" y="12"/>
                      <a:pt x="16" y="11"/>
                      <a:pt x="16" y="12"/>
                    </a:cubicBezTo>
                    <a:cubicBezTo>
                      <a:pt x="15" y="12"/>
                      <a:pt x="14" y="13"/>
                      <a:pt x="14" y="13"/>
                    </a:cubicBezTo>
                    <a:cubicBezTo>
                      <a:pt x="14" y="13"/>
                      <a:pt x="13" y="13"/>
                      <a:pt x="12" y="14"/>
                    </a:cubicBezTo>
                    <a:cubicBezTo>
                      <a:pt x="12" y="15"/>
                      <a:pt x="12" y="15"/>
                      <a:pt x="11" y="15"/>
                    </a:cubicBezTo>
                    <a:cubicBezTo>
                      <a:pt x="11" y="15"/>
                      <a:pt x="11" y="14"/>
                      <a:pt x="12" y="14"/>
                    </a:cubicBezTo>
                    <a:cubicBezTo>
                      <a:pt x="12" y="13"/>
                      <a:pt x="15" y="11"/>
                      <a:pt x="15" y="11"/>
                    </a:cubicBezTo>
                    <a:cubicBezTo>
                      <a:pt x="16" y="10"/>
                      <a:pt x="16" y="11"/>
                      <a:pt x="16" y="10"/>
                    </a:cubicBezTo>
                    <a:cubicBezTo>
                      <a:pt x="15" y="9"/>
                      <a:pt x="16" y="9"/>
                      <a:pt x="16" y="7"/>
                    </a:cubicBezTo>
                    <a:cubicBezTo>
                      <a:pt x="15" y="6"/>
                      <a:pt x="16" y="5"/>
                      <a:pt x="15" y="5"/>
                    </a:cubicBezTo>
                    <a:cubicBezTo>
                      <a:pt x="15" y="5"/>
                      <a:pt x="15" y="6"/>
                      <a:pt x="14" y="5"/>
                    </a:cubicBezTo>
                    <a:cubicBezTo>
                      <a:pt x="12" y="5"/>
                      <a:pt x="12" y="5"/>
                      <a:pt x="12" y="5"/>
                    </a:cubicBezTo>
                    <a:cubicBezTo>
                      <a:pt x="12" y="4"/>
                      <a:pt x="13" y="3"/>
                      <a:pt x="12" y="3"/>
                    </a:cubicBezTo>
                    <a:cubicBezTo>
                      <a:pt x="11" y="2"/>
                      <a:pt x="10" y="2"/>
                      <a:pt x="10" y="2"/>
                    </a:cubicBezTo>
                    <a:cubicBezTo>
                      <a:pt x="10" y="2"/>
                      <a:pt x="10" y="2"/>
                      <a:pt x="9" y="1"/>
                    </a:cubicBezTo>
                    <a:cubicBezTo>
                      <a:pt x="8" y="1"/>
                      <a:pt x="8" y="1"/>
                      <a:pt x="7" y="1"/>
                    </a:cubicBezTo>
                    <a:cubicBezTo>
                      <a:pt x="7" y="1"/>
                      <a:pt x="6" y="0"/>
                      <a:pt x="6" y="0"/>
                    </a:cubicBezTo>
                    <a:cubicBezTo>
                      <a:pt x="5" y="1"/>
                      <a:pt x="5" y="1"/>
                      <a:pt x="4" y="1"/>
                    </a:cubicBezTo>
                    <a:cubicBezTo>
                      <a:pt x="4" y="1"/>
                      <a:pt x="4" y="1"/>
                      <a:pt x="3" y="1"/>
                    </a:cubicBezTo>
                    <a:cubicBezTo>
                      <a:pt x="1" y="2"/>
                      <a:pt x="1" y="2"/>
                      <a:pt x="2" y="4"/>
                    </a:cubicBezTo>
                    <a:cubicBezTo>
                      <a:pt x="3" y="5"/>
                      <a:pt x="3" y="5"/>
                      <a:pt x="3" y="5"/>
                    </a:cubicBezTo>
                    <a:cubicBezTo>
                      <a:pt x="2" y="5"/>
                      <a:pt x="1" y="5"/>
                      <a:pt x="1" y="4"/>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32" name="Google Shape;432;p24"/>
              <p:cNvSpPr/>
              <p:nvPr/>
            </p:nvSpPr>
            <p:spPr>
              <a:xfrm>
                <a:off x="1683" y="1518"/>
                <a:ext cx="16" cy="29"/>
              </a:xfrm>
              <a:custGeom>
                <a:rect b="b" l="l" r="r" t="t"/>
                <a:pathLst>
                  <a:path extrusionOk="0" h="12" w="7">
                    <a:moveTo>
                      <a:pt x="2" y="10"/>
                    </a:moveTo>
                    <a:cubicBezTo>
                      <a:pt x="2" y="12"/>
                      <a:pt x="3" y="10"/>
                      <a:pt x="3" y="9"/>
                    </a:cubicBezTo>
                    <a:cubicBezTo>
                      <a:pt x="4" y="8"/>
                      <a:pt x="4" y="7"/>
                      <a:pt x="5" y="6"/>
                    </a:cubicBezTo>
                    <a:cubicBezTo>
                      <a:pt x="6" y="5"/>
                      <a:pt x="6" y="5"/>
                      <a:pt x="7" y="3"/>
                    </a:cubicBezTo>
                    <a:cubicBezTo>
                      <a:pt x="7" y="2"/>
                      <a:pt x="6" y="3"/>
                      <a:pt x="6" y="3"/>
                    </a:cubicBezTo>
                    <a:cubicBezTo>
                      <a:pt x="6" y="2"/>
                      <a:pt x="6" y="3"/>
                      <a:pt x="4" y="0"/>
                    </a:cubicBezTo>
                    <a:cubicBezTo>
                      <a:pt x="4" y="1"/>
                      <a:pt x="4" y="1"/>
                      <a:pt x="4" y="1"/>
                    </a:cubicBezTo>
                    <a:cubicBezTo>
                      <a:pt x="3" y="1"/>
                      <a:pt x="3" y="1"/>
                      <a:pt x="3" y="1"/>
                    </a:cubicBezTo>
                    <a:cubicBezTo>
                      <a:pt x="2" y="1"/>
                      <a:pt x="2" y="2"/>
                      <a:pt x="3" y="3"/>
                    </a:cubicBezTo>
                    <a:cubicBezTo>
                      <a:pt x="3" y="3"/>
                      <a:pt x="3" y="3"/>
                      <a:pt x="2" y="4"/>
                    </a:cubicBezTo>
                    <a:cubicBezTo>
                      <a:pt x="2" y="4"/>
                      <a:pt x="3" y="5"/>
                      <a:pt x="3" y="6"/>
                    </a:cubicBezTo>
                    <a:cubicBezTo>
                      <a:pt x="3" y="7"/>
                      <a:pt x="2" y="6"/>
                      <a:pt x="1" y="6"/>
                    </a:cubicBezTo>
                    <a:cubicBezTo>
                      <a:pt x="0" y="7"/>
                      <a:pt x="0" y="9"/>
                      <a:pt x="0" y="10"/>
                    </a:cubicBezTo>
                    <a:cubicBezTo>
                      <a:pt x="0" y="10"/>
                      <a:pt x="1" y="8"/>
                      <a:pt x="2" y="8"/>
                    </a:cubicBezTo>
                    <a:cubicBezTo>
                      <a:pt x="2" y="8"/>
                      <a:pt x="2" y="9"/>
                      <a:pt x="2" y="1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33" name="Google Shape;433;p24"/>
              <p:cNvSpPr/>
              <p:nvPr/>
            </p:nvSpPr>
            <p:spPr>
              <a:xfrm>
                <a:off x="1695" y="1516"/>
                <a:ext cx="19" cy="21"/>
              </a:xfrm>
              <a:custGeom>
                <a:rect b="b" l="l" r="r" t="t"/>
                <a:pathLst>
                  <a:path extrusionOk="0" h="9" w="8">
                    <a:moveTo>
                      <a:pt x="7" y="2"/>
                    </a:moveTo>
                    <a:cubicBezTo>
                      <a:pt x="6" y="1"/>
                      <a:pt x="5" y="2"/>
                      <a:pt x="4" y="1"/>
                    </a:cubicBezTo>
                    <a:cubicBezTo>
                      <a:pt x="4" y="0"/>
                      <a:pt x="3" y="0"/>
                      <a:pt x="3" y="0"/>
                    </a:cubicBezTo>
                    <a:cubicBezTo>
                      <a:pt x="1" y="1"/>
                      <a:pt x="2" y="1"/>
                      <a:pt x="2" y="2"/>
                    </a:cubicBezTo>
                    <a:cubicBezTo>
                      <a:pt x="2" y="3"/>
                      <a:pt x="3" y="2"/>
                      <a:pt x="3" y="3"/>
                    </a:cubicBezTo>
                    <a:cubicBezTo>
                      <a:pt x="3" y="4"/>
                      <a:pt x="2" y="4"/>
                      <a:pt x="2" y="6"/>
                    </a:cubicBezTo>
                    <a:cubicBezTo>
                      <a:pt x="1" y="7"/>
                      <a:pt x="0" y="9"/>
                      <a:pt x="2" y="8"/>
                    </a:cubicBezTo>
                    <a:cubicBezTo>
                      <a:pt x="3" y="8"/>
                      <a:pt x="3" y="8"/>
                      <a:pt x="4" y="8"/>
                    </a:cubicBezTo>
                    <a:cubicBezTo>
                      <a:pt x="5" y="7"/>
                      <a:pt x="5" y="7"/>
                      <a:pt x="5" y="6"/>
                    </a:cubicBezTo>
                    <a:cubicBezTo>
                      <a:pt x="5" y="4"/>
                      <a:pt x="6" y="4"/>
                      <a:pt x="6" y="5"/>
                    </a:cubicBezTo>
                    <a:cubicBezTo>
                      <a:pt x="6" y="6"/>
                      <a:pt x="7" y="5"/>
                      <a:pt x="7" y="4"/>
                    </a:cubicBezTo>
                    <a:cubicBezTo>
                      <a:pt x="7" y="3"/>
                      <a:pt x="8" y="2"/>
                      <a:pt x="7" y="2"/>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34" name="Google Shape;434;p24"/>
              <p:cNvSpPr/>
              <p:nvPr/>
            </p:nvSpPr>
            <p:spPr>
              <a:xfrm>
                <a:off x="1676" y="1507"/>
                <a:ext cx="12" cy="30"/>
              </a:xfrm>
              <a:custGeom>
                <a:rect b="b" l="l" r="r" t="t"/>
                <a:pathLst>
                  <a:path extrusionOk="0" h="13" w="5">
                    <a:moveTo>
                      <a:pt x="2" y="8"/>
                    </a:moveTo>
                    <a:cubicBezTo>
                      <a:pt x="1" y="8"/>
                      <a:pt x="0" y="8"/>
                      <a:pt x="1" y="9"/>
                    </a:cubicBezTo>
                    <a:cubicBezTo>
                      <a:pt x="1" y="10"/>
                      <a:pt x="1" y="10"/>
                      <a:pt x="1" y="11"/>
                    </a:cubicBezTo>
                    <a:cubicBezTo>
                      <a:pt x="1" y="11"/>
                      <a:pt x="1" y="11"/>
                      <a:pt x="1" y="12"/>
                    </a:cubicBezTo>
                    <a:cubicBezTo>
                      <a:pt x="2" y="13"/>
                      <a:pt x="2" y="11"/>
                      <a:pt x="3" y="9"/>
                    </a:cubicBezTo>
                    <a:cubicBezTo>
                      <a:pt x="3" y="8"/>
                      <a:pt x="4" y="7"/>
                      <a:pt x="4" y="5"/>
                    </a:cubicBezTo>
                    <a:cubicBezTo>
                      <a:pt x="5" y="3"/>
                      <a:pt x="5" y="2"/>
                      <a:pt x="5" y="1"/>
                    </a:cubicBezTo>
                    <a:cubicBezTo>
                      <a:pt x="5" y="1"/>
                      <a:pt x="4" y="0"/>
                      <a:pt x="4" y="0"/>
                    </a:cubicBezTo>
                    <a:cubicBezTo>
                      <a:pt x="3" y="0"/>
                      <a:pt x="3" y="0"/>
                      <a:pt x="3" y="0"/>
                    </a:cubicBezTo>
                    <a:cubicBezTo>
                      <a:pt x="2" y="1"/>
                      <a:pt x="2" y="0"/>
                      <a:pt x="2" y="1"/>
                    </a:cubicBezTo>
                    <a:cubicBezTo>
                      <a:pt x="2" y="2"/>
                      <a:pt x="3" y="2"/>
                      <a:pt x="3" y="2"/>
                    </a:cubicBezTo>
                    <a:cubicBezTo>
                      <a:pt x="2" y="3"/>
                      <a:pt x="2" y="4"/>
                      <a:pt x="2" y="4"/>
                    </a:cubicBezTo>
                    <a:cubicBezTo>
                      <a:pt x="1" y="5"/>
                      <a:pt x="0" y="4"/>
                      <a:pt x="0" y="5"/>
                    </a:cubicBezTo>
                    <a:cubicBezTo>
                      <a:pt x="1" y="5"/>
                      <a:pt x="1" y="5"/>
                      <a:pt x="2" y="6"/>
                    </a:cubicBezTo>
                    <a:cubicBezTo>
                      <a:pt x="2" y="6"/>
                      <a:pt x="2" y="6"/>
                      <a:pt x="2" y="6"/>
                    </a:cubicBezTo>
                    <a:cubicBezTo>
                      <a:pt x="1" y="7"/>
                      <a:pt x="1" y="7"/>
                      <a:pt x="1" y="7"/>
                    </a:cubicBezTo>
                    <a:cubicBezTo>
                      <a:pt x="2" y="7"/>
                      <a:pt x="3" y="7"/>
                      <a:pt x="3" y="7"/>
                    </a:cubicBezTo>
                    <a:cubicBezTo>
                      <a:pt x="3" y="7"/>
                      <a:pt x="3" y="7"/>
                      <a:pt x="2" y="8"/>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35" name="Google Shape;435;p24"/>
              <p:cNvSpPr/>
              <p:nvPr/>
            </p:nvSpPr>
            <p:spPr>
              <a:xfrm>
                <a:off x="1711" y="1547"/>
                <a:ext cx="3" cy="2"/>
              </a:xfrm>
              <a:custGeom>
                <a:rect b="b" l="l" r="r" t="t"/>
                <a:pathLst>
                  <a:path extrusionOk="0" h="1" w="1">
                    <a:moveTo>
                      <a:pt x="1" y="1"/>
                    </a:moveTo>
                    <a:cubicBezTo>
                      <a:pt x="1" y="0"/>
                      <a:pt x="1" y="0"/>
                      <a:pt x="1" y="0"/>
                    </a:cubicBezTo>
                    <a:cubicBezTo>
                      <a:pt x="0" y="0"/>
                      <a:pt x="0" y="1"/>
                      <a:pt x="0" y="1"/>
                    </a:cubicBezTo>
                    <a:cubicBezTo>
                      <a:pt x="1" y="1"/>
                      <a:pt x="1" y="1"/>
                      <a:pt x="1"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36" name="Google Shape;436;p24"/>
              <p:cNvSpPr/>
              <p:nvPr/>
            </p:nvSpPr>
            <p:spPr>
              <a:xfrm>
                <a:off x="1704" y="1535"/>
                <a:ext cx="7" cy="7"/>
              </a:xfrm>
              <a:custGeom>
                <a:rect b="b" l="l" r="r" t="t"/>
                <a:pathLst>
                  <a:path extrusionOk="0" h="3" w="3">
                    <a:moveTo>
                      <a:pt x="3" y="1"/>
                    </a:moveTo>
                    <a:cubicBezTo>
                      <a:pt x="3" y="0"/>
                      <a:pt x="1" y="1"/>
                      <a:pt x="0" y="1"/>
                    </a:cubicBezTo>
                    <a:cubicBezTo>
                      <a:pt x="0" y="2"/>
                      <a:pt x="1" y="3"/>
                      <a:pt x="2" y="3"/>
                    </a:cubicBezTo>
                    <a:cubicBezTo>
                      <a:pt x="2" y="3"/>
                      <a:pt x="2" y="2"/>
                      <a:pt x="3"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37" name="Google Shape;437;p24"/>
              <p:cNvSpPr/>
              <p:nvPr/>
            </p:nvSpPr>
            <p:spPr>
              <a:xfrm>
                <a:off x="1690" y="1480"/>
                <a:ext cx="19" cy="36"/>
              </a:xfrm>
              <a:custGeom>
                <a:rect b="b" l="l" r="r" t="t"/>
                <a:pathLst>
                  <a:path extrusionOk="0" h="15" w="8">
                    <a:moveTo>
                      <a:pt x="6" y="2"/>
                    </a:moveTo>
                    <a:cubicBezTo>
                      <a:pt x="5" y="1"/>
                      <a:pt x="6" y="0"/>
                      <a:pt x="5" y="0"/>
                    </a:cubicBezTo>
                    <a:cubicBezTo>
                      <a:pt x="3" y="3"/>
                      <a:pt x="4" y="3"/>
                      <a:pt x="3" y="5"/>
                    </a:cubicBezTo>
                    <a:cubicBezTo>
                      <a:pt x="2" y="7"/>
                      <a:pt x="1" y="7"/>
                      <a:pt x="2" y="8"/>
                    </a:cubicBezTo>
                    <a:cubicBezTo>
                      <a:pt x="3" y="9"/>
                      <a:pt x="4" y="10"/>
                      <a:pt x="4" y="10"/>
                    </a:cubicBezTo>
                    <a:cubicBezTo>
                      <a:pt x="4" y="11"/>
                      <a:pt x="3" y="11"/>
                      <a:pt x="2" y="12"/>
                    </a:cubicBezTo>
                    <a:cubicBezTo>
                      <a:pt x="1" y="13"/>
                      <a:pt x="0" y="13"/>
                      <a:pt x="1" y="14"/>
                    </a:cubicBezTo>
                    <a:cubicBezTo>
                      <a:pt x="1" y="15"/>
                      <a:pt x="4" y="12"/>
                      <a:pt x="5" y="11"/>
                    </a:cubicBezTo>
                    <a:cubicBezTo>
                      <a:pt x="5" y="11"/>
                      <a:pt x="6" y="12"/>
                      <a:pt x="6" y="10"/>
                    </a:cubicBezTo>
                    <a:cubicBezTo>
                      <a:pt x="6" y="8"/>
                      <a:pt x="6" y="4"/>
                      <a:pt x="6" y="5"/>
                    </a:cubicBezTo>
                    <a:cubicBezTo>
                      <a:pt x="7" y="6"/>
                      <a:pt x="6" y="10"/>
                      <a:pt x="7" y="9"/>
                    </a:cubicBezTo>
                    <a:cubicBezTo>
                      <a:pt x="8" y="9"/>
                      <a:pt x="8" y="4"/>
                      <a:pt x="7" y="3"/>
                    </a:cubicBezTo>
                    <a:cubicBezTo>
                      <a:pt x="7" y="2"/>
                      <a:pt x="6" y="3"/>
                      <a:pt x="6" y="2"/>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38" name="Google Shape;438;p24"/>
              <p:cNvSpPr/>
              <p:nvPr/>
            </p:nvSpPr>
            <p:spPr>
              <a:xfrm>
                <a:off x="1709" y="1525"/>
                <a:ext cx="7" cy="10"/>
              </a:xfrm>
              <a:custGeom>
                <a:rect b="b" l="l" r="r" t="t"/>
                <a:pathLst>
                  <a:path extrusionOk="0" h="4" w="3">
                    <a:moveTo>
                      <a:pt x="1" y="4"/>
                    </a:moveTo>
                    <a:cubicBezTo>
                      <a:pt x="2" y="3"/>
                      <a:pt x="3" y="4"/>
                      <a:pt x="3" y="3"/>
                    </a:cubicBezTo>
                    <a:cubicBezTo>
                      <a:pt x="3" y="1"/>
                      <a:pt x="2" y="0"/>
                      <a:pt x="2" y="0"/>
                    </a:cubicBezTo>
                    <a:cubicBezTo>
                      <a:pt x="0" y="3"/>
                      <a:pt x="0" y="4"/>
                      <a:pt x="1" y="4"/>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39" name="Google Shape;439;p24"/>
              <p:cNvSpPr/>
              <p:nvPr/>
            </p:nvSpPr>
            <p:spPr>
              <a:xfrm>
                <a:off x="2821" y="3064"/>
                <a:ext cx="16" cy="22"/>
              </a:xfrm>
              <a:custGeom>
                <a:rect b="b" l="l" r="r" t="t"/>
                <a:pathLst>
                  <a:path extrusionOk="0" h="9" w="7">
                    <a:moveTo>
                      <a:pt x="7" y="0"/>
                    </a:moveTo>
                    <a:cubicBezTo>
                      <a:pt x="6" y="1"/>
                      <a:pt x="5" y="3"/>
                      <a:pt x="3" y="5"/>
                    </a:cubicBezTo>
                    <a:cubicBezTo>
                      <a:pt x="2" y="6"/>
                      <a:pt x="1" y="8"/>
                      <a:pt x="0" y="9"/>
                    </a:cubicBezTo>
                    <a:cubicBezTo>
                      <a:pt x="3" y="6"/>
                      <a:pt x="5" y="3"/>
                      <a:pt x="7"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40" name="Google Shape;440;p24"/>
              <p:cNvSpPr/>
              <p:nvPr/>
            </p:nvSpPr>
            <p:spPr>
              <a:xfrm>
                <a:off x="1690" y="1537"/>
                <a:ext cx="16" cy="45"/>
              </a:xfrm>
              <a:custGeom>
                <a:rect b="b" l="l" r="r" t="t"/>
                <a:pathLst>
                  <a:path extrusionOk="0" h="19" w="7">
                    <a:moveTo>
                      <a:pt x="6" y="13"/>
                    </a:moveTo>
                    <a:cubicBezTo>
                      <a:pt x="5" y="12"/>
                      <a:pt x="5" y="12"/>
                      <a:pt x="6" y="12"/>
                    </a:cubicBezTo>
                    <a:cubicBezTo>
                      <a:pt x="6" y="11"/>
                      <a:pt x="7" y="11"/>
                      <a:pt x="6" y="10"/>
                    </a:cubicBezTo>
                    <a:cubicBezTo>
                      <a:pt x="5" y="10"/>
                      <a:pt x="4" y="9"/>
                      <a:pt x="5" y="9"/>
                    </a:cubicBezTo>
                    <a:cubicBezTo>
                      <a:pt x="7" y="8"/>
                      <a:pt x="7" y="8"/>
                      <a:pt x="7" y="8"/>
                    </a:cubicBezTo>
                    <a:cubicBezTo>
                      <a:pt x="7" y="7"/>
                      <a:pt x="6" y="7"/>
                      <a:pt x="6" y="7"/>
                    </a:cubicBezTo>
                    <a:cubicBezTo>
                      <a:pt x="6" y="6"/>
                      <a:pt x="7" y="5"/>
                      <a:pt x="6" y="5"/>
                    </a:cubicBezTo>
                    <a:cubicBezTo>
                      <a:pt x="6" y="4"/>
                      <a:pt x="3" y="4"/>
                      <a:pt x="4" y="3"/>
                    </a:cubicBezTo>
                    <a:cubicBezTo>
                      <a:pt x="4" y="1"/>
                      <a:pt x="5" y="1"/>
                      <a:pt x="5" y="1"/>
                    </a:cubicBezTo>
                    <a:cubicBezTo>
                      <a:pt x="3" y="0"/>
                      <a:pt x="2" y="1"/>
                      <a:pt x="3" y="2"/>
                    </a:cubicBezTo>
                    <a:cubicBezTo>
                      <a:pt x="3" y="4"/>
                      <a:pt x="3" y="5"/>
                      <a:pt x="3" y="6"/>
                    </a:cubicBezTo>
                    <a:cubicBezTo>
                      <a:pt x="2" y="7"/>
                      <a:pt x="2" y="7"/>
                      <a:pt x="2" y="8"/>
                    </a:cubicBezTo>
                    <a:cubicBezTo>
                      <a:pt x="2" y="8"/>
                      <a:pt x="3" y="8"/>
                      <a:pt x="3" y="9"/>
                    </a:cubicBezTo>
                    <a:cubicBezTo>
                      <a:pt x="3" y="9"/>
                      <a:pt x="2" y="10"/>
                      <a:pt x="2" y="10"/>
                    </a:cubicBezTo>
                    <a:cubicBezTo>
                      <a:pt x="1" y="11"/>
                      <a:pt x="0" y="12"/>
                      <a:pt x="1" y="12"/>
                    </a:cubicBezTo>
                    <a:cubicBezTo>
                      <a:pt x="2" y="12"/>
                      <a:pt x="4" y="13"/>
                      <a:pt x="4" y="13"/>
                    </a:cubicBezTo>
                    <a:cubicBezTo>
                      <a:pt x="3" y="14"/>
                      <a:pt x="2" y="14"/>
                      <a:pt x="2" y="15"/>
                    </a:cubicBezTo>
                    <a:cubicBezTo>
                      <a:pt x="3" y="16"/>
                      <a:pt x="3" y="16"/>
                      <a:pt x="3" y="17"/>
                    </a:cubicBezTo>
                    <a:cubicBezTo>
                      <a:pt x="3" y="18"/>
                      <a:pt x="4" y="19"/>
                      <a:pt x="5" y="18"/>
                    </a:cubicBezTo>
                    <a:cubicBezTo>
                      <a:pt x="6" y="18"/>
                      <a:pt x="5" y="17"/>
                      <a:pt x="5" y="16"/>
                    </a:cubicBezTo>
                    <a:cubicBezTo>
                      <a:pt x="5" y="15"/>
                      <a:pt x="5" y="16"/>
                      <a:pt x="6" y="15"/>
                    </a:cubicBezTo>
                    <a:cubicBezTo>
                      <a:pt x="7" y="14"/>
                      <a:pt x="7" y="13"/>
                      <a:pt x="6" y="13"/>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41" name="Google Shape;441;p24"/>
              <p:cNvSpPr/>
              <p:nvPr/>
            </p:nvSpPr>
            <p:spPr>
              <a:xfrm>
                <a:off x="2598" y="3479"/>
                <a:ext cx="92" cy="66"/>
              </a:xfrm>
              <a:custGeom>
                <a:rect b="b" l="l" r="r" t="t"/>
                <a:pathLst>
                  <a:path extrusionOk="0" h="28" w="39">
                    <a:moveTo>
                      <a:pt x="32" y="17"/>
                    </a:moveTo>
                    <a:cubicBezTo>
                      <a:pt x="28" y="15"/>
                      <a:pt x="25" y="14"/>
                      <a:pt x="23" y="13"/>
                    </a:cubicBezTo>
                    <a:cubicBezTo>
                      <a:pt x="22" y="13"/>
                      <a:pt x="21" y="12"/>
                      <a:pt x="20" y="11"/>
                    </a:cubicBezTo>
                    <a:cubicBezTo>
                      <a:pt x="19" y="9"/>
                      <a:pt x="17" y="8"/>
                      <a:pt x="15" y="7"/>
                    </a:cubicBezTo>
                    <a:cubicBezTo>
                      <a:pt x="14" y="7"/>
                      <a:pt x="12" y="7"/>
                      <a:pt x="14" y="6"/>
                    </a:cubicBezTo>
                    <a:cubicBezTo>
                      <a:pt x="15" y="5"/>
                      <a:pt x="17" y="6"/>
                      <a:pt x="16" y="4"/>
                    </a:cubicBezTo>
                    <a:cubicBezTo>
                      <a:pt x="15" y="2"/>
                      <a:pt x="13" y="0"/>
                      <a:pt x="12" y="0"/>
                    </a:cubicBezTo>
                    <a:cubicBezTo>
                      <a:pt x="12" y="0"/>
                      <a:pt x="12" y="0"/>
                      <a:pt x="12" y="0"/>
                    </a:cubicBezTo>
                    <a:cubicBezTo>
                      <a:pt x="12" y="0"/>
                      <a:pt x="12" y="0"/>
                      <a:pt x="12" y="0"/>
                    </a:cubicBezTo>
                    <a:cubicBezTo>
                      <a:pt x="11" y="1"/>
                      <a:pt x="11" y="1"/>
                      <a:pt x="10" y="1"/>
                    </a:cubicBezTo>
                    <a:cubicBezTo>
                      <a:pt x="9" y="1"/>
                      <a:pt x="7" y="1"/>
                      <a:pt x="7" y="2"/>
                    </a:cubicBezTo>
                    <a:cubicBezTo>
                      <a:pt x="7" y="2"/>
                      <a:pt x="8" y="3"/>
                      <a:pt x="6" y="4"/>
                    </a:cubicBezTo>
                    <a:cubicBezTo>
                      <a:pt x="5" y="4"/>
                      <a:pt x="6" y="5"/>
                      <a:pt x="4" y="4"/>
                    </a:cubicBezTo>
                    <a:cubicBezTo>
                      <a:pt x="3" y="4"/>
                      <a:pt x="2" y="4"/>
                      <a:pt x="3" y="4"/>
                    </a:cubicBezTo>
                    <a:cubicBezTo>
                      <a:pt x="3" y="5"/>
                      <a:pt x="4" y="5"/>
                      <a:pt x="4" y="5"/>
                    </a:cubicBezTo>
                    <a:cubicBezTo>
                      <a:pt x="4" y="6"/>
                      <a:pt x="3" y="8"/>
                      <a:pt x="4" y="9"/>
                    </a:cubicBezTo>
                    <a:cubicBezTo>
                      <a:pt x="4" y="10"/>
                      <a:pt x="4" y="10"/>
                      <a:pt x="5" y="10"/>
                    </a:cubicBezTo>
                    <a:cubicBezTo>
                      <a:pt x="6" y="10"/>
                      <a:pt x="9" y="8"/>
                      <a:pt x="10" y="9"/>
                    </a:cubicBezTo>
                    <a:cubicBezTo>
                      <a:pt x="11" y="10"/>
                      <a:pt x="12" y="11"/>
                      <a:pt x="10" y="11"/>
                    </a:cubicBezTo>
                    <a:cubicBezTo>
                      <a:pt x="8" y="12"/>
                      <a:pt x="5" y="12"/>
                      <a:pt x="6" y="14"/>
                    </a:cubicBezTo>
                    <a:cubicBezTo>
                      <a:pt x="8" y="16"/>
                      <a:pt x="7" y="15"/>
                      <a:pt x="10" y="16"/>
                    </a:cubicBezTo>
                    <a:cubicBezTo>
                      <a:pt x="12" y="16"/>
                      <a:pt x="12" y="16"/>
                      <a:pt x="14" y="17"/>
                    </a:cubicBezTo>
                    <a:cubicBezTo>
                      <a:pt x="15" y="18"/>
                      <a:pt x="16" y="19"/>
                      <a:pt x="17" y="19"/>
                    </a:cubicBezTo>
                    <a:cubicBezTo>
                      <a:pt x="17" y="19"/>
                      <a:pt x="17" y="19"/>
                      <a:pt x="17" y="19"/>
                    </a:cubicBezTo>
                    <a:cubicBezTo>
                      <a:pt x="17" y="19"/>
                      <a:pt x="17" y="19"/>
                      <a:pt x="17" y="19"/>
                    </a:cubicBezTo>
                    <a:cubicBezTo>
                      <a:pt x="17" y="19"/>
                      <a:pt x="18" y="19"/>
                      <a:pt x="18" y="19"/>
                    </a:cubicBezTo>
                    <a:cubicBezTo>
                      <a:pt x="18" y="19"/>
                      <a:pt x="18" y="19"/>
                      <a:pt x="18" y="19"/>
                    </a:cubicBezTo>
                    <a:cubicBezTo>
                      <a:pt x="19" y="19"/>
                      <a:pt x="23" y="18"/>
                      <a:pt x="22" y="19"/>
                    </a:cubicBezTo>
                    <a:cubicBezTo>
                      <a:pt x="22" y="19"/>
                      <a:pt x="22" y="19"/>
                      <a:pt x="20" y="19"/>
                    </a:cubicBezTo>
                    <a:cubicBezTo>
                      <a:pt x="19" y="19"/>
                      <a:pt x="19" y="19"/>
                      <a:pt x="18" y="19"/>
                    </a:cubicBezTo>
                    <a:cubicBezTo>
                      <a:pt x="18" y="19"/>
                      <a:pt x="18" y="19"/>
                      <a:pt x="18" y="19"/>
                    </a:cubicBezTo>
                    <a:cubicBezTo>
                      <a:pt x="16" y="19"/>
                      <a:pt x="14" y="19"/>
                      <a:pt x="13" y="18"/>
                    </a:cubicBezTo>
                    <a:cubicBezTo>
                      <a:pt x="11" y="17"/>
                      <a:pt x="9" y="16"/>
                      <a:pt x="8" y="17"/>
                    </a:cubicBezTo>
                    <a:cubicBezTo>
                      <a:pt x="7" y="17"/>
                      <a:pt x="6" y="18"/>
                      <a:pt x="4" y="19"/>
                    </a:cubicBezTo>
                    <a:cubicBezTo>
                      <a:pt x="3" y="19"/>
                      <a:pt x="3" y="18"/>
                      <a:pt x="1" y="19"/>
                    </a:cubicBezTo>
                    <a:cubicBezTo>
                      <a:pt x="0" y="20"/>
                      <a:pt x="0" y="21"/>
                      <a:pt x="2" y="21"/>
                    </a:cubicBezTo>
                    <a:cubicBezTo>
                      <a:pt x="4" y="22"/>
                      <a:pt x="5" y="23"/>
                      <a:pt x="5" y="23"/>
                    </a:cubicBezTo>
                    <a:cubicBezTo>
                      <a:pt x="5" y="23"/>
                      <a:pt x="2" y="24"/>
                      <a:pt x="3" y="25"/>
                    </a:cubicBezTo>
                    <a:cubicBezTo>
                      <a:pt x="5" y="26"/>
                      <a:pt x="7" y="28"/>
                      <a:pt x="8" y="26"/>
                    </a:cubicBezTo>
                    <a:cubicBezTo>
                      <a:pt x="8" y="25"/>
                      <a:pt x="7" y="24"/>
                      <a:pt x="7" y="24"/>
                    </a:cubicBezTo>
                    <a:cubicBezTo>
                      <a:pt x="7" y="23"/>
                      <a:pt x="8" y="22"/>
                      <a:pt x="10" y="22"/>
                    </a:cubicBezTo>
                    <a:cubicBezTo>
                      <a:pt x="12" y="22"/>
                      <a:pt x="15" y="23"/>
                      <a:pt x="16" y="23"/>
                    </a:cubicBezTo>
                    <a:cubicBezTo>
                      <a:pt x="17" y="22"/>
                      <a:pt x="18" y="22"/>
                      <a:pt x="19" y="22"/>
                    </a:cubicBezTo>
                    <a:cubicBezTo>
                      <a:pt x="19" y="22"/>
                      <a:pt x="19" y="22"/>
                      <a:pt x="19" y="22"/>
                    </a:cubicBezTo>
                    <a:cubicBezTo>
                      <a:pt x="19" y="22"/>
                      <a:pt x="19" y="22"/>
                      <a:pt x="20" y="22"/>
                    </a:cubicBezTo>
                    <a:cubicBezTo>
                      <a:pt x="20" y="21"/>
                      <a:pt x="20" y="21"/>
                      <a:pt x="20" y="21"/>
                    </a:cubicBezTo>
                    <a:cubicBezTo>
                      <a:pt x="20" y="21"/>
                      <a:pt x="21" y="21"/>
                      <a:pt x="21" y="21"/>
                    </a:cubicBezTo>
                    <a:cubicBezTo>
                      <a:pt x="21" y="21"/>
                      <a:pt x="21" y="21"/>
                      <a:pt x="21" y="21"/>
                    </a:cubicBezTo>
                    <a:cubicBezTo>
                      <a:pt x="22" y="21"/>
                      <a:pt x="22" y="21"/>
                      <a:pt x="22" y="21"/>
                    </a:cubicBezTo>
                    <a:cubicBezTo>
                      <a:pt x="22" y="21"/>
                      <a:pt x="23" y="21"/>
                      <a:pt x="23" y="21"/>
                    </a:cubicBezTo>
                    <a:cubicBezTo>
                      <a:pt x="27" y="20"/>
                      <a:pt x="30" y="22"/>
                      <a:pt x="32" y="22"/>
                    </a:cubicBezTo>
                    <a:cubicBezTo>
                      <a:pt x="35" y="22"/>
                      <a:pt x="35" y="21"/>
                      <a:pt x="36" y="20"/>
                    </a:cubicBezTo>
                    <a:cubicBezTo>
                      <a:pt x="37" y="20"/>
                      <a:pt x="39" y="19"/>
                      <a:pt x="38" y="18"/>
                    </a:cubicBezTo>
                    <a:cubicBezTo>
                      <a:pt x="38" y="18"/>
                      <a:pt x="37" y="19"/>
                      <a:pt x="32" y="17"/>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42" name="Google Shape;442;p24"/>
              <p:cNvSpPr/>
              <p:nvPr/>
            </p:nvSpPr>
            <p:spPr>
              <a:xfrm>
                <a:off x="2083" y="2203"/>
                <a:ext cx="2" cy="2"/>
              </a:xfrm>
              <a:custGeom>
                <a:rect b="b" l="l" r="r" t="t"/>
                <a:pathLst>
                  <a:path extrusionOk="0" h="1" w="1">
                    <a:moveTo>
                      <a:pt x="0" y="1"/>
                    </a:moveTo>
                    <a:cubicBezTo>
                      <a:pt x="1" y="0"/>
                      <a:pt x="1" y="0"/>
                      <a:pt x="1" y="0"/>
                    </a:cubicBezTo>
                    <a:cubicBezTo>
                      <a:pt x="1" y="0"/>
                      <a:pt x="1" y="1"/>
                      <a:pt x="0"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43" name="Google Shape;443;p24"/>
              <p:cNvSpPr/>
              <p:nvPr/>
            </p:nvSpPr>
            <p:spPr>
              <a:xfrm>
                <a:off x="1706" y="1542"/>
                <a:ext cx="8" cy="5"/>
              </a:xfrm>
              <a:custGeom>
                <a:rect b="b" l="l" r="r" t="t"/>
                <a:pathLst>
                  <a:path extrusionOk="0" h="2" w="3">
                    <a:moveTo>
                      <a:pt x="3" y="1"/>
                    </a:moveTo>
                    <a:cubicBezTo>
                      <a:pt x="3" y="0"/>
                      <a:pt x="3" y="0"/>
                      <a:pt x="3" y="0"/>
                    </a:cubicBezTo>
                    <a:cubicBezTo>
                      <a:pt x="2" y="0"/>
                      <a:pt x="0" y="1"/>
                      <a:pt x="1" y="1"/>
                    </a:cubicBezTo>
                    <a:cubicBezTo>
                      <a:pt x="2" y="2"/>
                      <a:pt x="2" y="1"/>
                      <a:pt x="3"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44" name="Google Shape;444;p24"/>
              <p:cNvSpPr/>
              <p:nvPr/>
            </p:nvSpPr>
            <p:spPr>
              <a:xfrm>
                <a:off x="2539" y="3491"/>
                <a:ext cx="31" cy="14"/>
              </a:xfrm>
              <a:custGeom>
                <a:rect b="b" l="l" r="r" t="t"/>
                <a:pathLst>
                  <a:path extrusionOk="0" h="6" w="13">
                    <a:moveTo>
                      <a:pt x="11" y="5"/>
                    </a:moveTo>
                    <a:cubicBezTo>
                      <a:pt x="11" y="4"/>
                      <a:pt x="9" y="4"/>
                      <a:pt x="7" y="3"/>
                    </a:cubicBezTo>
                    <a:cubicBezTo>
                      <a:pt x="4" y="2"/>
                      <a:pt x="3" y="2"/>
                      <a:pt x="1" y="0"/>
                    </a:cubicBezTo>
                    <a:cubicBezTo>
                      <a:pt x="0" y="3"/>
                      <a:pt x="1" y="3"/>
                      <a:pt x="2" y="4"/>
                    </a:cubicBezTo>
                    <a:cubicBezTo>
                      <a:pt x="3" y="4"/>
                      <a:pt x="6" y="4"/>
                      <a:pt x="7" y="5"/>
                    </a:cubicBezTo>
                    <a:cubicBezTo>
                      <a:pt x="9" y="6"/>
                      <a:pt x="11" y="6"/>
                      <a:pt x="12" y="6"/>
                    </a:cubicBezTo>
                    <a:cubicBezTo>
                      <a:pt x="13" y="6"/>
                      <a:pt x="12" y="6"/>
                      <a:pt x="11" y="5"/>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45" name="Google Shape;445;p24"/>
              <p:cNvSpPr/>
              <p:nvPr/>
            </p:nvSpPr>
            <p:spPr>
              <a:xfrm>
                <a:off x="2620" y="3531"/>
                <a:ext cx="47" cy="19"/>
              </a:xfrm>
              <a:custGeom>
                <a:rect b="b" l="l" r="r" t="t"/>
                <a:pathLst>
                  <a:path extrusionOk="0" h="8" w="20">
                    <a:moveTo>
                      <a:pt x="18" y="0"/>
                    </a:moveTo>
                    <a:cubicBezTo>
                      <a:pt x="15" y="0"/>
                      <a:pt x="12" y="0"/>
                      <a:pt x="10" y="1"/>
                    </a:cubicBezTo>
                    <a:cubicBezTo>
                      <a:pt x="9" y="1"/>
                      <a:pt x="6" y="2"/>
                      <a:pt x="4" y="2"/>
                    </a:cubicBezTo>
                    <a:cubicBezTo>
                      <a:pt x="3" y="2"/>
                      <a:pt x="4" y="3"/>
                      <a:pt x="3" y="3"/>
                    </a:cubicBezTo>
                    <a:cubicBezTo>
                      <a:pt x="3" y="4"/>
                      <a:pt x="0" y="4"/>
                      <a:pt x="2" y="5"/>
                    </a:cubicBezTo>
                    <a:cubicBezTo>
                      <a:pt x="3" y="5"/>
                      <a:pt x="6" y="8"/>
                      <a:pt x="7" y="7"/>
                    </a:cubicBezTo>
                    <a:cubicBezTo>
                      <a:pt x="8" y="6"/>
                      <a:pt x="6" y="4"/>
                      <a:pt x="7" y="4"/>
                    </a:cubicBezTo>
                    <a:cubicBezTo>
                      <a:pt x="8" y="4"/>
                      <a:pt x="9" y="5"/>
                      <a:pt x="9" y="5"/>
                    </a:cubicBezTo>
                    <a:cubicBezTo>
                      <a:pt x="10" y="5"/>
                      <a:pt x="12" y="6"/>
                      <a:pt x="12" y="6"/>
                    </a:cubicBezTo>
                    <a:cubicBezTo>
                      <a:pt x="13" y="6"/>
                      <a:pt x="14" y="7"/>
                      <a:pt x="13" y="6"/>
                    </a:cubicBezTo>
                    <a:cubicBezTo>
                      <a:pt x="12" y="4"/>
                      <a:pt x="11" y="4"/>
                      <a:pt x="10" y="3"/>
                    </a:cubicBezTo>
                    <a:cubicBezTo>
                      <a:pt x="9" y="2"/>
                      <a:pt x="7" y="2"/>
                      <a:pt x="9" y="2"/>
                    </a:cubicBezTo>
                    <a:cubicBezTo>
                      <a:pt x="11" y="2"/>
                      <a:pt x="12" y="1"/>
                      <a:pt x="12" y="1"/>
                    </a:cubicBezTo>
                    <a:cubicBezTo>
                      <a:pt x="13" y="2"/>
                      <a:pt x="13" y="2"/>
                      <a:pt x="14" y="3"/>
                    </a:cubicBezTo>
                    <a:cubicBezTo>
                      <a:pt x="14" y="3"/>
                      <a:pt x="15" y="2"/>
                      <a:pt x="16" y="2"/>
                    </a:cubicBezTo>
                    <a:cubicBezTo>
                      <a:pt x="17" y="2"/>
                      <a:pt x="18" y="3"/>
                      <a:pt x="18" y="3"/>
                    </a:cubicBezTo>
                    <a:cubicBezTo>
                      <a:pt x="19" y="3"/>
                      <a:pt x="20" y="2"/>
                      <a:pt x="20" y="1"/>
                    </a:cubicBezTo>
                    <a:cubicBezTo>
                      <a:pt x="19" y="0"/>
                      <a:pt x="18" y="0"/>
                      <a:pt x="18"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46" name="Google Shape;446;p24"/>
              <p:cNvSpPr/>
              <p:nvPr/>
            </p:nvSpPr>
            <p:spPr>
              <a:xfrm>
                <a:off x="2558" y="3505"/>
                <a:ext cx="28" cy="16"/>
              </a:xfrm>
              <a:custGeom>
                <a:rect b="b" l="l" r="r" t="t"/>
                <a:pathLst>
                  <a:path extrusionOk="0" h="7" w="12">
                    <a:moveTo>
                      <a:pt x="10" y="2"/>
                    </a:moveTo>
                    <a:cubicBezTo>
                      <a:pt x="9" y="2"/>
                      <a:pt x="6" y="1"/>
                      <a:pt x="4" y="1"/>
                    </a:cubicBezTo>
                    <a:cubicBezTo>
                      <a:pt x="5" y="1"/>
                      <a:pt x="4" y="1"/>
                      <a:pt x="3" y="1"/>
                    </a:cubicBezTo>
                    <a:cubicBezTo>
                      <a:pt x="3" y="0"/>
                      <a:pt x="1" y="0"/>
                      <a:pt x="0" y="1"/>
                    </a:cubicBezTo>
                    <a:cubicBezTo>
                      <a:pt x="0" y="1"/>
                      <a:pt x="3" y="3"/>
                      <a:pt x="5" y="4"/>
                    </a:cubicBezTo>
                    <a:cubicBezTo>
                      <a:pt x="7" y="5"/>
                      <a:pt x="7" y="6"/>
                      <a:pt x="8" y="6"/>
                    </a:cubicBezTo>
                    <a:cubicBezTo>
                      <a:pt x="9" y="7"/>
                      <a:pt x="9" y="5"/>
                      <a:pt x="11" y="4"/>
                    </a:cubicBezTo>
                    <a:cubicBezTo>
                      <a:pt x="12" y="2"/>
                      <a:pt x="11" y="3"/>
                      <a:pt x="10" y="2"/>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47" name="Google Shape;447;p24"/>
              <p:cNvSpPr/>
              <p:nvPr/>
            </p:nvSpPr>
            <p:spPr>
              <a:xfrm>
                <a:off x="1711" y="1551"/>
                <a:ext cx="14" cy="17"/>
              </a:xfrm>
              <a:custGeom>
                <a:rect b="b" l="l" r="r" t="t"/>
                <a:pathLst>
                  <a:path extrusionOk="0" h="7" w="6">
                    <a:moveTo>
                      <a:pt x="1" y="4"/>
                    </a:moveTo>
                    <a:cubicBezTo>
                      <a:pt x="1" y="5"/>
                      <a:pt x="3" y="4"/>
                      <a:pt x="4" y="4"/>
                    </a:cubicBezTo>
                    <a:cubicBezTo>
                      <a:pt x="4" y="5"/>
                      <a:pt x="3" y="5"/>
                      <a:pt x="3" y="6"/>
                    </a:cubicBezTo>
                    <a:cubicBezTo>
                      <a:pt x="2" y="7"/>
                      <a:pt x="4" y="7"/>
                      <a:pt x="5" y="6"/>
                    </a:cubicBezTo>
                    <a:cubicBezTo>
                      <a:pt x="6" y="4"/>
                      <a:pt x="6" y="3"/>
                      <a:pt x="6" y="3"/>
                    </a:cubicBezTo>
                    <a:cubicBezTo>
                      <a:pt x="6" y="2"/>
                      <a:pt x="6" y="1"/>
                      <a:pt x="6" y="1"/>
                    </a:cubicBezTo>
                    <a:cubicBezTo>
                      <a:pt x="6" y="0"/>
                      <a:pt x="5" y="0"/>
                      <a:pt x="5" y="0"/>
                    </a:cubicBezTo>
                    <a:cubicBezTo>
                      <a:pt x="3" y="1"/>
                      <a:pt x="2" y="1"/>
                      <a:pt x="2" y="2"/>
                    </a:cubicBezTo>
                    <a:cubicBezTo>
                      <a:pt x="1" y="4"/>
                      <a:pt x="0" y="4"/>
                      <a:pt x="1" y="4"/>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48" name="Google Shape;448;p24"/>
              <p:cNvSpPr/>
              <p:nvPr/>
            </p:nvSpPr>
            <p:spPr>
              <a:xfrm>
                <a:off x="2260" y="945"/>
                <a:ext cx="161" cy="90"/>
              </a:xfrm>
              <a:custGeom>
                <a:rect b="b" l="l" r="r" t="t"/>
                <a:pathLst>
                  <a:path extrusionOk="0" h="38" w="68">
                    <a:moveTo>
                      <a:pt x="39" y="23"/>
                    </a:moveTo>
                    <a:cubicBezTo>
                      <a:pt x="38" y="23"/>
                      <a:pt x="39" y="22"/>
                      <a:pt x="38" y="22"/>
                    </a:cubicBezTo>
                    <a:cubicBezTo>
                      <a:pt x="38" y="22"/>
                      <a:pt x="37" y="22"/>
                      <a:pt x="37" y="22"/>
                    </a:cubicBezTo>
                    <a:cubicBezTo>
                      <a:pt x="36" y="22"/>
                      <a:pt x="37" y="23"/>
                      <a:pt x="36" y="22"/>
                    </a:cubicBezTo>
                    <a:cubicBezTo>
                      <a:pt x="35" y="22"/>
                      <a:pt x="35" y="21"/>
                      <a:pt x="35" y="21"/>
                    </a:cubicBezTo>
                    <a:cubicBezTo>
                      <a:pt x="35" y="20"/>
                      <a:pt x="35" y="19"/>
                      <a:pt x="35" y="19"/>
                    </a:cubicBezTo>
                    <a:cubicBezTo>
                      <a:pt x="35" y="19"/>
                      <a:pt x="36" y="19"/>
                      <a:pt x="36" y="18"/>
                    </a:cubicBezTo>
                    <a:cubicBezTo>
                      <a:pt x="37" y="17"/>
                      <a:pt x="37" y="17"/>
                      <a:pt x="37" y="17"/>
                    </a:cubicBezTo>
                    <a:cubicBezTo>
                      <a:pt x="36" y="17"/>
                      <a:pt x="35" y="17"/>
                      <a:pt x="34" y="16"/>
                    </a:cubicBezTo>
                    <a:cubicBezTo>
                      <a:pt x="33" y="16"/>
                      <a:pt x="33" y="16"/>
                      <a:pt x="33" y="16"/>
                    </a:cubicBezTo>
                    <a:cubicBezTo>
                      <a:pt x="33" y="15"/>
                      <a:pt x="34" y="15"/>
                      <a:pt x="35" y="15"/>
                    </a:cubicBezTo>
                    <a:cubicBezTo>
                      <a:pt x="35" y="15"/>
                      <a:pt x="36" y="15"/>
                      <a:pt x="36" y="15"/>
                    </a:cubicBezTo>
                    <a:cubicBezTo>
                      <a:pt x="36" y="14"/>
                      <a:pt x="36" y="14"/>
                      <a:pt x="36" y="14"/>
                    </a:cubicBezTo>
                    <a:cubicBezTo>
                      <a:pt x="36" y="14"/>
                      <a:pt x="36" y="13"/>
                      <a:pt x="35" y="12"/>
                    </a:cubicBezTo>
                    <a:cubicBezTo>
                      <a:pt x="35" y="11"/>
                      <a:pt x="34" y="11"/>
                      <a:pt x="35" y="10"/>
                    </a:cubicBezTo>
                    <a:cubicBezTo>
                      <a:pt x="35" y="10"/>
                      <a:pt x="36" y="10"/>
                      <a:pt x="35" y="9"/>
                    </a:cubicBezTo>
                    <a:cubicBezTo>
                      <a:pt x="35" y="8"/>
                      <a:pt x="35" y="8"/>
                      <a:pt x="34" y="7"/>
                    </a:cubicBezTo>
                    <a:cubicBezTo>
                      <a:pt x="34" y="6"/>
                      <a:pt x="34" y="6"/>
                      <a:pt x="33" y="6"/>
                    </a:cubicBezTo>
                    <a:cubicBezTo>
                      <a:pt x="33" y="6"/>
                      <a:pt x="31" y="7"/>
                      <a:pt x="30" y="7"/>
                    </a:cubicBezTo>
                    <a:cubicBezTo>
                      <a:pt x="30" y="6"/>
                      <a:pt x="28" y="7"/>
                      <a:pt x="29" y="6"/>
                    </a:cubicBezTo>
                    <a:cubicBezTo>
                      <a:pt x="29" y="5"/>
                      <a:pt x="30" y="5"/>
                      <a:pt x="30" y="4"/>
                    </a:cubicBezTo>
                    <a:cubicBezTo>
                      <a:pt x="31" y="3"/>
                      <a:pt x="31" y="3"/>
                      <a:pt x="31" y="2"/>
                    </a:cubicBezTo>
                    <a:cubicBezTo>
                      <a:pt x="31" y="2"/>
                      <a:pt x="30" y="1"/>
                      <a:pt x="30" y="1"/>
                    </a:cubicBezTo>
                    <a:cubicBezTo>
                      <a:pt x="30" y="1"/>
                      <a:pt x="29" y="1"/>
                      <a:pt x="29" y="1"/>
                    </a:cubicBezTo>
                    <a:cubicBezTo>
                      <a:pt x="27" y="1"/>
                      <a:pt x="26" y="0"/>
                      <a:pt x="25" y="0"/>
                    </a:cubicBezTo>
                    <a:cubicBezTo>
                      <a:pt x="24" y="0"/>
                      <a:pt x="22" y="1"/>
                      <a:pt x="22" y="2"/>
                    </a:cubicBezTo>
                    <a:cubicBezTo>
                      <a:pt x="22" y="3"/>
                      <a:pt x="23" y="3"/>
                      <a:pt x="23" y="4"/>
                    </a:cubicBezTo>
                    <a:cubicBezTo>
                      <a:pt x="24" y="4"/>
                      <a:pt x="24" y="5"/>
                      <a:pt x="24" y="5"/>
                    </a:cubicBezTo>
                    <a:cubicBezTo>
                      <a:pt x="24" y="5"/>
                      <a:pt x="24" y="6"/>
                      <a:pt x="23" y="5"/>
                    </a:cubicBezTo>
                    <a:cubicBezTo>
                      <a:pt x="22" y="4"/>
                      <a:pt x="21" y="4"/>
                      <a:pt x="21" y="4"/>
                    </a:cubicBezTo>
                    <a:cubicBezTo>
                      <a:pt x="20" y="4"/>
                      <a:pt x="20" y="4"/>
                      <a:pt x="20" y="4"/>
                    </a:cubicBezTo>
                    <a:cubicBezTo>
                      <a:pt x="19" y="4"/>
                      <a:pt x="18" y="4"/>
                      <a:pt x="17" y="4"/>
                    </a:cubicBezTo>
                    <a:cubicBezTo>
                      <a:pt x="15" y="5"/>
                      <a:pt x="15" y="6"/>
                      <a:pt x="14" y="7"/>
                    </a:cubicBezTo>
                    <a:cubicBezTo>
                      <a:pt x="13" y="7"/>
                      <a:pt x="14" y="8"/>
                      <a:pt x="16" y="8"/>
                    </a:cubicBezTo>
                    <a:cubicBezTo>
                      <a:pt x="18" y="9"/>
                      <a:pt x="19" y="8"/>
                      <a:pt x="20" y="9"/>
                    </a:cubicBezTo>
                    <a:cubicBezTo>
                      <a:pt x="20" y="9"/>
                      <a:pt x="21" y="10"/>
                      <a:pt x="20" y="10"/>
                    </a:cubicBezTo>
                    <a:cubicBezTo>
                      <a:pt x="19" y="10"/>
                      <a:pt x="17" y="9"/>
                      <a:pt x="16" y="9"/>
                    </a:cubicBezTo>
                    <a:cubicBezTo>
                      <a:pt x="15" y="9"/>
                      <a:pt x="14" y="10"/>
                      <a:pt x="13" y="10"/>
                    </a:cubicBezTo>
                    <a:cubicBezTo>
                      <a:pt x="11" y="10"/>
                      <a:pt x="11" y="9"/>
                      <a:pt x="10" y="11"/>
                    </a:cubicBezTo>
                    <a:cubicBezTo>
                      <a:pt x="8" y="12"/>
                      <a:pt x="6" y="13"/>
                      <a:pt x="7" y="13"/>
                    </a:cubicBezTo>
                    <a:cubicBezTo>
                      <a:pt x="9" y="13"/>
                      <a:pt x="10" y="13"/>
                      <a:pt x="11" y="14"/>
                    </a:cubicBezTo>
                    <a:cubicBezTo>
                      <a:pt x="12" y="14"/>
                      <a:pt x="13" y="14"/>
                      <a:pt x="13" y="14"/>
                    </a:cubicBezTo>
                    <a:cubicBezTo>
                      <a:pt x="14" y="14"/>
                      <a:pt x="15" y="14"/>
                      <a:pt x="15" y="15"/>
                    </a:cubicBezTo>
                    <a:cubicBezTo>
                      <a:pt x="16" y="15"/>
                      <a:pt x="16" y="15"/>
                      <a:pt x="15" y="16"/>
                    </a:cubicBezTo>
                    <a:cubicBezTo>
                      <a:pt x="13" y="16"/>
                      <a:pt x="12" y="16"/>
                      <a:pt x="12" y="16"/>
                    </a:cubicBezTo>
                    <a:cubicBezTo>
                      <a:pt x="11" y="17"/>
                      <a:pt x="11" y="18"/>
                      <a:pt x="9" y="17"/>
                    </a:cubicBezTo>
                    <a:cubicBezTo>
                      <a:pt x="8" y="16"/>
                      <a:pt x="8" y="16"/>
                      <a:pt x="7" y="16"/>
                    </a:cubicBezTo>
                    <a:cubicBezTo>
                      <a:pt x="6" y="16"/>
                      <a:pt x="6" y="16"/>
                      <a:pt x="5" y="16"/>
                    </a:cubicBezTo>
                    <a:cubicBezTo>
                      <a:pt x="4" y="16"/>
                      <a:pt x="3" y="16"/>
                      <a:pt x="2" y="17"/>
                    </a:cubicBezTo>
                    <a:cubicBezTo>
                      <a:pt x="1" y="18"/>
                      <a:pt x="2" y="19"/>
                      <a:pt x="2" y="19"/>
                    </a:cubicBezTo>
                    <a:cubicBezTo>
                      <a:pt x="1" y="20"/>
                      <a:pt x="1" y="19"/>
                      <a:pt x="1" y="20"/>
                    </a:cubicBezTo>
                    <a:cubicBezTo>
                      <a:pt x="0" y="20"/>
                      <a:pt x="2" y="21"/>
                      <a:pt x="3" y="22"/>
                    </a:cubicBezTo>
                    <a:cubicBezTo>
                      <a:pt x="4" y="23"/>
                      <a:pt x="4" y="23"/>
                      <a:pt x="4" y="23"/>
                    </a:cubicBezTo>
                    <a:cubicBezTo>
                      <a:pt x="4" y="23"/>
                      <a:pt x="4" y="22"/>
                      <a:pt x="5" y="22"/>
                    </a:cubicBezTo>
                    <a:cubicBezTo>
                      <a:pt x="6" y="23"/>
                      <a:pt x="5" y="23"/>
                      <a:pt x="5" y="23"/>
                    </a:cubicBezTo>
                    <a:cubicBezTo>
                      <a:pt x="6" y="24"/>
                      <a:pt x="6" y="22"/>
                      <a:pt x="6" y="24"/>
                    </a:cubicBezTo>
                    <a:cubicBezTo>
                      <a:pt x="7" y="26"/>
                      <a:pt x="7" y="26"/>
                      <a:pt x="8" y="26"/>
                    </a:cubicBezTo>
                    <a:cubicBezTo>
                      <a:pt x="9" y="26"/>
                      <a:pt x="9" y="25"/>
                      <a:pt x="9" y="25"/>
                    </a:cubicBezTo>
                    <a:cubicBezTo>
                      <a:pt x="9" y="24"/>
                      <a:pt x="9" y="24"/>
                      <a:pt x="9" y="24"/>
                    </a:cubicBezTo>
                    <a:cubicBezTo>
                      <a:pt x="10" y="24"/>
                      <a:pt x="10" y="24"/>
                      <a:pt x="10" y="24"/>
                    </a:cubicBezTo>
                    <a:cubicBezTo>
                      <a:pt x="11" y="24"/>
                      <a:pt x="9" y="25"/>
                      <a:pt x="10" y="26"/>
                    </a:cubicBezTo>
                    <a:cubicBezTo>
                      <a:pt x="10" y="26"/>
                      <a:pt x="11" y="27"/>
                      <a:pt x="12" y="27"/>
                    </a:cubicBezTo>
                    <a:cubicBezTo>
                      <a:pt x="12" y="27"/>
                      <a:pt x="12" y="26"/>
                      <a:pt x="13" y="26"/>
                    </a:cubicBezTo>
                    <a:cubicBezTo>
                      <a:pt x="14" y="25"/>
                      <a:pt x="14" y="25"/>
                      <a:pt x="14" y="25"/>
                    </a:cubicBezTo>
                    <a:cubicBezTo>
                      <a:pt x="15" y="24"/>
                      <a:pt x="15" y="25"/>
                      <a:pt x="15" y="24"/>
                    </a:cubicBezTo>
                    <a:cubicBezTo>
                      <a:pt x="16" y="23"/>
                      <a:pt x="16" y="23"/>
                      <a:pt x="16" y="24"/>
                    </a:cubicBezTo>
                    <a:cubicBezTo>
                      <a:pt x="16" y="24"/>
                      <a:pt x="17" y="24"/>
                      <a:pt x="17" y="24"/>
                    </a:cubicBezTo>
                    <a:cubicBezTo>
                      <a:pt x="18" y="24"/>
                      <a:pt x="18" y="23"/>
                      <a:pt x="19" y="23"/>
                    </a:cubicBezTo>
                    <a:cubicBezTo>
                      <a:pt x="20" y="23"/>
                      <a:pt x="20" y="23"/>
                      <a:pt x="19" y="24"/>
                    </a:cubicBezTo>
                    <a:cubicBezTo>
                      <a:pt x="18" y="25"/>
                      <a:pt x="17" y="25"/>
                      <a:pt x="17" y="25"/>
                    </a:cubicBezTo>
                    <a:cubicBezTo>
                      <a:pt x="17" y="26"/>
                      <a:pt x="16" y="27"/>
                      <a:pt x="18" y="27"/>
                    </a:cubicBezTo>
                    <a:cubicBezTo>
                      <a:pt x="20" y="27"/>
                      <a:pt x="20" y="26"/>
                      <a:pt x="21" y="27"/>
                    </a:cubicBezTo>
                    <a:cubicBezTo>
                      <a:pt x="21" y="27"/>
                      <a:pt x="23" y="27"/>
                      <a:pt x="23" y="27"/>
                    </a:cubicBezTo>
                    <a:cubicBezTo>
                      <a:pt x="24" y="27"/>
                      <a:pt x="24" y="26"/>
                      <a:pt x="25" y="27"/>
                    </a:cubicBezTo>
                    <a:cubicBezTo>
                      <a:pt x="25" y="27"/>
                      <a:pt x="26" y="27"/>
                      <a:pt x="27" y="27"/>
                    </a:cubicBezTo>
                    <a:cubicBezTo>
                      <a:pt x="27" y="27"/>
                      <a:pt x="28" y="27"/>
                      <a:pt x="28" y="27"/>
                    </a:cubicBezTo>
                    <a:cubicBezTo>
                      <a:pt x="28" y="27"/>
                      <a:pt x="29" y="27"/>
                      <a:pt x="30" y="27"/>
                    </a:cubicBezTo>
                    <a:cubicBezTo>
                      <a:pt x="31" y="27"/>
                      <a:pt x="31" y="27"/>
                      <a:pt x="31" y="27"/>
                    </a:cubicBezTo>
                    <a:cubicBezTo>
                      <a:pt x="31" y="27"/>
                      <a:pt x="32" y="27"/>
                      <a:pt x="32" y="27"/>
                    </a:cubicBezTo>
                    <a:cubicBezTo>
                      <a:pt x="32" y="28"/>
                      <a:pt x="31" y="28"/>
                      <a:pt x="31" y="28"/>
                    </a:cubicBezTo>
                    <a:cubicBezTo>
                      <a:pt x="31" y="29"/>
                      <a:pt x="32" y="29"/>
                      <a:pt x="30" y="29"/>
                    </a:cubicBezTo>
                    <a:cubicBezTo>
                      <a:pt x="29" y="29"/>
                      <a:pt x="28" y="29"/>
                      <a:pt x="27" y="29"/>
                    </a:cubicBezTo>
                    <a:cubicBezTo>
                      <a:pt x="27" y="29"/>
                      <a:pt x="27" y="30"/>
                      <a:pt x="26" y="30"/>
                    </a:cubicBezTo>
                    <a:cubicBezTo>
                      <a:pt x="25" y="30"/>
                      <a:pt x="24" y="29"/>
                      <a:pt x="22" y="29"/>
                    </a:cubicBezTo>
                    <a:cubicBezTo>
                      <a:pt x="21" y="29"/>
                      <a:pt x="19" y="29"/>
                      <a:pt x="18" y="29"/>
                    </a:cubicBezTo>
                    <a:cubicBezTo>
                      <a:pt x="18" y="29"/>
                      <a:pt x="17" y="30"/>
                      <a:pt x="15" y="30"/>
                    </a:cubicBezTo>
                    <a:cubicBezTo>
                      <a:pt x="14" y="30"/>
                      <a:pt x="12" y="30"/>
                      <a:pt x="11" y="30"/>
                    </a:cubicBezTo>
                    <a:cubicBezTo>
                      <a:pt x="10" y="30"/>
                      <a:pt x="10" y="30"/>
                      <a:pt x="10" y="30"/>
                    </a:cubicBezTo>
                    <a:cubicBezTo>
                      <a:pt x="10" y="30"/>
                      <a:pt x="10" y="32"/>
                      <a:pt x="10" y="33"/>
                    </a:cubicBezTo>
                    <a:cubicBezTo>
                      <a:pt x="10" y="34"/>
                      <a:pt x="10" y="35"/>
                      <a:pt x="11" y="36"/>
                    </a:cubicBezTo>
                    <a:cubicBezTo>
                      <a:pt x="13" y="36"/>
                      <a:pt x="14" y="37"/>
                      <a:pt x="15" y="37"/>
                    </a:cubicBezTo>
                    <a:cubicBezTo>
                      <a:pt x="17" y="37"/>
                      <a:pt x="18" y="37"/>
                      <a:pt x="19" y="37"/>
                    </a:cubicBezTo>
                    <a:cubicBezTo>
                      <a:pt x="20" y="37"/>
                      <a:pt x="20" y="37"/>
                      <a:pt x="21" y="37"/>
                    </a:cubicBezTo>
                    <a:cubicBezTo>
                      <a:pt x="23" y="37"/>
                      <a:pt x="26" y="38"/>
                      <a:pt x="27" y="37"/>
                    </a:cubicBezTo>
                    <a:cubicBezTo>
                      <a:pt x="28" y="36"/>
                      <a:pt x="29" y="36"/>
                      <a:pt x="29" y="36"/>
                    </a:cubicBezTo>
                    <a:cubicBezTo>
                      <a:pt x="29" y="35"/>
                      <a:pt x="31" y="34"/>
                      <a:pt x="31" y="34"/>
                    </a:cubicBezTo>
                    <a:cubicBezTo>
                      <a:pt x="32" y="34"/>
                      <a:pt x="32" y="34"/>
                      <a:pt x="34" y="34"/>
                    </a:cubicBezTo>
                    <a:cubicBezTo>
                      <a:pt x="36" y="34"/>
                      <a:pt x="35" y="35"/>
                      <a:pt x="37" y="34"/>
                    </a:cubicBezTo>
                    <a:cubicBezTo>
                      <a:pt x="39" y="34"/>
                      <a:pt x="40" y="33"/>
                      <a:pt x="40" y="33"/>
                    </a:cubicBezTo>
                    <a:cubicBezTo>
                      <a:pt x="41" y="32"/>
                      <a:pt x="42" y="32"/>
                      <a:pt x="42" y="32"/>
                    </a:cubicBezTo>
                    <a:cubicBezTo>
                      <a:pt x="42" y="33"/>
                      <a:pt x="41" y="33"/>
                      <a:pt x="42" y="34"/>
                    </a:cubicBezTo>
                    <a:cubicBezTo>
                      <a:pt x="43" y="34"/>
                      <a:pt x="44" y="35"/>
                      <a:pt x="45" y="34"/>
                    </a:cubicBezTo>
                    <a:cubicBezTo>
                      <a:pt x="46" y="34"/>
                      <a:pt x="47" y="33"/>
                      <a:pt x="47" y="33"/>
                    </a:cubicBezTo>
                    <a:cubicBezTo>
                      <a:pt x="47" y="34"/>
                      <a:pt x="46" y="35"/>
                      <a:pt x="46" y="35"/>
                    </a:cubicBezTo>
                    <a:cubicBezTo>
                      <a:pt x="46" y="36"/>
                      <a:pt x="49" y="36"/>
                      <a:pt x="51" y="36"/>
                    </a:cubicBezTo>
                    <a:cubicBezTo>
                      <a:pt x="52" y="36"/>
                      <a:pt x="52" y="35"/>
                      <a:pt x="53" y="35"/>
                    </a:cubicBezTo>
                    <a:cubicBezTo>
                      <a:pt x="55" y="35"/>
                      <a:pt x="55" y="36"/>
                      <a:pt x="56" y="35"/>
                    </a:cubicBezTo>
                    <a:cubicBezTo>
                      <a:pt x="56" y="35"/>
                      <a:pt x="56" y="34"/>
                      <a:pt x="56" y="34"/>
                    </a:cubicBezTo>
                    <a:cubicBezTo>
                      <a:pt x="57" y="34"/>
                      <a:pt x="57" y="35"/>
                      <a:pt x="58" y="34"/>
                    </a:cubicBezTo>
                    <a:cubicBezTo>
                      <a:pt x="58" y="33"/>
                      <a:pt x="58" y="33"/>
                      <a:pt x="58" y="32"/>
                    </a:cubicBezTo>
                    <a:cubicBezTo>
                      <a:pt x="58" y="32"/>
                      <a:pt x="59" y="32"/>
                      <a:pt x="60" y="32"/>
                    </a:cubicBezTo>
                    <a:cubicBezTo>
                      <a:pt x="61" y="31"/>
                      <a:pt x="61" y="31"/>
                      <a:pt x="61" y="30"/>
                    </a:cubicBezTo>
                    <a:cubicBezTo>
                      <a:pt x="62" y="29"/>
                      <a:pt x="61" y="29"/>
                      <a:pt x="62" y="29"/>
                    </a:cubicBezTo>
                    <a:cubicBezTo>
                      <a:pt x="62" y="28"/>
                      <a:pt x="64" y="28"/>
                      <a:pt x="64" y="28"/>
                    </a:cubicBezTo>
                    <a:cubicBezTo>
                      <a:pt x="64" y="28"/>
                      <a:pt x="68" y="25"/>
                      <a:pt x="67" y="23"/>
                    </a:cubicBezTo>
                    <a:cubicBezTo>
                      <a:pt x="67" y="21"/>
                      <a:pt x="66" y="20"/>
                      <a:pt x="66" y="20"/>
                    </a:cubicBezTo>
                    <a:cubicBezTo>
                      <a:pt x="66" y="20"/>
                      <a:pt x="65" y="18"/>
                      <a:pt x="64" y="18"/>
                    </a:cubicBezTo>
                    <a:cubicBezTo>
                      <a:pt x="63" y="18"/>
                      <a:pt x="62" y="20"/>
                      <a:pt x="61" y="21"/>
                    </a:cubicBezTo>
                    <a:cubicBezTo>
                      <a:pt x="61" y="21"/>
                      <a:pt x="61" y="22"/>
                      <a:pt x="61" y="22"/>
                    </a:cubicBezTo>
                    <a:cubicBezTo>
                      <a:pt x="61" y="23"/>
                      <a:pt x="61" y="23"/>
                      <a:pt x="60" y="23"/>
                    </a:cubicBezTo>
                    <a:cubicBezTo>
                      <a:pt x="59" y="23"/>
                      <a:pt x="59" y="24"/>
                      <a:pt x="59" y="24"/>
                    </a:cubicBezTo>
                    <a:cubicBezTo>
                      <a:pt x="58" y="24"/>
                      <a:pt x="57" y="24"/>
                      <a:pt x="57" y="23"/>
                    </a:cubicBezTo>
                    <a:cubicBezTo>
                      <a:pt x="58" y="23"/>
                      <a:pt x="60" y="21"/>
                      <a:pt x="59" y="21"/>
                    </a:cubicBezTo>
                    <a:cubicBezTo>
                      <a:pt x="58" y="20"/>
                      <a:pt x="58" y="20"/>
                      <a:pt x="58" y="20"/>
                    </a:cubicBezTo>
                    <a:cubicBezTo>
                      <a:pt x="57" y="20"/>
                      <a:pt x="56" y="20"/>
                      <a:pt x="55" y="21"/>
                    </a:cubicBezTo>
                    <a:cubicBezTo>
                      <a:pt x="54" y="21"/>
                      <a:pt x="52" y="22"/>
                      <a:pt x="52" y="22"/>
                    </a:cubicBezTo>
                    <a:cubicBezTo>
                      <a:pt x="52" y="22"/>
                      <a:pt x="51" y="21"/>
                      <a:pt x="54" y="20"/>
                    </a:cubicBezTo>
                    <a:cubicBezTo>
                      <a:pt x="56" y="19"/>
                      <a:pt x="57" y="18"/>
                      <a:pt x="57" y="17"/>
                    </a:cubicBezTo>
                    <a:cubicBezTo>
                      <a:pt x="57" y="17"/>
                      <a:pt x="58" y="16"/>
                      <a:pt x="57" y="16"/>
                    </a:cubicBezTo>
                    <a:cubicBezTo>
                      <a:pt x="56" y="16"/>
                      <a:pt x="54" y="17"/>
                      <a:pt x="54" y="16"/>
                    </a:cubicBezTo>
                    <a:cubicBezTo>
                      <a:pt x="54" y="16"/>
                      <a:pt x="54" y="15"/>
                      <a:pt x="55" y="15"/>
                    </a:cubicBezTo>
                    <a:cubicBezTo>
                      <a:pt x="55" y="15"/>
                      <a:pt x="56" y="14"/>
                      <a:pt x="57" y="14"/>
                    </a:cubicBezTo>
                    <a:cubicBezTo>
                      <a:pt x="57" y="13"/>
                      <a:pt x="58" y="13"/>
                      <a:pt x="58" y="11"/>
                    </a:cubicBezTo>
                    <a:cubicBezTo>
                      <a:pt x="57" y="10"/>
                      <a:pt x="57" y="8"/>
                      <a:pt x="57" y="8"/>
                    </a:cubicBezTo>
                    <a:cubicBezTo>
                      <a:pt x="57" y="8"/>
                      <a:pt x="58" y="7"/>
                      <a:pt x="58" y="6"/>
                    </a:cubicBezTo>
                    <a:cubicBezTo>
                      <a:pt x="58" y="5"/>
                      <a:pt x="59" y="5"/>
                      <a:pt x="59" y="5"/>
                    </a:cubicBezTo>
                    <a:cubicBezTo>
                      <a:pt x="59" y="5"/>
                      <a:pt x="60" y="6"/>
                      <a:pt x="60" y="5"/>
                    </a:cubicBezTo>
                    <a:cubicBezTo>
                      <a:pt x="60" y="4"/>
                      <a:pt x="59" y="3"/>
                      <a:pt x="59" y="3"/>
                    </a:cubicBezTo>
                    <a:cubicBezTo>
                      <a:pt x="59" y="3"/>
                      <a:pt x="58" y="2"/>
                      <a:pt x="56" y="3"/>
                    </a:cubicBezTo>
                    <a:cubicBezTo>
                      <a:pt x="54" y="4"/>
                      <a:pt x="54" y="5"/>
                      <a:pt x="53" y="5"/>
                    </a:cubicBezTo>
                    <a:cubicBezTo>
                      <a:pt x="53" y="6"/>
                      <a:pt x="52" y="6"/>
                      <a:pt x="52" y="6"/>
                    </a:cubicBezTo>
                    <a:cubicBezTo>
                      <a:pt x="52" y="7"/>
                      <a:pt x="52" y="7"/>
                      <a:pt x="52" y="7"/>
                    </a:cubicBezTo>
                    <a:cubicBezTo>
                      <a:pt x="51" y="7"/>
                      <a:pt x="49" y="7"/>
                      <a:pt x="49" y="8"/>
                    </a:cubicBezTo>
                    <a:cubicBezTo>
                      <a:pt x="49" y="8"/>
                      <a:pt x="48" y="9"/>
                      <a:pt x="49" y="11"/>
                    </a:cubicBezTo>
                    <a:cubicBezTo>
                      <a:pt x="49" y="12"/>
                      <a:pt x="50" y="13"/>
                      <a:pt x="50" y="13"/>
                    </a:cubicBezTo>
                    <a:cubicBezTo>
                      <a:pt x="50" y="14"/>
                      <a:pt x="50" y="15"/>
                      <a:pt x="50" y="15"/>
                    </a:cubicBezTo>
                    <a:cubicBezTo>
                      <a:pt x="49" y="16"/>
                      <a:pt x="50" y="16"/>
                      <a:pt x="49" y="16"/>
                    </a:cubicBezTo>
                    <a:cubicBezTo>
                      <a:pt x="47" y="16"/>
                      <a:pt x="45" y="16"/>
                      <a:pt x="45" y="17"/>
                    </a:cubicBezTo>
                    <a:cubicBezTo>
                      <a:pt x="45" y="18"/>
                      <a:pt x="45" y="19"/>
                      <a:pt x="45" y="19"/>
                    </a:cubicBezTo>
                    <a:cubicBezTo>
                      <a:pt x="46" y="20"/>
                      <a:pt x="46" y="20"/>
                      <a:pt x="47" y="20"/>
                    </a:cubicBezTo>
                    <a:cubicBezTo>
                      <a:pt x="47" y="21"/>
                      <a:pt x="47" y="22"/>
                      <a:pt x="47" y="22"/>
                    </a:cubicBezTo>
                    <a:cubicBezTo>
                      <a:pt x="47" y="22"/>
                      <a:pt x="47" y="22"/>
                      <a:pt x="47" y="22"/>
                    </a:cubicBezTo>
                    <a:cubicBezTo>
                      <a:pt x="46" y="23"/>
                      <a:pt x="46" y="22"/>
                      <a:pt x="45" y="23"/>
                    </a:cubicBezTo>
                    <a:cubicBezTo>
                      <a:pt x="45" y="23"/>
                      <a:pt x="46" y="25"/>
                      <a:pt x="45" y="25"/>
                    </a:cubicBezTo>
                    <a:cubicBezTo>
                      <a:pt x="44" y="25"/>
                      <a:pt x="44" y="24"/>
                      <a:pt x="43" y="23"/>
                    </a:cubicBezTo>
                    <a:cubicBezTo>
                      <a:pt x="43" y="23"/>
                      <a:pt x="42" y="23"/>
                      <a:pt x="41" y="23"/>
                    </a:cubicBezTo>
                    <a:cubicBezTo>
                      <a:pt x="41" y="23"/>
                      <a:pt x="40" y="23"/>
                      <a:pt x="39" y="23"/>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49" name="Google Shape;449;p24"/>
              <p:cNvSpPr/>
              <p:nvPr/>
            </p:nvSpPr>
            <p:spPr>
              <a:xfrm>
                <a:off x="2340" y="931"/>
                <a:ext cx="15" cy="10"/>
              </a:xfrm>
              <a:custGeom>
                <a:rect b="b" l="l" r="r" t="t"/>
                <a:pathLst>
                  <a:path extrusionOk="0" h="4" w="6">
                    <a:moveTo>
                      <a:pt x="0" y="0"/>
                    </a:moveTo>
                    <a:cubicBezTo>
                      <a:pt x="0" y="0"/>
                      <a:pt x="0" y="0"/>
                      <a:pt x="0" y="0"/>
                    </a:cubicBezTo>
                    <a:cubicBezTo>
                      <a:pt x="0" y="0"/>
                      <a:pt x="1" y="1"/>
                      <a:pt x="1" y="1"/>
                    </a:cubicBezTo>
                    <a:cubicBezTo>
                      <a:pt x="1" y="1"/>
                      <a:pt x="1" y="1"/>
                      <a:pt x="1" y="1"/>
                    </a:cubicBezTo>
                    <a:cubicBezTo>
                      <a:pt x="2" y="2"/>
                      <a:pt x="2" y="2"/>
                      <a:pt x="2" y="3"/>
                    </a:cubicBezTo>
                    <a:cubicBezTo>
                      <a:pt x="2" y="3"/>
                      <a:pt x="3" y="3"/>
                      <a:pt x="3" y="3"/>
                    </a:cubicBezTo>
                    <a:cubicBezTo>
                      <a:pt x="4" y="4"/>
                      <a:pt x="5" y="3"/>
                      <a:pt x="5" y="3"/>
                    </a:cubicBezTo>
                    <a:cubicBezTo>
                      <a:pt x="6" y="2"/>
                      <a:pt x="6" y="2"/>
                      <a:pt x="6" y="2"/>
                    </a:cubicBezTo>
                    <a:cubicBezTo>
                      <a:pt x="6" y="1"/>
                      <a:pt x="6" y="1"/>
                      <a:pt x="5" y="0"/>
                    </a:cubicBezTo>
                    <a:cubicBezTo>
                      <a:pt x="4" y="0"/>
                      <a:pt x="3" y="0"/>
                      <a:pt x="3" y="0"/>
                    </a:cubicBezTo>
                    <a:cubicBezTo>
                      <a:pt x="2" y="0"/>
                      <a:pt x="1" y="0"/>
                      <a:pt x="0"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50" name="Google Shape;450;p24"/>
              <p:cNvSpPr/>
              <p:nvPr/>
            </p:nvSpPr>
            <p:spPr>
              <a:xfrm>
                <a:off x="2359" y="919"/>
                <a:ext cx="5" cy="5"/>
              </a:xfrm>
              <a:custGeom>
                <a:rect b="b" l="l" r="r" t="t"/>
                <a:pathLst>
                  <a:path extrusionOk="0" h="2" w="2">
                    <a:moveTo>
                      <a:pt x="2" y="1"/>
                    </a:moveTo>
                    <a:cubicBezTo>
                      <a:pt x="2" y="1"/>
                      <a:pt x="2" y="0"/>
                      <a:pt x="2" y="0"/>
                    </a:cubicBezTo>
                    <a:cubicBezTo>
                      <a:pt x="1" y="0"/>
                      <a:pt x="1" y="0"/>
                      <a:pt x="1" y="0"/>
                    </a:cubicBezTo>
                    <a:cubicBezTo>
                      <a:pt x="0" y="1"/>
                      <a:pt x="0" y="1"/>
                      <a:pt x="0" y="1"/>
                    </a:cubicBezTo>
                    <a:cubicBezTo>
                      <a:pt x="1" y="2"/>
                      <a:pt x="2" y="1"/>
                      <a:pt x="2"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51" name="Google Shape;451;p24"/>
              <p:cNvSpPr/>
              <p:nvPr/>
            </p:nvSpPr>
            <p:spPr>
              <a:xfrm>
                <a:off x="2374" y="884"/>
                <a:ext cx="11" cy="14"/>
              </a:xfrm>
              <a:custGeom>
                <a:rect b="b" l="l" r="r" t="t"/>
                <a:pathLst>
                  <a:path extrusionOk="0" h="6" w="5">
                    <a:moveTo>
                      <a:pt x="0" y="5"/>
                    </a:moveTo>
                    <a:cubicBezTo>
                      <a:pt x="1" y="6"/>
                      <a:pt x="2" y="6"/>
                      <a:pt x="3" y="5"/>
                    </a:cubicBezTo>
                    <a:cubicBezTo>
                      <a:pt x="4" y="5"/>
                      <a:pt x="5" y="5"/>
                      <a:pt x="4" y="4"/>
                    </a:cubicBezTo>
                    <a:cubicBezTo>
                      <a:pt x="4" y="3"/>
                      <a:pt x="4" y="2"/>
                      <a:pt x="4" y="1"/>
                    </a:cubicBezTo>
                    <a:cubicBezTo>
                      <a:pt x="4" y="1"/>
                      <a:pt x="5" y="1"/>
                      <a:pt x="5" y="0"/>
                    </a:cubicBezTo>
                    <a:cubicBezTo>
                      <a:pt x="5" y="0"/>
                      <a:pt x="4" y="0"/>
                      <a:pt x="4" y="0"/>
                    </a:cubicBezTo>
                    <a:cubicBezTo>
                      <a:pt x="4" y="0"/>
                      <a:pt x="3" y="0"/>
                      <a:pt x="3" y="0"/>
                    </a:cubicBezTo>
                    <a:cubicBezTo>
                      <a:pt x="2" y="0"/>
                      <a:pt x="2" y="0"/>
                      <a:pt x="2" y="0"/>
                    </a:cubicBezTo>
                    <a:cubicBezTo>
                      <a:pt x="1" y="1"/>
                      <a:pt x="1" y="0"/>
                      <a:pt x="0" y="1"/>
                    </a:cubicBezTo>
                    <a:cubicBezTo>
                      <a:pt x="0" y="1"/>
                      <a:pt x="0" y="2"/>
                      <a:pt x="0" y="3"/>
                    </a:cubicBezTo>
                    <a:cubicBezTo>
                      <a:pt x="0" y="4"/>
                      <a:pt x="0" y="5"/>
                      <a:pt x="0" y="5"/>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52" name="Google Shape;452;p24"/>
              <p:cNvSpPr/>
              <p:nvPr/>
            </p:nvSpPr>
            <p:spPr>
              <a:xfrm>
                <a:off x="1716" y="1540"/>
                <a:ext cx="2" cy="7"/>
              </a:xfrm>
              <a:custGeom>
                <a:rect b="b" l="l" r="r" t="t"/>
                <a:pathLst>
                  <a:path extrusionOk="0" h="3" w="1">
                    <a:moveTo>
                      <a:pt x="1" y="1"/>
                    </a:moveTo>
                    <a:cubicBezTo>
                      <a:pt x="1" y="1"/>
                      <a:pt x="1" y="0"/>
                      <a:pt x="1" y="0"/>
                    </a:cubicBezTo>
                    <a:cubicBezTo>
                      <a:pt x="0" y="1"/>
                      <a:pt x="0" y="3"/>
                      <a:pt x="0" y="2"/>
                    </a:cubicBezTo>
                    <a:cubicBezTo>
                      <a:pt x="1" y="2"/>
                      <a:pt x="1" y="2"/>
                      <a:pt x="1"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53" name="Google Shape;453;p24"/>
              <p:cNvSpPr/>
              <p:nvPr/>
            </p:nvSpPr>
            <p:spPr>
              <a:xfrm>
                <a:off x="2222" y="893"/>
                <a:ext cx="125" cy="62"/>
              </a:xfrm>
              <a:custGeom>
                <a:rect b="b" l="l" r="r" t="t"/>
                <a:pathLst>
                  <a:path extrusionOk="0" h="26" w="53">
                    <a:moveTo>
                      <a:pt x="2" y="19"/>
                    </a:moveTo>
                    <a:cubicBezTo>
                      <a:pt x="1" y="20"/>
                      <a:pt x="0" y="20"/>
                      <a:pt x="2" y="20"/>
                    </a:cubicBezTo>
                    <a:cubicBezTo>
                      <a:pt x="3" y="20"/>
                      <a:pt x="4" y="21"/>
                      <a:pt x="4" y="20"/>
                    </a:cubicBezTo>
                    <a:cubicBezTo>
                      <a:pt x="5" y="19"/>
                      <a:pt x="5" y="18"/>
                      <a:pt x="6" y="19"/>
                    </a:cubicBezTo>
                    <a:cubicBezTo>
                      <a:pt x="8" y="20"/>
                      <a:pt x="8" y="20"/>
                      <a:pt x="8" y="21"/>
                    </a:cubicBezTo>
                    <a:cubicBezTo>
                      <a:pt x="8" y="22"/>
                      <a:pt x="9" y="23"/>
                      <a:pt x="9" y="22"/>
                    </a:cubicBezTo>
                    <a:cubicBezTo>
                      <a:pt x="10" y="22"/>
                      <a:pt x="10" y="22"/>
                      <a:pt x="10" y="21"/>
                    </a:cubicBezTo>
                    <a:cubicBezTo>
                      <a:pt x="10" y="20"/>
                      <a:pt x="11" y="19"/>
                      <a:pt x="11" y="19"/>
                    </a:cubicBezTo>
                    <a:cubicBezTo>
                      <a:pt x="12" y="19"/>
                      <a:pt x="13" y="19"/>
                      <a:pt x="13" y="19"/>
                    </a:cubicBezTo>
                    <a:cubicBezTo>
                      <a:pt x="14" y="19"/>
                      <a:pt x="14" y="19"/>
                      <a:pt x="14" y="20"/>
                    </a:cubicBezTo>
                    <a:cubicBezTo>
                      <a:pt x="13" y="20"/>
                      <a:pt x="12" y="21"/>
                      <a:pt x="12" y="22"/>
                    </a:cubicBezTo>
                    <a:cubicBezTo>
                      <a:pt x="12" y="22"/>
                      <a:pt x="12" y="22"/>
                      <a:pt x="12" y="23"/>
                    </a:cubicBezTo>
                    <a:cubicBezTo>
                      <a:pt x="12" y="23"/>
                      <a:pt x="10" y="25"/>
                      <a:pt x="11" y="25"/>
                    </a:cubicBezTo>
                    <a:cubicBezTo>
                      <a:pt x="12" y="25"/>
                      <a:pt x="13" y="24"/>
                      <a:pt x="13" y="25"/>
                    </a:cubicBezTo>
                    <a:cubicBezTo>
                      <a:pt x="13" y="25"/>
                      <a:pt x="14" y="26"/>
                      <a:pt x="16" y="24"/>
                    </a:cubicBezTo>
                    <a:cubicBezTo>
                      <a:pt x="18" y="22"/>
                      <a:pt x="18" y="23"/>
                      <a:pt x="18" y="22"/>
                    </a:cubicBezTo>
                    <a:cubicBezTo>
                      <a:pt x="18" y="22"/>
                      <a:pt x="18" y="22"/>
                      <a:pt x="18" y="21"/>
                    </a:cubicBezTo>
                    <a:cubicBezTo>
                      <a:pt x="18" y="21"/>
                      <a:pt x="20" y="20"/>
                      <a:pt x="20" y="20"/>
                    </a:cubicBezTo>
                    <a:cubicBezTo>
                      <a:pt x="20" y="19"/>
                      <a:pt x="19" y="19"/>
                      <a:pt x="20" y="18"/>
                    </a:cubicBezTo>
                    <a:cubicBezTo>
                      <a:pt x="20" y="18"/>
                      <a:pt x="21" y="18"/>
                      <a:pt x="21" y="19"/>
                    </a:cubicBezTo>
                    <a:cubicBezTo>
                      <a:pt x="21" y="19"/>
                      <a:pt x="21" y="20"/>
                      <a:pt x="21" y="21"/>
                    </a:cubicBezTo>
                    <a:cubicBezTo>
                      <a:pt x="21" y="22"/>
                      <a:pt x="20" y="23"/>
                      <a:pt x="21" y="23"/>
                    </a:cubicBezTo>
                    <a:cubicBezTo>
                      <a:pt x="22" y="23"/>
                      <a:pt x="22" y="22"/>
                      <a:pt x="23" y="21"/>
                    </a:cubicBezTo>
                    <a:cubicBezTo>
                      <a:pt x="23" y="20"/>
                      <a:pt x="23" y="20"/>
                      <a:pt x="23" y="20"/>
                    </a:cubicBezTo>
                    <a:cubicBezTo>
                      <a:pt x="24" y="19"/>
                      <a:pt x="24" y="19"/>
                      <a:pt x="25" y="18"/>
                    </a:cubicBezTo>
                    <a:cubicBezTo>
                      <a:pt x="26" y="18"/>
                      <a:pt x="26" y="18"/>
                      <a:pt x="26" y="17"/>
                    </a:cubicBezTo>
                    <a:cubicBezTo>
                      <a:pt x="26" y="17"/>
                      <a:pt x="26" y="17"/>
                      <a:pt x="26" y="16"/>
                    </a:cubicBezTo>
                    <a:cubicBezTo>
                      <a:pt x="26" y="15"/>
                      <a:pt x="26" y="14"/>
                      <a:pt x="26" y="14"/>
                    </a:cubicBezTo>
                    <a:cubicBezTo>
                      <a:pt x="27" y="14"/>
                      <a:pt x="27" y="15"/>
                      <a:pt x="27" y="15"/>
                    </a:cubicBezTo>
                    <a:cubicBezTo>
                      <a:pt x="28" y="15"/>
                      <a:pt x="30" y="14"/>
                      <a:pt x="30" y="13"/>
                    </a:cubicBezTo>
                    <a:cubicBezTo>
                      <a:pt x="31" y="12"/>
                      <a:pt x="31" y="11"/>
                      <a:pt x="32" y="11"/>
                    </a:cubicBezTo>
                    <a:cubicBezTo>
                      <a:pt x="33" y="11"/>
                      <a:pt x="33" y="11"/>
                      <a:pt x="33" y="11"/>
                    </a:cubicBezTo>
                    <a:cubicBezTo>
                      <a:pt x="33" y="11"/>
                      <a:pt x="33" y="11"/>
                      <a:pt x="34" y="11"/>
                    </a:cubicBezTo>
                    <a:cubicBezTo>
                      <a:pt x="35" y="10"/>
                      <a:pt x="35" y="11"/>
                      <a:pt x="35" y="12"/>
                    </a:cubicBezTo>
                    <a:cubicBezTo>
                      <a:pt x="35" y="13"/>
                      <a:pt x="35" y="13"/>
                      <a:pt x="35" y="14"/>
                    </a:cubicBezTo>
                    <a:cubicBezTo>
                      <a:pt x="34" y="14"/>
                      <a:pt x="33" y="15"/>
                      <a:pt x="33" y="16"/>
                    </a:cubicBezTo>
                    <a:cubicBezTo>
                      <a:pt x="33" y="16"/>
                      <a:pt x="32" y="17"/>
                      <a:pt x="32" y="17"/>
                    </a:cubicBezTo>
                    <a:cubicBezTo>
                      <a:pt x="32" y="17"/>
                      <a:pt x="31" y="18"/>
                      <a:pt x="30" y="18"/>
                    </a:cubicBezTo>
                    <a:cubicBezTo>
                      <a:pt x="30" y="19"/>
                      <a:pt x="29" y="19"/>
                      <a:pt x="29" y="20"/>
                    </a:cubicBezTo>
                    <a:cubicBezTo>
                      <a:pt x="29" y="21"/>
                      <a:pt x="28" y="21"/>
                      <a:pt x="29" y="21"/>
                    </a:cubicBezTo>
                    <a:cubicBezTo>
                      <a:pt x="29" y="22"/>
                      <a:pt x="30" y="22"/>
                      <a:pt x="30" y="23"/>
                    </a:cubicBezTo>
                    <a:cubicBezTo>
                      <a:pt x="30" y="23"/>
                      <a:pt x="32" y="23"/>
                      <a:pt x="32" y="23"/>
                    </a:cubicBezTo>
                    <a:cubicBezTo>
                      <a:pt x="33" y="23"/>
                      <a:pt x="33" y="23"/>
                      <a:pt x="33" y="22"/>
                    </a:cubicBezTo>
                    <a:cubicBezTo>
                      <a:pt x="33" y="22"/>
                      <a:pt x="33" y="21"/>
                      <a:pt x="33" y="21"/>
                    </a:cubicBezTo>
                    <a:cubicBezTo>
                      <a:pt x="34" y="20"/>
                      <a:pt x="35" y="18"/>
                      <a:pt x="36" y="18"/>
                    </a:cubicBezTo>
                    <a:cubicBezTo>
                      <a:pt x="37" y="18"/>
                      <a:pt x="37" y="18"/>
                      <a:pt x="37" y="18"/>
                    </a:cubicBezTo>
                    <a:cubicBezTo>
                      <a:pt x="37" y="18"/>
                      <a:pt x="39" y="19"/>
                      <a:pt x="40" y="18"/>
                    </a:cubicBezTo>
                    <a:cubicBezTo>
                      <a:pt x="41" y="18"/>
                      <a:pt x="41" y="18"/>
                      <a:pt x="41" y="18"/>
                    </a:cubicBezTo>
                    <a:cubicBezTo>
                      <a:pt x="42" y="18"/>
                      <a:pt x="42" y="18"/>
                      <a:pt x="43" y="17"/>
                    </a:cubicBezTo>
                    <a:cubicBezTo>
                      <a:pt x="43" y="15"/>
                      <a:pt x="44" y="14"/>
                      <a:pt x="44" y="14"/>
                    </a:cubicBezTo>
                    <a:cubicBezTo>
                      <a:pt x="44" y="13"/>
                      <a:pt x="44" y="12"/>
                      <a:pt x="44" y="12"/>
                    </a:cubicBezTo>
                    <a:cubicBezTo>
                      <a:pt x="45" y="11"/>
                      <a:pt x="45" y="12"/>
                      <a:pt x="46" y="12"/>
                    </a:cubicBezTo>
                    <a:cubicBezTo>
                      <a:pt x="46" y="13"/>
                      <a:pt x="47" y="13"/>
                      <a:pt x="47" y="12"/>
                    </a:cubicBezTo>
                    <a:cubicBezTo>
                      <a:pt x="47" y="11"/>
                      <a:pt x="45" y="11"/>
                      <a:pt x="46" y="9"/>
                    </a:cubicBezTo>
                    <a:cubicBezTo>
                      <a:pt x="47" y="8"/>
                      <a:pt x="48" y="8"/>
                      <a:pt x="48" y="8"/>
                    </a:cubicBezTo>
                    <a:cubicBezTo>
                      <a:pt x="49" y="7"/>
                      <a:pt x="49" y="8"/>
                      <a:pt x="50" y="7"/>
                    </a:cubicBezTo>
                    <a:cubicBezTo>
                      <a:pt x="50" y="7"/>
                      <a:pt x="51" y="7"/>
                      <a:pt x="51" y="7"/>
                    </a:cubicBezTo>
                    <a:cubicBezTo>
                      <a:pt x="51" y="7"/>
                      <a:pt x="53" y="7"/>
                      <a:pt x="53" y="6"/>
                    </a:cubicBezTo>
                    <a:cubicBezTo>
                      <a:pt x="53" y="5"/>
                      <a:pt x="53" y="5"/>
                      <a:pt x="53" y="4"/>
                    </a:cubicBezTo>
                    <a:cubicBezTo>
                      <a:pt x="53" y="3"/>
                      <a:pt x="53" y="1"/>
                      <a:pt x="52" y="1"/>
                    </a:cubicBezTo>
                    <a:cubicBezTo>
                      <a:pt x="52" y="0"/>
                      <a:pt x="52" y="0"/>
                      <a:pt x="52" y="0"/>
                    </a:cubicBezTo>
                    <a:cubicBezTo>
                      <a:pt x="51" y="0"/>
                      <a:pt x="50" y="1"/>
                      <a:pt x="50" y="1"/>
                    </a:cubicBezTo>
                    <a:cubicBezTo>
                      <a:pt x="49" y="2"/>
                      <a:pt x="49" y="1"/>
                      <a:pt x="49" y="3"/>
                    </a:cubicBezTo>
                    <a:cubicBezTo>
                      <a:pt x="49" y="4"/>
                      <a:pt x="50" y="5"/>
                      <a:pt x="49" y="5"/>
                    </a:cubicBezTo>
                    <a:cubicBezTo>
                      <a:pt x="49" y="4"/>
                      <a:pt x="48" y="5"/>
                      <a:pt x="48" y="4"/>
                    </a:cubicBezTo>
                    <a:cubicBezTo>
                      <a:pt x="48" y="3"/>
                      <a:pt x="48" y="2"/>
                      <a:pt x="47" y="3"/>
                    </a:cubicBezTo>
                    <a:cubicBezTo>
                      <a:pt x="47" y="4"/>
                      <a:pt x="47" y="4"/>
                      <a:pt x="46" y="4"/>
                    </a:cubicBezTo>
                    <a:cubicBezTo>
                      <a:pt x="46" y="4"/>
                      <a:pt x="46" y="4"/>
                      <a:pt x="46" y="4"/>
                    </a:cubicBezTo>
                    <a:cubicBezTo>
                      <a:pt x="46" y="3"/>
                      <a:pt x="45" y="1"/>
                      <a:pt x="44" y="1"/>
                    </a:cubicBezTo>
                    <a:cubicBezTo>
                      <a:pt x="44" y="1"/>
                      <a:pt x="44" y="1"/>
                      <a:pt x="43" y="1"/>
                    </a:cubicBezTo>
                    <a:cubicBezTo>
                      <a:pt x="42" y="1"/>
                      <a:pt x="42" y="1"/>
                      <a:pt x="40" y="1"/>
                    </a:cubicBezTo>
                    <a:cubicBezTo>
                      <a:pt x="38" y="1"/>
                      <a:pt x="36" y="1"/>
                      <a:pt x="35" y="1"/>
                    </a:cubicBezTo>
                    <a:cubicBezTo>
                      <a:pt x="35" y="1"/>
                      <a:pt x="36" y="2"/>
                      <a:pt x="34" y="3"/>
                    </a:cubicBezTo>
                    <a:cubicBezTo>
                      <a:pt x="33" y="3"/>
                      <a:pt x="34" y="3"/>
                      <a:pt x="33" y="3"/>
                    </a:cubicBezTo>
                    <a:cubicBezTo>
                      <a:pt x="32" y="3"/>
                      <a:pt x="31" y="4"/>
                      <a:pt x="31" y="4"/>
                    </a:cubicBezTo>
                    <a:cubicBezTo>
                      <a:pt x="31" y="4"/>
                      <a:pt x="25" y="7"/>
                      <a:pt x="24" y="8"/>
                    </a:cubicBezTo>
                    <a:cubicBezTo>
                      <a:pt x="23" y="9"/>
                      <a:pt x="23" y="9"/>
                      <a:pt x="22" y="9"/>
                    </a:cubicBezTo>
                    <a:cubicBezTo>
                      <a:pt x="22" y="9"/>
                      <a:pt x="20" y="9"/>
                      <a:pt x="20" y="9"/>
                    </a:cubicBezTo>
                    <a:cubicBezTo>
                      <a:pt x="19" y="9"/>
                      <a:pt x="19" y="9"/>
                      <a:pt x="19" y="9"/>
                    </a:cubicBezTo>
                    <a:cubicBezTo>
                      <a:pt x="18" y="9"/>
                      <a:pt x="19" y="9"/>
                      <a:pt x="18" y="9"/>
                    </a:cubicBezTo>
                    <a:cubicBezTo>
                      <a:pt x="17" y="10"/>
                      <a:pt x="15" y="11"/>
                      <a:pt x="15" y="11"/>
                    </a:cubicBezTo>
                    <a:cubicBezTo>
                      <a:pt x="14" y="12"/>
                      <a:pt x="13" y="12"/>
                      <a:pt x="13" y="12"/>
                    </a:cubicBezTo>
                    <a:cubicBezTo>
                      <a:pt x="12" y="12"/>
                      <a:pt x="12" y="12"/>
                      <a:pt x="12" y="12"/>
                    </a:cubicBezTo>
                    <a:cubicBezTo>
                      <a:pt x="10" y="12"/>
                      <a:pt x="11" y="12"/>
                      <a:pt x="10" y="12"/>
                    </a:cubicBezTo>
                    <a:cubicBezTo>
                      <a:pt x="9" y="12"/>
                      <a:pt x="8" y="12"/>
                      <a:pt x="7" y="13"/>
                    </a:cubicBezTo>
                    <a:cubicBezTo>
                      <a:pt x="7" y="14"/>
                      <a:pt x="7" y="14"/>
                      <a:pt x="6" y="14"/>
                    </a:cubicBezTo>
                    <a:cubicBezTo>
                      <a:pt x="5" y="14"/>
                      <a:pt x="4" y="14"/>
                      <a:pt x="3" y="15"/>
                    </a:cubicBezTo>
                    <a:cubicBezTo>
                      <a:pt x="2" y="16"/>
                      <a:pt x="3" y="16"/>
                      <a:pt x="4" y="16"/>
                    </a:cubicBezTo>
                    <a:cubicBezTo>
                      <a:pt x="4" y="16"/>
                      <a:pt x="4" y="16"/>
                      <a:pt x="4" y="17"/>
                    </a:cubicBezTo>
                    <a:cubicBezTo>
                      <a:pt x="3" y="17"/>
                      <a:pt x="2" y="17"/>
                      <a:pt x="3" y="18"/>
                    </a:cubicBezTo>
                    <a:cubicBezTo>
                      <a:pt x="4" y="18"/>
                      <a:pt x="4" y="18"/>
                      <a:pt x="4" y="18"/>
                    </a:cubicBezTo>
                    <a:cubicBezTo>
                      <a:pt x="3" y="19"/>
                      <a:pt x="3" y="19"/>
                      <a:pt x="2" y="19"/>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54" name="Google Shape;454;p24"/>
              <p:cNvSpPr/>
              <p:nvPr/>
            </p:nvSpPr>
            <p:spPr>
              <a:xfrm>
                <a:off x="2378" y="893"/>
                <a:ext cx="55" cy="31"/>
              </a:xfrm>
              <a:custGeom>
                <a:rect b="b" l="l" r="r" t="t"/>
                <a:pathLst>
                  <a:path extrusionOk="0" h="13" w="23">
                    <a:moveTo>
                      <a:pt x="2" y="5"/>
                    </a:moveTo>
                    <a:cubicBezTo>
                      <a:pt x="1" y="5"/>
                      <a:pt x="1" y="6"/>
                      <a:pt x="1" y="6"/>
                    </a:cubicBezTo>
                    <a:cubicBezTo>
                      <a:pt x="0" y="6"/>
                      <a:pt x="0" y="6"/>
                      <a:pt x="0" y="7"/>
                    </a:cubicBezTo>
                    <a:cubicBezTo>
                      <a:pt x="1" y="8"/>
                      <a:pt x="1" y="8"/>
                      <a:pt x="1" y="8"/>
                    </a:cubicBezTo>
                    <a:cubicBezTo>
                      <a:pt x="1" y="9"/>
                      <a:pt x="1" y="9"/>
                      <a:pt x="1" y="9"/>
                    </a:cubicBezTo>
                    <a:cubicBezTo>
                      <a:pt x="1" y="9"/>
                      <a:pt x="2" y="10"/>
                      <a:pt x="3" y="10"/>
                    </a:cubicBezTo>
                    <a:cubicBezTo>
                      <a:pt x="3" y="10"/>
                      <a:pt x="4" y="11"/>
                      <a:pt x="4" y="11"/>
                    </a:cubicBezTo>
                    <a:cubicBezTo>
                      <a:pt x="4" y="12"/>
                      <a:pt x="4" y="12"/>
                      <a:pt x="4" y="12"/>
                    </a:cubicBezTo>
                    <a:cubicBezTo>
                      <a:pt x="4" y="13"/>
                      <a:pt x="4" y="13"/>
                      <a:pt x="5" y="13"/>
                    </a:cubicBezTo>
                    <a:cubicBezTo>
                      <a:pt x="7" y="13"/>
                      <a:pt x="7" y="12"/>
                      <a:pt x="8" y="13"/>
                    </a:cubicBezTo>
                    <a:cubicBezTo>
                      <a:pt x="8" y="13"/>
                      <a:pt x="9" y="13"/>
                      <a:pt x="10" y="13"/>
                    </a:cubicBezTo>
                    <a:cubicBezTo>
                      <a:pt x="10" y="13"/>
                      <a:pt x="11" y="13"/>
                      <a:pt x="12" y="13"/>
                    </a:cubicBezTo>
                    <a:cubicBezTo>
                      <a:pt x="13" y="13"/>
                      <a:pt x="14" y="13"/>
                      <a:pt x="14" y="12"/>
                    </a:cubicBezTo>
                    <a:cubicBezTo>
                      <a:pt x="14" y="12"/>
                      <a:pt x="14" y="11"/>
                      <a:pt x="14" y="11"/>
                    </a:cubicBezTo>
                    <a:cubicBezTo>
                      <a:pt x="15" y="10"/>
                      <a:pt x="15" y="11"/>
                      <a:pt x="16" y="10"/>
                    </a:cubicBezTo>
                    <a:cubicBezTo>
                      <a:pt x="16" y="9"/>
                      <a:pt x="17" y="8"/>
                      <a:pt x="17" y="8"/>
                    </a:cubicBezTo>
                    <a:cubicBezTo>
                      <a:pt x="16" y="8"/>
                      <a:pt x="16" y="8"/>
                      <a:pt x="16" y="8"/>
                    </a:cubicBezTo>
                    <a:cubicBezTo>
                      <a:pt x="15" y="8"/>
                      <a:pt x="14" y="8"/>
                      <a:pt x="15" y="7"/>
                    </a:cubicBezTo>
                    <a:cubicBezTo>
                      <a:pt x="16" y="6"/>
                      <a:pt x="17" y="6"/>
                      <a:pt x="18" y="5"/>
                    </a:cubicBezTo>
                    <a:cubicBezTo>
                      <a:pt x="19" y="5"/>
                      <a:pt x="19" y="5"/>
                      <a:pt x="20" y="5"/>
                    </a:cubicBezTo>
                    <a:cubicBezTo>
                      <a:pt x="20" y="4"/>
                      <a:pt x="21" y="4"/>
                      <a:pt x="22" y="4"/>
                    </a:cubicBezTo>
                    <a:cubicBezTo>
                      <a:pt x="22" y="4"/>
                      <a:pt x="22" y="5"/>
                      <a:pt x="23" y="4"/>
                    </a:cubicBezTo>
                    <a:cubicBezTo>
                      <a:pt x="23" y="3"/>
                      <a:pt x="23" y="3"/>
                      <a:pt x="23" y="3"/>
                    </a:cubicBezTo>
                    <a:cubicBezTo>
                      <a:pt x="23" y="2"/>
                      <a:pt x="22" y="2"/>
                      <a:pt x="22" y="2"/>
                    </a:cubicBezTo>
                    <a:cubicBezTo>
                      <a:pt x="21" y="2"/>
                      <a:pt x="21" y="2"/>
                      <a:pt x="20" y="1"/>
                    </a:cubicBezTo>
                    <a:cubicBezTo>
                      <a:pt x="19" y="1"/>
                      <a:pt x="19" y="1"/>
                      <a:pt x="18" y="1"/>
                    </a:cubicBezTo>
                    <a:cubicBezTo>
                      <a:pt x="17" y="1"/>
                      <a:pt x="18" y="1"/>
                      <a:pt x="17" y="1"/>
                    </a:cubicBezTo>
                    <a:cubicBezTo>
                      <a:pt x="15" y="1"/>
                      <a:pt x="15" y="1"/>
                      <a:pt x="14" y="1"/>
                    </a:cubicBezTo>
                    <a:cubicBezTo>
                      <a:pt x="13" y="1"/>
                      <a:pt x="12" y="0"/>
                      <a:pt x="12" y="0"/>
                    </a:cubicBezTo>
                    <a:cubicBezTo>
                      <a:pt x="12" y="0"/>
                      <a:pt x="11" y="0"/>
                      <a:pt x="10" y="0"/>
                    </a:cubicBezTo>
                    <a:cubicBezTo>
                      <a:pt x="10" y="0"/>
                      <a:pt x="10" y="0"/>
                      <a:pt x="10" y="0"/>
                    </a:cubicBezTo>
                    <a:cubicBezTo>
                      <a:pt x="8" y="0"/>
                      <a:pt x="7" y="0"/>
                      <a:pt x="6" y="1"/>
                    </a:cubicBezTo>
                    <a:cubicBezTo>
                      <a:pt x="5" y="1"/>
                      <a:pt x="5" y="1"/>
                      <a:pt x="4" y="1"/>
                    </a:cubicBezTo>
                    <a:cubicBezTo>
                      <a:pt x="4" y="2"/>
                      <a:pt x="3" y="2"/>
                      <a:pt x="3" y="3"/>
                    </a:cubicBezTo>
                    <a:cubicBezTo>
                      <a:pt x="3" y="4"/>
                      <a:pt x="2" y="4"/>
                      <a:pt x="2" y="5"/>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55" name="Google Shape;455;p24"/>
              <p:cNvSpPr/>
              <p:nvPr/>
            </p:nvSpPr>
            <p:spPr>
              <a:xfrm>
                <a:off x="2407" y="867"/>
                <a:ext cx="47" cy="24"/>
              </a:xfrm>
              <a:custGeom>
                <a:rect b="b" l="l" r="r" t="t"/>
                <a:pathLst>
                  <a:path extrusionOk="0" h="10" w="20">
                    <a:moveTo>
                      <a:pt x="1" y="4"/>
                    </a:moveTo>
                    <a:cubicBezTo>
                      <a:pt x="3" y="4"/>
                      <a:pt x="3" y="4"/>
                      <a:pt x="4" y="4"/>
                    </a:cubicBezTo>
                    <a:cubicBezTo>
                      <a:pt x="5" y="4"/>
                      <a:pt x="5" y="4"/>
                      <a:pt x="6" y="4"/>
                    </a:cubicBezTo>
                    <a:cubicBezTo>
                      <a:pt x="6" y="4"/>
                      <a:pt x="6" y="4"/>
                      <a:pt x="7" y="5"/>
                    </a:cubicBezTo>
                    <a:cubicBezTo>
                      <a:pt x="7" y="5"/>
                      <a:pt x="7" y="5"/>
                      <a:pt x="7" y="6"/>
                    </a:cubicBezTo>
                    <a:cubicBezTo>
                      <a:pt x="7" y="7"/>
                      <a:pt x="7" y="8"/>
                      <a:pt x="7" y="8"/>
                    </a:cubicBezTo>
                    <a:cubicBezTo>
                      <a:pt x="8" y="8"/>
                      <a:pt x="8" y="7"/>
                      <a:pt x="8" y="7"/>
                    </a:cubicBezTo>
                    <a:cubicBezTo>
                      <a:pt x="8" y="6"/>
                      <a:pt x="9" y="5"/>
                      <a:pt x="9" y="6"/>
                    </a:cubicBezTo>
                    <a:cubicBezTo>
                      <a:pt x="10" y="6"/>
                      <a:pt x="11" y="7"/>
                      <a:pt x="11" y="7"/>
                    </a:cubicBezTo>
                    <a:cubicBezTo>
                      <a:pt x="10" y="7"/>
                      <a:pt x="10" y="8"/>
                      <a:pt x="11" y="9"/>
                    </a:cubicBezTo>
                    <a:cubicBezTo>
                      <a:pt x="11" y="9"/>
                      <a:pt x="11" y="10"/>
                      <a:pt x="12" y="10"/>
                    </a:cubicBezTo>
                    <a:cubicBezTo>
                      <a:pt x="12" y="10"/>
                      <a:pt x="13" y="10"/>
                      <a:pt x="13" y="10"/>
                    </a:cubicBezTo>
                    <a:cubicBezTo>
                      <a:pt x="13" y="10"/>
                      <a:pt x="13" y="10"/>
                      <a:pt x="14" y="10"/>
                    </a:cubicBezTo>
                    <a:cubicBezTo>
                      <a:pt x="16" y="10"/>
                      <a:pt x="16" y="10"/>
                      <a:pt x="16" y="10"/>
                    </a:cubicBezTo>
                    <a:cubicBezTo>
                      <a:pt x="16" y="10"/>
                      <a:pt x="16" y="10"/>
                      <a:pt x="17" y="10"/>
                    </a:cubicBezTo>
                    <a:cubicBezTo>
                      <a:pt x="17" y="9"/>
                      <a:pt x="18" y="9"/>
                      <a:pt x="18" y="9"/>
                    </a:cubicBezTo>
                    <a:cubicBezTo>
                      <a:pt x="19" y="8"/>
                      <a:pt x="19" y="8"/>
                      <a:pt x="19" y="7"/>
                    </a:cubicBezTo>
                    <a:cubicBezTo>
                      <a:pt x="19" y="7"/>
                      <a:pt x="20" y="7"/>
                      <a:pt x="19" y="6"/>
                    </a:cubicBezTo>
                    <a:cubicBezTo>
                      <a:pt x="19" y="6"/>
                      <a:pt x="19" y="6"/>
                      <a:pt x="19" y="5"/>
                    </a:cubicBezTo>
                    <a:cubicBezTo>
                      <a:pt x="19" y="5"/>
                      <a:pt x="19" y="5"/>
                      <a:pt x="19" y="4"/>
                    </a:cubicBezTo>
                    <a:cubicBezTo>
                      <a:pt x="19" y="3"/>
                      <a:pt x="20" y="3"/>
                      <a:pt x="20" y="2"/>
                    </a:cubicBezTo>
                    <a:cubicBezTo>
                      <a:pt x="20" y="2"/>
                      <a:pt x="20" y="2"/>
                      <a:pt x="19" y="1"/>
                    </a:cubicBezTo>
                    <a:cubicBezTo>
                      <a:pt x="19" y="1"/>
                      <a:pt x="19" y="0"/>
                      <a:pt x="19" y="0"/>
                    </a:cubicBezTo>
                    <a:cubicBezTo>
                      <a:pt x="19" y="0"/>
                      <a:pt x="18" y="0"/>
                      <a:pt x="18" y="0"/>
                    </a:cubicBezTo>
                    <a:cubicBezTo>
                      <a:pt x="18" y="0"/>
                      <a:pt x="17" y="0"/>
                      <a:pt x="16" y="0"/>
                    </a:cubicBezTo>
                    <a:cubicBezTo>
                      <a:pt x="15" y="0"/>
                      <a:pt x="15" y="0"/>
                      <a:pt x="14" y="1"/>
                    </a:cubicBezTo>
                    <a:cubicBezTo>
                      <a:pt x="13" y="1"/>
                      <a:pt x="13" y="1"/>
                      <a:pt x="12" y="1"/>
                    </a:cubicBezTo>
                    <a:cubicBezTo>
                      <a:pt x="12" y="1"/>
                      <a:pt x="10" y="1"/>
                      <a:pt x="9" y="1"/>
                    </a:cubicBezTo>
                    <a:cubicBezTo>
                      <a:pt x="9" y="0"/>
                      <a:pt x="8" y="0"/>
                      <a:pt x="7" y="1"/>
                    </a:cubicBezTo>
                    <a:cubicBezTo>
                      <a:pt x="6" y="1"/>
                      <a:pt x="7" y="1"/>
                      <a:pt x="5" y="1"/>
                    </a:cubicBezTo>
                    <a:cubicBezTo>
                      <a:pt x="4" y="1"/>
                      <a:pt x="4" y="1"/>
                      <a:pt x="3" y="1"/>
                    </a:cubicBezTo>
                    <a:cubicBezTo>
                      <a:pt x="3" y="1"/>
                      <a:pt x="2" y="1"/>
                      <a:pt x="2" y="1"/>
                    </a:cubicBezTo>
                    <a:cubicBezTo>
                      <a:pt x="2" y="1"/>
                      <a:pt x="2" y="2"/>
                      <a:pt x="1" y="2"/>
                    </a:cubicBezTo>
                    <a:cubicBezTo>
                      <a:pt x="1" y="3"/>
                      <a:pt x="1" y="3"/>
                      <a:pt x="0" y="3"/>
                    </a:cubicBezTo>
                    <a:cubicBezTo>
                      <a:pt x="0" y="4"/>
                      <a:pt x="0" y="4"/>
                      <a:pt x="1" y="4"/>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56" name="Google Shape;456;p24"/>
              <p:cNvSpPr/>
              <p:nvPr/>
            </p:nvSpPr>
            <p:spPr>
              <a:xfrm>
                <a:off x="1676" y="1480"/>
                <a:ext cx="19" cy="27"/>
              </a:xfrm>
              <a:custGeom>
                <a:rect b="b" l="l" r="r" t="t"/>
                <a:pathLst>
                  <a:path extrusionOk="0" h="11" w="8">
                    <a:moveTo>
                      <a:pt x="0" y="4"/>
                    </a:moveTo>
                    <a:cubicBezTo>
                      <a:pt x="0" y="5"/>
                      <a:pt x="0" y="5"/>
                      <a:pt x="1" y="6"/>
                    </a:cubicBezTo>
                    <a:cubicBezTo>
                      <a:pt x="1" y="8"/>
                      <a:pt x="1" y="8"/>
                      <a:pt x="1" y="8"/>
                    </a:cubicBezTo>
                    <a:cubicBezTo>
                      <a:pt x="0" y="9"/>
                      <a:pt x="0" y="10"/>
                      <a:pt x="1" y="10"/>
                    </a:cubicBezTo>
                    <a:cubicBezTo>
                      <a:pt x="2" y="10"/>
                      <a:pt x="3" y="10"/>
                      <a:pt x="3" y="9"/>
                    </a:cubicBezTo>
                    <a:cubicBezTo>
                      <a:pt x="3" y="8"/>
                      <a:pt x="2" y="8"/>
                      <a:pt x="2" y="6"/>
                    </a:cubicBezTo>
                    <a:cubicBezTo>
                      <a:pt x="2" y="5"/>
                      <a:pt x="3" y="5"/>
                      <a:pt x="4" y="7"/>
                    </a:cubicBezTo>
                    <a:cubicBezTo>
                      <a:pt x="5" y="9"/>
                      <a:pt x="6" y="11"/>
                      <a:pt x="6" y="10"/>
                    </a:cubicBezTo>
                    <a:cubicBezTo>
                      <a:pt x="6" y="9"/>
                      <a:pt x="6" y="8"/>
                      <a:pt x="6" y="8"/>
                    </a:cubicBezTo>
                    <a:cubicBezTo>
                      <a:pt x="6" y="7"/>
                      <a:pt x="8" y="8"/>
                      <a:pt x="6" y="7"/>
                    </a:cubicBezTo>
                    <a:cubicBezTo>
                      <a:pt x="5" y="5"/>
                      <a:pt x="5" y="6"/>
                      <a:pt x="4" y="5"/>
                    </a:cubicBezTo>
                    <a:cubicBezTo>
                      <a:pt x="4" y="4"/>
                      <a:pt x="3" y="2"/>
                      <a:pt x="4" y="3"/>
                    </a:cubicBezTo>
                    <a:cubicBezTo>
                      <a:pt x="5" y="3"/>
                      <a:pt x="5" y="4"/>
                      <a:pt x="6" y="4"/>
                    </a:cubicBezTo>
                    <a:cubicBezTo>
                      <a:pt x="7" y="5"/>
                      <a:pt x="7" y="5"/>
                      <a:pt x="7" y="4"/>
                    </a:cubicBezTo>
                    <a:cubicBezTo>
                      <a:pt x="7" y="4"/>
                      <a:pt x="8" y="4"/>
                      <a:pt x="8" y="3"/>
                    </a:cubicBezTo>
                    <a:cubicBezTo>
                      <a:pt x="8" y="3"/>
                      <a:pt x="8" y="2"/>
                      <a:pt x="7" y="2"/>
                    </a:cubicBezTo>
                    <a:cubicBezTo>
                      <a:pt x="7" y="2"/>
                      <a:pt x="5" y="3"/>
                      <a:pt x="5" y="3"/>
                    </a:cubicBezTo>
                    <a:cubicBezTo>
                      <a:pt x="5" y="2"/>
                      <a:pt x="5" y="2"/>
                      <a:pt x="5" y="1"/>
                    </a:cubicBezTo>
                    <a:cubicBezTo>
                      <a:pt x="5" y="0"/>
                      <a:pt x="4" y="0"/>
                      <a:pt x="4" y="0"/>
                    </a:cubicBezTo>
                    <a:cubicBezTo>
                      <a:pt x="1" y="0"/>
                      <a:pt x="1" y="1"/>
                      <a:pt x="1" y="1"/>
                    </a:cubicBezTo>
                    <a:cubicBezTo>
                      <a:pt x="1" y="1"/>
                      <a:pt x="0" y="1"/>
                      <a:pt x="0" y="2"/>
                    </a:cubicBezTo>
                    <a:cubicBezTo>
                      <a:pt x="1" y="3"/>
                      <a:pt x="1" y="3"/>
                      <a:pt x="1" y="4"/>
                    </a:cubicBezTo>
                    <a:cubicBezTo>
                      <a:pt x="1" y="4"/>
                      <a:pt x="0" y="3"/>
                      <a:pt x="0" y="4"/>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57" name="Google Shape;457;p24"/>
              <p:cNvSpPr/>
              <p:nvPr/>
            </p:nvSpPr>
            <p:spPr>
              <a:xfrm>
                <a:off x="2444" y="971"/>
                <a:ext cx="15" cy="17"/>
              </a:xfrm>
              <a:custGeom>
                <a:rect b="b" l="l" r="r" t="t"/>
                <a:pathLst>
                  <a:path extrusionOk="0" h="7" w="6">
                    <a:moveTo>
                      <a:pt x="1" y="1"/>
                    </a:moveTo>
                    <a:cubicBezTo>
                      <a:pt x="1" y="2"/>
                      <a:pt x="1" y="3"/>
                      <a:pt x="1" y="3"/>
                    </a:cubicBezTo>
                    <a:cubicBezTo>
                      <a:pt x="1" y="4"/>
                      <a:pt x="0" y="4"/>
                      <a:pt x="0" y="5"/>
                    </a:cubicBezTo>
                    <a:cubicBezTo>
                      <a:pt x="0" y="5"/>
                      <a:pt x="0" y="6"/>
                      <a:pt x="1" y="6"/>
                    </a:cubicBezTo>
                    <a:cubicBezTo>
                      <a:pt x="2" y="6"/>
                      <a:pt x="3" y="6"/>
                      <a:pt x="4" y="6"/>
                    </a:cubicBezTo>
                    <a:cubicBezTo>
                      <a:pt x="5" y="7"/>
                      <a:pt x="4" y="7"/>
                      <a:pt x="5" y="7"/>
                    </a:cubicBezTo>
                    <a:cubicBezTo>
                      <a:pt x="6" y="7"/>
                      <a:pt x="5" y="6"/>
                      <a:pt x="5" y="5"/>
                    </a:cubicBezTo>
                    <a:cubicBezTo>
                      <a:pt x="5" y="4"/>
                      <a:pt x="5" y="5"/>
                      <a:pt x="5" y="4"/>
                    </a:cubicBezTo>
                    <a:cubicBezTo>
                      <a:pt x="5" y="4"/>
                      <a:pt x="5" y="4"/>
                      <a:pt x="6" y="3"/>
                    </a:cubicBezTo>
                    <a:cubicBezTo>
                      <a:pt x="6" y="3"/>
                      <a:pt x="6" y="3"/>
                      <a:pt x="5" y="3"/>
                    </a:cubicBezTo>
                    <a:cubicBezTo>
                      <a:pt x="4" y="3"/>
                      <a:pt x="4" y="2"/>
                      <a:pt x="5" y="1"/>
                    </a:cubicBezTo>
                    <a:cubicBezTo>
                      <a:pt x="5" y="1"/>
                      <a:pt x="5" y="1"/>
                      <a:pt x="5" y="1"/>
                    </a:cubicBezTo>
                    <a:cubicBezTo>
                      <a:pt x="5" y="1"/>
                      <a:pt x="4" y="1"/>
                      <a:pt x="4" y="0"/>
                    </a:cubicBezTo>
                    <a:cubicBezTo>
                      <a:pt x="3" y="0"/>
                      <a:pt x="2" y="0"/>
                      <a:pt x="1"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58" name="Google Shape;458;p24"/>
              <p:cNvSpPr/>
              <p:nvPr/>
            </p:nvSpPr>
            <p:spPr>
              <a:xfrm>
                <a:off x="1671" y="1592"/>
                <a:ext cx="28" cy="54"/>
              </a:xfrm>
              <a:custGeom>
                <a:rect b="b" l="l" r="r" t="t"/>
                <a:pathLst>
                  <a:path extrusionOk="0" h="23" w="12">
                    <a:moveTo>
                      <a:pt x="11" y="3"/>
                    </a:moveTo>
                    <a:cubicBezTo>
                      <a:pt x="9" y="2"/>
                      <a:pt x="7" y="7"/>
                      <a:pt x="5" y="6"/>
                    </a:cubicBezTo>
                    <a:cubicBezTo>
                      <a:pt x="5" y="6"/>
                      <a:pt x="5" y="6"/>
                      <a:pt x="5" y="6"/>
                    </a:cubicBezTo>
                    <a:cubicBezTo>
                      <a:pt x="5" y="5"/>
                      <a:pt x="7" y="3"/>
                      <a:pt x="8" y="3"/>
                    </a:cubicBezTo>
                    <a:cubicBezTo>
                      <a:pt x="8" y="2"/>
                      <a:pt x="8" y="2"/>
                      <a:pt x="8" y="2"/>
                    </a:cubicBezTo>
                    <a:cubicBezTo>
                      <a:pt x="9" y="1"/>
                      <a:pt x="6" y="1"/>
                      <a:pt x="3" y="0"/>
                    </a:cubicBezTo>
                    <a:cubicBezTo>
                      <a:pt x="2" y="1"/>
                      <a:pt x="2" y="2"/>
                      <a:pt x="1" y="2"/>
                    </a:cubicBezTo>
                    <a:cubicBezTo>
                      <a:pt x="0" y="4"/>
                      <a:pt x="1" y="6"/>
                      <a:pt x="1" y="7"/>
                    </a:cubicBezTo>
                    <a:cubicBezTo>
                      <a:pt x="1" y="8"/>
                      <a:pt x="2" y="8"/>
                      <a:pt x="2" y="8"/>
                    </a:cubicBezTo>
                    <a:cubicBezTo>
                      <a:pt x="2" y="8"/>
                      <a:pt x="2" y="9"/>
                      <a:pt x="2" y="9"/>
                    </a:cubicBezTo>
                    <a:cubicBezTo>
                      <a:pt x="2" y="10"/>
                      <a:pt x="2" y="10"/>
                      <a:pt x="2" y="11"/>
                    </a:cubicBezTo>
                    <a:cubicBezTo>
                      <a:pt x="2" y="12"/>
                      <a:pt x="2" y="12"/>
                      <a:pt x="3" y="13"/>
                    </a:cubicBezTo>
                    <a:cubicBezTo>
                      <a:pt x="3" y="14"/>
                      <a:pt x="3" y="14"/>
                      <a:pt x="2" y="14"/>
                    </a:cubicBezTo>
                    <a:cubicBezTo>
                      <a:pt x="2" y="14"/>
                      <a:pt x="1" y="15"/>
                      <a:pt x="1" y="15"/>
                    </a:cubicBezTo>
                    <a:cubicBezTo>
                      <a:pt x="0" y="16"/>
                      <a:pt x="1" y="16"/>
                      <a:pt x="2" y="16"/>
                    </a:cubicBezTo>
                    <a:cubicBezTo>
                      <a:pt x="2" y="16"/>
                      <a:pt x="3" y="16"/>
                      <a:pt x="3" y="16"/>
                    </a:cubicBezTo>
                    <a:cubicBezTo>
                      <a:pt x="3" y="16"/>
                      <a:pt x="3" y="16"/>
                      <a:pt x="3" y="16"/>
                    </a:cubicBezTo>
                    <a:cubicBezTo>
                      <a:pt x="3" y="16"/>
                      <a:pt x="4" y="18"/>
                      <a:pt x="4" y="20"/>
                    </a:cubicBezTo>
                    <a:cubicBezTo>
                      <a:pt x="5" y="22"/>
                      <a:pt x="7" y="23"/>
                      <a:pt x="8" y="22"/>
                    </a:cubicBezTo>
                    <a:cubicBezTo>
                      <a:pt x="9" y="22"/>
                      <a:pt x="7" y="21"/>
                      <a:pt x="6" y="21"/>
                    </a:cubicBezTo>
                    <a:cubicBezTo>
                      <a:pt x="5" y="20"/>
                      <a:pt x="5" y="17"/>
                      <a:pt x="5" y="15"/>
                    </a:cubicBezTo>
                    <a:cubicBezTo>
                      <a:pt x="5" y="14"/>
                      <a:pt x="8" y="13"/>
                      <a:pt x="7" y="12"/>
                    </a:cubicBezTo>
                    <a:cubicBezTo>
                      <a:pt x="7" y="11"/>
                      <a:pt x="5" y="13"/>
                      <a:pt x="4" y="12"/>
                    </a:cubicBezTo>
                    <a:cubicBezTo>
                      <a:pt x="3" y="12"/>
                      <a:pt x="5" y="11"/>
                      <a:pt x="7" y="11"/>
                    </a:cubicBezTo>
                    <a:cubicBezTo>
                      <a:pt x="8" y="10"/>
                      <a:pt x="7" y="10"/>
                      <a:pt x="7" y="9"/>
                    </a:cubicBezTo>
                    <a:cubicBezTo>
                      <a:pt x="8" y="7"/>
                      <a:pt x="10" y="5"/>
                      <a:pt x="11" y="4"/>
                    </a:cubicBezTo>
                    <a:cubicBezTo>
                      <a:pt x="12" y="3"/>
                      <a:pt x="12" y="3"/>
                      <a:pt x="11" y="3"/>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59" name="Google Shape;459;p24"/>
              <p:cNvSpPr/>
              <p:nvPr/>
            </p:nvSpPr>
            <p:spPr>
              <a:xfrm>
                <a:off x="2222" y="934"/>
                <a:ext cx="5" cy="2"/>
              </a:xfrm>
              <a:custGeom>
                <a:rect b="b" l="l" r="r" t="t"/>
                <a:pathLst>
                  <a:path extrusionOk="0" h="1" w="2">
                    <a:moveTo>
                      <a:pt x="2" y="1"/>
                    </a:moveTo>
                    <a:cubicBezTo>
                      <a:pt x="2" y="1"/>
                      <a:pt x="2" y="1"/>
                      <a:pt x="2" y="1"/>
                    </a:cubicBezTo>
                    <a:cubicBezTo>
                      <a:pt x="2" y="1"/>
                      <a:pt x="2" y="1"/>
                      <a:pt x="1" y="1"/>
                    </a:cubicBezTo>
                    <a:cubicBezTo>
                      <a:pt x="1" y="0"/>
                      <a:pt x="1" y="1"/>
                      <a:pt x="0" y="0"/>
                    </a:cubicBezTo>
                    <a:cubicBezTo>
                      <a:pt x="0" y="0"/>
                      <a:pt x="0" y="0"/>
                      <a:pt x="0" y="0"/>
                    </a:cubicBezTo>
                    <a:cubicBezTo>
                      <a:pt x="0" y="1"/>
                      <a:pt x="0" y="1"/>
                      <a:pt x="0" y="1"/>
                    </a:cubicBezTo>
                    <a:cubicBezTo>
                      <a:pt x="1" y="1"/>
                      <a:pt x="1" y="1"/>
                      <a:pt x="2"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60" name="Google Shape;460;p24"/>
              <p:cNvSpPr/>
              <p:nvPr/>
            </p:nvSpPr>
            <p:spPr>
              <a:xfrm>
                <a:off x="2087" y="1007"/>
                <a:ext cx="133" cy="114"/>
              </a:xfrm>
              <a:custGeom>
                <a:rect b="b" l="l" r="r" t="t"/>
                <a:pathLst>
                  <a:path extrusionOk="0" h="48" w="56">
                    <a:moveTo>
                      <a:pt x="2" y="47"/>
                    </a:moveTo>
                    <a:cubicBezTo>
                      <a:pt x="21" y="41"/>
                      <a:pt x="40" y="21"/>
                      <a:pt x="56" y="10"/>
                    </a:cubicBezTo>
                    <a:cubicBezTo>
                      <a:pt x="47" y="0"/>
                      <a:pt x="31" y="3"/>
                      <a:pt x="19" y="11"/>
                    </a:cubicBezTo>
                    <a:cubicBezTo>
                      <a:pt x="16" y="13"/>
                      <a:pt x="9" y="25"/>
                      <a:pt x="5" y="35"/>
                    </a:cubicBezTo>
                    <a:cubicBezTo>
                      <a:pt x="1" y="42"/>
                      <a:pt x="0" y="48"/>
                      <a:pt x="2" y="47"/>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61" name="Google Shape;461;p24"/>
              <p:cNvSpPr/>
              <p:nvPr/>
            </p:nvSpPr>
            <p:spPr>
              <a:xfrm>
                <a:off x="1882" y="1140"/>
                <a:ext cx="7" cy="14"/>
              </a:xfrm>
              <a:custGeom>
                <a:rect b="b" l="l" r="r" t="t"/>
                <a:pathLst>
                  <a:path extrusionOk="0" h="6" w="3">
                    <a:moveTo>
                      <a:pt x="2" y="6"/>
                    </a:moveTo>
                    <a:cubicBezTo>
                      <a:pt x="3" y="6"/>
                      <a:pt x="3" y="2"/>
                      <a:pt x="3" y="0"/>
                    </a:cubicBezTo>
                    <a:cubicBezTo>
                      <a:pt x="2" y="0"/>
                      <a:pt x="2" y="0"/>
                      <a:pt x="2" y="0"/>
                    </a:cubicBezTo>
                    <a:cubicBezTo>
                      <a:pt x="2" y="0"/>
                      <a:pt x="1" y="1"/>
                      <a:pt x="1" y="3"/>
                    </a:cubicBezTo>
                    <a:cubicBezTo>
                      <a:pt x="0" y="5"/>
                      <a:pt x="1" y="5"/>
                      <a:pt x="2" y="6"/>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62" name="Google Shape;462;p24"/>
              <p:cNvSpPr/>
              <p:nvPr/>
            </p:nvSpPr>
            <p:spPr>
              <a:xfrm>
                <a:off x="1886" y="1132"/>
                <a:ext cx="31" cy="19"/>
              </a:xfrm>
              <a:custGeom>
                <a:rect b="b" l="l" r="r" t="t"/>
                <a:pathLst>
                  <a:path extrusionOk="0" h="8" w="13">
                    <a:moveTo>
                      <a:pt x="2" y="7"/>
                    </a:moveTo>
                    <a:cubicBezTo>
                      <a:pt x="4" y="8"/>
                      <a:pt x="13" y="3"/>
                      <a:pt x="13" y="2"/>
                    </a:cubicBezTo>
                    <a:cubicBezTo>
                      <a:pt x="13" y="1"/>
                      <a:pt x="12" y="0"/>
                      <a:pt x="11" y="0"/>
                    </a:cubicBezTo>
                    <a:cubicBezTo>
                      <a:pt x="10" y="0"/>
                      <a:pt x="10" y="1"/>
                      <a:pt x="8" y="2"/>
                    </a:cubicBezTo>
                    <a:cubicBezTo>
                      <a:pt x="7" y="3"/>
                      <a:pt x="6" y="4"/>
                      <a:pt x="6" y="3"/>
                    </a:cubicBezTo>
                    <a:cubicBezTo>
                      <a:pt x="6" y="2"/>
                      <a:pt x="6" y="2"/>
                      <a:pt x="6" y="2"/>
                    </a:cubicBezTo>
                    <a:cubicBezTo>
                      <a:pt x="3" y="3"/>
                      <a:pt x="0" y="6"/>
                      <a:pt x="2" y="7"/>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63" name="Google Shape;463;p24"/>
              <p:cNvSpPr/>
              <p:nvPr/>
            </p:nvSpPr>
            <p:spPr>
              <a:xfrm>
                <a:off x="2459" y="924"/>
                <a:ext cx="14" cy="31"/>
              </a:xfrm>
              <a:custGeom>
                <a:rect b="b" l="l" r="r" t="t"/>
                <a:pathLst>
                  <a:path extrusionOk="0" h="13" w="6">
                    <a:moveTo>
                      <a:pt x="5" y="10"/>
                    </a:moveTo>
                    <a:cubicBezTo>
                      <a:pt x="6" y="9"/>
                      <a:pt x="5" y="9"/>
                      <a:pt x="5" y="8"/>
                    </a:cubicBezTo>
                    <a:cubicBezTo>
                      <a:pt x="5" y="7"/>
                      <a:pt x="5" y="6"/>
                      <a:pt x="6" y="4"/>
                    </a:cubicBezTo>
                    <a:cubicBezTo>
                      <a:pt x="6" y="3"/>
                      <a:pt x="6" y="1"/>
                      <a:pt x="5" y="0"/>
                    </a:cubicBezTo>
                    <a:cubicBezTo>
                      <a:pt x="5" y="0"/>
                      <a:pt x="4" y="0"/>
                      <a:pt x="4" y="1"/>
                    </a:cubicBezTo>
                    <a:cubicBezTo>
                      <a:pt x="3" y="2"/>
                      <a:pt x="3" y="3"/>
                      <a:pt x="3" y="4"/>
                    </a:cubicBezTo>
                    <a:cubicBezTo>
                      <a:pt x="3" y="5"/>
                      <a:pt x="2" y="6"/>
                      <a:pt x="1" y="6"/>
                    </a:cubicBezTo>
                    <a:cubicBezTo>
                      <a:pt x="1" y="6"/>
                      <a:pt x="1" y="6"/>
                      <a:pt x="1" y="8"/>
                    </a:cubicBezTo>
                    <a:cubicBezTo>
                      <a:pt x="0" y="9"/>
                      <a:pt x="0" y="11"/>
                      <a:pt x="1" y="12"/>
                    </a:cubicBezTo>
                    <a:cubicBezTo>
                      <a:pt x="1" y="13"/>
                      <a:pt x="4" y="11"/>
                      <a:pt x="5" y="1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64" name="Google Shape;464;p24"/>
              <p:cNvSpPr/>
              <p:nvPr/>
            </p:nvSpPr>
            <p:spPr>
              <a:xfrm>
                <a:off x="3450" y="900"/>
                <a:ext cx="7" cy="15"/>
              </a:xfrm>
              <a:custGeom>
                <a:rect b="b" l="l" r="r" t="t"/>
                <a:pathLst>
                  <a:path extrusionOk="0" h="6" w="3">
                    <a:moveTo>
                      <a:pt x="1" y="5"/>
                    </a:moveTo>
                    <a:cubicBezTo>
                      <a:pt x="3" y="5"/>
                      <a:pt x="3" y="3"/>
                      <a:pt x="3" y="1"/>
                    </a:cubicBezTo>
                    <a:cubicBezTo>
                      <a:pt x="3" y="0"/>
                      <a:pt x="2" y="0"/>
                      <a:pt x="2" y="0"/>
                    </a:cubicBezTo>
                    <a:cubicBezTo>
                      <a:pt x="1" y="1"/>
                      <a:pt x="1" y="1"/>
                      <a:pt x="1" y="2"/>
                    </a:cubicBezTo>
                    <a:cubicBezTo>
                      <a:pt x="1" y="3"/>
                      <a:pt x="0" y="6"/>
                      <a:pt x="1" y="5"/>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65" name="Google Shape;465;p24"/>
              <p:cNvSpPr/>
              <p:nvPr/>
            </p:nvSpPr>
            <p:spPr>
              <a:xfrm>
                <a:off x="3194" y="827"/>
                <a:ext cx="3" cy="5"/>
              </a:xfrm>
              <a:custGeom>
                <a:rect b="b" l="l" r="r" t="t"/>
                <a:pathLst>
                  <a:path extrusionOk="0" h="2" w="1">
                    <a:moveTo>
                      <a:pt x="1" y="2"/>
                    </a:moveTo>
                    <a:cubicBezTo>
                      <a:pt x="1" y="2"/>
                      <a:pt x="1" y="1"/>
                      <a:pt x="1" y="1"/>
                    </a:cubicBezTo>
                    <a:cubicBezTo>
                      <a:pt x="1" y="1"/>
                      <a:pt x="0" y="0"/>
                      <a:pt x="0" y="1"/>
                    </a:cubicBezTo>
                    <a:cubicBezTo>
                      <a:pt x="1" y="2"/>
                      <a:pt x="1" y="2"/>
                      <a:pt x="1" y="2"/>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66" name="Google Shape;466;p24"/>
              <p:cNvSpPr/>
              <p:nvPr/>
            </p:nvSpPr>
            <p:spPr>
              <a:xfrm>
                <a:off x="3164" y="846"/>
                <a:ext cx="11" cy="9"/>
              </a:xfrm>
              <a:custGeom>
                <a:rect b="b" l="l" r="r" t="t"/>
                <a:pathLst>
                  <a:path extrusionOk="0" h="4" w="5">
                    <a:moveTo>
                      <a:pt x="2" y="3"/>
                    </a:moveTo>
                    <a:cubicBezTo>
                      <a:pt x="2" y="4"/>
                      <a:pt x="3" y="4"/>
                      <a:pt x="4" y="4"/>
                    </a:cubicBezTo>
                    <a:cubicBezTo>
                      <a:pt x="4" y="3"/>
                      <a:pt x="5" y="4"/>
                      <a:pt x="4" y="3"/>
                    </a:cubicBezTo>
                    <a:cubicBezTo>
                      <a:pt x="4" y="2"/>
                      <a:pt x="4" y="0"/>
                      <a:pt x="2" y="0"/>
                    </a:cubicBezTo>
                    <a:cubicBezTo>
                      <a:pt x="1" y="0"/>
                      <a:pt x="0" y="0"/>
                      <a:pt x="1" y="1"/>
                    </a:cubicBezTo>
                    <a:cubicBezTo>
                      <a:pt x="2" y="2"/>
                      <a:pt x="2" y="2"/>
                      <a:pt x="2" y="3"/>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67" name="Google Shape;467;p24"/>
              <p:cNvSpPr/>
              <p:nvPr/>
            </p:nvSpPr>
            <p:spPr>
              <a:xfrm>
                <a:off x="3178" y="825"/>
                <a:ext cx="9" cy="7"/>
              </a:xfrm>
              <a:custGeom>
                <a:rect b="b" l="l" r="r" t="t"/>
                <a:pathLst>
                  <a:path extrusionOk="0" h="3" w="4">
                    <a:moveTo>
                      <a:pt x="1" y="2"/>
                    </a:moveTo>
                    <a:cubicBezTo>
                      <a:pt x="2" y="2"/>
                      <a:pt x="2" y="2"/>
                      <a:pt x="3" y="3"/>
                    </a:cubicBezTo>
                    <a:cubicBezTo>
                      <a:pt x="3" y="3"/>
                      <a:pt x="4" y="3"/>
                      <a:pt x="4" y="3"/>
                    </a:cubicBezTo>
                    <a:cubicBezTo>
                      <a:pt x="4" y="2"/>
                      <a:pt x="3" y="2"/>
                      <a:pt x="3" y="2"/>
                    </a:cubicBezTo>
                    <a:cubicBezTo>
                      <a:pt x="2" y="2"/>
                      <a:pt x="2" y="1"/>
                      <a:pt x="2" y="1"/>
                    </a:cubicBezTo>
                    <a:cubicBezTo>
                      <a:pt x="2" y="1"/>
                      <a:pt x="1" y="0"/>
                      <a:pt x="1" y="1"/>
                    </a:cubicBezTo>
                    <a:cubicBezTo>
                      <a:pt x="0" y="2"/>
                      <a:pt x="1" y="3"/>
                      <a:pt x="1" y="2"/>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68" name="Google Shape;468;p24"/>
              <p:cNvSpPr/>
              <p:nvPr/>
            </p:nvSpPr>
            <p:spPr>
              <a:xfrm>
                <a:off x="3171" y="874"/>
                <a:ext cx="11" cy="12"/>
              </a:xfrm>
              <a:custGeom>
                <a:rect b="b" l="l" r="r" t="t"/>
                <a:pathLst>
                  <a:path extrusionOk="0" h="5" w="5">
                    <a:moveTo>
                      <a:pt x="0" y="2"/>
                    </a:moveTo>
                    <a:cubicBezTo>
                      <a:pt x="1" y="4"/>
                      <a:pt x="2" y="5"/>
                      <a:pt x="3" y="4"/>
                    </a:cubicBezTo>
                    <a:cubicBezTo>
                      <a:pt x="4" y="3"/>
                      <a:pt x="5" y="3"/>
                      <a:pt x="4" y="2"/>
                    </a:cubicBezTo>
                    <a:cubicBezTo>
                      <a:pt x="3" y="2"/>
                      <a:pt x="3" y="2"/>
                      <a:pt x="3" y="2"/>
                    </a:cubicBezTo>
                    <a:cubicBezTo>
                      <a:pt x="2" y="1"/>
                      <a:pt x="2" y="0"/>
                      <a:pt x="2" y="0"/>
                    </a:cubicBezTo>
                    <a:cubicBezTo>
                      <a:pt x="1" y="0"/>
                      <a:pt x="0" y="0"/>
                      <a:pt x="0" y="2"/>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69" name="Google Shape;469;p24"/>
              <p:cNvSpPr/>
              <p:nvPr/>
            </p:nvSpPr>
            <p:spPr>
              <a:xfrm>
                <a:off x="3197" y="822"/>
                <a:ext cx="14" cy="12"/>
              </a:xfrm>
              <a:custGeom>
                <a:rect b="b" l="l" r="r" t="t"/>
                <a:pathLst>
                  <a:path extrusionOk="0" h="5" w="6">
                    <a:moveTo>
                      <a:pt x="2" y="4"/>
                    </a:moveTo>
                    <a:cubicBezTo>
                      <a:pt x="3" y="4"/>
                      <a:pt x="3" y="4"/>
                      <a:pt x="3" y="5"/>
                    </a:cubicBezTo>
                    <a:cubicBezTo>
                      <a:pt x="4" y="5"/>
                      <a:pt x="4" y="5"/>
                      <a:pt x="4" y="5"/>
                    </a:cubicBezTo>
                    <a:cubicBezTo>
                      <a:pt x="5" y="5"/>
                      <a:pt x="5" y="5"/>
                      <a:pt x="5" y="4"/>
                    </a:cubicBezTo>
                    <a:cubicBezTo>
                      <a:pt x="5" y="3"/>
                      <a:pt x="5" y="3"/>
                      <a:pt x="5" y="2"/>
                    </a:cubicBezTo>
                    <a:cubicBezTo>
                      <a:pt x="5" y="2"/>
                      <a:pt x="6" y="2"/>
                      <a:pt x="5" y="2"/>
                    </a:cubicBezTo>
                    <a:cubicBezTo>
                      <a:pt x="5" y="1"/>
                      <a:pt x="5" y="1"/>
                      <a:pt x="4" y="1"/>
                    </a:cubicBezTo>
                    <a:cubicBezTo>
                      <a:pt x="4" y="1"/>
                      <a:pt x="4" y="0"/>
                      <a:pt x="3" y="0"/>
                    </a:cubicBezTo>
                    <a:cubicBezTo>
                      <a:pt x="3" y="0"/>
                      <a:pt x="2" y="0"/>
                      <a:pt x="2" y="0"/>
                    </a:cubicBezTo>
                    <a:cubicBezTo>
                      <a:pt x="2" y="1"/>
                      <a:pt x="2" y="2"/>
                      <a:pt x="2" y="2"/>
                    </a:cubicBezTo>
                    <a:cubicBezTo>
                      <a:pt x="2" y="2"/>
                      <a:pt x="2" y="3"/>
                      <a:pt x="2" y="2"/>
                    </a:cubicBezTo>
                    <a:cubicBezTo>
                      <a:pt x="1" y="2"/>
                      <a:pt x="1" y="2"/>
                      <a:pt x="1" y="2"/>
                    </a:cubicBezTo>
                    <a:cubicBezTo>
                      <a:pt x="1" y="2"/>
                      <a:pt x="0" y="2"/>
                      <a:pt x="1" y="2"/>
                    </a:cubicBezTo>
                    <a:cubicBezTo>
                      <a:pt x="1" y="3"/>
                      <a:pt x="2" y="3"/>
                      <a:pt x="2" y="4"/>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70" name="Google Shape;470;p24"/>
              <p:cNvSpPr/>
              <p:nvPr/>
            </p:nvSpPr>
            <p:spPr>
              <a:xfrm>
                <a:off x="3440" y="915"/>
                <a:ext cx="7" cy="9"/>
              </a:xfrm>
              <a:custGeom>
                <a:rect b="b" l="l" r="r" t="t"/>
                <a:pathLst>
                  <a:path extrusionOk="0" h="4" w="3">
                    <a:moveTo>
                      <a:pt x="1" y="2"/>
                    </a:moveTo>
                    <a:cubicBezTo>
                      <a:pt x="2" y="3"/>
                      <a:pt x="2" y="4"/>
                      <a:pt x="3" y="3"/>
                    </a:cubicBezTo>
                    <a:cubicBezTo>
                      <a:pt x="3" y="2"/>
                      <a:pt x="2" y="0"/>
                      <a:pt x="2" y="0"/>
                    </a:cubicBezTo>
                    <a:cubicBezTo>
                      <a:pt x="1" y="0"/>
                      <a:pt x="0" y="1"/>
                      <a:pt x="1" y="2"/>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71" name="Google Shape;471;p24"/>
              <p:cNvSpPr/>
              <p:nvPr/>
            </p:nvSpPr>
            <p:spPr>
              <a:xfrm>
                <a:off x="3438" y="905"/>
                <a:ext cx="5" cy="10"/>
              </a:xfrm>
              <a:custGeom>
                <a:rect b="b" l="l" r="r" t="t"/>
                <a:pathLst>
                  <a:path extrusionOk="0" h="4" w="2">
                    <a:moveTo>
                      <a:pt x="1" y="3"/>
                    </a:moveTo>
                    <a:cubicBezTo>
                      <a:pt x="1" y="3"/>
                      <a:pt x="2" y="2"/>
                      <a:pt x="2" y="1"/>
                    </a:cubicBezTo>
                    <a:cubicBezTo>
                      <a:pt x="2" y="0"/>
                      <a:pt x="2" y="0"/>
                      <a:pt x="2" y="0"/>
                    </a:cubicBezTo>
                    <a:cubicBezTo>
                      <a:pt x="1" y="0"/>
                      <a:pt x="0" y="1"/>
                      <a:pt x="0" y="1"/>
                    </a:cubicBezTo>
                    <a:cubicBezTo>
                      <a:pt x="0" y="2"/>
                      <a:pt x="0" y="4"/>
                      <a:pt x="1" y="3"/>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72" name="Google Shape;472;p24"/>
              <p:cNvSpPr/>
              <p:nvPr/>
            </p:nvSpPr>
            <p:spPr>
              <a:xfrm>
                <a:off x="3253" y="806"/>
                <a:ext cx="10" cy="12"/>
              </a:xfrm>
              <a:custGeom>
                <a:rect b="b" l="l" r="r" t="t"/>
                <a:pathLst>
                  <a:path extrusionOk="0" h="5" w="4">
                    <a:moveTo>
                      <a:pt x="3" y="4"/>
                    </a:moveTo>
                    <a:cubicBezTo>
                      <a:pt x="3" y="4"/>
                      <a:pt x="4" y="4"/>
                      <a:pt x="4" y="3"/>
                    </a:cubicBezTo>
                    <a:cubicBezTo>
                      <a:pt x="3" y="3"/>
                      <a:pt x="3" y="3"/>
                      <a:pt x="2" y="2"/>
                    </a:cubicBezTo>
                    <a:cubicBezTo>
                      <a:pt x="2" y="1"/>
                      <a:pt x="2" y="1"/>
                      <a:pt x="2" y="1"/>
                    </a:cubicBezTo>
                    <a:cubicBezTo>
                      <a:pt x="2" y="1"/>
                      <a:pt x="1" y="0"/>
                      <a:pt x="1" y="0"/>
                    </a:cubicBezTo>
                    <a:cubicBezTo>
                      <a:pt x="1" y="1"/>
                      <a:pt x="0" y="1"/>
                      <a:pt x="0" y="2"/>
                    </a:cubicBezTo>
                    <a:cubicBezTo>
                      <a:pt x="0" y="3"/>
                      <a:pt x="1" y="4"/>
                      <a:pt x="2" y="5"/>
                    </a:cubicBezTo>
                    <a:cubicBezTo>
                      <a:pt x="2" y="5"/>
                      <a:pt x="3" y="4"/>
                      <a:pt x="3" y="4"/>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73" name="Google Shape;473;p24"/>
              <p:cNvSpPr/>
              <p:nvPr/>
            </p:nvSpPr>
            <p:spPr>
              <a:xfrm>
                <a:off x="3268" y="801"/>
                <a:ext cx="2" cy="7"/>
              </a:xfrm>
              <a:custGeom>
                <a:rect b="b" l="l" r="r" t="t"/>
                <a:pathLst>
                  <a:path extrusionOk="0" h="3" w="1">
                    <a:moveTo>
                      <a:pt x="1" y="2"/>
                    </a:moveTo>
                    <a:cubicBezTo>
                      <a:pt x="1" y="2"/>
                      <a:pt x="1" y="1"/>
                      <a:pt x="1" y="1"/>
                    </a:cubicBezTo>
                    <a:cubicBezTo>
                      <a:pt x="1" y="0"/>
                      <a:pt x="0" y="0"/>
                      <a:pt x="0" y="1"/>
                    </a:cubicBezTo>
                    <a:cubicBezTo>
                      <a:pt x="0" y="2"/>
                      <a:pt x="0" y="3"/>
                      <a:pt x="1" y="2"/>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74" name="Google Shape;474;p24"/>
              <p:cNvSpPr/>
              <p:nvPr/>
            </p:nvSpPr>
            <p:spPr>
              <a:xfrm>
                <a:off x="3244" y="815"/>
                <a:ext cx="5" cy="3"/>
              </a:xfrm>
              <a:custGeom>
                <a:rect b="b" l="l" r="r" t="t"/>
                <a:pathLst>
                  <a:path extrusionOk="0" h="1" w="2">
                    <a:moveTo>
                      <a:pt x="1" y="1"/>
                    </a:moveTo>
                    <a:cubicBezTo>
                      <a:pt x="2" y="1"/>
                      <a:pt x="2" y="1"/>
                      <a:pt x="2" y="0"/>
                    </a:cubicBezTo>
                    <a:cubicBezTo>
                      <a:pt x="2" y="0"/>
                      <a:pt x="2" y="0"/>
                      <a:pt x="2" y="0"/>
                    </a:cubicBezTo>
                    <a:cubicBezTo>
                      <a:pt x="1" y="0"/>
                      <a:pt x="0" y="0"/>
                      <a:pt x="1"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75" name="Google Shape;475;p24"/>
              <p:cNvSpPr/>
              <p:nvPr/>
            </p:nvSpPr>
            <p:spPr>
              <a:xfrm>
                <a:off x="2733" y="1753"/>
                <a:ext cx="111" cy="97"/>
              </a:xfrm>
              <a:custGeom>
                <a:rect b="b" l="l" r="r" t="t"/>
                <a:pathLst>
                  <a:path extrusionOk="0" h="41" w="47">
                    <a:moveTo>
                      <a:pt x="42" y="19"/>
                    </a:moveTo>
                    <a:cubicBezTo>
                      <a:pt x="41" y="18"/>
                      <a:pt x="40" y="18"/>
                      <a:pt x="37" y="18"/>
                    </a:cubicBezTo>
                    <a:cubicBezTo>
                      <a:pt x="34" y="19"/>
                      <a:pt x="32" y="19"/>
                      <a:pt x="31" y="19"/>
                    </a:cubicBezTo>
                    <a:cubicBezTo>
                      <a:pt x="29" y="19"/>
                      <a:pt x="24" y="18"/>
                      <a:pt x="27" y="16"/>
                    </a:cubicBezTo>
                    <a:cubicBezTo>
                      <a:pt x="30" y="15"/>
                      <a:pt x="32" y="15"/>
                      <a:pt x="31" y="14"/>
                    </a:cubicBezTo>
                    <a:cubicBezTo>
                      <a:pt x="30" y="14"/>
                      <a:pt x="28" y="14"/>
                      <a:pt x="27" y="14"/>
                    </a:cubicBezTo>
                    <a:cubicBezTo>
                      <a:pt x="27" y="13"/>
                      <a:pt x="25" y="14"/>
                      <a:pt x="23" y="16"/>
                    </a:cubicBezTo>
                    <a:cubicBezTo>
                      <a:pt x="21" y="17"/>
                      <a:pt x="22" y="15"/>
                      <a:pt x="25" y="11"/>
                    </a:cubicBezTo>
                    <a:cubicBezTo>
                      <a:pt x="28" y="6"/>
                      <a:pt x="31" y="6"/>
                      <a:pt x="31" y="5"/>
                    </a:cubicBezTo>
                    <a:cubicBezTo>
                      <a:pt x="31" y="3"/>
                      <a:pt x="29" y="3"/>
                      <a:pt x="30" y="2"/>
                    </a:cubicBezTo>
                    <a:cubicBezTo>
                      <a:pt x="31" y="2"/>
                      <a:pt x="32" y="3"/>
                      <a:pt x="33" y="2"/>
                    </a:cubicBezTo>
                    <a:cubicBezTo>
                      <a:pt x="34" y="1"/>
                      <a:pt x="34" y="0"/>
                      <a:pt x="34" y="0"/>
                    </a:cubicBezTo>
                    <a:cubicBezTo>
                      <a:pt x="34" y="0"/>
                      <a:pt x="31" y="1"/>
                      <a:pt x="30" y="1"/>
                    </a:cubicBezTo>
                    <a:cubicBezTo>
                      <a:pt x="28" y="2"/>
                      <a:pt x="22" y="6"/>
                      <a:pt x="19" y="10"/>
                    </a:cubicBezTo>
                    <a:cubicBezTo>
                      <a:pt x="17" y="14"/>
                      <a:pt x="16" y="18"/>
                      <a:pt x="14" y="19"/>
                    </a:cubicBezTo>
                    <a:cubicBezTo>
                      <a:pt x="13" y="21"/>
                      <a:pt x="12" y="25"/>
                      <a:pt x="9" y="27"/>
                    </a:cubicBezTo>
                    <a:cubicBezTo>
                      <a:pt x="5" y="29"/>
                      <a:pt x="0" y="31"/>
                      <a:pt x="4" y="32"/>
                    </a:cubicBezTo>
                    <a:cubicBezTo>
                      <a:pt x="8" y="32"/>
                      <a:pt x="23" y="34"/>
                      <a:pt x="24" y="33"/>
                    </a:cubicBezTo>
                    <a:cubicBezTo>
                      <a:pt x="25" y="32"/>
                      <a:pt x="25" y="33"/>
                      <a:pt x="28" y="33"/>
                    </a:cubicBezTo>
                    <a:cubicBezTo>
                      <a:pt x="31" y="34"/>
                      <a:pt x="32" y="33"/>
                      <a:pt x="32" y="34"/>
                    </a:cubicBezTo>
                    <a:cubicBezTo>
                      <a:pt x="32" y="34"/>
                      <a:pt x="24" y="38"/>
                      <a:pt x="25" y="39"/>
                    </a:cubicBezTo>
                    <a:cubicBezTo>
                      <a:pt x="26" y="40"/>
                      <a:pt x="27" y="39"/>
                      <a:pt x="30" y="37"/>
                    </a:cubicBezTo>
                    <a:cubicBezTo>
                      <a:pt x="34" y="34"/>
                      <a:pt x="35" y="35"/>
                      <a:pt x="35" y="33"/>
                    </a:cubicBezTo>
                    <a:cubicBezTo>
                      <a:pt x="36" y="30"/>
                      <a:pt x="39" y="30"/>
                      <a:pt x="38" y="33"/>
                    </a:cubicBezTo>
                    <a:cubicBezTo>
                      <a:pt x="36" y="37"/>
                      <a:pt x="36" y="37"/>
                      <a:pt x="35" y="38"/>
                    </a:cubicBezTo>
                    <a:cubicBezTo>
                      <a:pt x="35" y="39"/>
                      <a:pt x="36" y="40"/>
                      <a:pt x="37" y="38"/>
                    </a:cubicBezTo>
                    <a:cubicBezTo>
                      <a:pt x="38" y="37"/>
                      <a:pt x="40" y="35"/>
                      <a:pt x="40" y="37"/>
                    </a:cubicBezTo>
                    <a:cubicBezTo>
                      <a:pt x="40" y="38"/>
                      <a:pt x="38" y="40"/>
                      <a:pt x="39" y="41"/>
                    </a:cubicBezTo>
                    <a:cubicBezTo>
                      <a:pt x="40" y="41"/>
                      <a:pt x="41" y="41"/>
                      <a:pt x="42" y="41"/>
                    </a:cubicBezTo>
                    <a:cubicBezTo>
                      <a:pt x="43" y="41"/>
                      <a:pt x="44" y="39"/>
                      <a:pt x="44" y="38"/>
                    </a:cubicBezTo>
                    <a:cubicBezTo>
                      <a:pt x="44" y="37"/>
                      <a:pt x="47" y="34"/>
                      <a:pt x="46" y="33"/>
                    </a:cubicBezTo>
                    <a:cubicBezTo>
                      <a:pt x="45" y="33"/>
                      <a:pt x="44" y="34"/>
                      <a:pt x="42" y="34"/>
                    </a:cubicBezTo>
                    <a:cubicBezTo>
                      <a:pt x="41" y="33"/>
                      <a:pt x="41" y="33"/>
                      <a:pt x="42" y="31"/>
                    </a:cubicBezTo>
                    <a:cubicBezTo>
                      <a:pt x="43" y="30"/>
                      <a:pt x="45" y="28"/>
                      <a:pt x="43" y="29"/>
                    </a:cubicBezTo>
                    <a:cubicBezTo>
                      <a:pt x="41" y="30"/>
                      <a:pt x="40" y="33"/>
                      <a:pt x="40" y="32"/>
                    </a:cubicBezTo>
                    <a:cubicBezTo>
                      <a:pt x="39" y="31"/>
                      <a:pt x="39" y="30"/>
                      <a:pt x="39" y="29"/>
                    </a:cubicBezTo>
                    <a:cubicBezTo>
                      <a:pt x="40" y="28"/>
                      <a:pt x="40" y="28"/>
                      <a:pt x="41" y="27"/>
                    </a:cubicBezTo>
                    <a:cubicBezTo>
                      <a:pt x="42" y="26"/>
                      <a:pt x="45" y="24"/>
                      <a:pt x="43" y="24"/>
                    </a:cubicBezTo>
                    <a:cubicBezTo>
                      <a:pt x="42" y="24"/>
                      <a:pt x="41" y="26"/>
                      <a:pt x="40" y="25"/>
                    </a:cubicBezTo>
                    <a:cubicBezTo>
                      <a:pt x="38" y="25"/>
                      <a:pt x="38" y="24"/>
                      <a:pt x="39" y="23"/>
                    </a:cubicBezTo>
                    <a:cubicBezTo>
                      <a:pt x="39" y="23"/>
                      <a:pt x="42" y="20"/>
                      <a:pt x="42" y="19"/>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76" name="Google Shape;476;p24"/>
              <p:cNvSpPr/>
              <p:nvPr/>
            </p:nvSpPr>
            <p:spPr>
              <a:xfrm>
                <a:off x="2821" y="1024"/>
                <a:ext cx="11" cy="9"/>
              </a:xfrm>
              <a:custGeom>
                <a:rect b="b" l="l" r="r" t="t"/>
                <a:pathLst>
                  <a:path extrusionOk="0" h="4" w="5">
                    <a:moveTo>
                      <a:pt x="5" y="3"/>
                    </a:moveTo>
                    <a:cubicBezTo>
                      <a:pt x="5" y="2"/>
                      <a:pt x="4" y="2"/>
                      <a:pt x="4" y="2"/>
                    </a:cubicBezTo>
                    <a:cubicBezTo>
                      <a:pt x="2" y="1"/>
                      <a:pt x="0" y="0"/>
                      <a:pt x="1" y="1"/>
                    </a:cubicBezTo>
                    <a:cubicBezTo>
                      <a:pt x="1" y="2"/>
                      <a:pt x="0" y="3"/>
                      <a:pt x="2" y="3"/>
                    </a:cubicBezTo>
                    <a:cubicBezTo>
                      <a:pt x="3" y="3"/>
                      <a:pt x="3" y="4"/>
                      <a:pt x="4" y="3"/>
                    </a:cubicBezTo>
                    <a:cubicBezTo>
                      <a:pt x="5" y="3"/>
                      <a:pt x="5" y="3"/>
                      <a:pt x="5" y="3"/>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77" name="Google Shape;477;p24"/>
              <p:cNvSpPr/>
              <p:nvPr/>
            </p:nvSpPr>
            <p:spPr>
              <a:xfrm>
                <a:off x="2825" y="964"/>
                <a:ext cx="7" cy="5"/>
              </a:xfrm>
              <a:custGeom>
                <a:rect b="b" l="l" r="r" t="t"/>
                <a:pathLst>
                  <a:path extrusionOk="0" h="2" w="3">
                    <a:moveTo>
                      <a:pt x="2" y="0"/>
                    </a:moveTo>
                    <a:cubicBezTo>
                      <a:pt x="2" y="1"/>
                      <a:pt x="0" y="1"/>
                      <a:pt x="1" y="2"/>
                    </a:cubicBezTo>
                    <a:cubicBezTo>
                      <a:pt x="2" y="2"/>
                      <a:pt x="3" y="2"/>
                      <a:pt x="3" y="1"/>
                    </a:cubicBezTo>
                    <a:cubicBezTo>
                      <a:pt x="3" y="1"/>
                      <a:pt x="2" y="0"/>
                      <a:pt x="2"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78" name="Google Shape;478;p24"/>
              <p:cNvSpPr/>
              <p:nvPr/>
            </p:nvSpPr>
            <p:spPr>
              <a:xfrm>
                <a:off x="2504" y="1128"/>
                <a:ext cx="305" cy="376"/>
              </a:xfrm>
              <a:custGeom>
                <a:rect b="b" l="l" r="r" t="t"/>
                <a:pathLst>
                  <a:path extrusionOk="0" h="159" w="129">
                    <a:moveTo>
                      <a:pt x="109" y="125"/>
                    </a:moveTo>
                    <a:cubicBezTo>
                      <a:pt x="117" y="124"/>
                      <a:pt x="124" y="120"/>
                      <a:pt x="129" y="114"/>
                    </a:cubicBezTo>
                    <a:cubicBezTo>
                      <a:pt x="119" y="104"/>
                      <a:pt x="109" y="96"/>
                      <a:pt x="101" y="84"/>
                    </a:cubicBezTo>
                    <a:cubicBezTo>
                      <a:pt x="106" y="81"/>
                      <a:pt x="109" y="73"/>
                      <a:pt x="113" y="71"/>
                    </a:cubicBezTo>
                    <a:cubicBezTo>
                      <a:pt x="111" y="72"/>
                      <a:pt x="104" y="70"/>
                      <a:pt x="102" y="70"/>
                    </a:cubicBezTo>
                    <a:cubicBezTo>
                      <a:pt x="99" y="65"/>
                      <a:pt x="94" y="58"/>
                      <a:pt x="99" y="54"/>
                    </a:cubicBezTo>
                    <a:cubicBezTo>
                      <a:pt x="90" y="53"/>
                      <a:pt x="84" y="47"/>
                      <a:pt x="80" y="39"/>
                    </a:cubicBezTo>
                    <a:cubicBezTo>
                      <a:pt x="81" y="36"/>
                      <a:pt x="82" y="35"/>
                      <a:pt x="84" y="32"/>
                    </a:cubicBezTo>
                    <a:cubicBezTo>
                      <a:pt x="80" y="30"/>
                      <a:pt x="76" y="29"/>
                      <a:pt x="72" y="28"/>
                    </a:cubicBezTo>
                    <a:cubicBezTo>
                      <a:pt x="71" y="29"/>
                      <a:pt x="71" y="30"/>
                      <a:pt x="71" y="31"/>
                    </a:cubicBezTo>
                    <a:cubicBezTo>
                      <a:pt x="66" y="30"/>
                      <a:pt x="67" y="29"/>
                      <a:pt x="62" y="33"/>
                    </a:cubicBezTo>
                    <a:cubicBezTo>
                      <a:pt x="66" y="30"/>
                      <a:pt x="59" y="28"/>
                      <a:pt x="57" y="28"/>
                    </a:cubicBezTo>
                    <a:cubicBezTo>
                      <a:pt x="58" y="22"/>
                      <a:pt x="61" y="15"/>
                      <a:pt x="62" y="8"/>
                    </a:cubicBezTo>
                    <a:cubicBezTo>
                      <a:pt x="54" y="7"/>
                      <a:pt x="53" y="7"/>
                      <a:pt x="48" y="11"/>
                    </a:cubicBezTo>
                    <a:cubicBezTo>
                      <a:pt x="46" y="11"/>
                      <a:pt x="44" y="9"/>
                      <a:pt x="41" y="10"/>
                    </a:cubicBezTo>
                    <a:cubicBezTo>
                      <a:pt x="42" y="11"/>
                      <a:pt x="44" y="13"/>
                      <a:pt x="44" y="14"/>
                    </a:cubicBezTo>
                    <a:cubicBezTo>
                      <a:pt x="41" y="13"/>
                      <a:pt x="40" y="12"/>
                      <a:pt x="37" y="12"/>
                    </a:cubicBezTo>
                    <a:cubicBezTo>
                      <a:pt x="37" y="13"/>
                      <a:pt x="40" y="15"/>
                      <a:pt x="41" y="17"/>
                    </a:cubicBezTo>
                    <a:cubicBezTo>
                      <a:pt x="40" y="17"/>
                      <a:pt x="37" y="14"/>
                      <a:pt x="36" y="14"/>
                    </a:cubicBezTo>
                    <a:cubicBezTo>
                      <a:pt x="36" y="13"/>
                      <a:pt x="33" y="20"/>
                      <a:pt x="33" y="21"/>
                    </a:cubicBezTo>
                    <a:cubicBezTo>
                      <a:pt x="33" y="23"/>
                      <a:pt x="37" y="21"/>
                      <a:pt x="37" y="22"/>
                    </a:cubicBezTo>
                    <a:cubicBezTo>
                      <a:pt x="36" y="22"/>
                      <a:pt x="33" y="25"/>
                      <a:pt x="33" y="26"/>
                    </a:cubicBezTo>
                    <a:cubicBezTo>
                      <a:pt x="33" y="25"/>
                      <a:pt x="32" y="25"/>
                      <a:pt x="32" y="24"/>
                    </a:cubicBezTo>
                    <a:cubicBezTo>
                      <a:pt x="31" y="26"/>
                      <a:pt x="29" y="26"/>
                      <a:pt x="27" y="26"/>
                    </a:cubicBezTo>
                    <a:cubicBezTo>
                      <a:pt x="28" y="31"/>
                      <a:pt x="26" y="38"/>
                      <a:pt x="26" y="41"/>
                    </a:cubicBezTo>
                    <a:cubicBezTo>
                      <a:pt x="26" y="32"/>
                      <a:pt x="25" y="3"/>
                      <a:pt x="39" y="0"/>
                    </a:cubicBezTo>
                    <a:cubicBezTo>
                      <a:pt x="25" y="3"/>
                      <a:pt x="4" y="17"/>
                      <a:pt x="1" y="31"/>
                    </a:cubicBezTo>
                    <a:cubicBezTo>
                      <a:pt x="0" y="32"/>
                      <a:pt x="1" y="34"/>
                      <a:pt x="3" y="34"/>
                    </a:cubicBezTo>
                    <a:cubicBezTo>
                      <a:pt x="5" y="34"/>
                      <a:pt x="5" y="34"/>
                      <a:pt x="6" y="35"/>
                    </a:cubicBezTo>
                    <a:cubicBezTo>
                      <a:pt x="7" y="35"/>
                      <a:pt x="7" y="35"/>
                      <a:pt x="8" y="35"/>
                    </a:cubicBezTo>
                    <a:cubicBezTo>
                      <a:pt x="9" y="36"/>
                      <a:pt x="9" y="36"/>
                      <a:pt x="9" y="36"/>
                    </a:cubicBezTo>
                    <a:cubicBezTo>
                      <a:pt x="10" y="36"/>
                      <a:pt x="11" y="36"/>
                      <a:pt x="11" y="36"/>
                    </a:cubicBezTo>
                    <a:cubicBezTo>
                      <a:pt x="11" y="36"/>
                      <a:pt x="11" y="37"/>
                      <a:pt x="11" y="38"/>
                    </a:cubicBezTo>
                    <a:cubicBezTo>
                      <a:pt x="12" y="38"/>
                      <a:pt x="13" y="39"/>
                      <a:pt x="13" y="39"/>
                    </a:cubicBezTo>
                    <a:cubicBezTo>
                      <a:pt x="13" y="40"/>
                      <a:pt x="13" y="40"/>
                      <a:pt x="13" y="40"/>
                    </a:cubicBezTo>
                    <a:cubicBezTo>
                      <a:pt x="13" y="40"/>
                      <a:pt x="12" y="41"/>
                      <a:pt x="11" y="41"/>
                    </a:cubicBezTo>
                    <a:cubicBezTo>
                      <a:pt x="10" y="41"/>
                      <a:pt x="8" y="41"/>
                      <a:pt x="7" y="40"/>
                    </a:cubicBezTo>
                    <a:cubicBezTo>
                      <a:pt x="6" y="39"/>
                      <a:pt x="7" y="39"/>
                      <a:pt x="5" y="39"/>
                    </a:cubicBezTo>
                    <a:cubicBezTo>
                      <a:pt x="4" y="38"/>
                      <a:pt x="3" y="38"/>
                      <a:pt x="3" y="38"/>
                    </a:cubicBezTo>
                    <a:cubicBezTo>
                      <a:pt x="2" y="38"/>
                      <a:pt x="0" y="36"/>
                      <a:pt x="1" y="37"/>
                    </a:cubicBezTo>
                    <a:cubicBezTo>
                      <a:pt x="1" y="38"/>
                      <a:pt x="2" y="39"/>
                      <a:pt x="1" y="39"/>
                    </a:cubicBezTo>
                    <a:cubicBezTo>
                      <a:pt x="1" y="40"/>
                      <a:pt x="1" y="39"/>
                      <a:pt x="1" y="40"/>
                    </a:cubicBezTo>
                    <a:cubicBezTo>
                      <a:pt x="0" y="40"/>
                      <a:pt x="0" y="41"/>
                      <a:pt x="1" y="43"/>
                    </a:cubicBezTo>
                    <a:cubicBezTo>
                      <a:pt x="1" y="45"/>
                      <a:pt x="0" y="46"/>
                      <a:pt x="1" y="46"/>
                    </a:cubicBezTo>
                    <a:cubicBezTo>
                      <a:pt x="1" y="46"/>
                      <a:pt x="3" y="47"/>
                      <a:pt x="3" y="48"/>
                    </a:cubicBezTo>
                    <a:cubicBezTo>
                      <a:pt x="4" y="48"/>
                      <a:pt x="4" y="48"/>
                      <a:pt x="4" y="48"/>
                    </a:cubicBezTo>
                    <a:cubicBezTo>
                      <a:pt x="3" y="48"/>
                      <a:pt x="3" y="47"/>
                      <a:pt x="3" y="48"/>
                    </a:cubicBezTo>
                    <a:cubicBezTo>
                      <a:pt x="3" y="49"/>
                      <a:pt x="4" y="50"/>
                      <a:pt x="5" y="50"/>
                    </a:cubicBezTo>
                    <a:cubicBezTo>
                      <a:pt x="5" y="49"/>
                      <a:pt x="5" y="49"/>
                      <a:pt x="5" y="49"/>
                    </a:cubicBezTo>
                    <a:cubicBezTo>
                      <a:pt x="6" y="49"/>
                      <a:pt x="7" y="49"/>
                      <a:pt x="7" y="49"/>
                    </a:cubicBezTo>
                    <a:cubicBezTo>
                      <a:pt x="8" y="50"/>
                      <a:pt x="9" y="50"/>
                      <a:pt x="9" y="49"/>
                    </a:cubicBezTo>
                    <a:cubicBezTo>
                      <a:pt x="9" y="49"/>
                      <a:pt x="8" y="48"/>
                      <a:pt x="9" y="48"/>
                    </a:cubicBezTo>
                    <a:cubicBezTo>
                      <a:pt x="9" y="48"/>
                      <a:pt x="10" y="48"/>
                      <a:pt x="10" y="48"/>
                    </a:cubicBezTo>
                    <a:cubicBezTo>
                      <a:pt x="10" y="49"/>
                      <a:pt x="10" y="50"/>
                      <a:pt x="10" y="50"/>
                    </a:cubicBezTo>
                    <a:cubicBezTo>
                      <a:pt x="11" y="50"/>
                      <a:pt x="12" y="49"/>
                      <a:pt x="11" y="49"/>
                    </a:cubicBezTo>
                    <a:cubicBezTo>
                      <a:pt x="11" y="48"/>
                      <a:pt x="13" y="49"/>
                      <a:pt x="13" y="48"/>
                    </a:cubicBezTo>
                    <a:cubicBezTo>
                      <a:pt x="14" y="48"/>
                      <a:pt x="14" y="48"/>
                      <a:pt x="14" y="48"/>
                    </a:cubicBezTo>
                    <a:cubicBezTo>
                      <a:pt x="15" y="49"/>
                      <a:pt x="15" y="48"/>
                      <a:pt x="14" y="49"/>
                    </a:cubicBezTo>
                    <a:cubicBezTo>
                      <a:pt x="13" y="49"/>
                      <a:pt x="12" y="50"/>
                      <a:pt x="12" y="50"/>
                    </a:cubicBezTo>
                    <a:cubicBezTo>
                      <a:pt x="12" y="50"/>
                      <a:pt x="11" y="50"/>
                      <a:pt x="12" y="51"/>
                    </a:cubicBezTo>
                    <a:cubicBezTo>
                      <a:pt x="12" y="51"/>
                      <a:pt x="12" y="51"/>
                      <a:pt x="13" y="52"/>
                    </a:cubicBezTo>
                    <a:cubicBezTo>
                      <a:pt x="13" y="52"/>
                      <a:pt x="13" y="52"/>
                      <a:pt x="13" y="52"/>
                    </a:cubicBezTo>
                    <a:cubicBezTo>
                      <a:pt x="13" y="52"/>
                      <a:pt x="13" y="53"/>
                      <a:pt x="14" y="54"/>
                    </a:cubicBezTo>
                    <a:cubicBezTo>
                      <a:pt x="15" y="55"/>
                      <a:pt x="16" y="55"/>
                      <a:pt x="16" y="54"/>
                    </a:cubicBezTo>
                    <a:cubicBezTo>
                      <a:pt x="17" y="54"/>
                      <a:pt x="17" y="54"/>
                      <a:pt x="17" y="54"/>
                    </a:cubicBezTo>
                    <a:cubicBezTo>
                      <a:pt x="16" y="54"/>
                      <a:pt x="16" y="53"/>
                      <a:pt x="17" y="53"/>
                    </a:cubicBezTo>
                    <a:cubicBezTo>
                      <a:pt x="17" y="53"/>
                      <a:pt x="18" y="54"/>
                      <a:pt x="19" y="54"/>
                    </a:cubicBezTo>
                    <a:cubicBezTo>
                      <a:pt x="19" y="54"/>
                      <a:pt x="20" y="54"/>
                      <a:pt x="20" y="53"/>
                    </a:cubicBezTo>
                    <a:cubicBezTo>
                      <a:pt x="21" y="53"/>
                      <a:pt x="21" y="52"/>
                      <a:pt x="22" y="52"/>
                    </a:cubicBezTo>
                    <a:cubicBezTo>
                      <a:pt x="23" y="52"/>
                      <a:pt x="23" y="52"/>
                      <a:pt x="23" y="53"/>
                    </a:cubicBezTo>
                    <a:cubicBezTo>
                      <a:pt x="22" y="53"/>
                      <a:pt x="22" y="53"/>
                      <a:pt x="21" y="54"/>
                    </a:cubicBezTo>
                    <a:cubicBezTo>
                      <a:pt x="20" y="55"/>
                      <a:pt x="19" y="55"/>
                      <a:pt x="20" y="56"/>
                    </a:cubicBezTo>
                    <a:cubicBezTo>
                      <a:pt x="21" y="56"/>
                      <a:pt x="22" y="56"/>
                      <a:pt x="22" y="57"/>
                    </a:cubicBezTo>
                    <a:cubicBezTo>
                      <a:pt x="23" y="57"/>
                      <a:pt x="24" y="57"/>
                      <a:pt x="25" y="57"/>
                    </a:cubicBezTo>
                    <a:cubicBezTo>
                      <a:pt x="25" y="57"/>
                      <a:pt x="25" y="58"/>
                      <a:pt x="26" y="58"/>
                    </a:cubicBezTo>
                    <a:cubicBezTo>
                      <a:pt x="27" y="58"/>
                      <a:pt x="28" y="57"/>
                      <a:pt x="29" y="57"/>
                    </a:cubicBezTo>
                    <a:cubicBezTo>
                      <a:pt x="30" y="58"/>
                      <a:pt x="31" y="59"/>
                      <a:pt x="32" y="59"/>
                    </a:cubicBezTo>
                    <a:cubicBezTo>
                      <a:pt x="33" y="59"/>
                      <a:pt x="34" y="60"/>
                      <a:pt x="35" y="60"/>
                    </a:cubicBezTo>
                    <a:cubicBezTo>
                      <a:pt x="35" y="60"/>
                      <a:pt x="36" y="60"/>
                      <a:pt x="36" y="59"/>
                    </a:cubicBezTo>
                    <a:cubicBezTo>
                      <a:pt x="36" y="59"/>
                      <a:pt x="36" y="59"/>
                      <a:pt x="36" y="59"/>
                    </a:cubicBezTo>
                    <a:cubicBezTo>
                      <a:pt x="36" y="59"/>
                      <a:pt x="35" y="59"/>
                      <a:pt x="35" y="58"/>
                    </a:cubicBezTo>
                    <a:cubicBezTo>
                      <a:pt x="37" y="60"/>
                      <a:pt x="38" y="61"/>
                      <a:pt x="40" y="62"/>
                    </a:cubicBezTo>
                    <a:cubicBezTo>
                      <a:pt x="44" y="57"/>
                      <a:pt x="47" y="62"/>
                      <a:pt x="53" y="61"/>
                    </a:cubicBezTo>
                    <a:cubicBezTo>
                      <a:pt x="53" y="58"/>
                      <a:pt x="51" y="55"/>
                      <a:pt x="51" y="52"/>
                    </a:cubicBezTo>
                    <a:cubicBezTo>
                      <a:pt x="51" y="52"/>
                      <a:pt x="55" y="50"/>
                      <a:pt x="55" y="51"/>
                    </a:cubicBezTo>
                    <a:cubicBezTo>
                      <a:pt x="57" y="59"/>
                      <a:pt x="63" y="68"/>
                      <a:pt x="66" y="77"/>
                    </a:cubicBezTo>
                    <a:cubicBezTo>
                      <a:pt x="71" y="92"/>
                      <a:pt x="77" y="84"/>
                      <a:pt x="72" y="102"/>
                    </a:cubicBezTo>
                    <a:cubicBezTo>
                      <a:pt x="69" y="110"/>
                      <a:pt x="61" y="111"/>
                      <a:pt x="58" y="120"/>
                    </a:cubicBezTo>
                    <a:cubicBezTo>
                      <a:pt x="48" y="117"/>
                      <a:pt x="38" y="118"/>
                      <a:pt x="32" y="124"/>
                    </a:cubicBezTo>
                    <a:cubicBezTo>
                      <a:pt x="44" y="131"/>
                      <a:pt x="52" y="131"/>
                      <a:pt x="64" y="139"/>
                    </a:cubicBezTo>
                    <a:cubicBezTo>
                      <a:pt x="71" y="143"/>
                      <a:pt x="75" y="159"/>
                      <a:pt x="92" y="159"/>
                    </a:cubicBezTo>
                    <a:cubicBezTo>
                      <a:pt x="88" y="154"/>
                      <a:pt x="85" y="146"/>
                      <a:pt x="81" y="142"/>
                    </a:cubicBezTo>
                    <a:cubicBezTo>
                      <a:pt x="88" y="149"/>
                      <a:pt x="94" y="147"/>
                      <a:pt x="102" y="150"/>
                    </a:cubicBezTo>
                    <a:cubicBezTo>
                      <a:pt x="104" y="137"/>
                      <a:pt x="97" y="126"/>
                      <a:pt x="90" y="115"/>
                    </a:cubicBezTo>
                    <a:cubicBezTo>
                      <a:pt x="92" y="114"/>
                      <a:pt x="95" y="117"/>
                      <a:pt x="97" y="118"/>
                    </a:cubicBezTo>
                    <a:cubicBezTo>
                      <a:pt x="97" y="117"/>
                      <a:pt x="96" y="113"/>
                      <a:pt x="97" y="113"/>
                    </a:cubicBezTo>
                    <a:cubicBezTo>
                      <a:pt x="103" y="113"/>
                      <a:pt x="105" y="114"/>
                      <a:pt x="110" y="117"/>
                    </a:cubicBezTo>
                    <a:cubicBezTo>
                      <a:pt x="110" y="120"/>
                      <a:pt x="109" y="122"/>
                      <a:pt x="109" y="125"/>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79" name="Google Shape;479;p24"/>
              <p:cNvSpPr/>
              <p:nvPr/>
            </p:nvSpPr>
            <p:spPr>
              <a:xfrm>
                <a:off x="2653" y="1414"/>
                <a:ext cx="30" cy="29"/>
              </a:xfrm>
              <a:custGeom>
                <a:rect b="b" l="l" r="r" t="t"/>
                <a:pathLst>
                  <a:path extrusionOk="0" h="12" w="13">
                    <a:moveTo>
                      <a:pt x="12" y="10"/>
                    </a:moveTo>
                    <a:cubicBezTo>
                      <a:pt x="12" y="10"/>
                      <a:pt x="11" y="12"/>
                      <a:pt x="10" y="10"/>
                    </a:cubicBezTo>
                    <a:cubicBezTo>
                      <a:pt x="10" y="9"/>
                      <a:pt x="11" y="8"/>
                      <a:pt x="10" y="8"/>
                    </a:cubicBezTo>
                    <a:cubicBezTo>
                      <a:pt x="9" y="8"/>
                      <a:pt x="9" y="8"/>
                      <a:pt x="8" y="9"/>
                    </a:cubicBezTo>
                    <a:cubicBezTo>
                      <a:pt x="7" y="9"/>
                      <a:pt x="6" y="10"/>
                      <a:pt x="5" y="10"/>
                    </a:cubicBezTo>
                    <a:cubicBezTo>
                      <a:pt x="4" y="9"/>
                      <a:pt x="4" y="9"/>
                      <a:pt x="3" y="9"/>
                    </a:cubicBezTo>
                    <a:cubicBezTo>
                      <a:pt x="2" y="9"/>
                      <a:pt x="1" y="10"/>
                      <a:pt x="0" y="10"/>
                    </a:cubicBezTo>
                    <a:cubicBezTo>
                      <a:pt x="0" y="9"/>
                      <a:pt x="1" y="9"/>
                      <a:pt x="2" y="8"/>
                    </a:cubicBezTo>
                    <a:cubicBezTo>
                      <a:pt x="3" y="8"/>
                      <a:pt x="4" y="8"/>
                      <a:pt x="4" y="7"/>
                    </a:cubicBezTo>
                    <a:cubicBezTo>
                      <a:pt x="4" y="7"/>
                      <a:pt x="3" y="7"/>
                      <a:pt x="4" y="7"/>
                    </a:cubicBezTo>
                    <a:cubicBezTo>
                      <a:pt x="5" y="7"/>
                      <a:pt x="6" y="7"/>
                      <a:pt x="6" y="6"/>
                    </a:cubicBezTo>
                    <a:cubicBezTo>
                      <a:pt x="7" y="6"/>
                      <a:pt x="6" y="5"/>
                      <a:pt x="6" y="5"/>
                    </a:cubicBezTo>
                    <a:cubicBezTo>
                      <a:pt x="7" y="4"/>
                      <a:pt x="7" y="4"/>
                      <a:pt x="7" y="3"/>
                    </a:cubicBezTo>
                    <a:cubicBezTo>
                      <a:pt x="7" y="2"/>
                      <a:pt x="6" y="2"/>
                      <a:pt x="6" y="2"/>
                    </a:cubicBezTo>
                    <a:cubicBezTo>
                      <a:pt x="6" y="1"/>
                      <a:pt x="7" y="0"/>
                      <a:pt x="7" y="0"/>
                    </a:cubicBezTo>
                    <a:cubicBezTo>
                      <a:pt x="9" y="1"/>
                      <a:pt x="10" y="2"/>
                      <a:pt x="11" y="4"/>
                    </a:cubicBezTo>
                    <a:cubicBezTo>
                      <a:pt x="11" y="5"/>
                      <a:pt x="11" y="4"/>
                      <a:pt x="12" y="6"/>
                    </a:cubicBezTo>
                    <a:cubicBezTo>
                      <a:pt x="12" y="9"/>
                      <a:pt x="13" y="9"/>
                      <a:pt x="12" y="1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80" name="Google Shape;480;p24"/>
              <p:cNvSpPr/>
              <p:nvPr/>
            </p:nvSpPr>
            <p:spPr>
              <a:xfrm>
                <a:off x="2946" y="900"/>
                <a:ext cx="7" cy="5"/>
              </a:xfrm>
              <a:custGeom>
                <a:rect b="b" l="l" r="r" t="t"/>
                <a:pathLst>
                  <a:path extrusionOk="0" h="2" w="3">
                    <a:moveTo>
                      <a:pt x="1" y="0"/>
                    </a:moveTo>
                    <a:cubicBezTo>
                      <a:pt x="1" y="1"/>
                      <a:pt x="0" y="1"/>
                      <a:pt x="1" y="1"/>
                    </a:cubicBezTo>
                    <a:cubicBezTo>
                      <a:pt x="2" y="2"/>
                      <a:pt x="3" y="2"/>
                      <a:pt x="3" y="1"/>
                    </a:cubicBezTo>
                    <a:cubicBezTo>
                      <a:pt x="2" y="0"/>
                      <a:pt x="2" y="0"/>
                      <a:pt x="2" y="0"/>
                    </a:cubicBezTo>
                    <a:cubicBezTo>
                      <a:pt x="1" y="0"/>
                      <a:pt x="0" y="0"/>
                      <a:pt x="1"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81" name="Google Shape;481;p24"/>
              <p:cNvSpPr/>
              <p:nvPr/>
            </p:nvSpPr>
            <p:spPr>
              <a:xfrm>
                <a:off x="3114" y="844"/>
                <a:ext cx="12" cy="33"/>
              </a:xfrm>
              <a:custGeom>
                <a:rect b="b" l="l" r="r" t="t"/>
                <a:pathLst>
                  <a:path extrusionOk="0" h="14" w="5">
                    <a:moveTo>
                      <a:pt x="2" y="11"/>
                    </a:moveTo>
                    <a:cubicBezTo>
                      <a:pt x="2" y="12"/>
                      <a:pt x="3" y="14"/>
                      <a:pt x="4" y="14"/>
                    </a:cubicBezTo>
                    <a:cubicBezTo>
                      <a:pt x="4" y="14"/>
                      <a:pt x="5" y="13"/>
                      <a:pt x="4" y="12"/>
                    </a:cubicBezTo>
                    <a:cubicBezTo>
                      <a:pt x="4" y="11"/>
                      <a:pt x="3" y="11"/>
                      <a:pt x="3" y="9"/>
                    </a:cubicBezTo>
                    <a:cubicBezTo>
                      <a:pt x="3" y="8"/>
                      <a:pt x="3" y="8"/>
                      <a:pt x="3" y="6"/>
                    </a:cubicBezTo>
                    <a:cubicBezTo>
                      <a:pt x="3" y="5"/>
                      <a:pt x="3" y="4"/>
                      <a:pt x="3" y="3"/>
                    </a:cubicBezTo>
                    <a:cubicBezTo>
                      <a:pt x="2" y="2"/>
                      <a:pt x="3" y="1"/>
                      <a:pt x="3" y="1"/>
                    </a:cubicBezTo>
                    <a:cubicBezTo>
                      <a:pt x="3" y="0"/>
                      <a:pt x="2" y="1"/>
                      <a:pt x="2" y="1"/>
                    </a:cubicBezTo>
                    <a:cubicBezTo>
                      <a:pt x="2" y="1"/>
                      <a:pt x="1" y="2"/>
                      <a:pt x="1" y="3"/>
                    </a:cubicBezTo>
                    <a:cubicBezTo>
                      <a:pt x="1" y="5"/>
                      <a:pt x="1" y="6"/>
                      <a:pt x="0" y="6"/>
                    </a:cubicBezTo>
                    <a:cubicBezTo>
                      <a:pt x="0" y="7"/>
                      <a:pt x="1" y="8"/>
                      <a:pt x="1" y="9"/>
                    </a:cubicBezTo>
                    <a:cubicBezTo>
                      <a:pt x="2" y="10"/>
                      <a:pt x="2" y="10"/>
                      <a:pt x="2" y="1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82" name="Google Shape;482;p24"/>
              <p:cNvSpPr/>
              <p:nvPr/>
            </p:nvSpPr>
            <p:spPr>
              <a:xfrm>
                <a:off x="2615" y="1014"/>
                <a:ext cx="12" cy="12"/>
              </a:xfrm>
              <a:custGeom>
                <a:rect b="b" l="l" r="r" t="t"/>
                <a:pathLst>
                  <a:path extrusionOk="0" h="5" w="5">
                    <a:moveTo>
                      <a:pt x="5" y="0"/>
                    </a:moveTo>
                    <a:cubicBezTo>
                      <a:pt x="3" y="1"/>
                      <a:pt x="1" y="4"/>
                      <a:pt x="0" y="5"/>
                    </a:cubicBezTo>
                    <a:cubicBezTo>
                      <a:pt x="2" y="4"/>
                      <a:pt x="3" y="3"/>
                      <a:pt x="5" y="1"/>
                    </a:cubicBezTo>
                    <a:cubicBezTo>
                      <a:pt x="5" y="1"/>
                      <a:pt x="5" y="1"/>
                      <a:pt x="5"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83" name="Google Shape;483;p24"/>
              <p:cNvSpPr/>
              <p:nvPr/>
            </p:nvSpPr>
            <p:spPr>
              <a:xfrm>
                <a:off x="3126" y="853"/>
                <a:ext cx="4" cy="7"/>
              </a:xfrm>
              <a:custGeom>
                <a:rect b="b" l="l" r="r" t="t"/>
                <a:pathLst>
                  <a:path extrusionOk="0" h="3" w="2">
                    <a:moveTo>
                      <a:pt x="1" y="2"/>
                    </a:moveTo>
                    <a:cubicBezTo>
                      <a:pt x="1" y="2"/>
                      <a:pt x="1" y="1"/>
                      <a:pt x="1" y="1"/>
                    </a:cubicBezTo>
                    <a:cubicBezTo>
                      <a:pt x="1" y="0"/>
                      <a:pt x="1" y="0"/>
                      <a:pt x="0" y="0"/>
                    </a:cubicBezTo>
                    <a:cubicBezTo>
                      <a:pt x="0" y="1"/>
                      <a:pt x="0" y="2"/>
                      <a:pt x="1" y="2"/>
                    </a:cubicBezTo>
                    <a:cubicBezTo>
                      <a:pt x="1" y="3"/>
                      <a:pt x="2" y="3"/>
                      <a:pt x="1" y="2"/>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84" name="Google Shape;484;p24"/>
              <p:cNvSpPr/>
              <p:nvPr/>
            </p:nvSpPr>
            <p:spPr>
              <a:xfrm>
                <a:off x="2622" y="770"/>
                <a:ext cx="426" cy="284"/>
              </a:xfrm>
              <a:custGeom>
                <a:rect b="b" l="l" r="r" t="t"/>
                <a:pathLst>
                  <a:path extrusionOk="0" h="120" w="180">
                    <a:moveTo>
                      <a:pt x="47" y="72"/>
                    </a:moveTo>
                    <a:cubicBezTo>
                      <a:pt x="39" y="73"/>
                      <a:pt x="31" y="76"/>
                      <a:pt x="25" y="82"/>
                    </a:cubicBezTo>
                    <a:cubicBezTo>
                      <a:pt x="27" y="81"/>
                      <a:pt x="34" y="81"/>
                      <a:pt x="37" y="80"/>
                    </a:cubicBezTo>
                    <a:cubicBezTo>
                      <a:pt x="34" y="84"/>
                      <a:pt x="33" y="90"/>
                      <a:pt x="31" y="93"/>
                    </a:cubicBezTo>
                    <a:cubicBezTo>
                      <a:pt x="34" y="93"/>
                      <a:pt x="38" y="92"/>
                      <a:pt x="42" y="91"/>
                    </a:cubicBezTo>
                    <a:cubicBezTo>
                      <a:pt x="33" y="99"/>
                      <a:pt x="23" y="97"/>
                      <a:pt x="17" y="87"/>
                    </a:cubicBezTo>
                    <a:cubicBezTo>
                      <a:pt x="18" y="90"/>
                      <a:pt x="19" y="93"/>
                      <a:pt x="18" y="96"/>
                    </a:cubicBezTo>
                    <a:cubicBezTo>
                      <a:pt x="11" y="97"/>
                      <a:pt x="7" y="101"/>
                      <a:pt x="2" y="104"/>
                    </a:cubicBezTo>
                    <a:cubicBezTo>
                      <a:pt x="2" y="106"/>
                      <a:pt x="0" y="110"/>
                      <a:pt x="1" y="110"/>
                    </a:cubicBezTo>
                    <a:cubicBezTo>
                      <a:pt x="3" y="110"/>
                      <a:pt x="4" y="108"/>
                      <a:pt x="5" y="108"/>
                    </a:cubicBezTo>
                    <a:cubicBezTo>
                      <a:pt x="6" y="109"/>
                      <a:pt x="5" y="110"/>
                      <a:pt x="6" y="111"/>
                    </a:cubicBezTo>
                    <a:cubicBezTo>
                      <a:pt x="8" y="113"/>
                      <a:pt x="8" y="108"/>
                      <a:pt x="9" y="108"/>
                    </a:cubicBezTo>
                    <a:cubicBezTo>
                      <a:pt x="11" y="114"/>
                      <a:pt x="11" y="112"/>
                      <a:pt x="16" y="116"/>
                    </a:cubicBezTo>
                    <a:cubicBezTo>
                      <a:pt x="17" y="115"/>
                      <a:pt x="16" y="111"/>
                      <a:pt x="16" y="110"/>
                    </a:cubicBezTo>
                    <a:cubicBezTo>
                      <a:pt x="20" y="110"/>
                      <a:pt x="22" y="112"/>
                      <a:pt x="26" y="110"/>
                    </a:cubicBezTo>
                    <a:cubicBezTo>
                      <a:pt x="27" y="111"/>
                      <a:pt x="28" y="112"/>
                      <a:pt x="28" y="114"/>
                    </a:cubicBezTo>
                    <a:cubicBezTo>
                      <a:pt x="35" y="118"/>
                      <a:pt x="45" y="120"/>
                      <a:pt x="52" y="113"/>
                    </a:cubicBezTo>
                    <a:cubicBezTo>
                      <a:pt x="46" y="108"/>
                      <a:pt x="44" y="100"/>
                      <a:pt x="42" y="98"/>
                    </a:cubicBezTo>
                    <a:cubicBezTo>
                      <a:pt x="53" y="100"/>
                      <a:pt x="70" y="101"/>
                      <a:pt x="72" y="91"/>
                    </a:cubicBezTo>
                    <a:cubicBezTo>
                      <a:pt x="75" y="90"/>
                      <a:pt x="78" y="92"/>
                      <a:pt x="81" y="90"/>
                    </a:cubicBezTo>
                    <a:cubicBezTo>
                      <a:pt x="82" y="88"/>
                      <a:pt x="78" y="87"/>
                      <a:pt x="78" y="86"/>
                    </a:cubicBezTo>
                    <a:cubicBezTo>
                      <a:pt x="83" y="84"/>
                      <a:pt x="82" y="84"/>
                      <a:pt x="86" y="82"/>
                    </a:cubicBezTo>
                    <a:cubicBezTo>
                      <a:pt x="84" y="83"/>
                      <a:pt x="83" y="76"/>
                      <a:pt x="81" y="73"/>
                    </a:cubicBezTo>
                    <a:cubicBezTo>
                      <a:pt x="84" y="75"/>
                      <a:pt x="87" y="76"/>
                      <a:pt x="91" y="78"/>
                    </a:cubicBezTo>
                    <a:cubicBezTo>
                      <a:pt x="91" y="78"/>
                      <a:pt x="92" y="74"/>
                      <a:pt x="91" y="74"/>
                    </a:cubicBezTo>
                    <a:cubicBezTo>
                      <a:pt x="86" y="73"/>
                      <a:pt x="82" y="71"/>
                      <a:pt x="78" y="69"/>
                    </a:cubicBezTo>
                    <a:cubicBezTo>
                      <a:pt x="78" y="69"/>
                      <a:pt x="83" y="69"/>
                      <a:pt x="82" y="68"/>
                    </a:cubicBezTo>
                    <a:cubicBezTo>
                      <a:pt x="83" y="68"/>
                      <a:pt x="86" y="70"/>
                      <a:pt x="87" y="71"/>
                    </a:cubicBezTo>
                    <a:cubicBezTo>
                      <a:pt x="87" y="70"/>
                      <a:pt x="86" y="68"/>
                      <a:pt x="85" y="67"/>
                    </a:cubicBezTo>
                    <a:cubicBezTo>
                      <a:pt x="90" y="69"/>
                      <a:pt x="94" y="69"/>
                      <a:pt x="99" y="70"/>
                    </a:cubicBezTo>
                    <a:cubicBezTo>
                      <a:pt x="99" y="69"/>
                      <a:pt x="95" y="64"/>
                      <a:pt x="95" y="63"/>
                    </a:cubicBezTo>
                    <a:cubicBezTo>
                      <a:pt x="100" y="65"/>
                      <a:pt x="104" y="67"/>
                      <a:pt x="109" y="67"/>
                    </a:cubicBezTo>
                    <a:cubicBezTo>
                      <a:pt x="116" y="57"/>
                      <a:pt x="143" y="44"/>
                      <a:pt x="155" y="42"/>
                    </a:cubicBezTo>
                    <a:cubicBezTo>
                      <a:pt x="148" y="43"/>
                      <a:pt x="138" y="43"/>
                      <a:pt x="130" y="43"/>
                    </a:cubicBezTo>
                    <a:cubicBezTo>
                      <a:pt x="135" y="43"/>
                      <a:pt x="144" y="40"/>
                      <a:pt x="149" y="39"/>
                    </a:cubicBezTo>
                    <a:cubicBezTo>
                      <a:pt x="147" y="38"/>
                      <a:pt x="144" y="38"/>
                      <a:pt x="142" y="37"/>
                    </a:cubicBezTo>
                    <a:cubicBezTo>
                      <a:pt x="143" y="37"/>
                      <a:pt x="145" y="35"/>
                      <a:pt x="144" y="34"/>
                    </a:cubicBezTo>
                    <a:cubicBezTo>
                      <a:pt x="148" y="36"/>
                      <a:pt x="150" y="36"/>
                      <a:pt x="155" y="38"/>
                    </a:cubicBezTo>
                    <a:cubicBezTo>
                      <a:pt x="155" y="38"/>
                      <a:pt x="153" y="36"/>
                      <a:pt x="154" y="36"/>
                    </a:cubicBezTo>
                    <a:cubicBezTo>
                      <a:pt x="161" y="37"/>
                      <a:pt x="179" y="35"/>
                      <a:pt x="180" y="25"/>
                    </a:cubicBezTo>
                    <a:cubicBezTo>
                      <a:pt x="180" y="25"/>
                      <a:pt x="180" y="21"/>
                      <a:pt x="178" y="21"/>
                    </a:cubicBezTo>
                    <a:cubicBezTo>
                      <a:pt x="178" y="21"/>
                      <a:pt x="178" y="21"/>
                      <a:pt x="178" y="21"/>
                    </a:cubicBezTo>
                    <a:cubicBezTo>
                      <a:pt x="174" y="20"/>
                      <a:pt x="172" y="22"/>
                      <a:pt x="176" y="15"/>
                    </a:cubicBezTo>
                    <a:cubicBezTo>
                      <a:pt x="169" y="11"/>
                      <a:pt x="164" y="12"/>
                      <a:pt x="156" y="13"/>
                    </a:cubicBezTo>
                    <a:cubicBezTo>
                      <a:pt x="160" y="11"/>
                      <a:pt x="163" y="9"/>
                      <a:pt x="167" y="7"/>
                    </a:cubicBezTo>
                    <a:cubicBezTo>
                      <a:pt x="156" y="12"/>
                      <a:pt x="132" y="3"/>
                      <a:pt x="121" y="2"/>
                    </a:cubicBezTo>
                    <a:cubicBezTo>
                      <a:pt x="98" y="0"/>
                      <a:pt x="71" y="2"/>
                      <a:pt x="51" y="13"/>
                    </a:cubicBezTo>
                    <a:cubicBezTo>
                      <a:pt x="53" y="15"/>
                      <a:pt x="55" y="16"/>
                      <a:pt x="58" y="17"/>
                    </a:cubicBezTo>
                    <a:cubicBezTo>
                      <a:pt x="56" y="18"/>
                      <a:pt x="54" y="18"/>
                      <a:pt x="53" y="21"/>
                    </a:cubicBezTo>
                    <a:cubicBezTo>
                      <a:pt x="60" y="23"/>
                      <a:pt x="62" y="26"/>
                      <a:pt x="70" y="26"/>
                    </a:cubicBezTo>
                    <a:cubicBezTo>
                      <a:pt x="62" y="27"/>
                      <a:pt x="55" y="27"/>
                      <a:pt x="47" y="28"/>
                    </a:cubicBezTo>
                    <a:cubicBezTo>
                      <a:pt x="53" y="27"/>
                      <a:pt x="59" y="33"/>
                      <a:pt x="68" y="31"/>
                    </a:cubicBezTo>
                    <a:cubicBezTo>
                      <a:pt x="64" y="33"/>
                      <a:pt x="60" y="34"/>
                      <a:pt x="57" y="37"/>
                    </a:cubicBezTo>
                    <a:cubicBezTo>
                      <a:pt x="63" y="37"/>
                      <a:pt x="71" y="39"/>
                      <a:pt x="77" y="39"/>
                    </a:cubicBezTo>
                    <a:cubicBezTo>
                      <a:pt x="75" y="40"/>
                      <a:pt x="74" y="41"/>
                      <a:pt x="72" y="42"/>
                    </a:cubicBezTo>
                    <a:cubicBezTo>
                      <a:pt x="78" y="38"/>
                      <a:pt x="88" y="41"/>
                      <a:pt x="94" y="44"/>
                    </a:cubicBezTo>
                    <a:cubicBezTo>
                      <a:pt x="79" y="35"/>
                      <a:pt x="43" y="54"/>
                      <a:pt x="47" y="72"/>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85" name="Google Shape;485;p24"/>
              <p:cNvSpPr/>
              <p:nvPr/>
            </p:nvSpPr>
            <p:spPr>
              <a:xfrm>
                <a:off x="5299" y="865"/>
                <a:ext cx="62" cy="26"/>
              </a:xfrm>
              <a:custGeom>
                <a:rect b="b" l="l" r="r" t="t"/>
                <a:pathLst>
                  <a:path extrusionOk="0" h="11" w="26">
                    <a:moveTo>
                      <a:pt x="12" y="10"/>
                    </a:moveTo>
                    <a:cubicBezTo>
                      <a:pt x="19" y="11"/>
                      <a:pt x="26" y="8"/>
                      <a:pt x="25" y="6"/>
                    </a:cubicBezTo>
                    <a:cubicBezTo>
                      <a:pt x="25" y="3"/>
                      <a:pt x="25" y="0"/>
                      <a:pt x="21" y="1"/>
                    </a:cubicBezTo>
                    <a:cubicBezTo>
                      <a:pt x="16" y="1"/>
                      <a:pt x="14" y="3"/>
                      <a:pt x="12" y="2"/>
                    </a:cubicBezTo>
                    <a:cubicBezTo>
                      <a:pt x="11" y="2"/>
                      <a:pt x="11" y="1"/>
                      <a:pt x="9" y="1"/>
                    </a:cubicBezTo>
                    <a:cubicBezTo>
                      <a:pt x="6" y="1"/>
                      <a:pt x="5" y="2"/>
                      <a:pt x="4" y="2"/>
                    </a:cubicBezTo>
                    <a:cubicBezTo>
                      <a:pt x="3" y="2"/>
                      <a:pt x="3" y="0"/>
                      <a:pt x="0" y="1"/>
                    </a:cubicBezTo>
                    <a:cubicBezTo>
                      <a:pt x="2" y="6"/>
                      <a:pt x="6" y="9"/>
                      <a:pt x="12" y="1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86" name="Google Shape;486;p24"/>
              <p:cNvSpPr/>
              <p:nvPr/>
            </p:nvSpPr>
            <p:spPr>
              <a:xfrm>
                <a:off x="4763" y="905"/>
                <a:ext cx="18" cy="7"/>
              </a:xfrm>
              <a:custGeom>
                <a:rect b="b" l="l" r="r" t="t"/>
                <a:pathLst>
                  <a:path extrusionOk="0" h="3" w="8">
                    <a:moveTo>
                      <a:pt x="1" y="2"/>
                    </a:moveTo>
                    <a:cubicBezTo>
                      <a:pt x="3" y="3"/>
                      <a:pt x="5" y="2"/>
                      <a:pt x="6" y="2"/>
                    </a:cubicBezTo>
                    <a:cubicBezTo>
                      <a:pt x="6" y="2"/>
                      <a:pt x="6" y="1"/>
                      <a:pt x="6" y="2"/>
                    </a:cubicBezTo>
                    <a:cubicBezTo>
                      <a:pt x="6" y="2"/>
                      <a:pt x="8" y="2"/>
                      <a:pt x="8" y="2"/>
                    </a:cubicBezTo>
                    <a:cubicBezTo>
                      <a:pt x="8" y="1"/>
                      <a:pt x="8" y="1"/>
                      <a:pt x="8" y="1"/>
                    </a:cubicBezTo>
                    <a:cubicBezTo>
                      <a:pt x="7" y="0"/>
                      <a:pt x="7" y="0"/>
                      <a:pt x="7" y="0"/>
                    </a:cubicBezTo>
                    <a:cubicBezTo>
                      <a:pt x="6" y="0"/>
                      <a:pt x="5" y="0"/>
                      <a:pt x="4" y="0"/>
                    </a:cubicBezTo>
                    <a:cubicBezTo>
                      <a:pt x="4" y="1"/>
                      <a:pt x="4" y="1"/>
                      <a:pt x="3" y="1"/>
                    </a:cubicBezTo>
                    <a:cubicBezTo>
                      <a:pt x="2" y="1"/>
                      <a:pt x="0" y="2"/>
                      <a:pt x="1" y="2"/>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87" name="Google Shape;487;p24"/>
              <p:cNvSpPr/>
              <p:nvPr/>
            </p:nvSpPr>
            <p:spPr>
              <a:xfrm>
                <a:off x="4933" y="1028"/>
                <a:ext cx="26" cy="24"/>
              </a:xfrm>
              <a:custGeom>
                <a:rect b="b" l="l" r="r" t="t"/>
                <a:pathLst>
                  <a:path extrusionOk="0" h="10" w="11">
                    <a:moveTo>
                      <a:pt x="2" y="5"/>
                    </a:moveTo>
                    <a:cubicBezTo>
                      <a:pt x="2" y="6"/>
                      <a:pt x="1" y="6"/>
                      <a:pt x="1" y="7"/>
                    </a:cubicBezTo>
                    <a:cubicBezTo>
                      <a:pt x="1" y="7"/>
                      <a:pt x="0" y="7"/>
                      <a:pt x="5" y="8"/>
                    </a:cubicBezTo>
                    <a:cubicBezTo>
                      <a:pt x="9" y="9"/>
                      <a:pt x="8" y="10"/>
                      <a:pt x="9" y="9"/>
                    </a:cubicBezTo>
                    <a:cubicBezTo>
                      <a:pt x="10" y="8"/>
                      <a:pt x="11" y="7"/>
                      <a:pt x="10" y="6"/>
                    </a:cubicBezTo>
                    <a:cubicBezTo>
                      <a:pt x="10" y="5"/>
                      <a:pt x="9" y="5"/>
                      <a:pt x="9" y="3"/>
                    </a:cubicBezTo>
                    <a:cubicBezTo>
                      <a:pt x="9" y="2"/>
                      <a:pt x="9" y="2"/>
                      <a:pt x="9" y="2"/>
                    </a:cubicBezTo>
                    <a:cubicBezTo>
                      <a:pt x="8" y="1"/>
                      <a:pt x="8" y="0"/>
                      <a:pt x="7" y="0"/>
                    </a:cubicBezTo>
                    <a:cubicBezTo>
                      <a:pt x="5" y="1"/>
                      <a:pt x="4" y="2"/>
                      <a:pt x="3" y="2"/>
                    </a:cubicBezTo>
                    <a:cubicBezTo>
                      <a:pt x="2" y="2"/>
                      <a:pt x="0" y="2"/>
                      <a:pt x="0" y="3"/>
                    </a:cubicBezTo>
                    <a:cubicBezTo>
                      <a:pt x="1" y="4"/>
                      <a:pt x="2" y="5"/>
                      <a:pt x="2" y="5"/>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88" name="Google Shape;488;p24"/>
              <p:cNvSpPr/>
              <p:nvPr/>
            </p:nvSpPr>
            <p:spPr>
              <a:xfrm>
                <a:off x="4675" y="867"/>
                <a:ext cx="71" cy="76"/>
              </a:xfrm>
              <a:custGeom>
                <a:rect b="b" l="l" r="r" t="t"/>
                <a:pathLst>
                  <a:path extrusionOk="0" h="32" w="30">
                    <a:moveTo>
                      <a:pt x="4" y="11"/>
                    </a:moveTo>
                    <a:cubicBezTo>
                      <a:pt x="4" y="12"/>
                      <a:pt x="4" y="13"/>
                      <a:pt x="5" y="14"/>
                    </a:cubicBezTo>
                    <a:cubicBezTo>
                      <a:pt x="6" y="15"/>
                      <a:pt x="7" y="15"/>
                      <a:pt x="6" y="15"/>
                    </a:cubicBezTo>
                    <a:cubicBezTo>
                      <a:pt x="6" y="16"/>
                      <a:pt x="4" y="17"/>
                      <a:pt x="4" y="18"/>
                    </a:cubicBezTo>
                    <a:cubicBezTo>
                      <a:pt x="5" y="20"/>
                      <a:pt x="5" y="21"/>
                      <a:pt x="6" y="22"/>
                    </a:cubicBezTo>
                    <a:cubicBezTo>
                      <a:pt x="6" y="22"/>
                      <a:pt x="6" y="25"/>
                      <a:pt x="8" y="27"/>
                    </a:cubicBezTo>
                    <a:cubicBezTo>
                      <a:pt x="9" y="30"/>
                      <a:pt x="9" y="32"/>
                      <a:pt x="10" y="32"/>
                    </a:cubicBezTo>
                    <a:cubicBezTo>
                      <a:pt x="12" y="31"/>
                      <a:pt x="14" y="27"/>
                      <a:pt x="15" y="26"/>
                    </a:cubicBezTo>
                    <a:cubicBezTo>
                      <a:pt x="16" y="24"/>
                      <a:pt x="18" y="23"/>
                      <a:pt x="19" y="23"/>
                    </a:cubicBezTo>
                    <a:cubicBezTo>
                      <a:pt x="20" y="23"/>
                      <a:pt x="22" y="23"/>
                      <a:pt x="22" y="22"/>
                    </a:cubicBezTo>
                    <a:cubicBezTo>
                      <a:pt x="23" y="21"/>
                      <a:pt x="26" y="20"/>
                      <a:pt x="27" y="18"/>
                    </a:cubicBezTo>
                    <a:cubicBezTo>
                      <a:pt x="27" y="17"/>
                      <a:pt x="30" y="16"/>
                      <a:pt x="28" y="14"/>
                    </a:cubicBezTo>
                    <a:cubicBezTo>
                      <a:pt x="27" y="13"/>
                      <a:pt x="26" y="12"/>
                      <a:pt x="26" y="10"/>
                    </a:cubicBezTo>
                    <a:cubicBezTo>
                      <a:pt x="25" y="9"/>
                      <a:pt x="22" y="8"/>
                      <a:pt x="22" y="8"/>
                    </a:cubicBezTo>
                    <a:cubicBezTo>
                      <a:pt x="22" y="8"/>
                      <a:pt x="20" y="9"/>
                      <a:pt x="19" y="8"/>
                    </a:cubicBezTo>
                    <a:cubicBezTo>
                      <a:pt x="17" y="6"/>
                      <a:pt x="18" y="6"/>
                      <a:pt x="17" y="6"/>
                    </a:cubicBezTo>
                    <a:cubicBezTo>
                      <a:pt x="15" y="6"/>
                      <a:pt x="16" y="6"/>
                      <a:pt x="15" y="6"/>
                    </a:cubicBezTo>
                    <a:cubicBezTo>
                      <a:pt x="15" y="6"/>
                      <a:pt x="15" y="4"/>
                      <a:pt x="14" y="4"/>
                    </a:cubicBezTo>
                    <a:cubicBezTo>
                      <a:pt x="13" y="4"/>
                      <a:pt x="13" y="5"/>
                      <a:pt x="12" y="5"/>
                    </a:cubicBezTo>
                    <a:cubicBezTo>
                      <a:pt x="12" y="5"/>
                      <a:pt x="9" y="2"/>
                      <a:pt x="9" y="3"/>
                    </a:cubicBezTo>
                    <a:cubicBezTo>
                      <a:pt x="10" y="4"/>
                      <a:pt x="10" y="5"/>
                      <a:pt x="10" y="5"/>
                    </a:cubicBezTo>
                    <a:cubicBezTo>
                      <a:pt x="10" y="6"/>
                      <a:pt x="11" y="6"/>
                      <a:pt x="10" y="6"/>
                    </a:cubicBezTo>
                    <a:cubicBezTo>
                      <a:pt x="9" y="7"/>
                      <a:pt x="10" y="8"/>
                      <a:pt x="9" y="7"/>
                    </a:cubicBezTo>
                    <a:cubicBezTo>
                      <a:pt x="8" y="6"/>
                      <a:pt x="8" y="5"/>
                      <a:pt x="9" y="4"/>
                    </a:cubicBezTo>
                    <a:cubicBezTo>
                      <a:pt x="9" y="3"/>
                      <a:pt x="8" y="2"/>
                      <a:pt x="8" y="2"/>
                    </a:cubicBezTo>
                    <a:cubicBezTo>
                      <a:pt x="6" y="1"/>
                      <a:pt x="1" y="0"/>
                      <a:pt x="2" y="2"/>
                    </a:cubicBezTo>
                    <a:cubicBezTo>
                      <a:pt x="3" y="4"/>
                      <a:pt x="5" y="5"/>
                      <a:pt x="4" y="6"/>
                    </a:cubicBezTo>
                    <a:cubicBezTo>
                      <a:pt x="3" y="6"/>
                      <a:pt x="2" y="4"/>
                      <a:pt x="2" y="5"/>
                    </a:cubicBezTo>
                    <a:cubicBezTo>
                      <a:pt x="2" y="7"/>
                      <a:pt x="0" y="6"/>
                      <a:pt x="2" y="8"/>
                    </a:cubicBezTo>
                    <a:cubicBezTo>
                      <a:pt x="3" y="9"/>
                      <a:pt x="4" y="9"/>
                      <a:pt x="4" y="1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89" name="Google Shape;489;p24"/>
              <p:cNvSpPr/>
              <p:nvPr/>
            </p:nvSpPr>
            <p:spPr>
              <a:xfrm>
                <a:off x="4755" y="900"/>
                <a:ext cx="12" cy="10"/>
              </a:xfrm>
              <a:custGeom>
                <a:rect b="b" l="l" r="r" t="t"/>
                <a:pathLst>
                  <a:path extrusionOk="0" h="4" w="5">
                    <a:moveTo>
                      <a:pt x="1" y="3"/>
                    </a:moveTo>
                    <a:cubicBezTo>
                      <a:pt x="2" y="4"/>
                      <a:pt x="4" y="3"/>
                      <a:pt x="4" y="3"/>
                    </a:cubicBezTo>
                    <a:cubicBezTo>
                      <a:pt x="4" y="2"/>
                      <a:pt x="3" y="2"/>
                      <a:pt x="3" y="2"/>
                    </a:cubicBezTo>
                    <a:cubicBezTo>
                      <a:pt x="4" y="1"/>
                      <a:pt x="4" y="1"/>
                      <a:pt x="4" y="1"/>
                    </a:cubicBezTo>
                    <a:cubicBezTo>
                      <a:pt x="5" y="0"/>
                      <a:pt x="4" y="0"/>
                      <a:pt x="4" y="0"/>
                    </a:cubicBezTo>
                    <a:cubicBezTo>
                      <a:pt x="3" y="1"/>
                      <a:pt x="2" y="2"/>
                      <a:pt x="2" y="2"/>
                    </a:cubicBezTo>
                    <a:cubicBezTo>
                      <a:pt x="1" y="3"/>
                      <a:pt x="0" y="3"/>
                      <a:pt x="1" y="3"/>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90" name="Google Shape;490;p24"/>
              <p:cNvSpPr/>
              <p:nvPr/>
            </p:nvSpPr>
            <p:spPr>
              <a:xfrm>
                <a:off x="5172" y="863"/>
                <a:ext cx="109" cy="75"/>
              </a:xfrm>
              <a:custGeom>
                <a:rect b="b" l="l" r="r" t="t"/>
                <a:pathLst>
                  <a:path extrusionOk="0" h="32" w="46">
                    <a:moveTo>
                      <a:pt x="5" y="17"/>
                    </a:moveTo>
                    <a:cubicBezTo>
                      <a:pt x="8" y="20"/>
                      <a:pt x="7" y="20"/>
                      <a:pt x="6" y="23"/>
                    </a:cubicBezTo>
                    <a:cubicBezTo>
                      <a:pt x="5" y="25"/>
                      <a:pt x="8" y="25"/>
                      <a:pt x="12" y="26"/>
                    </a:cubicBezTo>
                    <a:cubicBezTo>
                      <a:pt x="16" y="27"/>
                      <a:pt x="16" y="30"/>
                      <a:pt x="19" y="30"/>
                    </a:cubicBezTo>
                    <a:cubicBezTo>
                      <a:pt x="23" y="31"/>
                      <a:pt x="27" y="32"/>
                      <a:pt x="28" y="29"/>
                    </a:cubicBezTo>
                    <a:cubicBezTo>
                      <a:pt x="30" y="26"/>
                      <a:pt x="25" y="24"/>
                      <a:pt x="27" y="24"/>
                    </a:cubicBezTo>
                    <a:cubicBezTo>
                      <a:pt x="28" y="23"/>
                      <a:pt x="29" y="26"/>
                      <a:pt x="31" y="26"/>
                    </a:cubicBezTo>
                    <a:cubicBezTo>
                      <a:pt x="33" y="26"/>
                      <a:pt x="33" y="21"/>
                      <a:pt x="34" y="20"/>
                    </a:cubicBezTo>
                    <a:cubicBezTo>
                      <a:pt x="35" y="18"/>
                      <a:pt x="37" y="20"/>
                      <a:pt x="38" y="22"/>
                    </a:cubicBezTo>
                    <a:cubicBezTo>
                      <a:pt x="39" y="23"/>
                      <a:pt x="43" y="21"/>
                      <a:pt x="45" y="19"/>
                    </a:cubicBezTo>
                    <a:cubicBezTo>
                      <a:pt x="46" y="17"/>
                      <a:pt x="43" y="18"/>
                      <a:pt x="41" y="18"/>
                    </a:cubicBezTo>
                    <a:cubicBezTo>
                      <a:pt x="39" y="17"/>
                      <a:pt x="38" y="18"/>
                      <a:pt x="36" y="17"/>
                    </a:cubicBezTo>
                    <a:cubicBezTo>
                      <a:pt x="34" y="16"/>
                      <a:pt x="33" y="16"/>
                      <a:pt x="30" y="12"/>
                    </a:cubicBezTo>
                    <a:cubicBezTo>
                      <a:pt x="28" y="8"/>
                      <a:pt x="27" y="6"/>
                      <a:pt x="28" y="4"/>
                    </a:cubicBezTo>
                    <a:cubicBezTo>
                      <a:pt x="28" y="2"/>
                      <a:pt x="27" y="2"/>
                      <a:pt x="24" y="2"/>
                    </a:cubicBezTo>
                    <a:cubicBezTo>
                      <a:pt x="21" y="2"/>
                      <a:pt x="19" y="0"/>
                      <a:pt x="17" y="0"/>
                    </a:cubicBezTo>
                    <a:cubicBezTo>
                      <a:pt x="16" y="0"/>
                      <a:pt x="20" y="2"/>
                      <a:pt x="20" y="2"/>
                    </a:cubicBezTo>
                    <a:cubicBezTo>
                      <a:pt x="20" y="3"/>
                      <a:pt x="19" y="3"/>
                      <a:pt x="18" y="3"/>
                    </a:cubicBezTo>
                    <a:cubicBezTo>
                      <a:pt x="16" y="4"/>
                      <a:pt x="19" y="5"/>
                      <a:pt x="21" y="8"/>
                    </a:cubicBezTo>
                    <a:cubicBezTo>
                      <a:pt x="22" y="11"/>
                      <a:pt x="20" y="10"/>
                      <a:pt x="19" y="9"/>
                    </a:cubicBezTo>
                    <a:cubicBezTo>
                      <a:pt x="18" y="8"/>
                      <a:pt x="17" y="8"/>
                      <a:pt x="12" y="7"/>
                    </a:cubicBezTo>
                    <a:cubicBezTo>
                      <a:pt x="8" y="5"/>
                      <a:pt x="10" y="4"/>
                      <a:pt x="6" y="3"/>
                    </a:cubicBezTo>
                    <a:cubicBezTo>
                      <a:pt x="3" y="1"/>
                      <a:pt x="3" y="5"/>
                      <a:pt x="2" y="7"/>
                    </a:cubicBezTo>
                    <a:cubicBezTo>
                      <a:pt x="2" y="9"/>
                      <a:pt x="1" y="9"/>
                      <a:pt x="0" y="11"/>
                    </a:cubicBezTo>
                    <a:cubicBezTo>
                      <a:pt x="0" y="13"/>
                      <a:pt x="2" y="14"/>
                      <a:pt x="5" y="17"/>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91" name="Google Shape;491;p24"/>
              <p:cNvSpPr/>
              <p:nvPr/>
            </p:nvSpPr>
            <p:spPr>
              <a:xfrm>
                <a:off x="2572" y="1452"/>
                <a:ext cx="14" cy="10"/>
              </a:xfrm>
              <a:custGeom>
                <a:rect b="b" l="l" r="r" t="t"/>
                <a:pathLst>
                  <a:path extrusionOk="0" h="4" w="6">
                    <a:moveTo>
                      <a:pt x="5" y="1"/>
                    </a:moveTo>
                    <a:cubicBezTo>
                      <a:pt x="4" y="0"/>
                      <a:pt x="3" y="0"/>
                      <a:pt x="3" y="0"/>
                    </a:cubicBezTo>
                    <a:cubicBezTo>
                      <a:pt x="1" y="0"/>
                      <a:pt x="0" y="0"/>
                      <a:pt x="1" y="1"/>
                    </a:cubicBezTo>
                    <a:cubicBezTo>
                      <a:pt x="2" y="2"/>
                      <a:pt x="3" y="2"/>
                      <a:pt x="3" y="3"/>
                    </a:cubicBezTo>
                    <a:cubicBezTo>
                      <a:pt x="3" y="3"/>
                      <a:pt x="3" y="4"/>
                      <a:pt x="4" y="4"/>
                    </a:cubicBezTo>
                    <a:cubicBezTo>
                      <a:pt x="5" y="4"/>
                      <a:pt x="6" y="3"/>
                      <a:pt x="6" y="2"/>
                    </a:cubicBezTo>
                    <a:cubicBezTo>
                      <a:pt x="6" y="1"/>
                      <a:pt x="6" y="1"/>
                      <a:pt x="5"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92" name="Google Shape;492;p24"/>
              <p:cNvSpPr/>
              <p:nvPr/>
            </p:nvSpPr>
            <p:spPr>
              <a:xfrm>
                <a:off x="5276" y="948"/>
                <a:ext cx="61" cy="38"/>
              </a:xfrm>
              <a:custGeom>
                <a:rect b="b" l="l" r="r" t="t"/>
                <a:pathLst>
                  <a:path extrusionOk="0" h="16" w="26">
                    <a:moveTo>
                      <a:pt x="3" y="16"/>
                    </a:moveTo>
                    <a:cubicBezTo>
                      <a:pt x="7" y="15"/>
                      <a:pt x="4" y="12"/>
                      <a:pt x="12" y="12"/>
                    </a:cubicBezTo>
                    <a:cubicBezTo>
                      <a:pt x="20" y="12"/>
                      <a:pt x="23" y="11"/>
                      <a:pt x="23" y="11"/>
                    </a:cubicBezTo>
                    <a:cubicBezTo>
                      <a:pt x="23" y="11"/>
                      <a:pt x="26" y="11"/>
                      <a:pt x="23" y="8"/>
                    </a:cubicBezTo>
                    <a:cubicBezTo>
                      <a:pt x="20" y="6"/>
                      <a:pt x="20" y="6"/>
                      <a:pt x="17" y="4"/>
                    </a:cubicBezTo>
                    <a:cubicBezTo>
                      <a:pt x="15" y="3"/>
                      <a:pt x="15" y="1"/>
                      <a:pt x="11" y="2"/>
                    </a:cubicBezTo>
                    <a:cubicBezTo>
                      <a:pt x="8" y="2"/>
                      <a:pt x="7" y="0"/>
                      <a:pt x="6" y="4"/>
                    </a:cubicBezTo>
                    <a:cubicBezTo>
                      <a:pt x="5" y="8"/>
                      <a:pt x="7" y="9"/>
                      <a:pt x="6" y="11"/>
                    </a:cubicBezTo>
                    <a:cubicBezTo>
                      <a:pt x="5" y="13"/>
                      <a:pt x="0" y="16"/>
                      <a:pt x="3" y="16"/>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93" name="Google Shape;493;p24"/>
              <p:cNvSpPr/>
              <p:nvPr/>
            </p:nvSpPr>
            <p:spPr>
              <a:xfrm>
                <a:off x="5259" y="938"/>
                <a:ext cx="22" cy="24"/>
              </a:xfrm>
              <a:custGeom>
                <a:rect b="b" l="l" r="r" t="t"/>
                <a:pathLst>
                  <a:path extrusionOk="0" h="10" w="9">
                    <a:moveTo>
                      <a:pt x="3" y="6"/>
                    </a:moveTo>
                    <a:cubicBezTo>
                      <a:pt x="6" y="10"/>
                      <a:pt x="9" y="10"/>
                      <a:pt x="9" y="7"/>
                    </a:cubicBezTo>
                    <a:cubicBezTo>
                      <a:pt x="9" y="4"/>
                      <a:pt x="7" y="2"/>
                      <a:pt x="7" y="2"/>
                    </a:cubicBezTo>
                    <a:cubicBezTo>
                      <a:pt x="4" y="0"/>
                      <a:pt x="0" y="1"/>
                      <a:pt x="3" y="6"/>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94" name="Google Shape;494;p24"/>
              <p:cNvSpPr/>
              <p:nvPr/>
            </p:nvSpPr>
            <p:spPr>
              <a:xfrm>
                <a:off x="5238" y="863"/>
                <a:ext cx="47" cy="37"/>
              </a:xfrm>
              <a:custGeom>
                <a:rect b="b" l="l" r="r" t="t"/>
                <a:pathLst>
                  <a:path extrusionOk="0" h="16" w="20">
                    <a:moveTo>
                      <a:pt x="4" y="12"/>
                    </a:moveTo>
                    <a:cubicBezTo>
                      <a:pt x="5" y="15"/>
                      <a:pt x="11" y="16"/>
                      <a:pt x="12" y="16"/>
                    </a:cubicBezTo>
                    <a:cubicBezTo>
                      <a:pt x="14" y="16"/>
                      <a:pt x="16" y="16"/>
                      <a:pt x="18" y="14"/>
                    </a:cubicBezTo>
                    <a:cubicBezTo>
                      <a:pt x="20" y="13"/>
                      <a:pt x="19" y="11"/>
                      <a:pt x="18" y="9"/>
                    </a:cubicBezTo>
                    <a:cubicBezTo>
                      <a:pt x="16" y="7"/>
                      <a:pt x="19" y="6"/>
                      <a:pt x="19" y="5"/>
                    </a:cubicBezTo>
                    <a:cubicBezTo>
                      <a:pt x="19" y="3"/>
                      <a:pt x="16" y="4"/>
                      <a:pt x="11" y="3"/>
                    </a:cubicBezTo>
                    <a:cubicBezTo>
                      <a:pt x="7" y="3"/>
                      <a:pt x="5" y="0"/>
                      <a:pt x="1" y="1"/>
                    </a:cubicBezTo>
                    <a:cubicBezTo>
                      <a:pt x="0" y="3"/>
                      <a:pt x="3" y="5"/>
                      <a:pt x="4" y="6"/>
                    </a:cubicBezTo>
                    <a:cubicBezTo>
                      <a:pt x="5" y="8"/>
                      <a:pt x="4" y="9"/>
                      <a:pt x="4" y="12"/>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95" name="Google Shape;495;p24"/>
              <p:cNvSpPr/>
              <p:nvPr/>
            </p:nvSpPr>
            <p:spPr>
              <a:xfrm>
                <a:off x="4550" y="872"/>
                <a:ext cx="33" cy="21"/>
              </a:xfrm>
              <a:custGeom>
                <a:rect b="b" l="l" r="r" t="t"/>
                <a:pathLst>
                  <a:path extrusionOk="0" h="9" w="14">
                    <a:moveTo>
                      <a:pt x="3" y="1"/>
                    </a:moveTo>
                    <a:cubicBezTo>
                      <a:pt x="0" y="6"/>
                      <a:pt x="8" y="8"/>
                      <a:pt x="9" y="8"/>
                    </a:cubicBezTo>
                    <a:cubicBezTo>
                      <a:pt x="10" y="9"/>
                      <a:pt x="10" y="8"/>
                      <a:pt x="12" y="5"/>
                    </a:cubicBezTo>
                    <a:cubicBezTo>
                      <a:pt x="14" y="2"/>
                      <a:pt x="10" y="0"/>
                      <a:pt x="3"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96" name="Google Shape;496;p24"/>
              <p:cNvSpPr/>
              <p:nvPr/>
            </p:nvSpPr>
            <p:spPr>
              <a:xfrm>
                <a:off x="4230" y="1336"/>
                <a:ext cx="33" cy="26"/>
              </a:xfrm>
              <a:custGeom>
                <a:rect b="b" l="l" r="r" t="t"/>
                <a:pathLst>
                  <a:path extrusionOk="0" h="11" w="14">
                    <a:moveTo>
                      <a:pt x="13" y="4"/>
                    </a:moveTo>
                    <a:cubicBezTo>
                      <a:pt x="14" y="2"/>
                      <a:pt x="8" y="0"/>
                      <a:pt x="4" y="0"/>
                    </a:cubicBezTo>
                    <a:cubicBezTo>
                      <a:pt x="0" y="5"/>
                      <a:pt x="4" y="8"/>
                      <a:pt x="5" y="10"/>
                    </a:cubicBezTo>
                    <a:cubicBezTo>
                      <a:pt x="6" y="11"/>
                      <a:pt x="12" y="6"/>
                      <a:pt x="13" y="4"/>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97" name="Google Shape;497;p24"/>
              <p:cNvSpPr/>
              <p:nvPr/>
            </p:nvSpPr>
            <p:spPr>
              <a:xfrm>
                <a:off x="4353" y="1291"/>
                <a:ext cx="33" cy="26"/>
              </a:xfrm>
              <a:custGeom>
                <a:rect b="b" l="l" r="r" t="t"/>
                <a:pathLst>
                  <a:path extrusionOk="0" h="11" w="14">
                    <a:moveTo>
                      <a:pt x="1" y="4"/>
                    </a:moveTo>
                    <a:cubicBezTo>
                      <a:pt x="0" y="4"/>
                      <a:pt x="0" y="4"/>
                      <a:pt x="2" y="6"/>
                    </a:cubicBezTo>
                    <a:cubicBezTo>
                      <a:pt x="4" y="7"/>
                      <a:pt x="4" y="8"/>
                      <a:pt x="5" y="9"/>
                    </a:cubicBezTo>
                    <a:cubicBezTo>
                      <a:pt x="6" y="9"/>
                      <a:pt x="6" y="8"/>
                      <a:pt x="6" y="8"/>
                    </a:cubicBezTo>
                    <a:cubicBezTo>
                      <a:pt x="7" y="8"/>
                      <a:pt x="8" y="8"/>
                      <a:pt x="8" y="8"/>
                    </a:cubicBezTo>
                    <a:cubicBezTo>
                      <a:pt x="9" y="9"/>
                      <a:pt x="9" y="9"/>
                      <a:pt x="9" y="10"/>
                    </a:cubicBezTo>
                    <a:cubicBezTo>
                      <a:pt x="9" y="11"/>
                      <a:pt x="10" y="11"/>
                      <a:pt x="11" y="11"/>
                    </a:cubicBezTo>
                    <a:cubicBezTo>
                      <a:pt x="12" y="11"/>
                      <a:pt x="12" y="11"/>
                      <a:pt x="13" y="11"/>
                    </a:cubicBezTo>
                    <a:cubicBezTo>
                      <a:pt x="13" y="11"/>
                      <a:pt x="14" y="10"/>
                      <a:pt x="14" y="9"/>
                    </a:cubicBezTo>
                    <a:cubicBezTo>
                      <a:pt x="14" y="8"/>
                      <a:pt x="14" y="7"/>
                      <a:pt x="13" y="7"/>
                    </a:cubicBezTo>
                    <a:cubicBezTo>
                      <a:pt x="11" y="6"/>
                      <a:pt x="10" y="5"/>
                      <a:pt x="9" y="5"/>
                    </a:cubicBezTo>
                    <a:cubicBezTo>
                      <a:pt x="9" y="5"/>
                      <a:pt x="9" y="5"/>
                      <a:pt x="8" y="4"/>
                    </a:cubicBezTo>
                    <a:cubicBezTo>
                      <a:pt x="7" y="4"/>
                      <a:pt x="7" y="3"/>
                      <a:pt x="6" y="2"/>
                    </a:cubicBezTo>
                    <a:cubicBezTo>
                      <a:pt x="5" y="1"/>
                      <a:pt x="3" y="1"/>
                      <a:pt x="3" y="0"/>
                    </a:cubicBezTo>
                    <a:cubicBezTo>
                      <a:pt x="2" y="1"/>
                      <a:pt x="1" y="2"/>
                      <a:pt x="2" y="3"/>
                    </a:cubicBezTo>
                    <a:cubicBezTo>
                      <a:pt x="2" y="3"/>
                      <a:pt x="3" y="3"/>
                      <a:pt x="3" y="4"/>
                    </a:cubicBezTo>
                    <a:cubicBezTo>
                      <a:pt x="3" y="4"/>
                      <a:pt x="2" y="3"/>
                      <a:pt x="1" y="4"/>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98" name="Google Shape;498;p24"/>
              <p:cNvSpPr/>
              <p:nvPr/>
            </p:nvSpPr>
            <p:spPr>
              <a:xfrm>
                <a:off x="3930" y="1305"/>
                <a:ext cx="12" cy="10"/>
              </a:xfrm>
              <a:custGeom>
                <a:rect b="b" l="l" r="r" t="t"/>
                <a:pathLst>
                  <a:path extrusionOk="0" h="4" w="5">
                    <a:moveTo>
                      <a:pt x="1" y="2"/>
                    </a:moveTo>
                    <a:cubicBezTo>
                      <a:pt x="2" y="3"/>
                      <a:pt x="2" y="2"/>
                      <a:pt x="3" y="3"/>
                    </a:cubicBezTo>
                    <a:cubicBezTo>
                      <a:pt x="4" y="4"/>
                      <a:pt x="5" y="3"/>
                      <a:pt x="5" y="3"/>
                    </a:cubicBezTo>
                    <a:cubicBezTo>
                      <a:pt x="5" y="2"/>
                      <a:pt x="4" y="2"/>
                      <a:pt x="4" y="2"/>
                    </a:cubicBezTo>
                    <a:cubicBezTo>
                      <a:pt x="4" y="2"/>
                      <a:pt x="5" y="1"/>
                      <a:pt x="4" y="1"/>
                    </a:cubicBezTo>
                    <a:cubicBezTo>
                      <a:pt x="4" y="1"/>
                      <a:pt x="3" y="0"/>
                      <a:pt x="3" y="1"/>
                    </a:cubicBezTo>
                    <a:cubicBezTo>
                      <a:pt x="3" y="1"/>
                      <a:pt x="3" y="1"/>
                      <a:pt x="3" y="2"/>
                    </a:cubicBezTo>
                    <a:cubicBezTo>
                      <a:pt x="2" y="2"/>
                      <a:pt x="2" y="2"/>
                      <a:pt x="2" y="2"/>
                    </a:cubicBezTo>
                    <a:cubicBezTo>
                      <a:pt x="1" y="1"/>
                      <a:pt x="0" y="2"/>
                      <a:pt x="1" y="2"/>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99" name="Google Shape;499;p24"/>
              <p:cNvSpPr/>
              <p:nvPr/>
            </p:nvSpPr>
            <p:spPr>
              <a:xfrm>
                <a:off x="3542" y="1630"/>
                <a:ext cx="109" cy="177"/>
              </a:xfrm>
              <a:custGeom>
                <a:rect b="b" l="l" r="r" t="t"/>
                <a:pathLst>
                  <a:path extrusionOk="0" h="75" w="46">
                    <a:moveTo>
                      <a:pt x="1" y="19"/>
                    </a:moveTo>
                    <a:cubicBezTo>
                      <a:pt x="2" y="19"/>
                      <a:pt x="2" y="17"/>
                      <a:pt x="3" y="17"/>
                    </a:cubicBezTo>
                    <a:cubicBezTo>
                      <a:pt x="4" y="17"/>
                      <a:pt x="4" y="18"/>
                      <a:pt x="3" y="19"/>
                    </a:cubicBezTo>
                    <a:cubicBezTo>
                      <a:pt x="3" y="19"/>
                      <a:pt x="2" y="20"/>
                      <a:pt x="2" y="21"/>
                    </a:cubicBezTo>
                    <a:cubicBezTo>
                      <a:pt x="2" y="23"/>
                      <a:pt x="2" y="23"/>
                      <a:pt x="2" y="24"/>
                    </a:cubicBezTo>
                    <a:cubicBezTo>
                      <a:pt x="1" y="25"/>
                      <a:pt x="1" y="26"/>
                      <a:pt x="1" y="27"/>
                    </a:cubicBezTo>
                    <a:cubicBezTo>
                      <a:pt x="1" y="28"/>
                      <a:pt x="1" y="29"/>
                      <a:pt x="1" y="29"/>
                    </a:cubicBezTo>
                    <a:cubicBezTo>
                      <a:pt x="2" y="29"/>
                      <a:pt x="3" y="27"/>
                      <a:pt x="3" y="26"/>
                    </a:cubicBezTo>
                    <a:cubicBezTo>
                      <a:pt x="3" y="25"/>
                      <a:pt x="3" y="23"/>
                      <a:pt x="3" y="23"/>
                    </a:cubicBezTo>
                    <a:cubicBezTo>
                      <a:pt x="4" y="23"/>
                      <a:pt x="3" y="25"/>
                      <a:pt x="4" y="25"/>
                    </a:cubicBezTo>
                    <a:cubicBezTo>
                      <a:pt x="4" y="24"/>
                      <a:pt x="5" y="24"/>
                      <a:pt x="5" y="24"/>
                    </a:cubicBezTo>
                    <a:cubicBezTo>
                      <a:pt x="5" y="23"/>
                      <a:pt x="6" y="22"/>
                      <a:pt x="6" y="22"/>
                    </a:cubicBezTo>
                    <a:cubicBezTo>
                      <a:pt x="6" y="23"/>
                      <a:pt x="6" y="24"/>
                      <a:pt x="6" y="25"/>
                    </a:cubicBezTo>
                    <a:cubicBezTo>
                      <a:pt x="6" y="26"/>
                      <a:pt x="6" y="27"/>
                      <a:pt x="6" y="27"/>
                    </a:cubicBezTo>
                    <a:cubicBezTo>
                      <a:pt x="6" y="28"/>
                      <a:pt x="6" y="28"/>
                      <a:pt x="6" y="28"/>
                    </a:cubicBezTo>
                    <a:cubicBezTo>
                      <a:pt x="6" y="28"/>
                      <a:pt x="4" y="32"/>
                      <a:pt x="5" y="33"/>
                    </a:cubicBezTo>
                    <a:cubicBezTo>
                      <a:pt x="5" y="35"/>
                      <a:pt x="6" y="34"/>
                      <a:pt x="7" y="34"/>
                    </a:cubicBezTo>
                    <a:cubicBezTo>
                      <a:pt x="9" y="34"/>
                      <a:pt x="7" y="34"/>
                      <a:pt x="9" y="33"/>
                    </a:cubicBezTo>
                    <a:cubicBezTo>
                      <a:pt x="10" y="33"/>
                      <a:pt x="14" y="32"/>
                      <a:pt x="14" y="32"/>
                    </a:cubicBezTo>
                    <a:cubicBezTo>
                      <a:pt x="15" y="33"/>
                      <a:pt x="13" y="34"/>
                      <a:pt x="13" y="35"/>
                    </a:cubicBezTo>
                    <a:cubicBezTo>
                      <a:pt x="13" y="37"/>
                      <a:pt x="14" y="39"/>
                      <a:pt x="15" y="39"/>
                    </a:cubicBezTo>
                    <a:cubicBezTo>
                      <a:pt x="16" y="39"/>
                      <a:pt x="17" y="39"/>
                      <a:pt x="17" y="40"/>
                    </a:cubicBezTo>
                    <a:cubicBezTo>
                      <a:pt x="18" y="41"/>
                      <a:pt x="18" y="41"/>
                      <a:pt x="17" y="42"/>
                    </a:cubicBezTo>
                    <a:cubicBezTo>
                      <a:pt x="17" y="42"/>
                      <a:pt x="16" y="43"/>
                      <a:pt x="16" y="44"/>
                    </a:cubicBezTo>
                    <a:cubicBezTo>
                      <a:pt x="17" y="45"/>
                      <a:pt x="18" y="46"/>
                      <a:pt x="18" y="47"/>
                    </a:cubicBezTo>
                    <a:cubicBezTo>
                      <a:pt x="18" y="47"/>
                      <a:pt x="16" y="46"/>
                      <a:pt x="15" y="46"/>
                    </a:cubicBezTo>
                    <a:cubicBezTo>
                      <a:pt x="14" y="47"/>
                      <a:pt x="13" y="47"/>
                      <a:pt x="12" y="47"/>
                    </a:cubicBezTo>
                    <a:cubicBezTo>
                      <a:pt x="10" y="47"/>
                      <a:pt x="8" y="49"/>
                      <a:pt x="8" y="50"/>
                    </a:cubicBezTo>
                    <a:cubicBezTo>
                      <a:pt x="8" y="51"/>
                      <a:pt x="10" y="52"/>
                      <a:pt x="10" y="53"/>
                    </a:cubicBezTo>
                    <a:cubicBezTo>
                      <a:pt x="11" y="54"/>
                      <a:pt x="10" y="54"/>
                      <a:pt x="9" y="55"/>
                    </a:cubicBezTo>
                    <a:cubicBezTo>
                      <a:pt x="8" y="56"/>
                      <a:pt x="5" y="58"/>
                      <a:pt x="4" y="58"/>
                    </a:cubicBezTo>
                    <a:cubicBezTo>
                      <a:pt x="3" y="59"/>
                      <a:pt x="4" y="61"/>
                      <a:pt x="5" y="61"/>
                    </a:cubicBezTo>
                    <a:cubicBezTo>
                      <a:pt x="6" y="61"/>
                      <a:pt x="8" y="60"/>
                      <a:pt x="9" y="60"/>
                    </a:cubicBezTo>
                    <a:cubicBezTo>
                      <a:pt x="10" y="61"/>
                      <a:pt x="10" y="61"/>
                      <a:pt x="10" y="61"/>
                    </a:cubicBezTo>
                    <a:cubicBezTo>
                      <a:pt x="10" y="61"/>
                      <a:pt x="10" y="62"/>
                      <a:pt x="11" y="62"/>
                    </a:cubicBezTo>
                    <a:cubicBezTo>
                      <a:pt x="12" y="62"/>
                      <a:pt x="12" y="61"/>
                      <a:pt x="13" y="62"/>
                    </a:cubicBezTo>
                    <a:cubicBezTo>
                      <a:pt x="14" y="63"/>
                      <a:pt x="15" y="63"/>
                      <a:pt x="16" y="63"/>
                    </a:cubicBezTo>
                    <a:cubicBezTo>
                      <a:pt x="17" y="63"/>
                      <a:pt x="17" y="63"/>
                      <a:pt x="17" y="62"/>
                    </a:cubicBezTo>
                    <a:cubicBezTo>
                      <a:pt x="18" y="61"/>
                      <a:pt x="20" y="60"/>
                      <a:pt x="20" y="61"/>
                    </a:cubicBezTo>
                    <a:cubicBezTo>
                      <a:pt x="20" y="62"/>
                      <a:pt x="18" y="63"/>
                      <a:pt x="17" y="64"/>
                    </a:cubicBezTo>
                    <a:cubicBezTo>
                      <a:pt x="17" y="64"/>
                      <a:pt x="18" y="65"/>
                      <a:pt x="17" y="65"/>
                    </a:cubicBezTo>
                    <a:cubicBezTo>
                      <a:pt x="17" y="65"/>
                      <a:pt x="13" y="65"/>
                      <a:pt x="13" y="65"/>
                    </a:cubicBezTo>
                    <a:cubicBezTo>
                      <a:pt x="13" y="65"/>
                      <a:pt x="9" y="65"/>
                      <a:pt x="8" y="67"/>
                    </a:cubicBezTo>
                    <a:cubicBezTo>
                      <a:pt x="6" y="69"/>
                      <a:pt x="7" y="70"/>
                      <a:pt x="6" y="70"/>
                    </a:cubicBezTo>
                    <a:cubicBezTo>
                      <a:pt x="5" y="71"/>
                      <a:pt x="3" y="72"/>
                      <a:pt x="2" y="73"/>
                    </a:cubicBezTo>
                    <a:cubicBezTo>
                      <a:pt x="0" y="74"/>
                      <a:pt x="2" y="75"/>
                      <a:pt x="4" y="74"/>
                    </a:cubicBezTo>
                    <a:cubicBezTo>
                      <a:pt x="6" y="74"/>
                      <a:pt x="7" y="72"/>
                      <a:pt x="9" y="72"/>
                    </a:cubicBezTo>
                    <a:cubicBezTo>
                      <a:pt x="10" y="72"/>
                      <a:pt x="11" y="73"/>
                      <a:pt x="13" y="73"/>
                    </a:cubicBezTo>
                    <a:cubicBezTo>
                      <a:pt x="14" y="72"/>
                      <a:pt x="13" y="71"/>
                      <a:pt x="14" y="70"/>
                    </a:cubicBezTo>
                    <a:cubicBezTo>
                      <a:pt x="16" y="69"/>
                      <a:pt x="17" y="68"/>
                      <a:pt x="19" y="68"/>
                    </a:cubicBezTo>
                    <a:cubicBezTo>
                      <a:pt x="22" y="69"/>
                      <a:pt x="23" y="69"/>
                      <a:pt x="24" y="69"/>
                    </a:cubicBezTo>
                    <a:cubicBezTo>
                      <a:pt x="25" y="69"/>
                      <a:pt x="25" y="68"/>
                      <a:pt x="28" y="68"/>
                    </a:cubicBezTo>
                    <a:cubicBezTo>
                      <a:pt x="32" y="68"/>
                      <a:pt x="36" y="68"/>
                      <a:pt x="38" y="67"/>
                    </a:cubicBezTo>
                    <a:cubicBezTo>
                      <a:pt x="40" y="67"/>
                      <a:pt x="41" y="67"/>
                      <a:pt x="42" y="66"/>
                    </a:cubicBezTo>
                    <a:cubicBezTo>
                      <a:pt x="43" y="65"/>
                      <a:pt x="44" y="64"/>
                      <a:pt x="44" y="63"/>
                    </a:cubicBezTo>
                    <a:cubicBezTo>
                      <a:pt x="44" y="63"/>
                      <a:pt x="44" y="63"/>
                      <a:pt x="42" y="62"/>
                    </a:cubicBezTo>
                    <a:cubicBezTo>
                      <a:pt x="40" y="62"/>
                      <a:pt x="39" y="62"/>
                      <a:pt x="40" y="61"/>
                    </a:cubicBezTo>
                    <a:cubicBezTo>
                      <a:pt x="41" y="60"/>
                      <a:pt x="43" y="58"/>
                      <a:pt x="44" y="57"/>
                    </a:cubicBezTo>
                    <a:cubicBezTo>
                      <a:pt x="45" y="55"/>
                      <a:pt x="46" y="54"/>
                      <a:pt x="46" y="53"/>
                    </a:cubicBezTo>
                    <a:cubicBezTo>
                      <a:pt x="45" y="51"/>
                      <a:pt x="44" y="49"/>
                      <a:pt x="43" y="49"/>
                    </a:cubicBezTo>
                    <a:cubicBezTo>
                      <a:pt x="41" y="48"/>
                      <a:pt x="39" y="47"/>
                      <a:pt x="38" y="49"/>
                    </a:cubicBezTo>
                    <a:cubicBezTo>
                      <a:pt x="38" y="50"/>
                      <a:pt x="37" y="50"/>
                      <a:pt x="36" y="50"/>
                    </a:cubicBezTo>
                    <a:cubicBezTo>
                      <a:pt x="36" y="50"/>
                      <a:pt x="35" y="50"/>
                      <a:pt x="35" y="49"/>
                    </a:cubicBezTo>
                    <a:cubicBezTo>
                      <a:pt x="36" y="48"/>
                      <a:pt x="37" y="48"/>
                      <a:pt x="37" y="47"/>
                    </a:cubicBezTo>
                    <a:cubicBezTo>
                      <a:pt x="37" y="46"/>
                      <a:pt x="35" y="45"/>
                      <a:pt x="35" y="45"/>
                    </a:cubicBezTo>
                    <a:cubicBezTo>
                      <a:pt x="35" y="45"/>
                      <a:pt x="34" y="44"/>
                      <a:pt x="33" y="44"/>
                    </a:cubicBezTo>
                    <a:cubicBezTo>
                      <a:pt x="32" y="43"/>
                      <a:pt x="30" y="42"/>
                      <a:pt x="32" y="42"/>
                    </a:cubicBezTo>
                    <a:cubicBezTo>
                      <a:pt x="33" y="42"/>
                      <a:pt x="34" y="43"/>
                      <a:pt x="34" y="43"/>
                    </a:cubicBezTo>
                    <a:cubicBezTo>
                      <a:pt x="34" y="42"/>
                      <a:pt x="35" y="43"/>
                      <a:pt x="34" y="41"/>
                    </a:cubicBezTo>
                    <a:cubicBezTo>
                      <a:pt x="33" y="39"/>
                      <a:pt x="34" y="39"/>
                      <a:pt x="32" y="38"/>
                    </a:cubicBezTo>
                    <a:cubicBezTo>
                      <a:pt x="30" y="36"/>
                      <a:pt x="29" y="36"/>
                      <a:pt x="28" y="35"/>
                    </a:cubicBezTo>
                    <a:cubicBezTo>
                      <a:pt x="27" y="35"/>
                      <a:pt x="27" y="35"/>
                      <a:pt x="27" y="35"/>
                    </a:cubicBezTo>
                    <a:cubicBezTo>
                      <a:pt x="26" y="34"/>
                      <a:pt x="26" y="32"/>
                      <a:pt x="26" y="31"/>
                    </a:cubicBezTo>
                    <a:cubicBezTo>
                      <a:pt x="25" y="31"/>
                      <a:pt x="25" y="31"/>
                      <a:pt x="25" y="31"/>
                    </a:cubicBezTo>
                    <a:cubicBezTo>
                      <a:pt x="25" y="31"/>
                      <a:pt x="24" y="27"/>
                      <a:pt x="22" y="26"/>
                    </a:cubicBezTo>
                    <a:cubicBezTo>
                      <a:pt x="20" y="25"/>
                      <a:pt x="21" y="24"/>
                      <a:pt x="19" y="24"/>
                    </a:cubicBezTo>
                    <a:cubicBezTo>
                      <a:pt x="18" y="23"/>
                      <a:pt x="19" y="23"/>
                      <a:pt x="17" y="24"/>
                    </a:cubicBezTo>
                    <a:cubicBezTo>
                      <a:pt x="16" y="24"/>
                      <a:pt x="15" y="24"/>
                      <a:pt x="13" y="24"/>
                    </a:cubicBezTo>
                    <a:cubicBezTo>
                      <a:pt x="11" y="23"/>
                      <a:pt x="9" y="23"/>
                      <a:pt x="11" y="23"/>
                    </a:cubicBezTo>
                    <a:cubicBezTo>
                      <a:pt x="14" y="22"/>
                      <a:pt x="16" y="23"/>
                      <a:pt x="16" y="22"/>
                    </a:cubicBezTo>
                    <a:cubicBezTo>
                      <a:pt x="17" y="21"/>
                      <a:pt x="18" y="21"/>
                      <a:pt x="17" y="21"/>
                    </a:cubicBezTo>
                    <a:cubicBezTo>
                      <a:pt x="17" y="20"/>
                      <a:pt x="16" y="20"/>
                      <a:pt x="16" y="20"/>
                    </a:cubicBezTo>
                    <a:cubicBezTo>
                      <a:pt x="15" y="20"/>
                      <a:pt x="14" y="20"/>
                      <a:pt x="15" y="20"/>
                    </a:cubicBezTo>
                    <a:cubicBezTo>
                      <a:pt x="16" y="19"/>
                      <a:pt x="17" y="20"/>
                      <a:pt x="18" y="18"/>
                    </a:cubicBezTo>
                    <a:cubicBezTo>
                      <a:pt x="19" y="17"/>
                      <a:pt x="20" y="16"/>
                      <a:pt x="20" y="15"/>
                    </a:cubicBezTo>
                    <a:cubicBezTo>
                      <a:pt x="20" y="15"/>
                      <a:pt x="20" y="13"/>
                      <a:pt x="21" y="12"/>
                    </a:cubicBezTo>
                    <a:cubicBezTo>
                      <a:pt x="23" y="11"/>
                      <a:pt x="23" y="10"/>
                      <a:pt x="22" y="10"/>
                    </a:cubicBezTo>
                    <a:cubicBezTo>
                      <a:pt x="22" y="9"/>
                      <a:pt x="21" y="9"/>
                      <a:pt x="19" y="9"/>
                    </a:cubicBezTo>
                    <a:cubicBezTo>
                      <a:pt x="17" y="9"/>
                      <a:pt x="15" y="9"/>
                      <a:pt x="14" y="9"/>
                    </a:cubicBezTo>
                    <a:cubicBezTo>
                      <a:pt x="13" y="9"/>
                      <a:pt x="12" y="9"/>
                      <a:pt x="11" y="10"/>
                    </a:cubicBezTo>
                    <a:cubicBezTo>
                      <a:pt x="10" y="10"/>
                      <a:pt x="8" y="11"/>
                      <a:pt x="9" y="10"/>
                    </a:cubicBezTo>
                    <a:cubicBezTo>
                      <a:pt x="10" y="9"/>
                      <a:pt x="11" y="9"/>
                      <a:pt x="11" y="8"/>
                    </a:cubicBezTo>
                    <a:cubicBezTo>
                      <a:pt x="10" y="8"/>
                      <a:pt x="9" y="8"/>
                      <a:pt x="10" y="8"/>
                    </a:cubicBezTo>
                    <a:cubicBezTo>
                      <a:pt x="10" y="7"/>
                      <a:pt x="12" y="5"/>
                      <a:pt x="14" y="4"/>
                    </a:cubicBezTo>
                    <a:cubicBezTo>
                      <a:pt x="15" y="3"/>
                      <a:pt x="15" y="4"/>
                      <a:pt x="15" y="2"/>
                    </a:cubicBezTo>
                    <a:cubicBezTo>
                      <a:pt x="15" y="1"/>
                      <a:pt x="16" y="0"/>
                      <a:pt x="15" y="0"/>
                    </a:cubicBezTo>
                    <a:cubicBezTo>
                      <a:pt x="14" y="0"/>
                      <a:pt x="13" y="1"/>
                      <a:pt x="13" y="1"/>
                    </a:cubicBezTo>
                    <a:cubicBezTo>
                      <a:pt x="11" y="2"/>
                      <a:pt x="10" y="2"/>
                      <a:pt x="9" y="2"/>
                    </a:cubicBezTo>
                    <a:cubicBezTo>
                      <a:pt x="8" y="2"/>
                      <a:pt x="7" y="0"/>
                      <a:pt x="6" y="2"/>
                    </a:cubicBezTo>
                    <a:cubicBezTo>
                      <a:pt x="4" y="3"/>
                      <a:pt x="4" y="3"/>
                      <a:pt x="4" y="4"/>
                    </a:cubicBezTo>
                    <a:cubicBezTo>
                      <a:pt x="4" y="5"/>
                      <a:pt x="4" y="4"/>
                      <a:pt x="3" y="5"/>
                    </a:cubicBezTo>
                    <a:cubicBezTo>
                      <a:pt x="3" y="7"/>
                      <a:pt x="4" y="7"/>
                      <a:pt x="4" y="7"/>
                    </a:cubicBezTo>
                    <a:cubicBezTo>
                      <a:pt x="5" y="8"/>
                      <a:pt x="5" y="8"/>
                      <a:pt x="3" y="8"/>
                    </a:cubicBezTo>
                    <a:cubicBezTo>
                      <a:pt x="2" y="8"/>
                      <a:pt x="2" y="8"/>
                      <a:pt x="1" y="8"/>
                    </a:cubicBezTo>
                    <a:cubicBezTo>
                      <a:pt x="1" y="9"/>
                      <a:pt x="0" y="9"/>
                      <a:pt x="1" y="10"/>
                    </a:cubicBezTo>
                    <a:cubicBezTo>
                      <a:pt x="1" y="10"/>
                      <a:pt x="1" y="11"/>
                      <a:pt x="1" y="11"/>
                    </a:cubicBezTo>
                    <a:cubicBezTo>
                      <a:pt x="1" y="11"/>
                      <a:pt x="1" y="12"/>
                      <a:pt x="1" y="12"/>
                    </a:cubicBezTo>
                    <a:cubicBezTo>
                      <a:pt x="2" y="13"/>
                      <a:pt x="2" y="13"/>
                      <a:pt x="3" y="13"/>
                    </a:cubicBezTo>
                    <a:cubicBezTo>
                      <a:pt x="3" y="14"/>
                      <a:pt x="1" y="14"/>
                      <a:pt x="1" y="15"/>
                    </a:cubicBezTo>
                    <a:cubicBezTo>
                      <a:pt x="0" y="16"/>
                      <a:pt x="0" y="16"/>
                      <a:pt x="0" y="17"/>
                    </a:cubicBezTo>
                    <a:cubicBezTo>
                      <a:pt x="0" y="18"/>
                      <a:pt x="0" y="19"/>
                      <a:pt x="1" y="19"/>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00" name="Google Shape;500;p24"/>
              <p:cNvSpPr/>
              <p:nvPr/>
            </p:nvSpPr>
            <p:spPr>
              <a:xfrm>
                <a:off x="4535" y="810"/>
                <a:ext cx="60" cy="60"/>
              </a:xfrm>
              <a:custGeom>
                <a:rect b="b" l="l" r="r" t="t"/>
                <a:pathLst>
                  <a:path extrusionOk="0" h="25" w="25">
                    <a:moveTo>
                      <a:pt x="19" y="22"/>
                    </a:moveTo>
                    <a:cubicBezTo>
                      <a:pt x="25" y="21"/>
                      <a:pt x="25" y="18"/>
                      <a:pt x="24" y="12"/>
                    </a:cubicBezTo>
                    <a:cubicBezTo>
                      <a:pt x="23" y="6"/>
                      <a:pt x="15" y="5"/>
                      <a:pt x="8" y="0"/>
                    </a:cubicBezTo>
                    <a:cubicBezTo>
                      <a:pt x="0" y="4"/>
                      <a:pt x="3" y="11"/>
                      <a:pt x="4" y="18"/>
                    </a:cubicBezTo>
                    <a:cubicBezTo>
                      <a:pt x="5" y="25"/>
                      <a:pt x="12" y="24"/>
                      <a:pt x="19" y="22"/>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01" name="Google Shape;501;p24"/>
              <p:cNvSpPr/>
              <p:nvPr/>
            </p:nvSpPr>
            <p:spPr>
              <a:xfrm>
                <a:off x="3473" y="1698"/>
                <a:ext cx="71" cy="76"/>
              </a:xfrm>
              <a:custGeom>
                <a:rect b="b" l="l" r="r" t="t"/>
                <a:pathLst>
                  <a:path extrusionOk="0" h="32" w="30">
                    <a:moveTo>
                      <a:pt x="14" y="4"/>
                    </a:moveTo>
                    <a:cubicBezTo>
                      <a:pt x="14" y="5"/>
                      <a:pt x="12" y="4"/>
                      <a:pt x="13" y="5"/>
                    </a:cubicBezTo>
                    <a:cubicBezTo>
                      <a:pt x="14" y="6"/>
                      <a:pt x="15" y="6"/>
                      <a:pt x="15" y="6"/>
                    </a:cubicBezTo>
                    <a:cubicBezTo>
                      <a:pt x="16" y="6"/>
                      <a:pt x="15" y="7"/>
                      <a:pt x="14" y="8"/>
                    </a:cubicBezTo>
                    <a:cubicBezTo>
                      <a:pt x="14" y="8"/>
                      <a:pt x="13" y="9"/>
                      <a:pt x="12" y="9"/>
                    </a:cubicBezTo>
                    <a:cubicBezTo>
                      <a:pt x="10" y="9"/>
                      <a:pt x="10" y="9"/>
                      <a:pt x="9" y="9"/>
                    </a:cubicBezTo>
                    <a:cubicBezTo>
                      <a:pt x="8" y="8"/>
                      <a:pt x="6" y="8"/>
                      <a:pt x="5" y="8"/>
                    </a:cubicBezTo>
                    <a:cubicBezTo>
                      <a:pt x="4" y="8"/>
                      <a:pt x="4" y="8"/>
                      <a:pt x="5" y="10"/>
                    </a:cubicBezTo>
                    <a:cubicBezTo>
                      <a:pt x="6" y="11"/>
                      <a:pt x="7" y="11"/>
                      <a:pt x="6" y="12"/>
                    </a:cubicBezTo>
                    <a:cubicBezTo>
                      <a:pt x="5" y="13"/>
                      <a:pt x="4" y="14"/>
                      <a:pt x="4" y="14"/>
                    </a:cubicBezTo>
                    <a:cubicBezTo>
                      <a:pt x="4" y="15"/>
                      <a:pt x="4" y="15"/>
                      <a:pt x="5" y="16"/>
                    </a:cubicBezTo>
                    <a:cubicBezTo>
                      <a:pt x="6" y="16"/>
                      <a:pt x="6" y="17"/>
                      <a:pt x="7" y="17"/>
                    </a:cubicBezTo>
                    <a:cubicBezTo>
                      <a:pt x="8" y="17"/>
                      <a:pt x="9" y="16"/>
                      <a:pt x="9" y="17"/>
                    </a:cubicBezTo>
                    <a:cubicBezTo>
                      <a:pt x="9" y="17"/>
                      <a:pt x="10" y="18"/>
                      <a:pt x="8" y="18"/>
                    </a:cubicBezTo>
                    <a:cubicBezTo>
                      <a:pt x="7" y="19"/>
                      <a:pt x="6" y="20"/>
                      <a:pt x="6" y="21"/>
                    </a:cubicBezTo>
                    <a:cubicBezTo>
                      <a:pt x="6" y="21"/>
                      <a:pt x="6" y="22"/>
                      <a:pt x="7" y="22"/>
                    </a:cubicBezTo>
                    <a:cubicBezTo>
                      <a:pt x="8" y="22"/>
                      <a:pt x="11" y="22"/>
                      <a:pt x="9" y="22"/>
                    </a:cubicBezTo>
                    <a:cubicBezTo>
                      <a:pt x="8" y="23"/>
                      <a:pt x="8" y="23"/>
                      <a:pt x="6" y="23"/>
                    </a:cubicBezTo>
                    <a:cubicBezTo>
                      <a:pt x="5" y="23"/>
                      <a:pt x="4" y="24"/>
                      <a:pt x="4" y="24"/>
                    </a:cubicBezTo>
                    <a:cubicBezTo>
                      <a:pt x="4" y="25"/>
                      <a:pt x="4" y="26"/>
                      <a:pt x="3" y="26"/>
                    </a:cubicBezTo>
                    <a:cubicBezTo>
                      <a:pt x="3" y="26"/>
                      <a:pt x="0" y="25"/>
                      <a:pt x="1" y="26"/>
                    </a:cubicBezTo>
                    <a:cubicBezTo>
                      <a:pt x="2" y="27"/>
                      <a:pt x="4" y="27"/>
                      <a:pt x="4" y="27"/>
                    </a:cubicBezTo>
                    <a:cubicBezTo>
                      <a:pt x="4" y="27"/>
                      <a:pt x="1" y="28"/>
                      <a:pt x="1" y="28"/>
                    </a:cubicBezTo>
                    <a:cubicBezTo>
                      <a:pt x="1" y="29"/>
                      <a:pt x="1" y="29"/>
                      <a:pt x="2" y="29"/>
                    </a:cubicBezTo>
                    <a:cubicBezTo>
                      <a:pt x="3" y="29"/>
                      <a:pt x="4" y="29"/>
                      <a:pt x="4" y="29"/>
                    </a:cubicBezTo>
                    <a:cubicBezTo>
                      <a:pt x="4" y="29"/>
                      <a:pt x="2" y="30"/>
                      <a:pt x="3" y="30"/>
                    </a:cubicBezTo>
                    <a:cubicBezTo>
                      <a:pt x="3" y="31"/>
                      <a:pt x="5" y="29"/>
                      <a:pt x="5" y="30"/>
                    </a:cubicBezTo>
                    <a:cubicBezTo>
                      <a:pt x="6" y="30"/>
                      <a:pt x="6" y="30"/>
                      <a:pt x="5" y="31"/>
                    </a:cubicBezTo>
                    <a:cubicBezTo>
                      <a:pt x="5" y="31"/>
                      <a:pt x="6" y="32"/>
                      <a:pt x="8" y="32"/>
                    </a:cubicBezTo>
                    <a:cubicBezTo>
                      <a:pt x="10" y="32"/>
                      <a:pt x="11" y="31"/>
                      <a:pt x="12" y="31"/>
                    </a:cubicBezTo>
                    <a:cubicBezTo>
                      <a:pt x="12" y="30"/>
                      <a:pt x="12" y="29"/>
                      <a:pt x="12" y="29"/>
                    </a:cubicBezTo>
                    <a:cubicBezTo>
                      <a:pt x="12" y="29"/>
                      <a:pt x="14" y="28"/>
                      <a:pt x="14" y="29"/>
                    </a:cubicBezTo>
                    <a:cubicBezTo>
                      <a:pt x="14" y="30"/>
                      <a:pt x="14" y="30"/>
                      <a:pt x="15" y="30"/>
                    </a:cubicBezTo>
                    <a:cubicBezTo>
                      <a:pt x="16" y="29"/>
                      <a:pt x="16" y="29"/>
                      <a:pt x="17" y="28"/>
                    </a:cubicBezTo>
                    <a:cubicBezTo>
                      <a:pt x="17" y="27"/>
                      <a:pt x="18" y="27"/>
                      <a:pt x="20" y="27"/>
                    </a:cubicBezTo>
                    <a:cubicBezTo>
                      <a:pt x="22" y="27"/>
                      <a:pt x="24" y="27"/>
                      <a:pt x="24" y="26"/>
                    </a:cubicBezTo>
                    <a:cubicBezTo>
                      <a:pt x="25" y="26"/>
                      <a:pt x="25" y="26"/>
                      <a:pt x="25" y="25"/>
                    </a:cubicBezTo>
                    <a:cubicBezTo>
                      <a:pt x="25" y="25"/>
                      <a:pt x="25" y="24"/>
                      <a:pt x="26" y="23"/>
                    </a:cubicBezTo>
                    <a:cubicBezTo>
                      <a:pt x="27" y="22"/>
                      <a:pt x="27" y="22"/>
                      <a:pt x="27" y="20"/>
                    </a:cubicBezTo>
                    <a:cubicBezTo>
                      <a:pt x="27" y="19"/>
                      <a:pt x="27" y="18"/>
                      <a:pt x="27" y="17"/>
                    </a:cubicBezTo>
                    <a:cubicBezTo>
                      <a:pt x="27" y="16"/>
                      <a:pt x="26" y="15"/>
                      <a:pt x="26" y="14"/>
                    </a:cubicBezTo>
                    <a:cubicBezTo>
                      <a:pt x="26" y="14"/>
                      <a:pt x="26" y="13"/>
                      <a:pt x="26" y="12"/>
                    </a:cubicBezTo>
                    <a:cubicBezTo>
                      <a:pt x="26" y="12"/>
                      <a:pt x="25" y="12"/>
                      <a:pt x="25" y="12"/>
                    </a:cubicBezTo>
                    <a:cubicBezTo>
                      <a:pt x="25" y="12"/>
                      <a:pt x="26" y="12"/>
                      <a:pt x="26" y="11"/>
                    </a:cubicBezTo>
                    <a:cubicBezTo>
                      <a:pt x="27" y="11"/>
                      <a:pt x="29" y="10"/>
                      <a:pt x="29" y="10"/>
                    </a:cubicBezTo>
                    <a:cubicBezTo>
                      <a:pt x="30" y="9"/>
                      <a:pt x="30" y="9"/>
                      <a:pt x="30" y="9"/>
                    </a:cubicBezTo>
                    <a:cubicBezTo>
                      <a:pt x="30" y="8"/>
                      <a:pt x="30" y="7"/>
                      <a:pt x="29" y="6"/>
                    </a:cubicBezTo>
                    <a:cubicBezTo>
                      <a:pt x="28" y="4"/>
                      <a:pt x="28" y="4"/>
                      <a:pt x="28" y="3"/>
                    </a:cubicBezTo>
                    <a:cubicBezTo>
                      <a:pt x="27" y="2"/>
                      <a:pt x="26" y="1"/>
                      <a:pt x="26" y="1"/>
                    </a:cubicBezTo>
                    <a:cubicBezTo>
                      <a:pt x="25" y="1"/>
                      <a:pt x="24" y="2"/>
                      <a:pt x="22" y="2"/>
                    </a:cubicBezTo>
                    <a:cubicBezTo>
                      <a:pt x="22" y="2"/>
                      <a:pt x="21" y="3"/>
                      <a:pt x="21" y="3"/>
                    </a:cubicBezTo>
                    <a:cubicBezTo>
                      <a:pt x="21" y="3"/>
                      <a:pt x="21" y="3"/>
                      <a:pt x="21" y="3"/>
                    </a:cubicBezTo>
                    <a:cubicBezTo>
                      <a:pt x="20" y="3"/>
                      <a:pt x="20" y="3"/>
                      <a:pt x="20" y="3"/>
                    </a:cubicBezTo>
                    <a:cubicBezTo>
                      <a:pt x="20" y="3"/>
                      <a:pt x="20" y="3"/>
                      <a:pt x="20" y="3"/>
                    </a:cubicBezTo>
                    <a:cubicBezTo>
                      <a:pt x="20" y="3"/>
                      <a:pt x="20" y="3"/>
                      <a:pt x="20" y="3"/>
                    </a:cubicBezTo>
                    <a:cubicBezTo>
                      <a:pt x="20" y="3"/>
                      <a:pt x="20" y="3"/>
                      <a:pt x="20" y="3"/>
                    </a:cubicBezTo>
                    <a:cubicBezTo>
                      <a:pt x="20" y="2"/>
                      <a:pt x="22" y="2"/>
                      <a:pt x="22" y="1"/>
                    </a:cubicBezTo>
                    <a:cubicBezTo>
                      <a:pt x="23" y="1"/>
                      <a:pt x="21" y="0"/>
                      <a:pt x="21" y="0"/>
                    </a:cubicBezTo>
                    <a:cubicBezTo>
                      <a:pt x="20" y="0"/>
                      <a:pt x="20" y="0"/>
                      <a:pt x="18" y="1"/>
                    </a:cubicBezTo>
                    <a:cubicBezTo>
                      <a:pt x="15" y="1"/>
                      <a:pt x="14" y="2"/>
                      <a:pt x="14" y="3"/>
                    </a:cubicBezTo>
                    <a:cubicBezTo>
                      <a:pt x="14" y="3"/>
                      <a:pt x="14" y="4"/>
                      <a:pt x="14" y="4"/>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02" name="Google Shape;502;p24"/>
              <p:cNvSpPr/>
              <p:nvPr/>
            </p:nvSpPr>
            <p:spPr>
              <a:xfrm>
                <a:off x="4252" y="1057"/>
                <a:ext cx="156" cy="251"/>
              </a:xfrm>
              <a:custGeom>
                <a:rect b="b" l="l" r="r" t="t"/>
                <a:pathLst>
                  <a:path extrusionOk="0" h="106" w="66">
                    <a:moveTo>
                      <a:pt x="26" y="101"/>
                    </a:moveTo>
                    <a:cubicBezTo>
                      <a:pt x="36" y="106"/>
                      <a:pt x="35" y="101"/>
                      <a:pt x="36" y="99"/>
                    </a:cubicBezTo>
                    <a:cubicBezTo>
                      <a:pt x="38" y="97"/>
                      <a:pt x="35" y="97"/>
                      <a:pt x="28" y="92"/>
                    </a:cubicBezTo>
                    <a:cubicBezTo>
                      <a:pt x="21" y="87"/>
                      <a:pt x="17" y="79"/>
                      <a:pt x="22" y="59"/>
                    </a:cubicBezTo>
                    <a:cubicBezTo>
                      <a:pt x="26" y="40"/>
                      <a:pt x="51" y="19"/>
                      <a:pt x="59" y="14"/>
                    </a:cubicBezTo>
                    <a:cubicBezTo>
                      <a:pt x="66" y="8"/>
                      <a:pt x="59" y="2"/>
                      <a:pt x="54" y="0"/>
                    </a:cubicBezTo>
                    <a:cubicBezTo>
                      <a:pt x="48" y="1"/>
                      <a:pt x="46" y="6"/>
                      <a:pt x="43" y="9"/>
                    </a:cubicBezTo>
                    <a:cubicBezTo>
                      <a:pt x="40" y="12"/>
                      <a:pt x="35" y="14"/>
                      <a:pt x="25" y="18"/>
                    </a:cubicBezTo>
                    <a:cubicBezTo>
                      <a:pt x="15" y="22"/>
                      <a:pt x="12" y="31"/>
                      <a:pt x="11" y="38"/>
                    </a:cubicBezTo>
                    <a:cubicBezTo>
                      <a:pt x="11" y="45"/>
                      <a:pt x="5" y="56"/>
                      <a:pt x="4" y="65"/>
                    </a:cubicBezTo>
                    <a:cubicBezTo>
                      <a:pt x="3" y="75"/>
                      <a:pt x="4" y="73"/>
                      <a:pt x="3" y="78"/>
                    </a:cubicBezTo>
                    <a:cubicBezTo>
                      <a:pt x="1" y="82"/>
                      <a:pt x="0" y="82"/>
                      <a:pt x="0" y="90"/>
                    </a:cubicBezTo>
                    <a:cubicBezTo>
                      <a:pt x="0" y="97"/>
                      <a:pt x="15" y="96"/>
                      <a:pt x="26" y="10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03" name="Google Shape;503;p24"/>
              <p:cNvSpPr/>
              <p:nvPr/>
            </p:nvSpPr>
            <p:spPr>
              <a:xfrm>
                <a:off x="4576" y="851"/>
                <a:ext cx="94" cy="61"/>
              </a:xfrm>
              <a:custGeom>
                <a:rect b="b" l="l" r="r" t="t"/>
                <a:pathLst>
                  <a:path extrusionOk="0" h="26" w="40">
                    <a:moveTo>
                      <a:pt x="3" y="10"/>
                    </a:moveTo>
                    <a:cubicBezTo>
                      <a:pt x="5" y="11"/>
                      <a:pt x="7" y="10"/>
                      <a:pt x="6" y="13"/>
                    </a:cubicBezTo>
                    <a:cubicBezTo>
                      <a:pt x="4" y="15"/>
                      <a:pt x="0" y="17"/>
                      <a:pt x="4" y="18"/>
                    </a:cubicBezTo>
                    <a:cubicBezTo>
                      <a:pt x="8" y="19"/>
                      <a:pt x="10" y="17"/>
                      <a:pt x="11" y="20"/>
                    </a:cubicBezTo>
                    <a:cubicBezTo>
                      <a:pt x="12" y="22"/>
                      <a:pt x="13" y="24"/>
                      <a:pt x="16" y="24"/>
                    </a:cubicBezTo>
                    <a:cubicBezTo>
                      <a:pt x="20" y="24"/>
                      <a:pt x="21" y="23"/>
                      <a:pt x="23" y="24"/>
                    </a:cubicBezTo>
                    <a:cubicBezTo>
                      <a:pt x="24" y="24"/>
                      <a:pt x="26" y="25"/>
                      <a:pt x="31" y="25"/>
                    </a:cubicBezTo>
                    <a:cubicBezTo>
                      <a:pt x="36" y="26"/>
                      <a:pt x="39" y="24"/>
                      <a:pt x="39" y="22"/>
                    </a:cubicBezTo>
                    <a:cubicBezTo>
                      <a:pt x="40" y="19"/>
                      <a:pt x="38" y="18"/>
                      <a:pt x="36" y="17"/>
                    </a:cubicBezTo>
                    <a:cubicBezTo>
                      <a:pt x="33" y="16"/>
                      <a:pt x="31" y="15"/>
                      <a:pt x="33" y="14"/>
                    </a:cubicBezTo>
                    <a:cubicBezTo>
                      <a:pt x="35" y="12"/>
                      <a:pt x="34" y="9"/>
                      <a:pt x="30" y="5"/>
                    </a:cubicBezTo>
                    <a:cubicBezTo>
                      <a:pt x="27" y="2"/>
                      <a:pt x="24" y="0"/>
                      <a:pt x="22" y="0"/>
                    </a:cubicBezTo>
                    <a:cubicBezTo>
                      <a:pt x="21" y="1"/>
                      <a:pt x="19" y="0"/>
                      <a:pt x="21" y="3"/>
                    </a:cubicBezTo>
                    <a:cubicBezTo>
                      <a:pt x="22" y="5"/>
                      <a:pt x="23" y="6"/>
                      <a:pt x="21" y="8"/>
                    </a:cubicBezTo>
                    <a:cubicBezTo>
                      <a:pt x="19" y="10"/>
                      <a:pt x="19" y="9"/>
                      <a:pt x="19" y="5"/>
                    </a:cubicBezTo>
                    <a:cubicBezTo>
                      <a:pt x="19" y="2"/>
                      <a:pt x="19" y="2"/>
                      <a:pt x="18" y="1"/>
                    </a:cubicBezTo>
                    <a:cubicBezTo>
                      <a:pt x="16" y="1"/>
                      <a:pt x="15" y="0"/>
                      <a:pt x="13" y="0"/>
                    </a:cubicBezTo>
                    <a:cubicBezTo>
                      <a:pt x="10" y="3"/>
                      <a:pt x="13" y="2"/>
                      <a:pt x="9" y="5"/>
                    </a:cubicBezTo>
                    <a:cubicBezTo>
                      <a:pt x="4" y="7"/>
                      <a:pt x="0" y="8"/>
                      <a:pt x="3" y="1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04" name="Google Shape;504;p24"/>
              <p:cNvSpPr/>
              <p:nvPr/>
            </p:nvSpPr>
            <p:spPr>
              <a:xfrm>
                <a:off x="4457" y="1175"/>
                <a:ext cx="22" cy="17"/>
              </a:xfrm>
              <a:custGeom>
                <a:rect b="b" l="l" r="r" t="t"/>
                <a:pathLst>
                  <a:path extrusionOk="0" h="7" w="9">
                    <a:moveTo>
                      <a:pt x="2" y="4"/>
                    </a:moveTo>
                    <a:cubicBezTo>
                      <a:pt x="2" y="5"/>
                      <a:pt x="1" y="7"/>
                      <a:pt x="2" y="7"/>
                    </a:cubicBezTo>
                    <a:cubicBezTo>
                      <a:pt x="4" y="7"/>
                      <a:pt x="3" y="6"/>
                      <a:pt x="5" y="7"/>
                    </a:cubicBezTo>
                    <a:cubicBezTo>
                      <a:pt x="6" y="7"/>
                      <a:pt x="7" y="6"/>
                      <a:pt x="8" y="6"/>
                    </a:cubicBezTo>
                    <a:cubicBezTo>
                      <a:pt x="8" y="5"/>
                      <a:pt x="9" y="5"/>
                      <a:pt x="9" y="4"/>
                    </a:cubicBezTo>
                    <a:cubicBezTo>
                      <a:pt x="9" y="3"/>
                      <a:pt x="8" y="4"/>
                      <a:pt x="7" y="3"/>
                    </a:cubicBezTo>
                    <a:cubicBezTo>
                      <a:pt x="6" y="1"/>
                      <a:pt x="7" y="0"/>
                      <a:pt x="4" y="0"/>
                    </a:cubicBezTo>
                    <a:cubicBezTo>
                      <a:pt x="3" y="0"/>
                      <a:pt x="4" y="0"/>
                      <a:pt x="3" y="1"/>
                    </a:cubicBezTo>
                    <a:cubicBezTo>
                      <a:pt x="1" y="1"/>
                      <a:pt x="0" y="1"/>
                      <a:pt x="0" y="2"/>
                    </a:cubicBezTo>
                    <a:cubicBezTo>
                      <a:pt x="0" y="3"/>
                      <a:pt x="1" y="3"/>
                      <a:pt x="2" y="4"/>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05" name="Google Shape;505;p24"/>
              <p:cNvSpPr/>
              <p:nvPr/>
            </p:nvSpPr>
            <p:spPr>
              <a:xfrm>
                <a:off x="2338" y="1076"/>
                <a:ext cx="36" cy="35"/>
              </a:xfrm>
              <a:custGeom>
                <a:rect b="b" l="l" r="r" t="t"/>
                <a:pathLst>
                  <a:path extrusionOk="0" h="15" w="15">
                    <a:moveTo>
                      <a:pt x="4" y="15"/>
                    </a:moveTo>
                    <a:cubicBezTo>
                      <a:pt x="5" y="15"/>
                      <a:pt x="5" y="15"/>
                      <a:pt x="5" y="15"/>
                    </a:cubicBezTo>
                    <a:cubicBezTo>
                      <a:pt x="5" y="14"/>
                      <a:pt x="5" y="13"/>
                      <a:pt x="6" y="13"/>
                    </a:cubicBezTo>
                    <a:cubicBezTo>
                      <a:pt x="6" y="13"/>
                      <a:pt x="7" y="13"/>
                      <a:pt x="8" y="13"/>
                    </a:cubicBezTo>
                    <a:cubicBezTo>
                      <a:pt x="8" y="13"/>
                      <a:pt x="9" y="12"/>
                      <a:pt x="9" y="11"/>
                    </a:cubicBezTo>
                    <a:cubicBezTo>
                      <a:pt x="10" y="11"/>
                      <a:pt x="10" y="11"/>
                      <a:pt x="11" y="10"/>
                    </a:cubicBezTo>
                    <a:cubicBezTo>
                      <a:pt x="12" y="10"/>
                      <a:pt x="13" y="10"/>
                      <a:pt x="13" y="9"/>
                    </a:cubicBezTo>
                    <a:cubicBezTo>
                      <a:pt x="14" y="8"/>
                      <a:pt x="14" y="8"/>
                      <a:pt x="15" y="7"/>
                    </a:cubicBezTo>
                    <a:cubicBezTo>
                      <a:pt x="15" y="7"/>
                      <a:pt x="15" y="7"/>
                      <a:pt x="15" y="6"/>
                    </a:cubicBezTo>
                    <a:cubicBezTo>
                      <a:pt x="15" y="6"/>
                      <a:pt x="15" y="5"/>
                      <a:pt x="15" y="5"/>
                    </a:cubicBezTo>
                    <a:cubicBezTo>
                      <a:pt x="15" y="4"/>
                      <a:pt x="14" y="5"/>
                      <a:pt x="15" y="4"/>
                    </a:cubicBezTo>
                    <a:cubicBezTo>
                      <a:pt x="15" y="4"/>
                      <a:pt x="14" y="3"/>
                      <a:pt x="14" y="2"/>
                    </a:cubicBezTo>
                    <a:cubicBezTo>
                      <a:pt x="13" y="2"/>
                      <a:pt x="12" y="2"/>
                      <a:pt x="11" y="2"/>
                    </a:cubicBezTo>
                    <a:cubicBezTo>
                      <a:pt x="11" y="2"/>
                      <a:pt x="11" y="2"/>
                      <a:pt x="10" y="1"/>
                    </a:cubicBezTo>
                    <a:cubicBezTo>
                      <a:pt x="9" y="1"/>
                      <a:pt x="8" y="0"/>
                      <a:pt x="8" y="0"/>
                    </a:cubicBezTo>
                    <a:cubicBezTo>
                      <a:pt x="7" y="0"/>
                      <a:pt x="7" y="0"/>
                      <a:pt x="7" y="0"/>
                    </a:cubicBezTo>
                    <a:cubicBezTo>
                      <a:pt x="6" y="0"/>
                      <a:pt x="5" y="0"/>
                      <a:pt x="4" y="1"/>
                    </a:cubicBezTo>
                    <a:cubicBezTo>
                      <a:pt x="3" y="2"/>
                      <a:pt x="2" y="2"/>
                      <a:pt x="1" y="3"/>
                    </a:cubicBezTo>
                    <a:cubicBezTo>
                      <a:pt x="0" y="4"/>
                      <a:pt x="1" y="4"/>
                      <a:pt x="2" y="5"/>
                    </a:cubicBezTo>
                    <a:cubicBezTo>
                      <a:pt x="3" y="6"/>
                      <a:pt x="3" y="6"/>
                      <a:pt x="3" y="7"/>
                    </a:cubicBezTo>
                    <a:cubicBezTo>
                      <a:pt x="2" y="9"/>
                      <a:pt x="2" y="10"/>
                      <a:pt x="3" y="11"/>
                    </a:cubicBezTo>
                    <a:cubicBezTo>
                      <a:pt x="3" y="11"/>
                      <a:pt x="3" y="11"/>
                      <a:pt x="3" y="12"/>
                    </a:cubicBezTo>
                    <a:cubicBezTo>
                      <a:pt x="4" y="13"/>
                      <a:pt x="3" y="14"/>
                      <a:pt x="4" y="15"/>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06" name="Google Shape;506;p24"/>
              <p:cNvSpPr/>
              <p:nvPr/>
            </p:nvSpPr>
            <p:spPr>
              <a:xfrm>
                <a:off x="2617" y="1324"/>
                <a:ext cx="38" cy="31"/>
              </a:xfrm>
              <a:custGeom>
                <a:rect b="b" l="l" r="r" t="t"/>
                <a:pathLst>
                  <a:path extrusionOk="0" h="13" w="16">
                    <a:moveTo>
                      <a:pt x="1" y="10"/>
                    </a:moveTo>
                    <a:cubicBezTo>
                      <a:pt x="2" y="12"/>
                      <a:pt x="4" y="13"/>
                      <a:pt x="8" y="11"/>
                    </a:cubicBezTo>
                    <a:cubicBezTo>
                      <a:pt x="13" y="9"/>
                      <a:pt x="13" y="8"/>
                      <a:pt x="14" y="6"/>
                    </a:cubicBezTo>
                    <a:cubicBezTo>
                      <a:pt x="15" y="4"/>
                      <a:pt x="16" y="4"/>
                      <a:pt x="15" y="3"/>
                    </a:cubicBezTo>
                    <a:cubicBezTo>
                      <a:pt x="14" y="1"/>
                      <a:pt x="12" y="1"/>
                      <a:pt x="12" y="1"/>
                    </a:cubicBezTo>
                    <a:cubicBezTo>
                      <a:pt x="12" y="0"/>
                      <a:pt x="9" y="1"/>
                      <a:pt x="6" y="3"/>
                    </a:cubicBezTo>
                    <a:cubicBezTo>
                      <a:pt x="4" y="5"/>
                      <a:pt x="0" y="8"/>
                      <a:pt x="1" y="1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07" name="Google Shape;507;p24"/>
              <p:cNvSpPr/>
              <p:nvPr/>
            </p:nvSpPr>
            <p:spPr>
              <a:xfrm>
                <a:off x="2397" y="1246"/>
                <a:ext cx="3" cy="7"/>
              </a:xfrm>
              <a:custGeom>
                <a:rect b="b" l="l" r="r" t="t"/>
                <a:pathLst>
                  <a:path extrusionOk="0" h="3" w="1">
                    <a:moveTo>
                      <a:pt x="1" y="2"/>
                    </a:moveTo>
                    <a:cubicBezTo>
                      <a:pt x="1" y="1"/>
                      <a:pt x="1" y="1"/>
                      <a:pt x="1" y="1"/>
                    </a:cubicBezTo>
                    <a:cubicBezTo>
                      <a:pt x="0" y="1"/>
                      <a:pt x="0" y="0"/>
                      <a:pt x="0" y="1"/>
                    </a:cubicBezTo>
                    <a:cubicBezTo>
                      <a:pt x="0" y="2"/>
                      <a:pt x="0" y="3"/>
                      <a:pt x="0" y="3"/>
                    </a:cubicBezTo>
                    <a:cubicBezTo>
                      <a:pt x="1" y="3"/>
                      <a:pt x="1" y="2"/>
                      <a:pt x="1" y="2"/>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08" name="Google Shape;508;p24"/>
              <p:cNvSpPr/>
              <p:nvPr/>
            </p:nvSpPr>
            <p:spPr>
              <a:xfrm>
                <a:off x="2501" y="1038"/>
                <a:ext cx="7" cy="7"/>
              </a:xfrm>
              <a:custGeom>
                <a:rect b="b" l="l" r="r" t="t"/>
                <a:pathLst>
                  <a:path extrusionOk="0" h="3" w="3">
                    <a:moveTo>
                      <a:pt x="0" y="1"/>
                    </a:moveTo>
                    <a:cubicBezTo>
                      <a:pt x="0" y="2"/>
                      <a:pt x="0" y="2"/>
                      <a:pt x="1" y="3"/>
                    </a:cubicBezTo>
                    <a:cubicBezTo>
                      <a:pt x="1" y="3"/>
                      <a:pt x="2" y="2"/>
                      <a:pt x="2" y="2"/>
                    </a:cubicBezTo>
                    <a:cubicBezTo>
                      <a:pt x="3" y="2"/>
                      <a:pt x="3" y="1"/>
                      <a:pt x="3" y="1"/>
                    </a:cubicBezTo>
                    <a:cubicBezTo>
                      <a:pt x="3" y="0"/>
                      <a:pt x="3" y="0"/>
                      <a:pt x="3" y="0"/>
                    </a:cubicBezTo>
                    <a:cubicBezTo>
                      <a:pt x="3" y="0"/>
                      <a:pt x="2" y="0"/>
                      <a:pt x="2" y="0"/>
                    </a:cubicBezTo>
                    <a:cubicBezTo>
                      <a:pt x="1" y="0"/>
                      <a:pt x="0" y="1"/>
                      <a:pt x="0"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09" name="Google Shape;509;p24"/>
              <p:cNvSpPr/>
              <p:nvPr/>
            </p:nvSpPr>
            <p:spPr>
              <a:xfrm>
                <a:off x="2404" y="1019"/>
                <a:ext cx="17" cy="14"/>
              </a:xfrm>
              <a:custGeom>
                <a:rect b="b" l="l" r="r" t="t"/>
                <a:pathLst>
                  <a:path extrusionOk="0" h="6" w="7">
                    <a:moveTo>
                      <a:pt x="3" y="6"/>
                    </a:moveTo>
                    <a:cubicBezTo>
                      <a:pt x="4" y="6"/>
                      <a:pt x="4" y="6"/>
                      <a:pt x="4" y="6"/>
                    </a:cubicBezTo>
                    <a:cubicBezTo>
                      <a:pt x="5" y="6"/>
                      <a:pt x="6" y="5"/>
                      <a:pt x="6" y="5"/>
                    </a:cubicBezTo>
                    <a:cubicBezTo>
                      <a:pt x="7" y="4"/>
                      <a:pt x="7" y="5"/>
                      <a:pt x="7" y="4"/>
                    </a:cubicBezTo>
                    <a:cubicBezTo>
                      <a:pt x="7" y="2"/>
                      <a:pt x="7" y="1"/>
                      <a:pt x="7" y="1"/>
                    </a:cubicBezTo>
                    <a:cubicBezTo>
                      <a:pt x="7" y="0"/>
                      <a:pt x="6" y="0"/>
                      <a:pt x="5" y="1"/>
                    </a:cubicBezTo>
                    <a:cubicBezTo>
                      <a:pt x="3" y="2"/>
                      <a:pt x="3" y="2"/>
                      <a:pt x="3" y="3"/>
                    </a:cubicBezTo>
                    <a:cubicBezTo>
                      <a:pt x="3" y="3"/>
                      <a:pt x="3" y="4"/>
                      <a:pt x="2" y="4"/>
                    </a:cubicBezTo>
                    <a:cubicBezTo>
                      <a:pt x="2" y="4"/>
                      <a:pt x="0" y="4"/>
                      <a:pt x="1" y="5"/>
                    </a:cubicBezTo>
                    <a:cubicBezTo>
                      <a:pt x="2" y="6"/>
                      <a:pt x="2" y="6"/>
                      <a:pt x="3" y="6"/>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10" name="Google Shape;510;p24"/>
              <p:cNvSpPr/>
              <p:nvPr/>
            </p:nvSpPr>
            <p:spPr>
              <a:xfrm>
                <a:off x="2326" y="1076"/>
                <a:ext cx="10" cy="4"/>
              </a:xfrm>
              <a:custGeom>
                <a:rect b="b" l="l" r="r" t="t"/>
                <a:pathLst>
                  <a:path extrusionOk="0" h="2" w="4">
                    <a:moveTo>
                      <a:pt x="2" y="1"/>
                    </a:moveTo>
                    <a:cubicBezTo>
                      <a:pt x="3" y="1"/>
                      <a:pt x="3" y="1"/>
                      <a:pt x="3" y="1"/>
                    </a:cubicBezTo>
                    <a:cubicBezTo>
                      <a:pt x="3" y="1"/>
                      <a:pt x="4" y="1"/>
                      <a:pt x="3" y="1"/>
                    </a:cubicBezTo>
                    <a:cubicBezTo>
                      <a:pt x="3" y="0"/>
                      <a:pt x="2" y="0"/>
                      <a:pt x="2" y="0"/>
                    </a:cubicBezTo>
                    <a:cubicBezTo>
                      <a:pt x="1" y="0"/>
                      <a:pt x="0" y="0"/>
                      <a:pt x="1" y="1"/>
                    </a:cubicBezTo>
                    <a:cubicBezTo>
                      <a:pt x="1" y="2"/>
                      <a:pt x="2" y="1"/>
                      <a:pt x="2"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11" name="Google Shape;511;p24"/>
              <p:cNvSpPr/>
              <p:nvPr/>
            </p:nvSpPr>
            <p:spPr>
              <a:xfrm>
                <a:off x="2236" y="950"/>
                <a:ext cx="5" cy="2"/>
              </a:xfrm>
              <a:custGeom>
                <a:rect b="b" l="l" r="r" t="t"/>
                <a:pathLst>
                  <a:path extrusionOk="0" h="1" w="2">
                    <a:moveTo>
                      <a:pt x="1" y="1"/>
                    </a:moveTo>
                    <a:cubicBezTo>
                      <a:pt x="1" y="1"/>
                      <a:pt x="1" y="1"/>
                      <a:pt x="1" y="0"/>
                    </a:cubicBezTo>
                    <a:cubicBezTo>
                      <a:pt x="2" y="0"/>
                      <a:pt x="2" y="1"/>
                      <a:pt x="2" y="0"/>
                    </a:cubicBezTo>
                    <a:cubicBezTo>
                      <a:pt x="2" y="0"/>
                      <a:pt x="2" y="0"/>
                      <a:pt x="1" y="0"/>
                    </a:cubicBezTo>
                    <a:cubicBezTo>
                      <a:pt x="1" y="0"/>
                      <a:pt x="1" y="0"/>
                      <a:pt x="1" y="0"/>
                    </a:cubicBezTo>
                    <a:cubicBezTo>
                      <a:pt x="1" y="0"/>
                      <a:pt x="0" y="1"/>
                      <a:pt x="0" y="1"/>
                    </a:cubicBezTo>
                    <a:cubicBezTo>
                      <a:pt x="0" y="1"/>
                      <a:pt x="0" y="1"/>
                      <a:pt x="1"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12" name="Google Shape;512;p24"/>
              <p:cNvSpPr/>
              <p:nvPr/>
            </p:nvSpPr>
            <p:spPr>
              <a:xfrm>
                <a:off x="2321" y="1227"/>
                <a:ext cx="0" cy="3"/>
              </a:xfrm>
              <a:custGeom>
                <a:rect b="b" l="l" r="r" t="t"/>
                <a:pathLst>
                  <a:path extrusionOk="0" h="1" w="120000">
                    <a:moveTo>
                      <a:pt x="0" y="0"/>
                    </a:moveTo>
                    <a:cubicBezTo>
                      <a:pt x="0" y="0"/>
                      <a:pt x="0" y="1"/>
                      <a:pt x="0" y="1"/>
                    </a:cubicBezTo>
                    <a:cubicBezTo>
                      <a:pt x="0" y="1"/>
                      <a:pt x="0" y="1"/>
                      <a:pt x="0" y="1"/>
                    </a:cubicBezTo>
                    <a:cubicBezTo>
                      <a:pt x="0" y="0"/>
                      <a:pt x="0" y="0"/>
                      <a:pt x="0"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13" name="Google Shape;513;p24"/>
              <p:cNvSpPr/>
              <p:nvPr/>
            </p:nvSpPr>
            <p:spPr>
              <a:xfrm>
                <a:off x="2248" y="952"/>
                <a:ext cx="38" cy="22"/>
              </a:xfrm>
              <a:custGeom>
                <a:rect b="b" l="l" r="r" t="t"/>
                <a:pathLst>
                  <a:path extrusionOk="0" h="9" w="16">
                    <a:moveTo>
                      <a:pt x="3" y="8"/>
                    </a:moveTo>
                    <a:cubicBezTo>
                      <a:pt x="3" y="9"/>
                      <a:pt x="3" y="9"/>
                      <a:pt x="3" y="9"/>
                    </a:cubicBezTo>
                    <a:cubicBezTo>
                      <a:pt x="4" y="9"/>
                      <a:pt x="5" y="8"/>
                      <a:pt x="5" y="8"/>
                    </a:cubicBezTo>
                    <a:cubicBezTo>
                      <a:pt x="6" y="7"/>
                      <a:pt x="6" y="8"/>
                      <a:pt x="7" y="7"/>
                    </a:cubicBezTo>
                    <a:cubicBezTo>
                      <a:pt x="8" y="7"/>
                      <a:pt x="8" y="6"/>
                      <a:pt x="9" y="5"/>
                    </a:cubicBezTo>
                    <a:cubicBezTo>
                      <a:pt x="11" y="4"/>
                      <a:pt x="12" y="4"/>
                      <a:pt x="13" y="3"/>
                    </a:cubicBezTo>
                    <a:cubicBezTo>
                      <a:pt x="15" y="2"/>
                      <a:pt x="15" y="2"/>
                      <a:pt x="16" y="1"/>
                    </a:cubicBezTo>
                    <a:cubicBezTo>
                      <a:pt x="16" y="0"/>
                      <a:pt x="16" y="1"/>
                      <a:pt x="16" y="0"/>
                    </a:cubicBezTo>
                    <a:cubicBezTo>
                      <a:pt x="16" y="0"/>
                      <a:pt x="16" y="0"/>
                      <a:pt x="16" y="0"/>
                    </a:cubicBezTo>
                    <a:cubicBezTo>
                      <a:pt x="12" y="1"/>
                      <a:pt x="12" y="0"/>
                      <a:pt x="10" y="1"/>
                    </a:cubicBezTo>
                    <a:cubicBezTo>
                      <a:pt x="7" y="2"/>
                      <a:pt x="5" y="3"/>
                      <a:pt x="3" y="4"/>
                    </a:cubicBezTo>
                    <a:cubicBezTo>
                      <a:pt x="1" y="6"/>
                      <a:pt x="0" y="7"/>
                      <a:pt x="0" y="7"/>
                    </a:cubicBezTo>
                    <a:cubicBezTo>
                      <a:pt x="0" y="7"/>
                      <a:pt x="3" y="7"/>
                      <a:pt x="3" y="8"/>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14" name="Google Shape;514;p24"/>
              <p:cNvSpPr/>
              <p:nvPr/>
            </p:nvSpPr>
            <p:spPr>
              <a:xfrm>
                <a:off x="2440" y="1000"/>
                <a:ext cx="19" cy="5"/>
              </a:xfrm>
              <a:custGeom>
                <a:rect b="b" l="l" r="r" t="t"/>
                <a:pathLst>
                  <a:path extrusionOk="0" h="2" w="8">
                    <a:moveTo>
                      <a:pt x="0" y="1"/>
                    </a:moveTo>
                    <a:cubicBezTo>
                      <a:pt x="0" y="1"/>
                      <a:pt x="1" y="1"/>
                      <a:pt x="2" y="2"/>
                    </a:cubicBezTo>
                    <a:cubicBezTo>
                      <a:pt x="3" y="2"/>
                      <a:pt x="3" y="2"/>
                      <a:pt x="4" y="1"/>
                    </a:cubicBezTo>
                    <a:cubicBezTo>
                      <a:pt x="5" y="1"/>
                      <a:pt x="5" y="2"/>
                      <a:pt x="6" y="2"/>
                    </a:cubicBezTo>
                    <a:cubicBezTo>
                      <a:pt x="7" y="2"/>
                      <a:pt x="7" y="1"/>
                      <a:pt x="8" y="1"/>
                    </a:cubicBezTo>
                    <a:cubicBezTo>
                      <a:pt x="8" y="1"/>
                      <a:pt x="6" y="1"/>
                      <a:pt x="6" y="1"/>
                    </a:cubicBezTo>
                    <a:cubicBezTo>
                      <a:pt x="5" y="1"/>
                      <a:pt x="4" y="1"/>
                      <a:pt x="4" y="1"/>
                    </a:cubicBezTo>
                    <a:cubicBezTo>
                      <a:pt x="4" y="1"/>
                      <a:pt x="4" y="1"/>
                      <a:pt x="3" y="1"/>
                    </a:cubicBezTo>
                    <a:cubicBezTo>
                      <a:pt x="2" y="1"/>
                      <a:pt x="2" y="1"/>
                      <a:pt x="2" y="1"/>
                    </a:cubicBezTo>
                    <a:cubicBezTo>
                      <a:pt x="2" y="1"/>
                      <a:pt x="2" y="1"/>
                      <a:pt x="2" y="1"/>
                    </a:cubicBezTo>
                    <a:cubicBezTo>
                      <a:pt x="1" y="0"/>
                      <a:pt x="0" y="0"/>
                      <a:pt x="0"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15" name="Google Shape;515;p24"/>
              <p:cNvSpPr/>
              <p:nvPr/>
            </p:nvSpPr>
            <p:spPr>
              <a:xfrm>
                <a:off x="2300" y="1258"/>
                <a:ext cx="7" cy="7"/>
              </a:xfrm>
              <a:custGeom>
                <a:rect b="b" l="l" r="r" t="t"/>
                <a:pathLst>
                  <a:path extrusionOk="0" h="3" w="3">
                    <a:moveTo>
                      <a:pt x="2" y="0"/>
                    </a:moveTo>
                    <a:cubicBezTo>
                      <a:pt x="2" y="0"/>
                      <a:pt x="2" y="1"/>
                      <a:pt x="1" y="1"/>
                    </a:cubicBezTo>
                    <a:cubicBezTo>
                      <a:pt x="1" y="1"/>
                      <a:pt x="1" y="1"/>
                      <a:pt x="0" y="1"/>
                    </a:cubicBezTo>
                    <a:cubicBezTo>
                      <a:pt x="0" y="1"/>
                      <a:pt x="0" y="2"/>
                      <a:pt x="0" y="2"/>
                    </a:cubicBezTo>
                    <a:cubicBezTo>
                      <a:pt x="1" y="2"/>
                      <a:pt x="1" y="2"/>
                      <a:pt x="1" y="3"/>
                    </a:cubicBezTo>
                    <a:cubicBezTo>
                      <a:pt x="2" y="3"/>
                      <a:pt x="2" y="2"/>
                      <a:pt x="3" y="2"/>
                    </a:cubicBezTo>
                    <a:cubicBezTo>
                      <a:pt x="3" y="1"/>
                      <a:pt x="3" y="1"/>
                      <a:pt x="3" y="1"/>
                    </a:cubicBezTo>
                    <a:cubicBezTo>
                      <a:pt x="3" y="0"/>
                      <a:pt x="3" y="0"/>
                      <a:pt x="3" y="0"/>
                    </a:cubicBezTo>
                    <a:cubicBezTo>
                      <a:pt x="3" y="0"/>
                      <a:pt x="2" y="0"/>
                      <a:pt x="2"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16" name="Google Shape;516;p24"/>
              <p:cNvSpPr/>
              <p:nvPr/>
            </p:nvSpPr>
            <p:spPr>
              <a:xfrm>
                <a:off x="2449" y="1132"/>
                <a:ext cx="5" cy="5"/>
              </a:xfrm>
              <a:custGeom>
                <a:rect b="b" l="l" r="r" t="t"/>
                <a:pathLst>
                  <a:path extrusionOk="0" h="2" w="2">
                    <a:moveTo>
                      <a:pt x="2" y="0"/>
                    </a:moveTo>
                    <a:cubicBezTo>
                      <a:pt x="1" y="1"/>
                      <a:pt x="0" y="2"/>
                      <a:pt x="0" y="2"/>
                    </a:cubicBezTo>
                    <a:cubicBezTo>
                      <a:pt x="1" y="2"/>
                      <a:pt x="1" y="2"/>
                      <a:pt x="2" y="2"/>
                    </a:cubicBezTo>
                    <a:cubicBezTo>
                      <a:pt x="2" y="1"/>
                      <a:pt x="2" y="1"/>
                      <a:pt x="2" y="1"/>
                    </a:cubicBezTo>
                    <a:cubicBezTo>
                      <a:pt x="2" y="0"/>
                      <a:pt x="2" y="0"/>
                      <a:pt x="2"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17" name="Google Shape;517;p24"/>
              <p:cNvSpPr/>
              <p:nvPr/>
            </p:nvSpPr>
            <p:spPr>
              <a:xfrm>
                <a:off x="2468" y="1069"/>
                <a:ext cx="10" cy="4"/>
              </a:xfrm>
              <a:custGeom>
                <a:rect b="b" l="l" r="r" t="t"/>
                <a:pathLst>
                  <a:path extrusionOk="0" h="2" w="4">
                    <a:moveTo>
                      <a:pt x="3" y="1"/>
                    </a:moveTo>
                    <a:cubicBezTo>
                      <a:pt x="4" y="1"/>
                      <a:pt x="4" y="1"/>
                      <a:pt x="4" y="1"/>
                    </a:cubicBezTo>
                    <a:cubicBezTo>
                      <a:pt x="4" y="1"/>
                      <a:pt x="3" y="0"/>
                      <a:pt x="3" y="0"/>
                    </a:cubicBezTo>
                    <a:cubicBezTo>
                      <a:pt x="3" y="0"/>
                      <a:pt x="2" y="1"/>
                      <a:pt x="2" y="1"/>
                    </a:cubicBezTo>
                    <a:cubicBezTo>
                      <a:pt x="2" y="1"/>
                      <a:pt x="0" y="2"/>
                      <a:pt x="1" y="2"/>
                    </a:cubicBezTo>
                    <a:cubicBezTo>
                      <a:pt x="1" y="2"/>
                      <a:pt x="2" y="1"/>
                      <a:pt x="3"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18" name="Google Shape;518;p24"/>
              <p:cNvSpPr/>
              <p:nvPr/>
            </p:nvSpPr>
            <p:spPr>
              <a:xfrm>
                <a:off x="2454" y="1121"/>
                <a:ext cx="5" cy="0"/>
              </a:xfrm>
              <a:custGeom>
                <a:rect b="b" l="l" r="r" t="t"/>
                <a:pathLst>
                  <a:path extrusionOk="0" h="120000" w="2">
                    <a:moveTo>
                      <a:pt x="2" y="0"/>
                    </a:moveTo>
                    <a:cubicBezTo>
                      <a:pt x="2" y="0"/>
                      <a:pt x="1" y="0"/>
                      <a:pt x="1" y="0"/>
                    </a:cubicBezTo>
                    <a:cubicBezTo>
                      <a:pt x="1" y="0"/>
                      <a:pt x="0" y="0"/>
                      <a:pt x="1" y="0"/>
                    </a:cubicBezTo>
                    <a:cubicBezTo>
                      <a:pt x="1" y="0"/>
                      <a:pt x="2" y="0"/>
                      <a:pt x="2"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19" name="Google Shape;519;p24"/>
              <p:cNvSpPr/>
              <p:nvPr/>
            </p:nvSpPr>
            <p:spPr>
              <a:xfrm>
                <a:off x="2494" y="1042"/>
                <a:ext cx="3" cy="3"/>
              </a:xfrm>
              <a:custGeom>
                <a:rect b="b" l="l" r="r" t="t"/>
                <a:pathLst>
                  <a:path extrusionOk="0" h="1" w="1">
                    <a:moveTo>
                      <a:pt x="1" y="1"/>
                    </a:moveTo>
                    <a:cubicBezTo>
                      <a:pt x="1" y="0"/>
                      <a:pt x="1" y="0"/>
                      <a:pt x="1" y="0"/>
                    </a:cubicBezTo>
                    <a:cubicBezTo>
                      <a:pt x="0" y="1"/>
                      <a:pt x="0" y="1"/>
                      <a:pt x="0" y="1"/>
                    </a:cubicBezTo>
                    <a:cubicBezTo>
                      <a:pt x="1" y="1"/>
                      <a:pt x="1" y="1"/>
                      <a:pt x="1"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20" name="Google Shape;520;p24"/>
              <p:cNvSpPr/>
              <p:nvPr/>
            </p:nvSpPr>
            <p:spPr>
              <a:xfrm>
                <a:off x="2437" y="1085"/>
                <a:ext cx="31" cy="10"/>
              </a:xfrm>
              <a:custGeom>
                <a:rect b="b" l="l" r="r" t="t"/>
                <a:pathLst>
                  <a:path extrusionOk="0" h="4" w="13">
                    <a:moveTo>
                      <a:pt x="6" y="2"/>
                    </a:moveTo>
                    <a:cubicBezTo>
                      <a:pt x="6" y="2"/>
                      <a:pt x="5" y="2"/>
                      <a:pt x="5" y="1"/>
                    </a:cubicBezTo>
                    <a:cubicBezTo>
                      <a:pt x="5" y="1"/>
                      <a:pt x="5" y="1"/>
                      <a:pt x="4" y="1"/>
                    </a:cubicBezTo>
                    <a:cubicBezTo>
                      <a:pt x="4" y="1"/>
                      <a:pt x="3" y="2"/>
                      <a:pt x="3" y="2"/>
                    </a:cubicBezTo>
                    <a:cubicBezTo>
                      <a:pt x="2" y="2"/>
                      <a:pt x="0" y="2"/>
                      <a:pt x="1" y="2"/>
                    </a:cubicBezTo>
                    <a:cubicBezTo>
                      <a:pt x="2" y="3"/>
                      <a:pt x="3" y="3"/>
                      <a:pt x="4" y="3"/>
                    </a:cubicBezTo>
                    <a:cubicBezTo>
                      <a:pt x="5" y="4"/>
                      <a:pt x="5" y="3"/>
                      <a:pt x="5" y="3"/>
                    </a:cubicBezTo>
                    <a:cubicBezTo>
                      <a:pt x="6" y="3"/>
                      <a:pt x="6" y="4"/>
                      <a:pt x="6" y="4"/>
                    </a:cubicBezTo>
                    <a:cubicBezTo>
                      <a:pt x="7" y="4"/>
                      <a:pt x="8" y="3"/>
                      <a:pt x="8" y="3"/>
                    </a:cubicBezTo>
                    <a:cubicBezTo>
                      <a:pt x="9" y="3"/>
                      <a:pt x="9" y="4"/>
                      <a:pt x="10" y="3"/>
                    </a:cubicBezTo>
                    <a:cubicBezTo>
                      <a:pt x="10" y="3"/>
                      <a:pt x="10" y="3"/>
                      <a:pt x="11" y="3"/>
                    </a:cubicBezTo>
                    <a:cubicBezTo>
                      <a:pt x="11" y="2"/>
                      <a:pt x="12" y="2"/>
                      <a:pt x="12" y="2"/>
                    </a:cubicBezTo>
                    <a:cubicBezTo>
                      <a:pt x="13" y="2"/>
                      <a:pt x="13" y="2"/>
                      <a:pt x="13" y="2"/>
                    </a:cubicBezTo>
                    <a:cubicBezTo>
                      <a:pt x="12" y="1"/>
                      <a:pt x="12" y="1"/>
                      <a:pt x="11" y="1"/>
                    </a:cubicBezTo>
                    <a:cubicBezTo>
                      <a:pt x="11" y="1"/>
                      <a:pt x="11" y="0"/>
                      <a:pt x="10" y="1"/>
                    </a:cubicBezTo>
                    <a:cubicBezTo>
                      <a:pt x="10" y="1"/>
                      <a:pt x="10" y="1"/>
                      <a:pt x="9" y="1"/>
                    </a:cubicBezTo>
                    <a:cubicBezTo>
                      <a:pt x="8" y="1"/>
                      <a:pt x="8" y="1"/>
                      <a:pt x="8" y="1"/>
                    </a:cubicBezTo>
                    <a:cubicBezTo>
                      <a:pt x="7" y="1"/>
                      <a:pt x="7" y="1"/>
                      <a:pt x="7" y="1"/>
                    </a:cubicBezTo>
                    <a:cubicBezTo>
                      <a:pt x="7" y="1"/>
                      <a:pt x="6" y="2"/>
                      <a:pt x="6" y="2"/>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21" name="Google Shape;521;p24"/>
              <p:cNvSpPr/>
              <p:nvPr/>
            </p:nvSpPr>
            <p:spPr>
              <a:xfrm>
                <a:off x="2437" y="1005"/>
                <a:ext cx="22" cy="7"/>
              </a:xfrm>
              <a:custGeom>
                <a:rect b="b" l="l" r="r" t="t"/>
                <a:pathLst>
                  <a:path extrusionOk="0" h="3" w="9">
                    <a:moveTo>
                      <a:pt x="0" y="2"/>
                    </a:moveTo>
                    <a:cubicBezTo>
                      <a:pt x="0" y="3"/>
                      <a:pt x="1" y="3"/>
                      <a:pt x="2" y="3"/>
                    </a:cubicBezTo>
                    <a:cubicBezTo>
                      <a:pt x="2" y="3"/>
                      <a:pt x="2" y="3"/>
                      <a:pt x="3" y="3"/>
                    </a:cubicBezTo>
                    <a:cubicBezTo>
                      <a:pt x="3" y="3"/>
                      <a:pt x="4" y="3"/>
                      <a:pt x="4" y="3"/>
                    </a:cubicBezTo>
                    <a:cubicBezTo>
                      <a:pt x="5" y="3"/>
                      <a:pt x="5" y="2"/>
                      <a:pt x="5" y="2"/>
                    </a:cubicBezTo>
                    <a:cubicBezTo>
                      <a:pt x="6" y="2"/>
                      <a:pt x="6" y="2"/>
                      <a:pt x="7" y="2"/>
                    </a:cubicBezTo>
                    <a:cubicBezTo>
                      <a:pt x="8" y="2"/>
                      <a:pt x="8" y="2"/>
                      <a:pt x="9" y="1"/>
                    </a:cubicBezTo>
                    <a:cubicBezTo>
                      <a:pt x="9" y="1"/>
                      <a:pt x="9" y="0"/>
                      <a:pt x="8" y="1"/>
                    </a:cubicBezTo>
                    <a:cubicBezTo>
                      <a:pt x="7" y="1"/>
                      <a:pt x="7" y="1"/>
                      <a:pt x="6" y="1"/>
                    </a:cubicBezTo>
                    <a:cubicBezTo>
                      <a:pt x="6" y="1"/>
                      <a:pt x="5" y="1"/>
                      <a:pt x="4" y="1"/>
                    </a:cubicBezTo>
                    <a:cubicBezTo>
                      <a:pt x="4" y="1"/>
                      <a:pt x="2" y="2"/>
                      <a:pt x="2" y="2"/>
                    </a:cubicBezTo>
                    <a:cubicBezTo>
                      <a:pt x="1" y="2"/>
                      <a:pt x="0" y="2"/>
                      <a:pt x="0" y="2"/>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22" name="Google Shape;522;p24"/>
              <p:cNvSpPr/>
              <p:nvPr/>
            </p:nvSpPr>
            <p:spPr>
              <a:xfrm>
                <a:off x="2440" y="988"/>
                <a:ext cx="21" cy="12"/>
              </a:xfrm>
              <a:custGeom>
                <a:rect b="b" l="l" r="r" t="t"/>
                <a:pathLst>
                  <a:path extrusionOk="0" h="5" w="9">
                    <a:moveTo>
                      <a:pt x="7" y="5"/>
                    </a:moveTo>
                    <a:cubicBezTo>
                      <a:pt x="8" y="4"/>
                      <a:pt x="9" y="3"/>
                      <a:pt x="9" y="2"/>
                    </a:cubicBezTo>
                    <a:cubicBezTo>
                      <a:pt x="9" y="2"/>
                      <a:pt x="8" y="2"/>
                      <a:pt x="8" y="2"/>
                    </a:cubicBezTo>
                    <a:cubicBezTo>
                      <a:pt x="7" y="2"/>
                      <a:pt x="6" y="2"/>
                      <a:pt x="6" y="1"/>
                    </a:cubicBezTo>
                    <a:cubicBezTo>
                      <a:pt x="6" y="1"/>
                      <a:pt x="5" y="0"/>
                      <a:pt x="2" y="1"/>
                    </a:cubicBezTo>
                    <a:cubicBezTo>
                      <a:pt x="1" y="1"/>
                      <a:pt x="1" y="1"/>
                      <a:pt x="0" y="2"/>
                    </a:cubicBezTo>
                    <a:cubicBezTo>
                      <a:pt x="0" y="2"/>
                      <a:pt x="0" y="3"/>
                      <a:pt x="2" y="4"/>
                    </a:cubicBezTo>
                    <a:cubicBezTo>
                      <a:pt x="3" y="5"/>
                      <a:pt x="5" y="5"/>
                      <a:pt x="7" y="5"/>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23" name="Google Shape;523;p24"/>
              <p:cNvSpPr/>
              <p:nvPr/>
            </p:nvSpPr>
            <p:spPr>
              <a:xfrm>
                <a:off x="2454" y="1024"/>
                <a:ext cx="2" cy="2"/>
              </a:xfrm>
              <a:custGeom>
                <a:rect b="b" l="l" r="r" t="t"/>
                <a:pathLst>
                  <a:path extrusionOk="0" h="1" w="1">
                    <a:moveTo>
                      <a:pt x="1" y="0"/>
                    </a:moveTo>
                    <a:cubicBezTo>
                      <a:pt x="0" y="0"/>
                      <a:pt x="0" y="0"/>
                      <a:pt x="0" y="0"/>
                    </a:cubicBezTo>
                    <a:cubicBezTo>
                      <a:pt x="0" y="1"/>
                      <a:pt x="0" y="1"/>
                      <a:pt x="0" y="1"/>
                    </a:cubicBezTo>
                    <a:cubicBezTo>
                      <a:pt x="0" y="1"/>
                      <a:pt x="1" y="1"/>
                      <a:pt x="1"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24" name="Google Shape;524;p24"/>
              <p:cNvSpPr/>
              <p:nvPr/>
            </p:nvSpPr>
            <p:spPr>
              <a:xfrm>
                <a:off x="2452" y="1123"/>
                <a:ext cx="7" cy="9"/>
              </a:xfrm>
              <a:custGeom>
                <a:rect b="b" l="l" r="r" t="t"/>
                <a:pathLst>
                  <a:path extrusionOk="0" h="4" w="3">
                    <a:moveTo>
                      <a:pt x="1" y="1"/>
                    </a:moveTo>
                    <a:cubicBezTo>
                      <a:pt x="1" y="1"/>
                      <a:pt x="1" y="1"/>
                      <a:pt x="1" y="2"/>
                    </a:cubicBezTo>
                    <a:cubicBezTo>
                      <a:pt x="0" y="2"/>
                      <a:pt x="0" y="3"/>
                      <a:pt x="1" y="3"/>
                    </a:cubicBezTo>
                    <a:cubicBezTo>
                      <a:pt x="1" y="4"/>
                      <a:pt x="1" y="4"/>
                      <a:pt x="2" y="3"/>
                    </a:cubicBezTo>
                    <a:cubicBezTo>
                      <a:pt x="3" y="2"/>
                      <a:pt x="3" y="2"/>
                      <a:pt x="3" y="2"/>
                    </a:cubicBezTo>
                    <a:cubicBezTo>
                      <a:pt x="3" y="1"/>
                      <a:pt x="3" y="1"/>
                      <a:pt x="2" y="1"/>
                    </a:cubicBezTo>
                    <a:cubicBezTo>
                      <a:pt x="2" y="1"/>
                      <a:pt x="2" y="1"/>
                      <a:pt x="2" y="0"/>
                    </a:cubicBezTo>
                    <a:cubicBezTo>
                      <a:pt x="2" y="0"/>
                      <a:pt x="2" y="0"/>
                      <a:pt x="2" y="0"/>
                    </a:cubicBezTo>
                    <a:cubicBezTo>
                      <a:pt x="1" y="0"/>
                      <a:pt x="1" y="0"/>
                      <a:pt x="1"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25" name="Google Shape;525;p24"/>
              <p:cNvSpPr/>
              <p:nvPr/>
            </p:nvSpPr>
            <p:spPr>
              <a:xfrm>
                <a:off x="2359" y="1199"/>
                <a:ext cx="5" cy="9"/>
              </a:xfrm>
              <a:custGeom>
                <a:rect b="b" l="l" r="r" t="t"/>
                <a:pathLst>
                  <a:path extrusionOk="0" h="4" w="2">
                    <a:moveTo>
                      <a:pt x="1" y="3"/>
                    </a:moveTo>
                    <a:cubicBezTo>
                      <a:pt x="1" y="4"/>
                      <a:pt x="1" y="3"/>
                      <a:pt x="2" y="2"/>
                    </a:cubicBezTo>
                    <a:cubicBezTo>
                      <a:pt x="2" y="1"/>
                      <a:pt x="2" y="1"/>
                      <a:pt x="2" y="1"/>
                    </a:cubicBezTo>
                    <a:cubicBezTo>
                      <a:pt x="2" y="1"/>
                      <a:pt x="1" y="1"/>
                      <a:pt x="1" y="1"/>
                    </a:cubicBezTo>
                    <a:cubicBezTo>
                      <a:pt x="1" y="0"/>
                      <a:pt x="1" y="0"/>
                      <a:pt x="0" y="0"/>
                    </a:cubicBezTo>
                    <a:cubicBezTo>
                      <a:pt x="0" y="1"/>
                      <a:pt x="0" y="1"/>
                      <a:pt x="0" y="2"/>
                    </a:cubicBezTo>
                    <a:cubicBezTo>
                      <a:pt x="1" y="3"/>
                      <a:pt x="0" y="3"/>
                      <a:pt x="1" y="3"/>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26" name="Google Shape;526;p24"/>
              <p:cNvSpPr/>
              <p:nvPr/>
            </p:nvSpPr>
            <p:spPr>
              <a:xfrm>
                <a:off x="2605" y="1319"/>
                <a:ext cx="5" cy="8"/>
              </a:xfrm>
              <a:custGeom>
                <a:rect b="b" l="l" r="r" t="t"/>
                <a:pathLst>
                  <a:path extrusionOk="0" h="3" w="2">
                    <a:moveTo>
                      <a:pt x="0" y="2"/>
                    </a:moveTo>
                    <a:cubicBezTo>
                      <a:pt x="1" y="3"/>
                      <a:pt x="2" y="0"/>
                      <a:pt x="2" y="0"/>
                    </a:cubicBezTo>
                    <a:cubicBezTo>
                      <a:pt x="1" y="0"/>
                      <a:pt x="1" y="0"/>
                      <a:pt x="1" y="0"/>
                    </a:cubicBezTo>
                    <a:cubicBezTo>
                      <a:pt x="0" y="1"/>
                      <a:pt x="0" y="2"/>
                      <a:pt x="0" y="2"/>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27" name="Google Shape;527;p24"/>
              <p:cNvSpPr/>
              <p:nvPr/>
            </p:nvSpPr>
            <p:spPr>
              <a:xfrm>
                <a:off x="2603" y="1274"/>
                <a:ext cx="12" cy="8"/>
              </a:xfrm>
              <a:custGeom>
                <a:rect b="b" l="l" r="r" t="t"/>
                <a:pathLst>
                  <a:path extrusionOk="0" h="3" w="5">
                    <a:moveTo>
                      <a:pt x="3" y="1"/>
                    </a:moveTo>
                    <a:cubicBezTo>
                      <a:pt x="2" y="0"/>
                      <a:pt x="1" y="0"/>
                      <a:pt x="1" y="0"/>
                    </a:cubicBezTo>
                    <a:cubicBezTo>
                      <a:pt x="0" y="0"/>
                      <a:pt x="0" y="0"/>
                      <a:pt x="0" y="1"/>
                    </a:cubicBezTo>
                    <a:cubicBezTo>
                      <a:pt x="1" y="3"/>
                      <a:pt x="3" y="3"/>
                      <a:pt x="4" y="2"/>
                    </a:cubicBezTo>
                    <a:cubicBezTo>
                      <a:pt x="5" y="1"/>
                      <a:pt x="4" y="1"/>
                      <a:pt x="3"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28" name="Google Shape;528;p24"/>
              <p:cNvSpPr/>
              <p:nvPr/>
            </p:nvSpPr>
            <p:spPr>
              <a:xfrm>
                <a:off x="2653" y="1317"/>
                <a:ext cx="7" cy="12"/>
              </a:xfrm>
              <a:custGeom>
                <a:rect b="b" l="l" r="r" t="t"/>
                <a:pathLst>
                  <a:path extrusionOk="0" h="5" w="3">
                    <a:moveTo>
                      <a:pt x="2" y="0"/>
                    </a:moveTo>
                    <a:cubicBezTo>
                      <a:pt x="1" y="2"/>
                      <a:pt x="0" y="2"/>
                      <a:pt x="1" y="3"/>
                    </a:cubicBezTo>
                    <a:cubicBezTo>
                      <a:pt x="2" y="4"/>
                      <a:pt x="3" y="5"/>
                      <a:pt x="3" y="3"/>
                    </a:cubicBezTo>
                    <a:cubicBezTo>
                      <a:pt x="3" y="2"/>
                      <a:pt x="3" y="0"/>
                      <a:pt x="2"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29" name="Google Shape;529;p24"/>
              <p:cNvSpPr/>
              <p:nvPr/>
            </p:nvSpPr>
            <p:spPr>
              <a:xfrm>
                <a:off x="2657" y="1336"/>
                <a:ext cx="17" cy="10"/>
              </a:xfrm>
              <a:custGeom>
                <a:rect b="b" l="l" r="r" t="t"/>
                <a:pathLst>
                  <a:path extrusionOk="0" h="4" w="7">
                    <a:moveTo>
                      <a:pt x="0" y="2"/>
                    </a:moveTo>
                    <a:cubicBezTo>
                      <a:pt x="1" y="4"/>
                      <a:pt x="2" y="4"/>
                      <a:pt x="4" y="3"/>
                    </a:cubicBezTo>
                    <a:cubicBezTo>
                      <a:pt x="5" y="3"/>
                      <a:pt x="7" y="3"/>
                      <a:pt x="6" y="2"/>
                    </a:cubicBezTo>
                    <a:cubicBezTo>
                      <a:pt x="5" y="1"/>
                      <a:pt x="2" y="0"/>
                      <a:pt x="2" y="0"/>
                    </a:cubicBezTo>
                    <a:cubicBezTo>
                      <a:pt x="1" y="0"/>
                      <a:pt x="0" y="1"/>
                      <a:pt x="0" y="2"/>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30" name="Google Shape;530;p24"/>
              <p:cNvSpPr/>
              <p:nvPr/>
            </p:nvSpPr>
            <p:spPr>
              <a:xfrm>
                <a:off x="2518" y="1251"/>
                <a:ext cx="14" cy="7"/>
              </a:xfrm>
              <a:custGeom>
                <a:rect b="b" l="l" r="r" t="t"/>
                <a:pathLst>
                  <a:path extrusionOk="0" h="3" w="6">
                    <a:moveTo>
                      <a:pt x="1" y="0"/>
                    </a:moveTo>
                    <a:cubicBezTo>
                      <a:pt x="0" y="1"/>
                      <a:pt x="1" y="1"/>
                      <a:pt x="1" y="2"/>
                    </a:cubicBezTo>
                    <a:cubicBezTo>
                      <a:pt x="2" y="2"/>
                      <a:pt x="2" y="1"/>
                      <a:pt x="2" y="1"/>
                    </a:cubicBezTo>
                    <a:cubicBezTo>
                      <a:pt x="3" y="2"/>
                      <a:pt x="3" y="2"/>
                      <a:pt x="4" y="3"/>
                    </a:cubicBezTo>
                    <a:cubicBezTo>
                      <a:pt x="5" y="3"/>
                      <a:pt x="5" y="3"/>
                      <a:pt x="5" y="1"/>
                    </a:cubicBezTo>
                    <a:cubicBezTo>
                      <a:pt x="6" y="0"/>
                      <a:pt x="4" y="1"/>
                      <a:pt x="4" y="0"/>
                    </a:cubicBezTo>
                    <a:cubicBezTo>
                      <a:pt x="3" y="0"/>
                      <a:pt x="2" y="0"/>
                      <a:pt x="1"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31" name="Google Shape;531;p24"/>
              <p:cNvSpPr/>
              <p:nvPr/>
            </p:nvSpPr>
            <p:spPr>
              <a:xfrm>
                <a:off x="2634" y="1296"/>
                <a:ext cx="14" cy="7"/>
              </a:xfrm>
              <a:custGeom>
                <a:rect b="b" l="l" r="r" t="t"/>
                <a:pathLst>
                  <a:path extrusionOk="0" h="3" w="6">
                    <a:moveTo>
                      <a:pt x="5" y="1"/>
                    </a:moveTo>
                    <a:cubicBezTo>
                      <a:pt x="6" y="0"/>
                      <a:pt x="5" y="0"/>
                      <a:pt x="4" y="0"/>
                    </a:cubicBezTo>
                    <a:cubicBezTo>
                      <a:pt x="3" y="0"/>
                      <a:pt x="0" y="1"/>
                      <a:pt x="2" y="2"/>
                    </a:cubicBezTo>
                    <a:cubicBezTo>
                      <a:pt x="3" y="3"/>
                      <a:pt x="4" y="2"/>
                      <a:pt x="5"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32" name="Google Shape;532;p24"/>
              <p:cNvSpPr/>
              <p:nvPr/>
            </p:nvSpPr>
            <p:spPr>
              <a:xfrm>
                <a:off x="2605" y="1310"/>
                <a:ext cx="10" cy="7"/>
              </a:xfrm>
              <a:custGeom>
                <a:rect b="b" l="l" r="r" t="t"/>
                <a:pathLst>
                  <a:path extrusionOk="0" h="3" w="4">
                    <a:moveTo>
                      <a:pt x="4" y="1"/>
                    </a:moveTo>
                    <a:cubicBezTo>
                      <a:pt x="3" y="0"/>
                      <a:pt x="2" y="1"/>
                      <a:pt x="2" y="1"/>
                    </a:cubicBezTo>
                    <a:cubicBezTo>
                      <a:pt x="2" y="1"/>
                      <a:pt x="0" y="3"/>
                      <a:pt x="2" y="3"/>
                    </a:cubicBezTo>
                    <a:cubicBezTo>
                      <a:pt x="4" y="2"/>
                      <a:pt x="4" y="1"/>
                      <a:pt x="4"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33" name="Google Shape;533;p24"/>
              <p:cNvSpPr/>
              <p:nvPr/>
            </p:nvSpPr>
            <p:spPr>
              <a:xfrm>
                <a:off x="2624" y="1282"/>
                <a:ext cx="12" cy="4"/>
              </a:xfrm>
              <a:custGeom>
                <a:rect b="b" l="l" r="r" t="t"/>
                <a:pathLst>
                  <a:path extrusionOk="0" h="2" w="5">
                    <a:moveTo>
                      <a:pt x="3" y="0"/>
                    </a:moveTo>
                    <a:cubicBezTo>
                      <a:pt x="2" y="1"/>
                      <a:pt x="0" y="2"/>
                      <a:pt x="1" y="2"/>
                    </a:cubicBezTo>
                    <a:cubicBezTo>
                      <a:pt x="2" y="2"/>
                      <a:pt x="4" y="2"/>
                      <a:pt x="4" y="1"/>
                    </a:cubicBezTo>
                    <a:cubicBezTo>
                      <a:pt x="5" y="0"/>
                      <a:pt x="5" y="0"/>
                      <a:pt x="3"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34" name="Google Shape;534;p24"/>
              <p:cNvSpPr/>
              <p:nvPr/>
            </p:nvSpPr>
            <p:spPr>
              <a:xfrm>
                <a:off x="2608" y="1291"/>
                <a:ext cx="19" cy="14"/>
              </a:xfrm>
              <a:custGeom>
                <a:rect b="b" l="l" r="r" t="t"/>
                <a:pathLst>
                  <a:path extrusionOk="0" h="6" w="8">
                    <a:moveTo>
                      <a:pt x="5" y="2"/>
                    </a:moveTo>
                    <a:cubicBezTo>
                      <a:pt x="4" y="3"/>
                      <a:pt x="4" y="3"/>
                      <a:pt x="2" y="3"/>
                    </a:cubicBezTo>
                    <a:cubicBezTo>
                      <a:pt x="1" y="3"/>
                      <a:pt x="0" y="4"/>
                      <a:pt x="0" y="5"/>
                    </a:cubicBezTo>
                    <a:cubicBezTo>
                      <a:pt x="0" y="6"/>
                      <a:pt x="2" y="5"/>
                      <a:pt x="5" y="4"/>
                    </a:cubicBezTo>
                    <a:cubicBezTo>
                      <a:pt x="8" y="2"/>
                      <a:pt x="8" y="1"/>
                      <a:pt x="8" y="1"/>
                    </a:cubicBezTo>
                    <a:cubicBezTo>
                      <a:pt x="8" y="1"/>
                      <a:pt x="7" y="0"/>
                      <a:pt x="7" y="0"/>
                    </a:cubicBezTo>
                    <a:cubicBezTo>
                      <a:pt x="6" y="1"/>
                      <a:pt x="6" y="1"/>
                      <a:pt x="5" y="2"/>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35" name="Google Shape;535;p24"/>
              <p:cNvSpPr/>
              <p:nvPr/>
            </p:nvSpPr>
            <p:spPr>
              <a:xfrm>
                <a:off x="2454" y="1097"/>
                <a:ext cx="95" cy="76"/>
              </a:xfrm>
              <a:custGeom>
                <a:rect b="b" l="l" r="r" t="t"/>
                <a:pathLst>
                  <a:path extrusionOk="0" h="32" w="40">
                    <a:moveTo>
                      <a:pt x="10" y="20"/>
                    </a:moveTo>
                    <a:cubicBezTo>
                      <a:pt x="11" y="20"/>
                      <a:pt x="11" y="19"/>
                      <a:pt x="13" y="20"/>
                    </a:cubicBezTo>
                    <a:cubicBezTo>
                      <a:pt x="14" y="20"/>
                      <a:pt x="14" y="20"/>
                      <a:pt x="14" y="20"/>
                    </a:cubicBezTo>
                    <a:cubicBezTo>
                      <a:pt x="15" y="20"/>
                      <a:pt x="15" y="20"/>
                      <a:pt x="16" y="20"/>
                    </a:cubicBezTo>
                    <a:cubicBezTo>
                      <a:pt x="16" y="20"/>
                      <a:pt x="17" y="20"/>
                      <a:pt x="17" y="21"/>
                    </a:cubicBezTo>
                    <a:cubicBezTo>
                      <a:pt x="17" y="22"/>
                      <a:pt x="17" y="22"/>
                      <a:pt x="18" y="22"/>
                    </a:cubicBezTo>
                    <a:cubicBezTo>
                      <a:pt x="19" y="22"/>
                      <a:pt x="19" y="22"/>
                      <a:pt x="20" y="23"/>
                    </a:cubicBezTo>
                    <a:cubicBezTo>
                      <a:pt x="21" y="24"/>
                      <a:pt x="20" y="23"/>
                      <a:pt x="22" y="23"/>
                    </a:cubicBezTo>
                    <a:cubicBezTo>
                      <a:pt x="24" y="22"/>
                      <a:pt x="24" y="22"/>
                      <a:pt x="25" y="21"/>
                    </a:cubicBezTo>
                    <a:cubicBezTo>
                      <a:pt x="26" y="20"/>
                      <a:pt x="26" y="20"/>
                      <a:pt x="27" y="19"/>
                    </a:cubicBezTo>
                    <a:cubicBezTo>
                      <a:pt x="28" y="18"/>
                      <a:pt x="28" y="18"/>
                      <a:pt x="28" y="18"/>
                    </a:cubicBezTo>
                    <a:cubicBezTo>
                      <a:pt x="29" y="17"/>
                      <a:pt x="28" y="17"/>
                      <a:pt x="29" y="17"/>
                    </a:cubicBezTo>
                    <a:cubicBezTo>
                      <a:pt x="29" y="16"/>
                      <a:pt x="30" y="17"/>
                      <a:pt x="30" y="16"/>
                    </a:cubicBezTo>
                    <a:cubicBezTo>
                      <a:pt x="31" y="16"/>
                      <a:pt x="31" y="15"/>
                      <a:pt x="31" y="15"/>
                    </a:cubicBezTo>
                    <a:cubicBezTo>
                      <a:pt x="32" y="14"/>
                      <a:pt x="33" y="14"/>
                      <a:pt x="33" y="14"/>
                    </a:cubicBezTo>
                    <a:cubicBezTo>
                      <a:pt x="33" y="14"/>
                      <a:pt x="36" y="12"/>
                      <a:pt x="37" y="10"/>
                    </a:cubicBezTo>
                    <a:cubicBezTo>
                      <a:pt x="38" y="8"/>
                      <a:pt x="38" y="9"/>
                      <a:pt x="38" y="8"/>
                    </a:cubicBezTo>
                    <a:cubicBezTo>
                      <a:pt x="39" y="8"/>
                      <a:pt x="40" y="8"/>
                      <a:pt x="40" y="7"/>
                    </a:cubicBezTo>
                    <a:cubicBezTo>
                      <a:pt x="40" y="7"/>
                      <a:pt x="39" y="7"/>
                      <a:pt x="39" y="6"/>
                    </a:cubicBezTo>
                    <a:cubicBezTo>
                      <a:pt x="39" y="6"/>
                      <a:pt x="38" y="5"/>
                      <a:pt x="36" y="5"/>
                    </a:cubicBezTo>
                    <a:cubicBezTo>
                      <a:pt x="34" y="5"/>
                      <a:pt x="33" y="5"/>
                      <a:pt x="32" y="5"/>
                    </a:cubicBezTo>
                    <a:cubicBezTo>
                      <a:pt x="31" y="4"/>
                      <a:pt x="31" y="5"/>
                      <a:pt x="31" y="4"/>
                    </a:cubicBezTo>
                    <a:cubicBezTo>
                      <a:pt x="30" y="4"/>
                      <a:pt x="31" y="3"/>
                      <a:pt x="30" y="3"/>
                    </a:cubicBezTo>
                    <a:cubicBezTo>
                      <a:pt x="29" y="2"/>
                      <a:pt x="29" y="2"/>
                      <a:pt x="28" y="2"/>
                    </a:cubicBezTo>
                    <a:cubicBezTo>
                      <a:pt x="27" y="1"/>
                      <a:pt x="28" y="1"/>
                      <a:pt x="27" y="1"/>
                    </a:cubicBezTo>
                    <a:cubicBezTo>
                      <a:pt x="26" y="0"/>
                      <a:pt x="26" y="0"/>
                      <a:pt x="25" y="0"/>
                    </a:cubicBezTo>
                    <a:cubicBezTo>
                      <a:pt x="25" y="1"/>
                      <a:pt x="24" y="1"/>
                      <a:pt x="24" y="1"/>
                    </a:cubicBezTo>
                    <a:cubicBezTo>
                      <a:pt x="24" y="1"/>
                      <a:pt x="24" y="0"/>
                      <a:pt x="23" y="0"/>
                    </a:cubicBezTo>
                    <a:cubicBezTo>
                      <a:pt x="22" y="0"/>
                      <a:pt x="21" y="0"/>
                      <a:pt x="21" y="0"/>
                    </a:cubicBezTo>
                    <a:cubicBezTo>
                      <a:pt x="19" y="0"/>
                      <a:pt x="17" y="0"/>
                      <a:pt x="16" y="1"/>
                    </a:cubicBezTo>
                    <a:cubicBezTo>
                      <a:pt x="15" y="1"/>
                      <a:pt x="15" y="2"/>
                      <a:pt x="15" y="3"/>
                    </a:cubicBezTo>
                    <a:cubicBezTo>
                      <a:pt x="15" y="3"/>
                      <a:pt x="16" y="3"/>
                      <a:pt x="16" y="4"/>
                    </a:cubicBezTo>
                    <a:cubicBezTo>
                      <a:pt x="15" y="4"/>
                      <a:pt x="15" y="3"/>
                      <a:pt x="15" y="4"/>
                    </a:cubicBezTo>
                    <a:cubicBezTo>
                      <a:pt x="15" y="5"/>
                      <a:pt x="15" y="5"/>
                      <a:pt x="15" y="5"/>
                    </a:cubicBezTo>
                    <a:cubicBezTo>
                      <a:pt x="15" y="6"/>
                      <a:pt x="16" y="7"/>
                      <a:pt x="15" y="7"/>
                    </a:cubicBezTo>
                    <a:cubicBezTo>
                      <a:pt x="14" y="7"/>
                      <a:pt x="14" y="6"/>
                      <a:pt x="14" y="5"/>
                    </a:cubicBezTo>
                    <a:cubicBezTo>
                      <a:pt x="13" y="4"/>
                      <a:pt x="13" y="4"/>
                      <a:pt x="12" y="4"/>
                    </a:cubicBezTo>
                    <a:cubicBezTo>
                      <a:pt x="12" y="4"/>
                      <a:pt x="11" y="5"/>
                      <a:pt x="12" y="6"/>
                    </a:cubicBezTo>
                    <a:cubicBezTo>
                      <a:pt x="12" y="7"/>
                      <a:pt x="10" y="7"/>
                      <a:pt x="10" y="8"/>
                    </a:cubicBezTo>
                    <a:cubicBezTo>
                      <a:pt x="9" y="9"/>
                      <a:pt x="9" y="9"/>
                      <a:pt x="9" y="10"/>
                    </a:cubicBezTo>
                    <a:cubicBezTo>
                      <a:pt x="8" y="11"/>
                      <a:pt x="8" y="10"/>
                      <a:pt x="7" y="11"/>
                    </a:cubicBezTo>
                    <a:cubicBezTo>
                      <a:pt x="7" y="13"/>
                      <a:pt x="6" y="14"/>
                      <a:pt x="6" y="14"/>
                    </a:cubicBezTo>
                    <a:cubicBezTo>
                      <a:pt x="6" y="14"/>
                      <a:pt x="6" y="14"/>
                      <a:pt x="6" y="15"/>
                    </a:cubicBezTo>
                    <a:cubicBezTo>
                      <a:pt x="5" y="16"/>
                      <a:pt x="5" y="16"/>
                      <a:pt x="4" y="17"/>
                    </a:cubicBezTo>
                    <a:cubicBezTo>
                      <a:pt x="4" y="18"/>
                      <a:pt x="3" y="19"/>
                      <a:pt x="3" y="20"/>
                    </a:cubicBezTo>
                    <a:cubicBezTo>
                      <a:pt x="3" y="20"/>
                      <a:pt x="3" y="20"/>
                      <a:pt x="3" y="21"/>
                    </a:cubicBezTo>
                    <a:cubicBezTo>
                      <a:pt x="4" y="21"/>
                      <a:pt x="5" y="21"/>
                      <a:pt x="4" y="22"/>
                    </a:cubicBezTo>
                    <a:cubicBezTo>
                      <a:pt x="4" y="23"/>
                      <a:pt x="4" y="23"/>
                      <a:pt x="3" y="24"/>
                    </a:cubicBezTo>
                    <a:cubicBezTo>
                      <a:pt x="3" y="25"/>
                      <a:pt x="3" y="25"/>
                      <a:pt x="2" y="26"/>
                    </a:cubicBezTo>
                    <a:cubicBezTo>
                      <a:pt x="2" y="27"/>
                      <a:pt x="0" y="27"/>
                      <a:pt x="1" y="28"/>
                    </a:cubicBezTo>
                    <a:cubicBezTo>
                      <a:pt x="1" y="28"/>
                      <a:pt x="3" y="28"/>
                      <a:pt x="3" y="28"/>
                    </a:cubicBezTo>
                    <a:cubicBezTo>
                      <a:pt x="3" y="28"/>
                      <a:pt x="3" y="29"/>
                      <a:pt x="2" y="29"/>
                    </a:cubicBezTo>
                    <a:cubicBezTo>
                      <a:pt x="2" y="29"/>
                      <a:pt x="2" y="28"/>
                      <a:pt x="1" y="29"/>
                    </a:cubicBezTo>
                    <a:cubicBezTo>
                      <a:pt x="1" y="29"/>
                      <a:pt x="0" y="29"/>
                      <a:pt x="0" y="30"/>
                    </a:cubicBezTo>
                    <a:cubicBezTo>
                      <a:pt x="0" y="30"/>
                      <a:pt x="0" y="30"/>
                      <a:pt x="1" y="30"/>
                    </a:cubicBezTo>
                    <a:cubicBezTo>
                      <a:pt x="2" y="30"/>
                      <a:pt x="2" y="29"/>
                      <a:pt x="3" y="30"/>
                    </a:cubicBezTo>
                    <a:cubicBezTo>
                      <a:pt x="4" y="30"/>
                      <a:pt x="3" y="30"/>
                      <a:pt x="4" y="31"/>
                    </a:cubicBezTo>
                    <a:cubicBezTo>
                      <a:pt x="5" y="31"/>
                      <a:pt x="5" y="32"/>
                      <a:pt x="5" y="31"/>
                    </a:cubicBezTo>
                    <a:cubicBezTo>
                      <a:pt x="5" y="30"/>
                      <a:pt x="4" y="30"/>
                      <a:pt x="5" y="30"/>
                    </a:cubicBezTo>
                    <a:cubicBezTo>
                      <a:pt x="6" y="30"/>
                      <a:pt x="6" y="30"/>
                      <a:pt x="7" y="29"/>
                    </a:cubicBezTo>
                    <a:cubicBezTo>
                      <a:pt x="7" y="29"/>
                      <a:pt x="7" y="29"/>
                      <a:pt x="8" y="29"/>
                    </a:cubicBezTo>
                    <a:cubicBezTo>
                      <a:pt x="8" y="28"/>
                      <a:pt x="8" y="27"/>
                      <a:pt x="9" y="27"/>
                    </a:cubicBezTo>
                    <a:cubicBezTo>
                      <a:pt x="10" y="27"/>
                      <a:pt x="10" y="27"/>
                      <a:pt x="11" y="27"/>
                    </a:cubicBezTo>
                    <a:cubicBezTo>
                      <a:pt x="11" y="26"/>
                      <a:pt x="11" y="26"/>
                      <a:pt x="11" y="26"/>
                    </a:cubicBezTo>
                    <a:cubicBezTo>
                      <a:pt x="12" y="26"/>
                      <a:pt x="12" y="26"/>
                      <a:pt x="12" y="26"/>
                    </a:cubicBezTo>
                    <a:cubicBezTo>
                      <a:pt x="12" y="26"/>
                      <a:pt x="12" y="24"/>
                      <a:pt x="12" y="24"/>
                    </a:cubicBezTo>
                    <a:cubicBezTo>
                      <a:pt x="12" y="23"/>
                      <a:pt x="11" y="23"/>
                      <a:pt x="12" y="23"/>
                    </a:cubicBezTo>
                    <a:cubicBezTo>
                      <a:pt x="12" y="22"/>
                      <a:pt x="13" y="22"/>
                      <a:pt x="13" y="22"/>
                    </a:cubicBezTo>
                    <a:cubicBezTo>
                      <a:pt x="13" y="21"/>
                      <a:pt x="13" y="21"/>
                      <a:pt x="12" y="21"/>
                    </a:cubicBezTo>
                    <a:cubicBezTo>
                      <a:pt x="11" y="21"/>
                      <a:pt x="11" y="21"/>
                      <a:pt x="10" y="21"/>
                    </a:cubicBezTo>
                    <a:cubicBezTo>
                      <a:pt x="10" y="20"/>
                      <a:pt x="9" y="20"/>
                      <a:pt x="10" y="2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36" name="Google Shape;536;p24"/>
              <p:cNvSpPr/>
              <p:nvPr/>
            </p:nvSpPr>
            <p:spPr>
              <a:xfrm>
                <a:off x="2132" y="1069"/>
                <a:ext cx="213" cy="184"/>
              </a:xfrm>
              <a:custGeom>
                <a:rect b="b" l="l" r="r" t="t"/>
                <a:pathLst>
                  <a:path extrusionOk="0" h="78" w="90">
                    <a:moveTo>
                      <a:pt x="90" y="62"/>
                    </a:moveTo>
                    <a:cubicBezTo>
                      <a:pt x="90" y="62"/>
                      <a:pt x="90" y="62"/>
                      <a:pt x="90" y="62"/>
                    </a:cubicBezTo>
                    <a:cubicBezTo>
                      <a:pt x="90" y="62"/>
                      <a:pt x="89" y="62"/>
                      <a:pt x="89" y="62"/>
                    </a:cubicBezTo>
                    <a:cubicBezTo>
                      <a:pt x="89" y="62"/>
                      <a:pt x="88" y="62"/>
                      <a:pt x="88" y="62"/>
                    </a:cubicBezTo>
                    <a:cubicBezTo>
                      <a:pt x="88" y="62"/>
                      <a:pt x="88" y="62"/>
                      <a:pt x="88" y="62"/>
                    </a:cubicBezTo>
                    <a:cubicBezTo>
                      <a:pt x="88" y="61"/>
                      <a:pt x="88" y="61"/>
                      <a:pt x="88" y="61"/>
                    </a:cubicBezTo>
                    <a:cubicBezTo>
                      <a:pt x="88" y="61"/>
                      <a:pt x="88" y="61"/>
                      <a:pt x="88" y="60"/>
                    </a:cubicBezTo>
                    <a:cubicBezTo>
                      <a:pt x="88" y="60"/>
                      <a:pt x="87" y="60"/>
                      <a:pt x="87" y="60"/>
                    </a:cubicBezTo>
                    <a:cubicBezTo>
                      <a:pt x="87" y="60"/>
                      <a:pt x="87" y="60"/>
                      <a:pt x="87" y="60"/>
                    </a:cubicBezTo>
                    <a:cubicBezTo>
                      <a:pt x="86" y="60"/>
                      <a:pt x="86" y="60"/>
                      <a:pt x="86" y="59"/>
                    </a:cubicBezTo>
                    <a:cubicBezTo>
                      <a:pt x="85" y="59"/>
                      <a:pt x="86" y="59"/>
                      <a:pt x="85" y="58"/>
                    </a:cubicBezTo>
                    <a:cubicBezTo>
                      <a:pt x="85" y="57"/>
                      <a:pt x="84" y="55"/>
                      <a:pt x="84" y="55"/>
                    </a:cubicBezTo>
                    <a:cubicBezTo>
                      <a:pt x="84" y="55"/>
                      <a:pt x="84" y="55"/>
                      <a:pt x="84" y="54"/>
                    </a:cubicBezTo>
                    <a:cubicBezTo>
                      <a:pt x="84" y="54"/>
                      <a:pt x="85" y="54"/>
                      <a:pt x="85" y="53"/>
                    </a:cubicBezTo>
                    <a:cubicBezTo>
                      <a:pt x="84" y="52"/>
                      <a:pt x="84" y="52"/>
                      <a:pt x="84" y="52"/>
                    </a:cubicBezTo>
                    <a:cubicBezTo>
                      <a:pt x="84" y="52"/>
                      <a:pt x="84" y="53"/>
                      <a:pt x="84" y="54"/>
                    </a:cubicBezTo>
                    <a:cubicBezTo>
                      <a:pt x="83" y="55"/>
                      <a:pt x="83" y="53"/>
                      <a:pt x="83" y="53"/>
                    </a:cubicBezTo>
                    <a:cubicBezTo>
                      <a:pt x="83" y="53"/>
                      <a:pt x="81" y="52"/>
                      <a:pt x="81" y="52"/>
                    </a:cubicBezTo>
                    <a:cubicBezTo>
                      <a:pt x="81" y="52"/>
                      <a:pt x="81" y="51"/>
                      <a:pt x="81" y="50"/>
                    </a:cubicBezTo>
                    <a:cubicBezTo>
                      <a:pt x="80" y="49"/>
                      <a:pt x="80" y="49"/>
                      <a:pt x="80" y="49"/>
                    </a:cubicBezTo>
                    <a:cubicBezTo>
                      <a:pt x="80" y="49"/>
                      <a:pt x="80" y="49"/>
                      <a:pt x="80" y="48"/>
                    </a:cubicBezTo>
                    <a:cubicBezTo>
                      <a:pt x="80" y="46"/>
                      <a:pt x="79" y="47"/>
                      <a:pt x="79" y="46"/>
                    </a:cubicBezTo>
                    <a:cubicBezTo>
                      <a:pt x="78" y="45"/>
                      <a:pt x="78" y="45"/>
                      <a:pt x="78" y="44"/>
                    </a:cubicBezTo>
                    <a:cubicBezTo>
                      <a:pt x="78" y="43"/>
                      <a:pt x="78" y="43"/>
                      <a:pt x="79" y="43"/>
                    </a:cubicBezTo>
                    <a:cubicBezTo>
                      <a:pt x="80" y="43"/>
                      <a:pt x="79" y="42"/>
                      <a:pt x="80" y="42"/>
                    </a:cubicBezTo>
                    <a:cubicBezTo>
                      <a:pt x="80" y="41"/>
                      <a:pt x="80" y="42"/>
                      <a:pt x="81" y="42"/>
                    </a:cubicBezTo>
                    <a:cubicBezTo>
                      <a:pt x="81" y="42"/>
                      <a:pt x="81" y="42"/>
                      <a:pt x="82" y="41"/>
                    </a:cubicBezTo>
                    <a:cubicBezTo>
                      <a:pt x="82" y="41"/>
                      <a:pt x="82" y="40"/>
                      <a:pt x="83" y="39"/>
                    </a:cubicBezTo>
                    <a:cubicBezTo>
                      <a:pt x="83" y="38"/>
                      <a:pt x="83" y="37"/>
                      <a:pt x="83" y="36"/>
                    </a:cubicBezTo>
                    <a:cubicBezTo>
                      <a:pt x="83" y="35"/>
                      <a:pt x="83" y="33"/>
                      <a:pt x="83" y="33"/>
                    </a:cubicBezTo>
                    <a:cubicBezTo>
                      <a:pt x="83" y="32"/>
                      <a:pt x="84" y="32"/>
                      <a:pt x="84" y="31"/>
                    </a:cubicBezTo>
                    <a:cubicBezTo>
                      <a:pt x="84" y="30"/>
                      <a:pt x="84" y="30"/>
                      <a:pt x="85" y="29"/>
                    </a:cubicBezTo>
                    <a:cubicBezTo>
                      <a:pt x="86" y="29"/>
                      <a:pt x="85" y="28"/>
                      <a:pt x="86" y="27"/>
                    </a:cubicBezTo>
                    <a:cubicBezTo>
                      <a:pt x="86" y="26"/>
                      <a:pt x="86" y="25"/>
                      <a:pt x="86" y="25"/>
                    </a:cubicBezTo>
                    <a:cubicBezTo>
                      <a:pt x="86" y="25"/>
                      <a:pt x="87" y="25"/>
                      <a:pt x="87" y="24"/>
                    </a:cubicBezTo>
                    <a:cubicBezTo>
                      <a:pt x="87" y="24"/>
                      <a:pt x="87" y="24"/>
                      <a:pt x="87" y="23"/>
                    </a:cubicBezTo>
                    <a:cubicBezTo>
                      <a:pt x="87" y="23"/>
                      <a:pt x="88" y="22"/>
                      <a:pt x="88" y="22"/>
                    </a:cubicBezTo>
                    <a:cubicBezTo>
                      <a:pt x="89" y="22"/>
                      <a:pt x="88" y="20"/>
                      <a:pt x="88" y="20"/>
                    </a:cubicBezTo>
                    <a:cubicBezTo>
                      <a:pt x="88" y="20"/>
                      <a:pt x="89" y="19"/>
                      <a:pt x="89" y="19"/>
                    </a:cubicBezTo>
                    <a:cubicBezTo>
                      <a:pt x="90" y="19"/>
                      <a:pt x="89" y="17"/>
                      <a:pt x="89" y="17"/>
                    </a:cubicBezTo>
                    <a:cubicBezTo>
                      <a:pt x="89" y="17"/>
                      <a:pt x="89" y="16"/>
                      <a:pt x="89" y="15"/>
                    </a:cubicBezTo>
                    <a:cubicBezTo>
                      <a:pt x="89" y="15"/>
                      <a:pt x="88" y="15"/>
                      <a:pt x="87" y="14"/>
                    </a:cubicBezTo>
                    <a:cubicBezTo>
                      <a:pt x="87" y="14"/>
                      <a:pt x="87" y="12"/>
                      <a:pt x="87" y="12"/>
                    </a:cubicBezTo>
                    <a:cubicBezTo>
                      <a:pt x="87" y="12"/>
                      <a:pt x="87" y="12"/>
                      <a:pt x="87" y="11"/>
                    </a:cubicBezTo>
                    <a:cubicBezTo>
                      <a:pt x="86" y="10"/>
                      <a:pt x="86" y="10"/>
                      <a:pt x="86" y="10"/>
                    </a:cubicBezTo>
                    <a:cubicBezTo>
                      <a:pt x="86" y="10"/>
                      <a:pt x="85" y="10"/>
                      <a:pt x="85" y="10"/>
                    </a:cubicBezTo>
                    <a:cubicBezTo>
                      <a:pt x="84" y="9"/>
                      <a:pt x="85" y="10"/>
                      <a:pt x="85" y="11"/>
                    </a:cubicBezTo>
                    <a:cubicBezTo>
                      <a:pt x="84" y="12"/>
                      <a:pt x="84" y="11"/>
                      <a:pt x="83" y="11"/>
                    </a:cubicBezTo>
                    <a:cubicBezTo>
                      <a:pt x="83" y="10"/>
                      <a:pt x="83" y="9"/>
                      <a:pt x="82" y="9"/>
                    </a:cubicBezTo>
                    <a:cubicBezTo>
                      <a:pt x="80" y="8"/>
                      <a:pt x="80" y="8"/>
                      <a:pt x="80" y="8"/>
                    </a:cubicBezTo>
                    <a:cubicBezTo>
                      <a:pt x="80" y="8"/>
                      <a:pt x="80" y="9"/>
                      <a:pt x="80" y="9"/>
                    </a:cubicBezTo>
                    <a:cubicBezTo>
                      <a:pt x="80" y="9"/>
                      <a:pt x="80" y="10"/>
                      <a:pt x="80" y="10"/>
                    </a:cubicBezTo>
                    <a:cubicBezTo>
                      <a:pt x="79" y="10"/>
                      <a:pt x="79" y="10"/>
                      <a:pt x="78" y="10"/>
                    </a:cubicBezTo>
                    <a:cubicBezTo>
                      <a:pt x="78" y="11"/>
                      <a:pt x="78" y="12"/>
                      <a:pt x="78" y="12"/>
                    </a:cubicBezTo>
                    <a:cubicBezTo>
                      <a:pt x="78" y="12"/>
                      <a:pt x="77" y="12"/>
                      <a:pt x="77" y="12"/>
                    </a:cubicBezTo>
                    <a:cubicBezTo>
                      <a:pt x="77" y="12"/>
                      <a:pt x="77" y="13"/>
                      <a:pt x="77" y="13"/>
                    </a:cubicBezTo>
                    <a:cubicBezTo>
                      <a:pt x="77" y="14"/>
                      <a:pt x="76" y="14"/>
                      <a:pt x="76" y="14"/>
                    </a:cubicBezTo>
                    <a:cubicBezTo>
                      <a:pt x="76" y="15"/>
                      <a:pt x="76" y="16"/>
                      <a:pt x="76" y="16"/>
                    </a:cubicBezTo>
                    <a:cubicBezTo>
                      <a:pt x="76" y="17"/>
                      <a:pt x="76" y="17"/>
                      <a:pt x="75" y="17"/>
                    </a:cubicBezTo>
                    <a:cubicBezTo>
                      <a:pt x="75" y="18"/>
                      <a:pt x="75" y="19"/>
                      <a:pt x="75" y="19"/>
                    </a:cubicBezTo>
                    <a:cubicBezTo>
                      <a:pt x="75" y="19"/>
                      <a:pt x="75" y="19"/>
                      <a:pt x="75" y="19"/>
                    </a:cubicBezTo>
                    <a:cubicBezTo>
                      <a:pt x="75" y="20"/>
                      <a:pt x="75" y="20"/>
                      <a:pt x="75" y="20"/>
                    </a:cubicBezTo>
                    <a:cubicBezTo>
                      <a:pt x="74" y="21"/>
                      <a:pt x="74" y="20"/>
                      <a:pt x="74" y="21"/>
                    </a:cubicBezTo>
                    <a:cubicBezTo>
                      <a:pt x="74" y="21"/>
                      <a:pt x="73" y="23"/>
                      <a:pt x="73" y="24"/>
                    </a:cubicBezTo>
                    <a:cubicBezTo>
                      <a:pt x="73" y="24"/>
                      <a:pt x="73" y="24"/>
                      <a:pt x="72" y="24"/>
                    </a:cubicBezTo>
                    <a:cubicBezTo>
                      <a:pt x="72" y="24"/>
                      <a:pt x="72" y="24"/>
                      <a:pt x="71" y="24"/>
                    </a:cubicBezTo>
                    <a:cubicBezTo>
                      <a:pt x="71" y="25"/>
                      <a:pt x="71" y="26"/>
                      <a:pt x="71" y="26"/>
                    </a:cubicBezTo>
                    <a:cubicBezTo>
                      <a:pt x="71" y="26"/>
                      <a:pt x="71" y="26"/>
                      <a:pt x="71" y="27"/>
                    </a:cubicBezTo>
                    <a:cubicBezTo>
                      <a:pt x="71" y="28"/>
                      <a:pt x="71" y="29"/>
                      <a:pt x="71" y="29"/>
                    </a:cubicBezTo>
                    <a:cubicBezTo>
                      <a:pt x="71" y="29"/>
                      <a:pt x="70" y="30"/>
                      <a:pt x="70" y="30"/>
                    </a:cubicBezTo>
                    <a:cubicBezTo>
                      <a:pt x="70" y="30"/>
                      <a:pt x="70" y="31"/>
                      <a:pt x="70" y="31"/>
                    </a:cubicBezTo>
                    <a:cubicBezTo>
                      <a:pt x="70" y="31"/>
                      <a:pt x="70" y="32"/>
                      <a:pt x="70" y="32"/>
                    </a:cubicBezTo>
                    <a:cubicBezTo>
                      <a:pt x="70" y="32"/>
                      <a:pt x="69" y="32"/>
                      <a:pt x="69" y="32"/>
                    </a:cubicBezTo>
                    <a:cubicBezTo>
                      <a:pt x="69" y="32"/>
                      <a:pt x="70" y="32"/>
                      <a:pt x="70" y="33"/>
                    </a:cubicBezTo>
                    <a:cubicBezTo>
                      <a:pt x="71" y="33"/>
                      <a:pt x="70" y="34"/>
                      <a:pt x="70" y="34"/>
                    </a:cubicBezTo>
                    <a:cubicBezTo>
                      <a:pt x="70" y="34"/>
                      <a:pt x="70" y="34"/>
                      <a:pt x="69" y="34"/>
                    </a:cubicBezTo>
                    <a:cubicBezTo>
                      <a:pt x="68" y="34"/>
                      <a:pt x="69" y="34"/>
                      <a:pt x="68" y="34"/>
                    </a:cubicBezTo>
                    <a:cubicBezTo>
                      <a:pt x="68" y="35"/>
                      <a:pt x="67" y="35"/>
                      <a:pt x="67" y="35"/>
                    </a:cubicBezTo>
                    <a:cubicBezTo>
                      <a:pt x="67" y="35"/>
                      <a:pt x="67" y="35"/>
                      <a:pt x="66" y="35"/>
                    </a:cubicBezTo>
                    <a:cubicBezTo>
                      <a:pt x="66" y="36"/>
                      <a:pt x="67" y="36"/>
                      <a:pt x="65" y="36"/>
                    </a:cubicBezTo>
                    <a:cubicBezTo>
                      <a:pt x="64" y="36"/>
                      <a:pt x="65" y="35"/>
                      <a:pt x="64" y="34"/>
                    </a:cubicBezTo>
                    <a:cubicBezTo>
                      <a:pt x="64" y="33"/>
                      <a:pt x="64" y="33"/>
                      <a:pt x="64" y="32"/>
                    </a:cubicBezTo>
                    <a:cubicBezTo>
                      <a:pt x="64" y="31"/>
                      <a:pt x="65" y="29"/>
                      <a:pt x="65" y="29"/>
                    </a:cubicBezTo>
                    <a:cubicBezTo>
                      <a:pt x="65" y="29"/>
                      <a:pt x="65" y="28"/>
                      <a:pt x="66" y="28"/>
                    </a:cubicBezTo>
                    <a:cubicBezTo>
                      <a:pt x="66" y="27"/>
                      <a:pt x="66" y="26"/>
                      <a:pt x="66" y="25"/>
                    </a:cubicBezTo>
                    <a:cubicBezTo>
                      <a:pt x="67" y="24"/>
                      <a:pt x="67" y="23"/>
                      <a:pt x="67" y="23"/>
                    </a:cubicBezTo>
                    <a:cubicBezTo>
                      <a:pt x="67" y="23"/>
                      <a:pt x="67" y="23"/>
                      <a:pt x="68" y="22"/>
                    </a:cubicBezTo>
                    <a:cubicBezTo>
                      <a:pt x="68" y="22"/>
                      <a:pt x="68" y="22"/>
                      <a:pt x="69" y="22"/>
                    </a:cubicBezTo>
                    <a:cubicBezTo>
                      <a:pt x="69" y="22"/>
                      <a:pt x="69" y="21"/>
                      <a:pt x="69" y="21"/>
                    </a:cubicBezTo>
                    <a:cubicBezTo>
                      <a:pt x="69" y="21"/>
                      <a:pt x="68" y="21"/>
                      <a:pt x="68" y="21"/>
                    </a:cubicBezTo>
                    <a:cubicBezTo>
                      <a:pt x="68" y="21"/>
                      <a:pt x="68" y="20"/>
                      <a:pt x="68" y="20"/>
                    </a:cubicBezTo>
                    <a:cubicBezTo>
                      <a:pt x="68" y="19"/>
                      <a:pt x="68" y="19"/>
                      <a:pt x="69" y="19"/>
                    </a:cubicBezTo>
                    <a:cubicBezTo>
                      <a:pt x="69" y="19"/>
                      <a:pt x="69" y="17"/>
                      <a:pt x="69" y="17"/>
                    </a:cubicBezTo>
                    <a:cubicBezTo>
                      <a:pt x="69" y="17"/>
                      <a:pt x="69" y="17"/>
                      <a:pt x="69" y="16"/>
                    </a:cubicBezTo>
                    <a:cubicBezTo>
                      <a:pt x="68" y="16"/>
                      <a:pt x="68" y="16"/>
                      <a:pt x="68" y="15"/>
                    </a:cubicBezTo>
                    <a:cubicBezTo>
                      <a:pt x="68" y="15"/>
                      <a:pt x="67" y="14"/>
                      <a:pt x="68" y="14"/>
                    </a:cubicBezTo>
                    <a:cubicBezTo>
                      <a:pt x="68" y="14"/>
                      <a:pt x="68" y="13"/>
                      <a:pt x="68" y="13"/>
                    </a:cubicBezTo>
                    <a:cubicBezTo>
                      <a:pt x="68" y="12"/>
                      <a:pt x="67" y="12"/>
                      <a:pt x="67" y="12"/>
                    </a:cubicBezTo>
                    <a:cubicBezTo>
                      <a:pt x="67" y="12"/>
                      <a:pt x="66" y="11"/>
                      <a:pt x="66" y="11"/>
                    </a:cubicBezTo>
                    <a:cubicBezTo>
                      <a:pt x="66" y="11"/>
                      <a:pt x="64" y="11"/>
                      <a:pt x="64" y="12"/>
                    </a:cubicBezTo>
                    <a:cubicBezTo>
                      <a:pt x="64" y="12"/>
                      <a:pt x="64" y="12"/>
                      <a:pt x="64" y="13"/>
                    </a:cubicBezTo>
                    <a:cubicBezTo>
                      <a:pt x="64" y="13"/>
                      <a:pt x="65" y="14"/>
                      <a:pt x="65" y="14"/>
                    </a:cubicBezTo>
                    <a:cubicBezTo>
                      <a:pt x="65" y="14"/>
                      <a:pt x="65" y="14"/>
                      <a:pt x="65" y="15"/>
                    </a:cubicBezTo>
                    <a:cubicBezTo>
                      <a:pt x="66" y="16"/>
                      <a:pt x="66" y="16"/>
                      <a:pt x="65" y="16"/>
                    </a:cubicBezTo>
                    <a:cubicBezTo>
                      <a:pt x="65" y="17"/>
                      <a:pt x="65" y="16"/>
                      <a:pt x="65" y="16"/>
                    </a:cubicBezTo>
                    <a:cubicBezTo>
                      <a:pt x="65" y="16"/>
                      <a:pt x="64" y="16"/>
                      <a:pt x="64" y="16"/>
                    </a:cubicBezTo>
                    <a:cubicBezTo>
                      <a:pt x="64" y="15"/>
                      <a:pt x="64" y="15"/>
                      <a:pt x="63" y="16"/>
                    </a:cubicBezTo>
                    <a:cubicBezTo>
                      <a:pt x="63" y="16"/>
                      <a:pt x="63" y="16"/>
                      <a:pt x="63" y="16"/>
                    </a:cubicBezTo>
                    <a:cubicBezTo>
                      <a:pt x="63" y="17"/>
                      <a:pt x="63" y="17"/>
                      <a:pt x="64" y="17"/>
                    </a:cubicBezTo>
                    <a:cubicBezTo>
                      <a:pt x="64" y="17"/>
                      <a:pt x="64" y="18"/>
                      <a:pt x="64" y="18"/>
                    </a:cubicBezTo>
                    <a:cubicBezTo>
                      <a:pt x="64" y="19"/>
                      <a:pt x="64" y="19"/>
                      <a:pt x="64" y="19"/>
                    </a:cubicBezTo>
                    <a:cubicBezTo>
                      <a:pt x="64" y="19"/>
                      <a:pt x="64" y="19"/>
                      <a:pt x="64" y="20"/>
                    </a:cubicBezTo>
                    <a:cubicBezTo>
                      <a:pt x="64" y="20"/>
                      <a:pt x="64" y="20"/>
                      <a:pt x="63" y="19"/>
                    </a:cubicBezTo>
                    <a:cubicBezTo>
                      <a:pt x="63" y="19"/>
                      <a:pt x="62" y="19"/>
                      <a:pt x="63" y="20"/>
                    </a:cubicBezTo>
                    <a:cubicBezTo>
                      <a:pt x="63" y="20"/>
                      <a:pt x="63" y="20"/>
                      <a:pt x="62" y="20"/>
                    </a:cubicBezTo>
                    <a:cubicBezTo>
                      <a:pt x="62" y="20"/>
                      <a:pt x="62" y="20"/>
                      <a:pt x="61" y="20"/>
                    </a:cubicBezTo>
                    <a:cubicBezTo>
                      <a:pt x="61" y="20"/>
                      <a:pt x="61" y="19"/>
                      <a:pt x="61" y="19"/>
                    </a:cubicBezTo>
                    <a:cubicBezTo>
                      <a:pt x="61" y="18"/>
                      <a:pt x="61" y="18"/>
                      <a:pt x="60" y="19"/>
                    </a:cubicBezTo>
                    <a:cubicBezTo>
                      <a:pt x="60" y="20"/>
                      <a:pt x="60" y="20"/>
                      <a:pt x="59" y="20"/>
                    </a:cubicBezTo>
                    <a:cubicBezTo>
                      <a:pt x="59" y="19"/>
                      <a:pt x="59" y="18"/>
                      <a:pt x="59" y="18"/>
                    </a:cubicBezTo>
                    <a:cubicBezTo>
                      <a:pt x="60" y="17"/>
                      <a:pt x="60" y="17"/>
                      <a:pt x="59" y="17"/>
                    </a:cubicBezTo>
                    <a:cubicBezTo>
                      <a:pt x="58" y="18"/>
                      <a:pt x="57" y="19"/>
                      <a:pt x="56" y="19"/>
                    </a:cubicBezTo>
                    <a:cubicBezTo>
                      <a:pt x="56" y="19"/>
                      <a:pt x="56" y="18"/>
                      <a:pt x="55" y="18"/>
                    </a:cubicBezTo>
                    <a:cubicBezTo>
                      <a:pt x="55" y="18"/>
                      <a:pt x="54" y="18"/>
                      <a:pt x="53" y="19"/>
                    </a:cubicBezTo>
                    <a:cubicBezTo>
                      <a:pt x="52" y="19"/>
                      <a:pt x="52" y="18"/>
                      <a:pt x="52" y="18"/>
                    </a:cubicBezTo>
                    <a:cubicBezTo>
                      <a:pt x="51" y="18"/>
                      <a:pt x="50" y="18"/>
                      <a:pt x="50" y="18"/>
                    </a:cubicBezTo>
                    <a:cubicBezTo>
                      <a:pt x="49" y="18"/>
                      <a:pt x="51" y="16"/>
                      <a:pt x="51" y="16"/>
                    </a:cubicBezTo>
                    <a:cubicBezTo>
                      <a:pt x="52" y="16"/>
                      <a:pt x="53" y="16"/>
                      <a:pt x="54" y="16"/>
                    </a:cubicBezTo>
                    <a:cubicBezTo>
                      <a:pt x="55" y="17"/>
                      <a:pt x="54" y="16"/>
                      <a:pt x="55" y="16"/>
                    </a:cubicBezTo>
                    <a:cubicBezTo>
                      <a:pt x="55" y="16"/>
                      <a:pt x="55" y="16"/>
                      <a:pt x="55" y="16"/>
                    </a:cubicBezTo>
                    <a:cubicBezTo>
                      <a:pt x="56" y="16"/>
                      <a:pt x="56" y="16"/>
                      <a:pt x="57" y="15"/>
                    </a:cubicBezTo>
                    <a:cubicBezTo>
                      <a:pt x="57" y="15"/>
                      <a:pt x="58" y="14"/>
                      <a:pt x="58" y="13"/>
                    </a:cubicBezTo>
                    <a:cubicBezTo>
                      <a:pt x="57" y="11"/>
                      <a:pt x="57" y="11"/>
                      <a:pt x="56" y="10"/>
                    </a:cubicBezTo>
                    <a:cubicBezTo>
                      <a:pt x="56" y="10"/>
                      <a:pt x="55" y="10"/>
                      <a:pt x="55" y="10"/>
                    </a:cubicBezTo>
                    <a:cubicBezTo>
                      <a:pt x="55" y="10"/>
                      <a:pt x="55" y="9"/>
                      <a:pt x="55" y="9"/>
                    </a:cubicBezTo>
                    <a:cubicBezTo>
                      <a:pt x="54" y="9"/>
                      <a:pt x="54" y="8"/>
                      <a:pt x="53" y="8"/>
                    </a:cubicBezTo>
                    <a:cubicBezTo>
                      <a:pt x="52" y="7"/>
                      <a:pt x="52" y="7"/>
                      <a:pt x="51" y="7"/>
                    </a:cubicBezTo>
                    <a:cubicBezTo>
                      <a:pt x="51" y="7"/>
                      <a:pt x="51" y="7"/>
                      <a:pt x="49" y="7"/>
                    </a:cubicBezTo>
                    <a:cubicBezTo>
                      <a:pt x="48" y="8"/>
                      <a:pt x="47" y="9"/>
                      <a:pt x="47" y="10"/>
                    </a:cubicBezTo>
                    <a:cubicBezTo>
                      <a:pt x="47" y="10"/>
                      <a:pt x="47" y="10"/>
                      <a:pt x="47" y="10"/>
                    </a:cubicBezTo>
                    <a:cubicBezTo>
                      <a:pt x="47" y="11"/>
                      <a:pt x="47" y="11"/>
                      <a:pt x="46" y="11"/>
                    </a:cubicBezTo>
                    <a:cubicBezTo>
                      <a:pt x="45" y="12"/>
                      <a:pt x="45" y="11"/>
                      <a:pt x="45" y="11"/>
                    </a:cubicBezTo>
                    <a:cubicBezTo>
                      <a:pt x="45" y="11"/>
                      <a:pt x="44" y="11"/>
                      <a:pt x="44" y="11"/>
                    </a:cubicBezTo>
                    <a:cubicBezTo>
                      <a:pt x="43" y="10"/>
                      <a:pt x="42" y="10"/>
                      <a:pt x="42" y="11"/>
                    </a:cubicBezTo>
                    <a:cubicBezTo>
                      <a:pt x="41" y="11"/>
                      <a:pt x="40" y="11"/>
                      <a:pt x="40" y="11"/>
                    </a:cubicBezTo>
                    <a:cubicBezTo>
                      <a:pt x="39" y="11"/>
                      <a:pt x="40" y="10"/>
                      <a:pt x="40" y="10"/>
                    </a:cubicBezTo>
                    <a:cubicBezTo>
                      <a:pt x="41" y="10"/>
                      <a:pt x="41" y="10"/>
                      <a:pt x="42" y="9"/>
                    </a:cubicBezTo>
                    <a:cubicBezTo>
                      <a:pt x="42" y="9"/>
                      <a:pt x="42" y="9"/>
                      <a:pt x="43" y="9"/>
                    </a:cubicBezTo>
                    <a:cubicBezTo>
                      <a:pt x="43" y="8"/>
                      <a:pt x="43" y="8"/>
                      <a:pt x="44" y="8"/>
                    </a:cubicBezTo>
                    <a:cubicBezTo>
                      <a:pt x="45" y="8"/>
                      <a:pt x="45" y="8"/>
                      <a:pt x="45" y="7"/>
                    </a:cubicBezTo>
                    <a:cubicBezTo>
                      <a:pt x="45" y="7"/>
                      <a:pt x="45" y="6"/>
                      <a:pt x="45" y="6"/>
                    </a:cubicBezTo>
                    <a:cubicBezTo>
                      <a:pt x="45" y="5"/>
                      <a:pt x="46" y="5"/>
                      <a:pt x="47" y="5"/>
                    </a:cubicBezTo>
                    <a:cubicBezTo>
                      <a:pt x="47" y="5"/>
                      <a:pt x="47" y="4"/>
                      <a:pt x="48" y="4"/>
                    </a:cubicBezTo>
                    <a:cubicBezTo>
                      <a:pt x="48" y="3"/>
                      <a:pt x="48" y="2"/>
                      <a:pt x="48" y="1"/>
                    </a:cubicBezTo>
                    <a:cubicBezTo>
                      <a:pt x="48" y="0"/>
                      <a:pt x="47" y="0"/>
                      <a:pt x="47" y="0"/>
                    </a:cubicBezTo>
                    <a:cubicBezTo>
                      <a:pt x="44" y="0"/>
                      <a:pt x="41" y="1"/>
                      <a:pt x="39" y="2"/>
                    </a:cubicBezTo>
                    <a:cubicBezTo>
                      <a:pt x="37" y="2"/>
                      <a:pt x="38" y="2"/>
                      <a:pt x="35" y="2"/>
                    </a:cubicBezTo>
                    <a:cubicBezTo>
                      <a:pt x="33" y="3"/>
                      <a:pt x="31" y="3"/>
                      <a:pt x="30" y="4"/>
                    </a:cubicBezTo>
                    <a:cubicBezTo>
                      <a:pt x="28" y="4"/>
                      <a:pt x="28" y="5"/>
                      <a:pt x="27" y="6"/>
                    </a:cubicBezTo>
                    <a:cubicBezTo>
                      <a:pt x="26" y="6"/>
                      <a:pt x="23" y="6"/>
                      <a:pt x="21" y="7"/>
                    </a:cubicBezTo>
                    <a:cubicBezTo>
                      <a:pt x="19" y="8"/>
                      <a:pt x="17" y="9"/>
                      <a:pt x="17" y="10"/>
                    </a:cubicBezTo>
                    <a:cubicBezTo>
                      <a:pt x="16" y="11"/>
                      <a:pt x="17" y="11"/>
                      <a:pt x="18" y="11"/>
                    </a:cubicBezTo>
                    <a:cubicBezTo>
                      <a:pt x="18" y="11"/>
                      <a:pt x="17" y="12"/>
                      <a:pt x="17" y="12"/>
                    </a:cubicBezTo>
                    <a:cubicBezTo>
                      <a:pt x="17" y="12"/>
                      <a:pt x="16" y="12"/>
                      <a:pt x="15" y="13"/>
                    </a:cubicBezTo>
                    <a:cubicBezTo>
                      <a:pt x="14" y="13"/>
                      <a:pt x="14" y="13"/>
                      <a:pt x="14" y="14"/>
                    </a:cubicBezTo>
                    <a:cubicBezTo>
                      <a:pt x="13" y="14"/>
                      <a:pt x="14" y="14"/>
                      <a:pt x="13" y="14"/>
                    </a:cubicBezTo>
                    <a:cubicBezTo>
                      <a:pt x="12" y="14"/>
                      <a:pt x="11" y="14"/>
                      <a:pt x="11" y="14"/>
                    </a:cubicBezTo>
                    <a:cubicBezTo>
                      <a:pt x="11" y="15"/>
                      <a:pt x="10" y="15"/>
                      <a:pt x="10" y="16"/>
                    </a:cubicBezTo>
                    <a:cubicBezTo>
                      <a:pt x="10" y="16"/>
                      <a:pt x="10" y="16"/>
                      <a:pt x="9" y="17"/>
                    </a:cubicBezTo>
                    <a:cubicBezTo>
                      <a:pt x="9" y="17"/>
                      <a:pt x="8" y="18"/>
                      <a:pt x="8" y="18"/>
                    </a:cubicBezTo>
                    <a:cubicBezTo>
                      <a:pt x="8" y="18"/>
                      <a:pt x="7" y="18"/>
                      <a:pt x="7" y="18"/>
                    </a:cubicBezTo>
                    <a:cubicBezTo>
                      <a:pt x="7" y="19"/>
                      <a:pt x="7" y="19"/>
                      <a:pt x="7" y="19"/>
                    </a:cubicBezTo>
                    <a:cubicBezTo>
                      <a:pt x="8" y="20"/>
                      <a:pt x="8" y="19"/>
                      <a:pt x="9" y="19"/>
                    </a:cubicBezTo>
                    <a:cubicBezTo>
                      <a:pt x="9" y="19"/>
                      <a:pt x="9" y="20"/>
                      <a:pt x="9" y="20"/>
                    </a:cubicBezTo>
                    <a:cubicBezTo>
                      <a:pt x="9" y="20"/>
                      <a:pt x="9" y="20"/>
                      <a:pt x="9" y="21"/>
                    </a:cubicBezTo>
                    <a:cubicBezTo>
                      <a:pt x="9" y="21"/>
                      <a:pt x="10" y="20"/>
                      <a:pt x="11" y="20"/>
                    </a:cubicBezTo>
                    <a:cubicBezTo>
                      <a:pt x="12" y="20"/>
                      <a:pt x="12" y="20"/>
                      <a:pt x="13" y="20"/>
                    </a:cubicBezTo>
                    <a:cubicBezTo>
                      <a:pt x="14" y="21"/>
                      <a:pt x="13" y="21"/>
                      <a:pt x="13" y="22"/>
                    </a:cubicBezTo>
                    <a:cubicBezTo>
                      <a:pt x="13" y="22"/>
                      <a:pt x="12" y="22"/>
                      <a:pt x="11" y="22"/>
                    </a:cubicBezTo>
                    <a:cubicBezTo>
                      <a:pt x="10" y="22"/>
                      <a:pt x="10" y="22"/>
                      <a:pt x="9" y="22"/>
                    </a:cubicBezTo>
                    <a:cubicBezTo>
                      <a:pt x="8" y="23"/>
                      <a:pt x="10" y="23"/>
                      <a:pt x="11" y="24"/>
                    </a:cubicBezTo>
                    <a:cubicBezTo>
                      <a:pt x="12" y="24"/>
                      <a:pt x="12" y="24"/>
                      <a:pt x="12" y="24"/>
                    </a:cubicBezTo>
                    <a:cubicBezTo>
                      <a:pt x="12" y="24"/>
                      <a:pt x="12" y="23"/>
                      <a:pt x="13" y="23"/>
                    </a:cubicBezTo>
                    <a:cubicBezTo>
                      <a:pt x="14" y="23"/>
                      <a:pt x="13" y="24"/>
                      <a:pt x="13" y="24"/>
                    </a:cubicBezTo>
                    <a:cubicBezTo>
                      <a:pt x="13" y="24"/>
                      <a:pt x="14" y="24"/>
                      <a:pt x="16" y="24"/>
                    </a:cubicBezTo>
                    <a:cubicBezTo>
                      <a:pt x="18" y="24"/>
                      <a:pt x="18" y="24"/>
                      <a:pt x="19" y="24"/>
                    </a:cubicBezTo>
                    <a:cubicBezTo>
                      <a:pt x="20" y="23"/>
                      <a:pt x="21" y="24"/>
                      <a:pt x="21" y="25"/>
                    </a:cubicBezTo>
                    <a:cubicBezTo>
                      <a:pt x="22" y="25"/>
                      <a:pt x="22" y="25"/>
                      <a:pt x="23" y="25"/>
                    </a:cubicBezTo>
                    <a:cubicBezTo>
                      <a:pt x="24" y="25"/>
                      <a:pt x="24" y="25"/>
                      <a:pt x="25" y="25"/>
                    </a:cubicBezTo>
                    <a:cubicBezTo>
                      <a:pt x="25" y="26"/>
                      <a:pt x="25" y="26"/>
                      <a:pt x="26" y="26"/>
                    </a:cubicBezTo>
                    <a:cubicBezTo>
                      <a:pt x="27" y="27"/>
                      <a:pt x="26" y="27"/>
                      <a:pt x="26" y="27"/>
                    </a:cubicBezTo>
                    <a:cubicBezTo>
                      <a:pt x="26" y="27"/>
                      <a:pt x="25" y="27"/>
                      <a:pt x="24" y="26"/>
                    </a:cubicBezTo>
                    <a:cubicBezTo>
                      <a:pt x="24" y="25"/>
                      <a:pt x="21" y="26"/>
                      <a:pt x="21" y="26"/>
                    </a:cubicBezTo>
                    <a:cubicBezTo>
                      <a:pt x="21" y="26"/>
                      <a:pt x="21" y="26"/>
                      <a:pt x="22" y="26"/>
                    </a:cubicBezTo>
                    <a:cubicBezTo>
                      <a:pt x="23" y="27"/>
                      <a:pt x="22" y="27"/>
                      <a:pt x="22" y="27"/>
                    </a:cubicBezTo>
                    <a:cubicBezTo>
                      <a:pt x="22" y="28"/>
                      <a:pt x="21" y="27"/>
                      <a:pt x="20" y="27"/>
                    </a:cubicBezTo>
                    <a:cubicBezTo>
                      <a:pt x="19" y="27"/>
                      <a:pt x="19" y="27"/>
                      <a:pt x="18" y="27"/>
                    </a:cubicBezTo>
                    <a:cubicBezTo>
                      <a:pt x="16" y="27"/>
                      <a:pt x="16" y="28"/>
                      <a:pt x="16" y="28"/>
                    </a:cubicBezTo>
                    <a:cubicBezTo>
                      <a:pt x="16" y="28"/>
                      <a:pt x="16" y="28"/>
                      <a:pt x="14" y="27"/>
                    </a:cubicBezTo>
                    <a:cubicBezTo>
                      <a:pt x="13" y="27"/>
                      <a:pt x="13" y="27"/>
                      <a:pt x="12" y="27"/>
                    </a:cubicBezTo>
                    <a:cubicBezTo>
                      <a:pt x="11" y="27"/>
                      <a:pt x="10" y="27"/>
                      <a:pt x="9" y="27"/>
                    </a:cubicBezTo>
                    <a:cubicBezTo>
                      <a:pt x="9" y="27"/>
                      <a:pt x="8" y="28"/>
                      <a:pt x="6" y="28"/>
                    </a:cubicBezTo>
                    <a:cubicBezTo>
                      <a:pt x="5" y="28"/>
                      <a:pt x="5" y="32"/>
                      <a:pt x="5" y="32"/>
                    </a:cubicBezTo>
                    <a:cubicBezTo>
                      <a:pt x="5" y="33"/>
                      <a:pt x="5" y="33"/>
                      <a:pt x="5" y="34"/>
                    </a:cubicBezTo>
                    <a:cubicBezTo>
                      <a:pt x="6" y="35"/>
                      <a:pt x="5" y="34"/>
                      <a:pt x="5" y="35"/>
                    </a:cubicBezTo>
                    <a:cubicBezTo>
                      <a:pt x="5" y="36"/>
                      <a:pt x="6" y="36"/>
                      <a:pt x="7" y="36"/>
                    </a:cubicBezTo>
                    <a:cubicBezTo>
                      <a:pt x="7" y="36"/>
                      <a:pt x="8" y="37"/>
                      <a:pt x="8" y="37"/>
                    </a:cubicBezTo>
                    <a:cubicBezTo>
                      <a:pt x="9" y="37"/>
                      <a:pt x="9" y="36"/>
                      <a:pt x="10" y="36"/>
                    </a:cubicBezTo>
                    <a:cubicBezTo>
                      <a:pt x="10" y="36"/>
                      <a:pt x="11" y="36"/>
                      <a:pt x="11" y="37"/>
                    </a:cubicBezTo>
                    <a:cubicBezTo>
                      <a:pt x="11" y="37"/>
                      <a:pt x="11" y="37"/>
                      <a:pt x="12" y="37"/>
                    </a:cubicBezTo>
                    <a:cubicBezTo>
                      <a:pt x="13" y="37"/>
                      <a:pt x="13" y="37"/>
                      <a:pt x="13" y="38"/>
                    </a:cubicBezTo>
                    <a:cubicBezTo>
                      <a:pt x="13" y="38"/>
                      <a:pt x="13" y="38"/>
                      <a:pt x="14" y="38"/>
                    </a:cubicBezTo>
                    <a:cubicBezTo>
                      <a:pt x="15" y="38"/>
                      <a:pt x="16" y="38"/>
                      <a:pt x="16" y="38"/>
                    </a:cubicBezTo>
                    <a:cubicBezTo>
                      <a:pt x="16" y="38"/>
                      <a:pt x="16" y="39"/>
                      <a:pt x="17" y="39"/>
                    </a:cubicBezTo>
                    <a:cubicBezTo>
                      <a:pt x="17" y="39"/>
                      <a:pt x="18" y="39"/>
                      <a:pt x="19" y="39"/>
                    </a:cubicBezTo>
                    <a:cubicBezTo>
                      <a:pt x="19" y="38"/>
                      <a:pt x="20" y="39"/>
                      <a:pt x="21" y="39"/>
                    </a:cubicBezTo>
                    <a:cubicBezTo>
                      <a:pt x="22" y="39"/>
                      <a:pt x="26" y="39"/>
                      <a:pt x="27" y="39"/>
                    </a:cubicBezTo>
                    <a:cubicBezTo>
                      <a:pt x="28" y="40"/>
                      <a:pt x="29" y="42"/>
                      <a:pt x="29" y="42"/>
                    </a:cubicBezTo>
                    <a:cubicBezTo>
                      <a:pt x="29" y="42"/>
                      <a:pt x="30" y="42"/>
                      <a:pt x="31" y="42"/>
                    </a:cubicBezTo>
                    <a:cubicBezTo>
                      <a:pt x="32" y="43"/>
                      <a:pt x="32" y="43"/>
                      <a:pt x="33" y="44"/>
                    </a:cubicBezTo>
                    <a:cubicBezTo>
                      <a:pt x="33" y="44"/>
                      <a:pt x="33" y="45"/>
                      <a:pt x="33" y="45"/>
                    </a:cubicBezTo>
                    <a:cubicBezTo>
                      <a:pt x="33" y="46"/>
                      <a:pt x="34" y="46"/>
                      <a:pt x="35" y="48"/>
                    </a:cubicBezTo>
                    <a:cubicBezTo>
                      <a:pt x="36" y="49"/>
                      <a:pt x="35" y="49"/>
                      <a:pt x="36" y="50"/>
                    </a:cubicBezTo>
                    <a:cubicBezTo>
                      <a:pt x="36" y="51"/>
                      <a:pt x="35" y="50"/>
                      <a:pt x="34" y="49"/>
                    </a:cubicBezTo>
                    <a:cubicBezTo>
                      <a:pt x="33" y="49"/>
                      <a:pt x="32" y="49"/>
                      <a:pt x="30" y="49"/>
                    </a:cubicBezTo>
                    <a:cubicBezTo>
                      <a:pt x="29" y="49"/>
                      <a:pt x="29" y="49"/>
                      <a:pt x="27" y="48"/>
                    </a:cubicBezTo>
                    <a:cubicBezTo>
                      <a:pt x="26" y="48"/>
                      <a:pt x="25" y="47"/>
                      <a:pt x="25" y="47"/>
                    </a:cubicBezTo>
                    <a:cubicBezTo>
                      <a:pt x="25" y="46"/>
                      <a:pt x="23" y="47"/>
                      <a:pt x="23" y="47"/>
                    </a:cubicBezTo>
                    <a:cubicBezTo>
                      <a:pt x="22" y="47"/>
                      <a:pt x="21" y="46"/>
                      <a:pt x="20" y="45"/>
                    </a:cubicBezTo>
                    <a:cubicBezTo>
                      <a:pt x="19" y="45"/>
                      <a:pt x="20" y="44"/>
                      <a:pt x="17" y="44"/>
                    </a:cubicBezTo>
                    <a:cubicBezTo>
                      <a:pt x="15" y="44"/>
                      <a:pt x="13" y="44"/>
                      <a:pt x="12" y="44"/>
                    </a:cubicBezTo>
                    <a:cubicBezTo>
                      <a:pt x="11" y="44"/>
                      <a:pt x="11" y="44"/>
                      <a:pt x="6" y="44"/>
                    </a:cubicBezTo>
                    <a:cubicBezTo>
                      <a:pt x="2" y="43"/>
                      <a:pt x="2" y="45"/>
                      <a:pt x="2" y="45"/>
                    </a:cubicBezTo>
                    <a:cubicBezTo>
                      <a:pt x="2" y="45"/>
                      <a:pt x="2" y="46"/>
                      <a:pt x="1" y="47"/>
                    </a:cubicBezTo>
                    <a:cubicBezTo>
                      <a:pt x="1" y="48"/>
                      <a:pt x="1" y="48"/>
                      <a:pt x="1" y="48"/>
                    </a:cubicBezTo>
                    <a:cubicBezTo>
                      <a:pt x="1" y="48"/>
                      <a:pt x="1" y="48"/>
                      <a:pt x="1" y="49"/>
                    </a:cubicBezTo>
                    <a:cubicBezTo>
                      <a:pt x="1" y="50"/>
                      <a:pt x="0" y="51"/>
                      <a:pt x="1" y="51"/>
                    </a:cubicBezTo>
                    <a:cubicBezTo>
                      <a:pt x="1" y="52"/>
                      <a:pt x="1" y="52"/>
                      <a:pt x="1" y="52"/>
                    </a:cubicBezTo>
                    <a:cubicBezTo>
                      <a:pt x="1" y="53"/>
                      <a:pt x="1" y="53"/>
                      <a:pt x="1" y="53"/>
                    </a:cubicBezTo>
                    <a:cubicBezTo>
                      <a:pt x="1" y="54"/>
                      <a:pt x="1" y="54"/>
                      <a:pt x="2" y="55"/>
                    </a:cubicBezTo>
                    <a:cubicBezTo>
                      <a:pt x="3" y="56"/>
                      <a:pt x="4" y="58"/>
                      <a:pt x="5" y="58"/>
                    </a:cubicBezTo>
                    <a:cubicBezTo>
                      <a:pt x="6" y="58"/>
                      <a:pt x="6" y="58"/>
                      <a:pt x="6" y="58"/>
                    </a:cubicBezTo>
                    <a:cubicBezTo>
                      <a:pt x="7" y="59"/>
                      <a:pt x="7" y="59"/>
                      <a:pt x="8" y="59"/>
                    </a:cubicBezTo>
                    <a:cubicBezTo>
                      <a:pt x="9" y="59"/>
                      <a:pt x="9" y="58"/>
                      <a:pt x="10" y="58"/>
                    </a:cubicBezTo>
                    <a:cubicBezTo>
                      <a:pt x="11" y="58"/>
                      <a:pt x="10" y="59"/>
                      <a:pt x="11" y="59"/>
                    </a:cubicBezTo>
                    <a:cubicBezTo>
                      <a:pt x="12" y="60"/>
                      <a:pt x="12" y="59"/>
                      <a:pt x="12" y="60"/>
                    </a:cubicBezTo>
                    <a:cubicBezTo>
                      <a:pt x="13" y="60"/>
                      <a:pt x="14" y="60"/>
                      <a:pt x="15" y="61"/>
                    </a:cubicBezTo>
                    <a:cubicBezTo>
                      <a:pt x="15" y="61"/>
                      <a:pt x="14" y="62"/>
                      <a:pt x="14" y="62"/>
                    </a:cubicBezTo>
                    <a:cubicBezTo>
                      <a:pt x="14" y="62"/>
                      <a:pt x="13" y="62"/>
                      <a:pt x="13" y="63"/>
                    </a:cubicBezTo>
                    <a:cubicBezTo>
                      <a:pt x="13" y="64"/>
                      <a:pt x="13" y="64"/>
                      <a:pt x="13" y="65"/>
                    </a:cubicBezTo>
                    <a:cubicBezTo>
                      <a:pt x="13" y="65"/>
                      <a:pt x="12" y="65"/>
                      <a:pt x="12" y="65"/>
                    </a:cubicBezTo>
                    <a:cubicBezTo>
                      <a:pt x="11" y="66"/>
                      <a:pt x="11" y="66"/>
                      <a:pt x="11" y="67"/>
                    </a:cubicBezTo>
                    <a:cubicBezTo>
                      <a:pt x="11" y="67"/>
                      <a:pt x="11" y="67"/>
                      <a:pt x="11" y="68"/>
                    </a:cubicBezTo>
                    <a:cubicBezTo>
                      <a:pt x="11" y="68"/>
                      <a:pt x="12" y="69"/>
                      <a:pt x="12" y="70"/>
                    </a:cubicBezTo>
                    <a:cubicBezTo>
                      <a:pt x="12" y="70"/>
                      <a:pt x="12" y="71"/>
                      <a:pt x="12" y="71"/>
                    </a:cubicBezTo>
                    <a:cubicBezTo>
                      <a:pt x="12" y="71"/>
                      <a:pt x="12" y="71"/>
                      <a:pt x="11" y="72"/>
                    </a:cubicBezTo>
                    <a:cubicBezTo>
                      <a:pt x="10" y="72"/>
                      <a:pt x="13" y="72"/>
                      <a:pt x="14" y="72"/>
                    </a:cubicBezTo>
                    <a:cubicBezTo>
                      <a:pt x="15" y="72"/>
                      <a:pt x="15" y="72"/>
                      <a:pt x="16" y="72"/>
                    </a:cubicBezTo>
                    <a:cubicBezTo>
                      <a:pt x="17" y="72"/>
                      <a:pt x="17" y="72"/>
                      <a:pt x="18" y="72"/>
                    </a:cubicBezTo>
                    <a:cubicBezTo>
                      <a:pt x="19" y="72"/>
                      <a:pt x="19" y="73"/>
                      <a:pt x="20" y="73"/>
                    </a:cubicBezTo>
                    <a:cubicBezTo>
                      <a:pt x="21" y="73"/>
                      <a:pt x="21" y="73"/>
                      <a:pt x="21" y="72"/>
                    </a:cubicBezTo>
                    <a:cubicBezTo>
                      <a:pt x="22" y="72"/>
                      <a:pt x="23" y="72"/>
                      <a:pt x="23" y="73"/>
                    </a:cubicBezTo>
                    <a:cubicBezTo>
                      <a:pt x="24" y="73"/>
                      <a:pt x="24" y="73"/>
                      <a:pt x="24" y="73"/>
                    </a:cubicBezTo>
                    <a:cubicBezTo>
                      <a:pt x="25" y="73"/>
                      <a:pt x="25" y="73"/>
                      <a:pt x="26" y="73"/>
                    </a:cubicBezTo>
                    <a:cubicBezTo>
                      <a:pt x="27" y="73"/>
                      <a:pt x="26" y="73"/>
                      <a:pt x="26" y="73"/>
                    </a:cubicBezTo>
                    <a:cubicBezTo>
                      <a:pt x="26" y="73"/>
                      <a:pt x="27" y="73"/>
                      <a:pt x="28" y="73"/>
                    </a:cubicBezTo>
                    <a:cubicBezTo>
                      <a:pt x="29" y="74"/>
                      <a:pt x="29" y="74"/>
                      <a:pt x="29" y="74"/>
                    </a:cubicBezTo>
                    <a:cubicBezTo>
                      <a:pt x="30" y="74"/>
                      <a:pt x="30" y="74"/>
                      <a:pt x="31" y="74"/>
                    </a:cubicBezTo>
                    <a:cubicBezTo>
                      <a:pt x="32" y="73"/>
                      <a:pt x="32" y="73"/>
                      <a:pt x="33" y="73"/>
                    </a:cubicBezTo>
                    <a:cubicBezTo>
                      <a:pt x="35" y="72"/>
                      <a:pt x="34" y="72"/>
                      <a:pt x="35" y="71"/>
                    </a:cubicBezTo>
                    <a:cubicBezTo>
                      <a:pt x="37" y="71"/>
                      <a:pt x="39" y="70"/>
                      <a:pt x="39" y="70"/>
                    </a:cubicBezTo>
                    <a:cubicBezTo>
                      <a:pt x="40" y="70"/>
                      <a:pt x="42" y="70"/>
                      <a:pt x="44" y="71"/>
                    </a:cubicBezTo>
                    <a:cubicBezTo>
                      <a:pt x="46" y="71"/>
                      <a:pt x="46" y="70"/>
                      <a:pt x="47" y="69"/>
                    </a:cubicBezTo>
                    <a:cubicBezTo>
                      <a:pt x="48" y="68"/>
                      <a:pt x="49" y="69"/>
                      <a:pt x="50" y="68"/>
                    </a:cubicBezTo>
                    <a:cubicBezTo>
                      <a:pt x="51" y="68"/>
                      <a:pt x="51" y="67"/>
                      <a:pt x="52" y="66"/>
                    </a:cubicBezTo>
                    <a:cubicBezTo>
                      <a:pt x="52" y="66"/>
                      <a:pt x="52" y="66"/>
                      <a:pt x="53" y="66"/>
                    </a:cubicBezTo>
                    <a:cubicBezTo>
                      <a:pt x="54" y="65"/>
                      <a:pt x="53" y="65"/>
                      <a:pt x="54" y="65"/>
                    </a:cubicBezTo>
                    <a:cubicBezTo>
                      <a:pt x="55" y="65"/>
                      <a:pt x="55" y="66"/>
                      <a:pt x="55" y="66"/>
                    </a:cubicBezTo>
                    <a:cubicBezTo>
                      <a:pt x="55" y="66"/>
                      <a:pt x="55" y="67"/>
                      <a:pt x="55" y="67"/>
                    </a:cubicBezTo>
                    <a:cubicBezTo>
                      <a:pt x="55" y="67"/>
                      <a:pt x="55" y="67"/>
                      <a:pt x="55" y="67"/>
                    </a:cubicBezTo>
                    <a:cubicBezTo>
                      <a:pt x="54" y="67"/>
                      <a:pt x="55" y="68"/>
                      <a:pt x="55" y="68"/>
                    </a:cubicBezTo>
                    <a:cubicBezTo>
                      <a:pt x="55" y="69"/>
                      <a:pt x="55" y="68"/>
                      <a:pt x="54" y="69"/>
                    </a:cubicBezTo>
                    <a:cubicBezTo>
                      <a:pt x="53" y="69"/>
                      <a:pt x="53" y="70"/>
                      <a:pt x="53" y="70"/>
                    </a:cubicBezTo>
                    <a:cubicBezTo>
                      <a:pt x="53" y="70"/>
                      <a:pt x="54" y="70"/>
                      <a:pt x="55" y="70"/>
                    </a:cubicBezTo>
                    <a:cubicBezTo>
                      <a:pt x="55" y="71"/>
                      <a:pt x="56" y="70"/>
                      <a:pt x="57" y="70"/>
                    </a:cubicBezTo>
                    <a:cubicBezTo>
                      <a:pt x="57" y="71"/>
                      <a:pt x="57" y="71"/>
                      <a:pt x="58" y="71"/>
                    </a:cubicBezTo>
                    <a:cubicBezTo>
                      <a:pt x="58" y="72"/>
                      <a:pt x="58" y="72"/>
                      <a:pt x="59" y="72"/>
                    </a:cubicBezTo>
                    <a:cubicBezTo>
                      <a:pt x="59" y="72"/>
                      <a:pt x="59" y="72"/>
                      <a:pt x="59" y="72"/>
                    </a:cubicBezTo>
                    <a:cubicBezTo>
                      <a:pt x="60" y="72"/>
                      <a:pt x="60" y="72"/>
                      <a:pt x="60" y="73"/>
                    </a:cubicBezTo>
                    <a:cubicBezTo>
                      <a:pt x="60" y="74"/>
                      <a:pt x="59" y="73"/>
                      <a:pt x="59" y="74"/>
                    </a:cubicBezTo>
                    <a:cubicBezTo>
                      <a:pt x="58" y="74"/>
                      <a:pt x="58" y="75"/>
                      <a:pt x="58" y="75"/>
                    </a:cubicBezTo>
                    <a:cubicBezTo>
                      <a:pt x="58" y="75"/>
                      <a:pt x="59" y="75"/>
                      <a:pt x="59" y="75"/>
                    </a:cubicBezTo>
                    <a:cubicBezTo>
                      <a:pt x="60" y="75"/>
                      <a:pt x="60" y="75"/>
                      <a:pt x="61" y="75"/>
                    </a:cubicBezTo>
                    <a:cubicBezTo>
                      <a:pt x="61" y="75"/>
                      <a:pt x="62" y="74"/>
                      <a:pt x="62" y="74"/>
                    </a:cubicBezTo>
                    <a:cubicBezTo>
                      <a:pt x="62" y="74"/>
                      <a:pt x="62" y="74"/>
                      <a:pt x="62" y="75"/>
                    </a:cubicBezTo>
                    <a:cubicBezTo>
                      <a:pt x="63" y="76"/>
                      <a:pt x="63" y="76"/>
                      <a:pt x="63" y="76"/>
                    </a:cubicBezTo>
                    <a:cubicBezTo>
                      <a:pt x="64" y="77"/>
                      <a:pt x="64" y="76"/>
                      <a:pt x="64" y="76"/>
                    </a:cubicBezTo>
                    <a:cubicBezTo>
                      <a:pt x="65" y="76"/>
                      <a:pt x="65" y="76"/>
                      <a:pt x="65" y="77"/>
                    </a:cubicBezTo>
                    <a:cubicBezTo>
                      <a:pt x="66" y="77"/>
                      <a:pt x="66" y="77"/>
                      <a:pt x="67" y="77"/>
                    </a:cubicBezTo>
                    <a:cubicBezTo>
                      <a:pt x="67" y="77"/>
                      <a:pt x="67" y="78"/>
                      <a:pt x="68" y="78"/>
                    </a:cubicBezTo>
                    <a:cubicBezTo>
                      <a:pt x="68" y="77"/>
                      <a:pt x="68" y="77"/>
                      <a:pt x="68" y="77"/>
                    </a:cubicBezTo>
                    <a:cubicBezTo>
                      <a:pt x="69" y="77"/>
                      <a:pt x="70" y="77"/>
                      <a:pt x="70" y="77"/>
                    </a:cubicBezTo>
                    <a:cubicBezTo>
                      <a:pt x="70" y="77"/>
                      <a:pt x="70" y="77"/>
                      <a:pt x="70" y="78"/>
                    </a:cubicBezTo>
                    <a:cubicBezTo>
                      <a:pt x="70" y="78"/>
                      <a:pt x="71" y="78"/>
                      <a:pt x="71" y="78"/>
                    </a:cubicBezTo>
                    <a:cubicBezTo>
                      <a:pt x="72" y="78"/>
                      <a:pt x="72" y="77"/>
                      <a:pt x="72" y="77"/>
                    </a:cubicBezTo>
                    <a:cubicBezTo>
                      <a:pt x="73" y="77"/>
                      <a:pt x="73" y="78"/>
                      <a:pt x="73" y="78"/>
                    </a:cubicBezTo>
                    <a:cubicBezTo>
                      <a:pt x="74" y="78"/>
                      <a:pt x="74" y="77"/>
                      <a:pt x="75" y="77"/>
                    </a:cubicBezTo>
                    <a:cubicBezTo>
                      <a:pt x="75" y="76"/>
                      <a:pt x="76" y="77"/>
                      <a:pt x="76" y="77"/>
                    </a:cubicBezTo>
                    <a:cubicBezTo>
                      <a:pt x="77" y="78"/>
                      <a:pt x="77" y="77"/>
                      <a:pt x="78" y="77"/>
                    </a:cubicBezTo>
                    <a:cubicBezTo>
                      <a:pt x="78" y="77"/>
                      <a:pt x="78" y="77"/>
                      <a:pt x="77" y="76"/>
                    </a:cubicBezTo>
                    <a:cubicBezTo>
                      <a:pt x="77" y="76"/>
                      <a:pt x="78" y="76"/>
                      <a:pt x="78" y="75"/>
                    </a:cubicBezTo>
                    <a:cubicBezTo>
                      <a:pt x="79" y="74"/>
                      <a:pt x="79" y="74"/>
                      <a:pt x="79" y="74"/>
                    </a:cubicBezTo>
                    <a:cubicBezTo>
                      <a:pt x="79" y="74"/>
                      <a:pt x="78" y="73"/>
                      <a:pt x="78" y="73"/>
                    </a:cubicBezTo>
                    <a:cubicBezTo>
                      <a:pt x="78" y="73"/>
                      <a:pt x="77" y="72"/>
                      <a:pt x="77" y="72"/>
                    </a:cubicBezTo>
                    <a:cubicBezTo>
                      <a:pt x="77" y="71"/>
                      <a:pt x="78" y="71"/>
                      <a:pt x="79" y="71"/>
                    </a:cubicBezTo>
                    <a:cubicBezTo>
                      <a:pt x="80" y="71"/>
                      <a:pt x="79" y="70"/>
                      <a:pt x="79" y="70"/>
                    </a:cubicBezTo>
                    <a:cubicBezTo>
                      <a:pt x="78" y="69"/>
                      <a:pt x="77" y="69"/>
                      <a:pt x="77" y="70"/>
                    </a:cubicBezTo>
                    <a:cubicBezTo>
                      <a:pt x="77" y="71"/>
                      <a:pt x="77" y="71"/>
                      <a:pt x="75" y="71"/>
                    </a:cubicBezTo>
                    <a:cubicBezTo>
                      <a:pt x="74" y="70"/>
                      <a:pt x="74" y="71"/>
                      <a:pt x="73" y="71"/>
                    </a:cubicBezTo>
                    <a:cubicBezTo>
                      <a:pt x="73" y="72"/>
                      <a:pt x="72" y="73"/>
                      <a:pt x="71" y="73"/>
                    </a:cubicBezTo>
                    <a:cubicBezTo>
                      <a:pt x="70" y="73"/>
                      <a:pt x="71" y="72"/>
                      <a:pt x="72" y="72"/>
                    </a:cubicBezTo>
                    <a:cubicBezTo>
                      <a:pt x="73" y="71"/>
                      <a:pt x="73" y="71"/>
                      <a:pt x="73" y="70"/>
                    </a:cubicBezTo>
                    <a:cubicBezTo>
                      <a:pt x="73" y="70"/>
                      <a:pt x="73" y="70"/>
                      <a:pt x="73" y="70"/>
                    </a:cubicBezTo>
                    <a:cubicBezTo>
                      <a:pt x="72" y="70"/>
                      <a:pt x="72" y="70"/>
                      <a:pt x="72" y="69"/>
                    </a:cubicBezTo>
                    <a:cubicBezTo>
                      <a:pt x="72" y="69"/>
                      <a:pt x="72" y="68"/>
                      <a:pt x="73" y="68"/>
                    </a:cubicBezTo>
                    <a:cubicBezTo>
                      <a:pt x="73" y="67"/>
                      <a:pt x="73" y="67"/>
                      <a:pt x="72" y="67"/>
                    </a:cubicBezTo>
                    <a:cubicBezTo>
                      <a:pt x="72" y="67"/>
                      <a:pt x="72" y="66"/>
                      <a:pt x="73" y="65"/>
                    </a:cubicBezTo>
                    <a:cubicBezTo>
                      <a:pt x="73" y="65"/>
                      <a:pt x="74" y="65"/>
                      <a:pt x="74" y="66"/>
                    </a:cubicBezTo>
                    <a:cubicBezTo>
                      <a:pt x="74" y="66"/>
                      <a:pt x="74" y="67"/>
                      <a:pt x="75" y="68"/>
                    </a:cubicBezTo>
                    <a:cubicBezTo>
                      <a:pt x="75" y="68"/>
                      <a:pt x="75" y="68"/>
                      <a:pt x="76" y="68"/>
                    </a:cubicBezTo>
                    <a:cubicBezTo>
                      <a:pt x="77" y="68"/>
                      <a:pt x="77" y="68"/>
                      <a:pt x="78" y="68"/>
                    </a:cubicBezTo>
                    <a:cubicBezTo>
                      <a:pt x="78" y="67"/>
                      <a:pt x="78" y="67"/>
                      <a:pt x="77" y="67"/>
                    </a:cubicBezTo>
                    <a:cubicBezTo>
                      <a:pt x="77" y="66"/>
                      <a:pt x="77" y="66"/>
                      <a:pt x="77" y="66"/>
                    </a:cubicBezTo>
                    <a:cubicBezTo>
                      <a:pt x="78" y="65"/>
                      <a:pt x="78" y="66"/>
                      <a:pt x="78" y="66"/>
                    </a:cubicBezTo>
                    <a:cubicBezTo>
                      <a:pt x="79" y="66"/>
                      <a:pt x="79" y="66"/>
                      <a:pt x="80" y="65"/>
                    </a:cubicBezTo>
                    <a:cubicBezTo>
                      <a:pt x="80" y="65"/>
                      <a:pt x="80" y="64"/>
                      <a:pt x="80" y="64"/>
                    </a:cubicBezTo>
                    <a:cubicBezTo>
                      <a:pt x="81" y="64"/>
                      <a:pt x="81" y="65"/>
                      <a:pt x="81" y="65"/>
                    </a:cubicBezTo>
                    <a:cubicBezTo>
                      <a:pt x="81" y="65"/>
                      <a:pt x="82" y="64"/>
                      <a:pt x="82" y="64"/>
                    </a:cubicBezTo>
                    <a:cubicBezTo>
                      <a:pt x="83" y="64"/>
                      <a:pt x="82" y="64"/>
                      <a:pt x="82" y="65"/>
                    </a:cubicBezTo>
                    <a:cubicBezTo>
                      <a:pt x="82" y="65"/>
                      <a:pt x="82" y="66"/>
                      <a:pt x="82" y="67"/>
                    </a:cubicBezTo>
                    <a:cubicBezTo>
                      <a:pt x="82" y="67"/>
                      <a:pt x="82" y="67"/>
                      <a:pt x="83" y="67"/>
                    </a:cubicBezTo>
                    <a:cubicBezTo>
                      <a:pt x="83" y="67"/>
                      <a:pt x="83" y="67"/>
                      <a:pt x="83" y="68"/>
                    </a:cubicBezTo>
                    <a:cubicBezTo>
                      <a:pt x="83" y="69"/>
                      <a:pt x="83" y="68"/>
                      <a:pt x="84" y="67"/>
                    </a:cubicBezTo>
                    <a:cubicBezTo>
                      <a:pt x="85" y="66"/>
                      <a:pt x="85" y="66"/>
                      <a:pt x="85" y="65"/>
                    </a:cubicBezTo>
                    <a:cubicBezTo>
                      <a:pt x="86" y="64"/>
                      <a:pt x="86" y="65"/>
                      <a:pt x="86" y="65"/>
                    </a:cubicBezTo>
                    <a:cubicBezTo>
                      <a:pt x="86" y="65"/>
                      <a:pt x="86" y="66"/>
                      <a:pt x="86" y="67"/>
                    </a:cubicBezTo>
                    <a:cubicBezTo>
                      <a:pt x="85" y="67"/>
                      <a:pt x="85" y="67"/>
                      <a:pt x="85" y="68"/>
                    </a:cubicBezTo>
                    <a:cubicBezTo>
                      <a:pt x="85" y="69"/>
                      <a:pt x="85" y="68"/>
                      <a:pt x="86" y="69"/>
                    </a:cubicBezTo>
                    <a:cubicBezTo>
                      <a:pt x="86" y="69"/>
                      <a:pt x="87" y="69"/>
                      <a:pt x="87" y="69"/>
                    </a:cubicBezTo>
                    <a:cubicBezTo>
                      <a:pt x="88" y="69"/>
                      <a:pt x="88" y="68"/>
                      <a:pt x="89" y="68"/>
                    </a:cubicBezTo>
                    <a:cubicBezTo>
                      <a:pt x="89" y="67"/>
                      <a:pt x="89" y="67"/>
                      <a:pt x="89" y="67"/>
                    </a:cubicBezTo>
                    <a:cubicBezTo>
                      <a:pt x="89" y="66"/>
                      <a:pt x="90" y="65"/>
                      <a:pt x="90" y="65"/>
                    </a:cubicBezTo>
                    <a:cubicBezTo>
                      <a:pt x="90" y="65"/>
                      <a:pt x="90" y="64"/>
                      <a:pt x="90" y="64"/>
                    </a:cubicBezTo>
                    <a:cubicBezTo>
                      <a:pt x="90" y="64"/>
                      <a:pt x="90" y="64"/>
                      <a:pt x="90" y="63"/>
                    </a:cubicBezTo>
                    <a:cubicBezTo>
                      <a:pt x="90" y="63"/>
                      <a:pt x="90" y="62"/>
                      <a:pt x="90" y="62"/>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37" name="Google Shape;537;p24"/>
              <p:cNvSpPr/>
              <p:nvPr/>
            </p:nvSpPr>
            <p:spPr>
              <a:xfrm>
                <a:off x="2331" y="1234"/>
                <a:ext cx="5" cy="7"/>
              </a:xfrm>
              <a:custGeom>
                <a:rect b="b" l="l" r="r" t="t"/>
                <a:pathLst>
                  <a:path extrusionOk="0" h="3" w="2">
                    <a:moveTo>
                      <a:pt x="1" y="3"/>
                    </a:moveTo>
                    <a:cubicBezTo>
                      <a:pt x="1" y="2"/>
                      <a:pt x="2" y="3"/>
                      <a:pt x="2" y="2"/>
                    </a:cubicBezTo>
                    <a:cubicBezTo>
                      <a:pt x="2" y="1"/>
                      <a:pt x="2" y="1"/>
                      <a:pt x="1" y="1"/>
                    </a:cubicBezTo>
                    <a:cubicBezTo>
                      <a:pt x="1" y="1"/>
                      <a:pt x="1" y="0"/>
                      <a:pt x="1" y="0"/>
                    </a:cubicBezTo>
                    <a:cubicBezTo>
                      <a:pt x="1" y="0"/>
                      <a:pt x="1" y="0"/>
                      <a:pt x="1" y="0"/>
                    </a:cubicBezTo>
                    <a:cubicBezTo>
                      <a:pt x="0" y="1"/>
                      <a:pt x="0" y="1"/>
                      <a:pt x="1" y="1"/>
                    </a:cubicBezTo>
                    <a:cubicBezTo>
                      <a:pt x="1" y="2"/>
                      <a:pt x="0" y="2"/>
                      <a:pt x="0" y="3"/>
                    </a:cubicBezTo>
                    <a:cubicBezTo>
                      <a:pt x="0" y="3"/>
                      <a:pt x="0" y="3"/>
                      <a:pt x="1" y="3"/>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38" name="Google Shape;538;p24"/>
              <p:cNvSpPr/>
              <p:nvPr/>
            </p:nvSpPr>
            <p:spPr>
              <a:xfrm>
                <a:off x="2338" y="1248"/>
                <a:ext cx="5" cy="8"/>
              </a:xfrm>
              <a:custGeom>
                <a:rect b="b" l="l" r="r" t="t"/>
                <a:pathLst>
                  <a:path extrusionOk="0" h="3" w="2">
                    <a:moveTo>
                      <a:pt x="2" y="2"/>
                    </a:moveTo>
                    <a:cubicBezTo>
                      <a:pt x="2" y="1"/>
                      <a:pt x="2" y="1"/>
                      <a:pt x="2" y="1"/>
                    </a:cubicBezTo>
                    <a:cubicBezTo>
                      <a:pt x="2" y="1"/>
                      <a:pt x="2" y="1"/>
                      <a:pt x="2" y="1"/>
                    </a:cubicBezTo>
                    <a:cubicBezTo>
                      <a:pt x="1" y="0"/>
                      <a:pt x="1" y="0"/>
                      <a:pt x="1" y="1"/>
                    </a:cubicBezTo>
                    <a:cubicBezTo>
                      <a:pt x="0" y="1"/>
                      <a:pt x="0" y="2"/>
                      <a:pt x="0" y="2"/>
                    </a:cubicBezTo>
                    <a:cubicBezTo>
                      <a:pt x="0" y="2"/>
                      <a:pt x="1" y="3"/>
                      <a:pt x="1" y="3"/>
                    </a:cubicBezTo>
                    <a:cubicBezTo>
                      <a:pt x="1" y="3"/>
                      <a:pt x="1" y="2"/>
                      <a:pt x="2" y="2"/>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39" name="Google Shape;539;p24"/>
              <p:cNvSpPr/>
              <p:nvPr/>
            </p:nvSpPr>
            <p:spPr>
              <a:xfrm>
                <a:off x="2336" y="1284"/>
                <a:ext cx="4" cy="5"/>
              </a:xfrm>
              <a:custGeom>
                <a:rect b="b" l="l" r="r" t="t"/>
                <a:pathLst>
                  <a:path extrusionOk="0" h="2" w="2">
                    <a:moveTo>
                      <a:pt x="1" y="2"/>
                    </a:moveTo>
                    <a:cubicBezTo>
                      <a:pt x="2" y="1"/>
                      <a:pt x="2" y="2"/>
                      <a:pt x="2" y="1"/>
                    </a:cubicBezTo>
                    <a:cubicBezTo>
                      <a:pt x="1" y="1"/>
                      <a:pt x="2" y="1"/>
                      <a:pt x="1" y="1"/>
                    </a:cubicBezTo>
                    <a:cubicBezTo>
                      <a:pt x="1" y="1"/>
                      <a:pt x="1" y="0"/>
                      <a:pt x="1" y="0"/>
                    </a:cubicBezTo>
                    <a:cubicBezTo>
                      <a:pt x="1" y="1"/>
                      <a:pt x="0" y="1"/>
                      <a:pt x="1" y="2"/>
                    </a:cubicBezTo>
                    <a:cubicBezTo>
                      <a:pt x="1" y="2"/>
                      <a:pt x="1" y="2"/>
                      <a:pt x="1" y="2"/>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40" name="Google Shape;540;p24"/>
              <p:cNvSpPr/>
              <p:nvPr/>
            </p:nvSpPr>
            <p:spPr>
              <a:xfrm>
                <a:off x="2329" y="1251"/>
                <a:ext cx="9" cy="14"/>
              </a:xfrm>
              <a:custGeom>
                <a:rect b="b" l="l" r="r" t="t"/>
                <a:pathLst>
                  <a:path extrusionOk="0" h="6" w="4">
                    <a:moveTo>
                      <a:pt x="1" y="5"/>
                    </a:moveTo>
                    <a:cubicBezTo>
                      <a:pt x="1" y="5"/>
                      <a:pt x="0" y="6"/>
                      <a:pt x="1" y="5"/>
                    </a:cubicBezTo>
                    <a:cubicBezTo>
                      <a:pt x="2" y="5"/>
                      <a:pt x="2" y="4"/>
                      <a:pt x="3" y="3"/>
                    </a:cubicBezTo>
                    <a:cubicBezTo>
                      <a:pt x="3" y="3"/>
                      <a:pt x="3" y="3"/>
                      <a:pt x="3" y="3"/>
                    </a:cubicBezTo>
                    <a:cubicBezTo>
                      <a:pt x="4" y="2"/>
                      <a:pt x="4" y="3"/>
                      <a:pt x="4" y="2"/>
                    </a:cubicBezTo>
                    <a:cubicBezTo>
                      <a:pt x="3" y="2"/>
                      <a:pt x="3" y="1"/>
                      <a:pt x="3" y="1"/>
                    </a:cubicBezTo>
                    <a:cubicBezTo>
                      <a:pt x="3" y="1"/>
                      <a:pt x="3" y="1"/>
                      <a:pt x="3" y="1"/>
                    </a:cubicBezTo>
                    <a:cubicBezTo>
                      <a:pt x="2" y="0"/>
                      <a:pt x="2" y="0"/>
                      <a:pt x="2" y="1"/>
                    </a:cubicBezTo>
                    <a:cubicBezTo>
                      <a:pt x="2" y="2"/>
                      <a:pt x="2" y="2"/>
                      <a:pt x="1" y="2"/>
                    </a:cubicBezTo>
                    <a:cubicBezTo>
                      <a:pt x="1" y="3"/>
                      <a:pt x="1" y="3"/>
                      <a:pt x="0" y="4"/>
                    </a:cubicBezTo>
                    <a:cubicBezTo>
                      <a:pt x="0" y="4"/>
                      <a:pt x="0" y="4"/>
                      <a:pt x="1" y="5"/>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41" name="Google Shape;541;p24"/>
              <p:cNvSpPr/>
              <p:nvPr/>
            </p:nvSpPr>
            <p:spPr>
              <a:xfrm>
                <a:off x="2418" y="1187"/>
                <a:ext cx="5" cy="2"/>
              </a:xfrm>
              <a:custGeom>
                <a:rect b="b" l="l" r="r" t="t"/>
                <a:pathLst>
                  <a:path extrusionOk="0" h="1" w="2">
                    <a:moveTo>
                      <a:pt x="1" y="1"/>
                    </a:moveTo>
                    <a:cubicBezTo>
                      <a:pt x="1" y="1"/>
                      <a:pt x="1" y="1"/>
                      <a:pt x="2" y="1"/>
                    </a:cubicBezTo>
                    <a:cubicBezTo>
                      <a:pt x="2" y="0"/>
                      <a:pt x="1" y="0"/>
                      <a:pt x="1" y="0"/>
                    </a:cubicBezTo>
                    <a:cubicBezTo>
                      <a:pt x="1" y="0"/>
                      <a:pt x="0" y="1"/>
                      <a:pt x="1"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42" name="Google Shape;542;p24"/>
              <p:cNvSpPr/>
              <p:nvPr/>
            </p:nvSpPr>
            <p:spPr>
              <a:xfrm>
                <a:off x="2347" y="1232"/>
                <a:ext cx="55" cy="52"/>
              </a:xfrm>
              <a:custGeom>
                <a:rect b="b" l="l" r="r" t="t"/>
                <a:pathLst>
                  <a:path extrusionOk="0" h="22" w="23">
                    <a:moveTo>
                      <a:pt x="21" y="19"/>
                    </a:moveTo>
                    <a:cubicBezTo>
                      <a:pt x="22" y="18"/>
                      <a:pt x="23" y="18"/>
                      <a:pt x="23" y="17"/>
                    </a:cubicBezTo>
                    <a:cubicBezTo>
                      <a:pt x="23" y="17"/>
                      <a:pt x="23" y="17"/>
                      <a:pt x="22" y="17"/>
                    </a:cubicBezTo>
                    <a:cubicBezTo>
                      <a:pt x="22" y="17"/>
                      <a:pt x="21" y="17"/>
                      <a:pt x="21" y="17"/>
                    </a:cubicBezTo>
                    <a:cubicBezTo>
                      <a:pt x="20" y="17"/>
                      <a:pt x="20" y="17"/>
                      <a:pt x="21" y="16"/>
                    </a:cubicBezTo>
                    <a:cubicBezTo>
                      <a:pt x="21" y="15"/>
                      <a:pt x="22" y="14"/>
                      <a:pt x="22" y="14"/>
                    </a:cubicBezTo>
                    <a:cubicBezTo>
                      <a:pt x="23" y="13"/>
                      <a:pt x="22" y="13"/>
                      <a:pt x="21" y="13"/>
                    </a:cubicBezTo>
                    <a:cubicBezTo>
                      <a:pt x="21" y="13"/>
                      <a:pt x="20" y="15"/>
                      <a:pt x="20" y="15"/>
                    </a:cubicBezTo>
                    <a:cubicBezTo>
                      <a:pt x="19" y="15"/>
                      <a:pt x="20" y="13"/>
                      <a:pt x="20" y="12"/>
                    </a:cubicBezTo>
                    <a:cubicBezTo>
                      <a:pt x="20" y="11"/>
                      <a:pt x="20" y="11"/>
                      <a:pt x="20" y="10"/>
                    </a:cubicBezTo>
                    <a:cubicBezTo>
                      <a:pt x="20" y="8"/>
                      <a:pt x="20" y="8"/>
                      <a:pt x="20" y="8"/>
                    </a:cubicBezTo>
                    <a:cubicBezTo>
                      <a:pt x="19" y="7"/>
                      <a:pt x="19" y="7"/>
                      <a:pt x="18" y="7"/>
                    </a:cubicBezTo>
                    <a:cubicBezTo>
                      <a:pt x="18" y="6"/>
                      <a:pt x="18" y="6"/>
                      <a:pt x="18" y="5"/>
                    </a:cubicBezTo>
                    <a:cubicBezTo>
                      <a:pt x="18" y="4"/>
                      <a:pt x="17" y="5"/>
                      <a:pt x="16" y="6"/>
                    </a:cubicBezTo>
                    <a:cubicBezTo>
                      <a:pt x="16" y="6"/>
                      <a:pt x="16" y="5"/>
                      <a:pt x="16" y="4"/>
                    </a:cubicBezTo>
                    <a:cubicBezTo>
                      <a:pt x="17" y="4"/>
                      <a:pt x="17" y="4"/>
                      <a:pt x="16" y="3"/>
                    </a:cubicBezTo>
                    <a:cubicBezTo>
                      <a:pt x="16" y="3"/>
                      <a:pt x="16" y="3"/>
                      <a:pt x="16" y="2"/>
                    </a:cubicBezTo>
                    <a:cubicBezTo>
                      <a:pt x="16" y="2"/>
                      <a:pt x="16" y="1"/>
                      <a:pt x="16" y="0"/>
                    </a:cubicBezTo>
                    <a:cubicBezTo>
                      <a:pt x="13" y="1"/>
                      <a:pt x="13" y="2"/>
                      <a:pt x="13" y="2"/>
                    </a:cubicBezTo>
                    <a:cubicBezTo>
                      <a:pt x="12" y="3"/>
                      <a:pt x="12" y="4"/>
                      <a:pt x="12" y="5"/>
                    </a:cubicBezTo>
                    <a:cubicBezTo>
                      <a:pt x="12" y="5"/>
                      <a:pt x="12" y="5"/>
                      <a:pt x="12" y="6"/>
                    </a:cubicBezTo>
                    <a:cubicBezTo>
                      <a:pt x="12" y="6"/>
                      <a:pt x="12" y="6"/>
                      <a:pt x="12" y="6"/>
                    </a:cubicBezTo>
                    <a:cubicBezTo>
                      <a:pt x="11" y="6"/>
                      <a:pt x="11" y="5"/>
                      <a:pt x="11" y="5"/>
                    </a:cubicBezTo>
                    <a:cubicBezTo>
                      <a:pt x="11" y="4"/>
                      <a:pt x="11" y="4"/>
                      <a:pt x="10" y="5"/>
                    </a:cubicBezTo>
                    <a:cubicBezTo>
                      <a:pt x="10" y="5"/>
                      <a:pt x="10" y="5"/>
                      <a:pt x="10" y="6"/>
                    </a:cubicBezTo>
                    <a:cubicBezTo>
                      <a:pt x="9" y="6"/>
                      <a:pt x="9" y="6"/>
                      <a:pt x="9" y="6"/>
                    </a:cubicBezTo>
                    <a:cubicBezTo>
                      <a:pt x="9" y="6"/>
                      <a:pt x="9" y="6"/>
                      <a:pt x="9" y="7"/>
                    </a:cubicBezTo>
                    <a:cubicBezTo>
                      <a:pt x="10" y="7"/>
                      <a:pt x="9" y="8"/>
                      <a:pt x="9" y="8"/>
                    </a:cubicBezTo>
                    <a:cubicBezTo>
                      <a:pt x="9" y="8"/>
                      <a:pt x="9" y="8"/>
                      <a:pt x="8" y="8"/>
                    </a:cubicBezTo>
                    <a:cubicBezTo>
                      <a:pt x="7" y="8"/>
                      <a:pt x="7" y="8"/>
                      <a:pt x="7" y="9"/>
                    </a:cubicBezTo>
                    <a:cubicBezTo>
                      <a:pt x="7" y="9"/>
                      <a:pt x="7" y="9"/>
                      <a:pt x="6" y="9"/>
                    </a:cubicBezTo>
                    <a:cubicBezTo>
                      <a:pt x="5" y="9"/>
                      <a:pt x="6" y="9"/>
                      <a:pt x="4" y="9"/>
                    </a:cubicBezTo>
                    <a:cubicBezTo>
                      <a:pt x="1" y="9"/>
                      <a:pt x="0" y="11"/>
                      <a:pt x="0" y="11"/>
                    </a:cubicBezTo>
                    <a:cubicBezTo>
                      <a:pt x="0" y="11"/>
                      <a:pt x="1" y="13"/>
                      <a:pt x="1" y="13"/>
                    </a:cubicBezTo>
                    <a:cubicBezTo>
                      <a:pt x="2" y="14"/>
                      <a:pt x="2" y="13"/>
                      <a:pt x="2" y="13"/>
                    </a:cubicBezTo>
                    <a:cubicBezTo>
                      <a:pt x="3" y="13"/>
                      <a:pt x="3" y="13"/>
                      <a:pt x="2" y="12"/>
                    </a:cubicBezTo>
                    <a:cubicBezTo>
                      <a:pt x="2" y="12"/>
                      <a:pt x="2" y="11"/>
                      <a:pt x="3" y="11"/>
                    </a:cubicBezTo>
                    <a:cubicBezTo>
                      <a:pt x="3" y="11"/>
                      <a:pt x="4" y="12"/>
                      <a:pt x="4" y="12"/>
                    </a:cubicBezTo>
                    <a:cubicBezTo>
                      <a:pt x="4" y="13"/>
                      <a:pt x="4" y="13"/>
                      <a:pt x="4" y="14"/>
                    </a:cubicBezTo>
                    <a:cubicBezTo>
                      <a:pt x="4" y="14"/>
                      <a:pt x="4" y="14"/>
                      <a:pt x="5" y="14"/>
                    </a:cubicBezTo>
                    <a:cubicBezTo>
                      <a:pt x="5" y="14"/>
                      <a:pt x="5" y="14"/>
                      <a:pt x="6" y="14"/>
                    </a:cubicBezTo>
                    <a:cubicBezTo>
                      <a:pt x="7" y="14"/>
                      <a:pt x="6" y="14"/>
                      <a:pt x="6" y="15"/>
                    </a:cubicBezTo>
                    <a:cubicBezTo>
                      <a:pt x="6" y="16"/>
                      <a:pt x="6" y="16"/>
                      <a:pt x="7" y="17"/>
                    </a:cubicBezTo>
                    <a:cubicBezTo>
                      <a:pt x="7" y="17"/>
                      <a:pt x="8" y="17"/>
                      <a:pt x="8" y="17"/>
                    </a:cubicBezTo>
                    <a:cubicBezTo>
                      <a:pt x="9" y="18"/>
                      <a:pt x="9" y="18"/>
                      <a:pt x="9" y="18"/>
                    </a:cubicBezTo>
                    <a:cubicBezTo>
                      <a:pt x="9" y="19"/>
                      <a:pt x="9" y="20"/>
                      <a:pt x="10" y="20"/>
                    </a:cubicBezTo>
                    <a:cubicBezTo>
                      <a:pt x="11" y="20"/>
                      <a:pt x="11" y="19"/>
                      <a:pt x="11" y="19"/>
                    </a:cubicBezTo>
                    <a:cubicBezTo>
                      <a:pt x="12" y="19"/>
                      <a:pt x="11" y="19"/>
                      <a:pt x="11" y="19"/>
                    </a:cubicBezTo>
                    <a:cubicBezTo>
                      <a:pt x="11" y="20"/>
                      <a:pt x="12" y="20"/>
                      <a:pt x="13" y="21"/>
                    </a:cubicBezTo>
                    <a:cubicBezTo>
                      <a:pt x="14" y="22"/>
                      <a:pt x="15" y="21"/>
                      <a:pt x="15" y="21"/>
                    </a:cubicBezTo>
                    <a:cubicBezTo>
                      <a:pt x="16" y="21"/>
                      <a:pt x="16" y="20"/>
                      <a:pt x="17" y="20"/>
                    </a:cubicBezTo>
                    <a:cubicBezTo>
                      <a:pt x="18" y="19"/>
                      <a:pt x="19" y="19"/>
                      <a:pt x="19" y="19"/>
                    </a:cubicBezTo>
                    <a:cubicBezTo>
                      <a:pt x="20" y="18"/>
                      <a:pt x="19" y="19"/>
                      <a:pt x="19" y="19"/>
                    </a:cubicBezTo>
                    <a:cubicBezTo>
                      <a:pt x="19" y="20"/>
                      <a:pt x="20" y="19"/>
                      <a:pt x="21" y="19"/>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43" name="Google Shape;543;p24"/>
              <p:cNvSpPr/>
              <p:nvPr/>
            </p:nvSpPr>
            <p:spPr>
              <a:xfrm>
                <a:off x="2374" y="1087"/>
                <a:ext cx="92" cy="100"/>
              </a:xfrm>
              <a:custGeom>
                <a:rect b="b" l="l" r="r" t="t"/>
                <a:pathLst>
                  <a:path extrusionOk="0" h="42" w="39">
                    <a:moveTo>
                      <a:pt x="30" y="28"/>
                    </a:moveTo>
                    <a:cubicBezTo>
                      <a:pt x="31" y="28"/>
                      <a:pt x="31" y="28"/>
                      <a:pt x="32" y="28"/>
                    </a:cubicBezTo>
                    <a:cubicBezTo>
                      <a:pt x="32" y="27"/>
                      <a:pt x="32" y="28"/>
                      <a:pt x="33" y="27"/>
                    </a:cubicBezTo>
                    <a:cubicBezTo>
                      <a:pt x="33" y="26"/>
                      <a:pt x="33" y="26"/>
                      <a:pt x="33" y="25"/>
                    </a:cubicBezTo>
                    <a:cubicBezTo>
                      <a:pt x="33" y="24"/>
                      <a:pt x="34" y="24"/>
                      <a:pt x="34" y="23"/>
                    </a:cubicBezTo>
                    <a:cubicBezTo>
                      <a:pt x="34" y="23"/>
                      <a:pt x="33" y="22"/>
                      <a:pt x="34" y="22"/>
                    </a:cubicBezTo>
                    <a:cubicBezTo>
                      <a:pt x="34" y="22"/>
                      <a:pt x="32" y="22"/>
                      <a:pt x="32" y="23"/>
                    </a:cubicBezTo>
                    <a:cubicBezTo>
                      <a:pt x="31" y="23"/>
                      <a:pt x="31" y="24"/>
                      <a:pt x="31" y="24"/>
                    </a:cubicBezTo>
                    <a:cubicBezTo>
                      <a:pt x="30" y="23"/>
                      <a:pt x="30" y="23"/>
                      <a:pt x="30" y="22"/>
                    </a:cubicBezTo>
                    <a:cubicBezTo>
                      <a:pt x="31" y="22"/>
                      <a:pt x="31" y="22"/>
                      <a:pt x="31" y="22"/>
                    </a:cubicBezTo>
                    <a:cubicBezTo>
                      <a:pt x="31" y="22"/>
                      <a:pt x="31" y="21"/>
                      <a:pt x="31" y="20"/>
                    </a:cubicBezTo>
                    <a:cubicBezTo>
                      <a:pt x="31" y="20"/>
                      <a:pt x="31" y="20"/>
                      <a:pt x="30" y="19"/>
                    </a:cubicBezTo>
                    <a:cubicBezTo>
                      <a:pt x="30" y="19"/>
                      <a:pt x="31" y="19"/>
                      <a:pt x="31" y="18"/>
                    </a:cubicBezTo>
                    <a:cubicBezTo>
                      <a:pt x="31" y="17"/>
                      <a:pt x="31" y="17"/>
                      <a:pt x="30" y="17"/>
                    </a:cubicBezTo>
                    <a:cubicBezTo>
                      <a:pt x="29" y="17"/>
                      <a:pt x="28" y="17"/>
                      <a:pt x="27" y="17"/>
                    </a:cubicBezTo>
                    <a:cubicBezTo>
                      <a:pt x="27" y="17"/>
                      <a:pt x="26" y="17"/>
                      <a:pt x="26" y="17"/>
                    </a:cubicBezTo>
                    <a:cubicBezTo>
                      <a:pt x="25" y="17"/>
                      <a:pt x="25" y="16"/>
                      <a:pt x="27" y="15"/>
                    </a:cubicBezTo>
                    <a:cubicBezTo>
                      <a:pt x="28" y="14"/>
                      <a:pt x="28" y="14"/>
                      <a:pt x="29" y="14"/>
                    </a:cubicBezTo>
                    <a:cubicBezTo>
                      <a:pt x="29" y="14"/>
                      <a:pt x="30" y="14"/>
                      <a:pt x="31" y="14"/>
                    </a:cubicBezTo>
                    <a:cubicBezTo>
                      <a:pt x="31" y="13"/>
                      <a:pt x="32" y="13"/>
                      <a:pt x="33" y="12"/>
                    </a:cubicBezTo>
                    <a:cubicBezTo>
                      <a:pt x="34" y="12"/>
                      <a:pt x="34" y="12"/>
                      <a:pt x="34" y="12"/>
                    </a:cubicBezTo>
                    <a:cubicBezTo>
                      <a:pt x="35" y="12"/>
                      <a:pt x="35" y="12"/>
                      <a:pt x="35" y="11"/>
                    </a:cubicBezTo>
                    <a:cubicBezTo>
                      <a:pt x="36" y="10"/>
                      <a:pt x="36" y="10"/>
                      <a:pt x="35" y="10"/>
                    </a:cubicBezTo>
                    <a:cubicBezTo>
                      <a:pt x="35" y="9"/>
                      <a:pt x="34" y="9"/>
                      <a:pt x="34" y="9"/>
                    </a:cubicBezTo>
                    <a:cubicBezTo>
                      <a:pt x="35" y="8"/>
                      <a:pt x="36" y="8"/>
                      <a:pt x="36" y="8"/>
                    </a:cubicBezTo>
                    <a:cubicBezTo>
                      <a:pt x="36" y="9"/>
                      <a:pt x="37" y="9"/>
                      <a:pt x="38" y="8"/>
                    </a:cubicBezTo>
                    <a:cubicBezTo>
                      <a:pt x="38" y="8"/>
                      <a:pt x="39" y="8"/>
                      <a:pt x="39" y="7"/>
                    </a:cubicBezTo>
                    <a:cubicBezTo>
                      <a:pt x="39" y="7"/>
                      <a:pt x="39" y="6"/>
                      <a:pt x="39" y="5"/>
                    </a:cubicBezTo>
                    <a:cubicBezTo>
                      <a:pt x="39" y="5"/>
                      <a:pt x="38" y="5"/>
                      <a:pt x="38" y="5"/>
                    </a:cubicBezTo>
                    <a:cubicBezTo>
                      <a:pt x="38" y="5"/>
                      <a:pt x="37" y="4"/>
                      <a:pt x="36" y="4"/>
                    </a:cubicBezTo>
                    <a:cubicBezTo>
                      <a:pt x="34" y="4"/>
                      <a:pt x="34" y="4"/>
                      <a:pt x="33" y="4"/>
                    </a:cubicBezTo>
                    <a:cubicBezTo>
                      <a:pt x="33" y="4"/>
                      <a:pt x="33" y="4"/>
                      <a:pt x="32" y="4"/>
                    </a:cubicBezTo>
                    <a:cubicBezTo>
                      <a:pt x="31" y="4"/>
                      <a:pt x="30" y="4"/>
                      <a:pt x="30" y="4"/>
                    </a:cubicBezTo>
                    <a:cubicBezTo>
                      <a:pt x="30" y="4"/>
                      <a:pt x="30" y="3"/>
                      <a:pt x="29" y="4"/>
                    </a:cubicBezTo>
                    <a:cubicBezTo>
                      <a:pt x="28" y="4"/>
                      <a:pt x="28" y="4"/>
                      <a:pt x="28" y="4"/>
                    </a:cubicBezTo>
                    <a:cubicBezTo>
                      <a:pt x="28" y="4"/>
                      <a:pt x="27" y="3"/>
                      <a:pt x="27" y="3"/>
                    </a:cubicBezTo>
                    <a:cubicBezTo>
                      <a:pt x="26" y="2"/>
                      <a:pt x="26" y="2"/>
                      <a:pt x="26" y="2"/>
                    </a:cubicBezTo>
                    <a:cubicBezTo>
                      <a:pt x="26" y="2"/>
                      <a:pt x="26" y="1"/>
                      <a:pt x="26" y="1"/>
                    </a:cubicBezTo>
                    <a:cubicBezTo>
                      <a:pt x="26" y="1"/>
                      <a:pt x="27" y="1"/>
                      <a:pt x="27" y="1"/>
                    </a:cubicBezTo>
                    <a:cubicBezTo>
                      <a:pt x="26" y="0"/>
                      <a:pt x="25" y="0"/>
                      <a:pt x="24" y="1"/>
                    </a:cubicBezTo>
                    <a:cubicBezTo>
                      <a:pt x="23" y="1"/>
                      <a:pt x="23" y="1"/>
                      <a:pt x="23" y="1"/>
                    </a:cubicBezTo>
                    <a:cubicBezTo>
                      <a:pt x="24" y="2"/>
                      <a:pt x="24" y="1"/>
                      <a:pt x="25" y="2"/>
                    </a:cubicBezTo>
                    <a:cubicBezTo>
                      <a:pt x="25" y="2"/>
                      <a:pt x="25" y="2"/>
                      <a:pt x="25" y="2"/>
                    </a:cubicBezTo>
                    <a:cubicBezTo>
                      <a:pt x="25" y="3"/>
                      <a:pt x="24" y="3"/>
                      <a:pt x="24" y="3"/>
                    </a:cubicBezTo>
                    <a:cubicBezTo>
                      <a:pt x="23" y="3"/>
                      <a:pt x="22" y="3"/>
                      <a:pt x="22" y="2"/>
                    </a:cubicBezTo>
                    <a:cubicBezTo>
                      <a:pt x="22" y="2"/>
                      <a:pt x="21" y="1"/>
                      <a:pt x="21" y="1"/>
                    </a:cubicBezTo>
                    <a:cubicBezTo>
                      <a:pt x="20" y="1"/>
                      <a:pt x="19" y="1"/>
                      <a:pt x="19" y="2"/>
                    </a:cubicBezTo>
                    <a:cubicBezTo>
                      <a:pt x="18" y="3"/>
                      <a:pt x="18" y="4"/>
                      <a:pt x="19" y="5"/>
                    </a:cubicBezTo>
                    <a:cubicBezTo>
                      <a:pt x="19" y="6"/>
                      <a:pt x="19" y="5"/>
                      <a:pt x="19" y="6"/>
                    </a:cubicBezTo>
                    <a:cubicBezTo>
                      <a:pt x="20" y="6"/>
                      <a:pt x="20" y="6"/>
                      <a:pt x="20" y="6"/>
                    </a:cubicBezTo>
                    <a:cubicBezTo>
                      <a:pt x="20" y="7"/>
                      <a:pt x="19" y="7"/>
                      <a:pt x="19" y="8"/>
                    </a:cubicBezTo>
                    <a:cubicBezTo>
                      <a:pt x="19" y="9"/>
                      <a:pt x="19" y="9"/>
                      <a:pt x="19" y="9"/>
                    </a:cubicBezTo>
                    <a:cubicBezTo>
                      <a:pt x="19" y="9"/>
                      <a:pt x="18" y="9"/>
                      <a:pt x="18" y="9"/>
                    </a:cubicBezTo>
                    <a:cubicBezTo>
                      <a:pt x="18" y="8"/>
                      <a:pt x="18" y="7"/>
                      <a:pt x="18" y="7"/>
                    </a:cubicBezTo>
                    <a:cubicBezTo>
                      <a:pt x="18" y="7"/>
                      <a:pt x="18" y="6"/>
                      <a:pt x="17" y="5"/>
                    </a:cubicBezTo>
                    <a:cubicBezTo>
                      <a:pt x="16" y="5"/>
                      <a:pt x="16" y="6"/>
                      <a:pt x="16" y="6"/>
                    </a:cubicBezTo>
                    <a:cubicBezTo>
                      <a:pt x="16" y="6"/>
                      <a:pt x="14" y="6"/>
                      <a:pt x="14" y="7"/>
                    </a:cubicBezTo>
                    <a:cubicBezTo>
                      <a:pt x="14" y="8"/>
                      <a:pt x="14" y="8"/>
                      <a:pt x="14" y="8"/>
                    </a:cubicBezTo>
                    <a:cubicBezTo>
                      <a:pt x="15" y="9"/>
                      <a:pt x="15" y="9"/>
                      <a:pt x="15" y="9"/>
                    </a:cubicBezTo>
                    <a:cubicBezTo>
                      <a:pt x="16" y="10"/>
                      <a:pt x="15" y="10"/>
                      <a:pt x="16" y="11"/>
                    </a:cubicBezTo>
                    <a:cubicBezTo>
                      <a:pt x="16" y="11"/>
                      <a:pt x="16" y="12"/>
                      <a:pt x="17" y="11"/>
                    </a:cubicBezTo>
                    <a:cubicBezTo>
                      <a:pt x="18" y="11"/>
                      <a:pt x="18" y="10"/>
                      <a:pt x="18" y="10"/>
                    </a:cubicBezTo>
                    <a:cubicBezTo>
                      <a:pt x="19" y="10"/>
                      <a:pt x="19" y="10"/>
                      <a:pt x="19" y="11"/>
                    </a:cubicBezTo>
                    <a:cubicBezTo>
                      <a:pt x="20" y="12"/>
                      <a:pt x="20" y="12"/>
                      <a:pt x="20" y="13"/>
                    </a:cubicBezTo>
                    <a:cubicBezTo>
                      <a:pt x="21" y="13"/>
                      <a:pt x="21" y="14"/>
                      <a:pt x="20" y="14"/>
                    </a:cubicBezTo>
                    <a:cubicBezTo>
                      <a:pt x="20" y="14"/>
                      <a:pt x="19" y="14"/>
                      <a:pt x="19" y="13"/>
                    </a:cubicBezTo>
                    <a:cubicBezTo>
                      <a:pt x="19" y="12"/>
                      <a:pt x="19" y="12"/>
                      <a:pt x="18" y="12"/>
                    </a:cubicBezTo>
                    <a:cubicBezTo>
                      <a:pt x="17" y="12"/>
                      <a:pt x="16" y="12"/>
                      <a:pt x="16" y="13"/>
                    </a:cubicBezTo>
                    <a:cubicBezTo>
                      <a:pt x="17" y="14"/>
                      <a:pt x="17" y="14"/>
                      <a:pt x="17" y="14"/>
                    </a:cubicBezTo>
                    <a:cubicBezTo>
                      <a:pt x="16" y="15"/>
                      <a:pt x="16" y="15"/>
                      <a:pt x="16" y="16"/>
                    </a:cubicBezTo>
                    <a:cubicBezTo>
                      <a:pt x="16" y="16"/>
                      <a:pt x="16" y="16"/>
                      <a:pt x="16" y="17"/>
                    </a:cubicBezTo>
                    <a:cubicBezTo>
                      <a:pt x="15" y="17"/>
                      <a:pt x="15" y="17"/>
                      <a:pt x="15" y="18"/>
                    </a:cubicBezTo>
                    <a:cubicBezTo>
                      <a:pt x="14" y="19"/>
                      <a:pt x="15" y="19"/>
                      <a:pt x="14" y="19"/>
                    </a:cubicBezTo>
                    <a:cubicBezTo>
                      <a:pt x="13" y="20"/>
                      <a:pt x="13" y="20"/>
                      <a:pt x="12" y="19"/>
                    </a:cubicBezTo>
                    <a:cubicBezTo>
                      <a:pt x="12" y="19"/>
                      <a:pt x="12" y="19"/>
                      <a:pt x="12" y="18"/>
                    </a:cubicBezTo>
                    <a:cubicBezTo>
                      <a:pt x="11" y="17"/>
                      <a:pt x="10" y="17"/>
                      <a:pt x="10" y="16"/>
                    </a:cubicBezTo>
                    <a:cubicBezTo>
                      <a:pt x="10" y="16"/>
                      <a:pt x="10" y="15"/>
                      <a:pt x="10" y="14"/>
                    </a:cubicBezTo>
                    <a:cubicBezTo>
                      <a:pt x="10" y="14"/>
                      <a:pt x="9" y="14"/>
                      <a:pt x="9" y="14"/>
                    </a:cubicBezTo>
                    <a:cubicBezTo>
                      <a:pt x="9" y="13"/>
                      <a:pt x="9" y="13"/>
                      <a:pt x="9" y="13"/>
                    </a:cubicBezTo>
                    <a:cubicBezTo>
                      <a:pt x="10" y="12"/>
                      <a:pt x="10" y="12"/>
                      <a:pt x="9" y="12"/>
                    </a:cubicBezTo>
                    <a:cubicBezTo>
                      <a:pt x="9" y="12"/>
                      <a:pt x="8" y="12"/>
                      <a:pt x="7" y="12"/>
                    </a:cubicBezTo>
                    <a:cubicBezTo>
                      <a:pt x="6" y="12"/>
                      <a:pt x="6" y="12"/>
                      <a:pt x="6" y="12"/>
                    </a:cubicBezTo>
                    <a:cubicBezTo>
                      <a:pt x="5" y="12"/>
                      <a:pt x="4" y="13"/>
                      <a:pt x="4" y="13"/>
                    </a:cubicBezTo>
                    <a:cubicBezTo>
                      <a:pt x="3" y="13"/>
                      <a:pt x="2" y="14"/>
                      <a:pt x="2" y="14"/>
                    </a:cubicBezTo>
                    <a:cubicBezTo>
                      <a:pt x="2" y="15"/>
                      <a:pt x="3" y="15"/>
                      <a:pt x="2" y="16"/>
                    </a:cubicBezTo>
                    <a:cubicBezTo>
                      <a:pt x="2" y="17"/>
                      <a:pt x="2" y="18"/>
                      <a:pt x="2" y="19"/>
                    </a:cubicBezTo>
                    <a:cubicBezTo>
                      <a:pt x="3" y="19"/>
                      <a:pt x="3" y="20"/>
                      <a:pt x="3" y="20"/>
                    </a:cubicBezTo>
                    <a:cubicBezTo>
                      <a:pt x="3" y="20"/>
                      <a:pt x="3" y="20"/>
                      <a:pt x="2" y="21"/>
                    </a:cubicBezTo>
                    <a:cubicBezTo>
                      <a:pt x="0" y="22"/>
                      <a:pt x="1" y="23"/>
                      <a:pt x="2" y="23"/>
                    </a:cubicBezTo>
                    <a:cubicBezTo>
                      <a:pt x="2" y="23"/>
                      <a:pt x="3" y="23"/>
                      <a:pt x="3" y="23"/>
                    </a:cubicBezTo>
                    <a:cubicBezTo>
                      <a:pt x="3" y="23"/>
                      <a:pt x="4" y="23"/>
                      <a:pt x="4" y="23"/>
                    </a:cubicBezTo>
                    <a:cubicBezTo>
                      <a:pt x="5" y="23"/>
                      <a:pt x="5" y="23"/>
                      <a:pt x="5" y="24"/>
                    </a:cubicBezTo>
                    <a:cubicBezTo>
                      <a:pt x="5" y="24"/>
                      <a:pt x="5" y="25"/>
                      <a:pt x="5" y="25"/>
                    </a:cubicBezTo>
                    <a:cubicBezTo>
                      <a:pt x="6" y="25"/>
                      <a:pt x="6" y="25"/>
                      <a:pt x="6" y="26"/>
                    </a:cubicBezTo>
                    <a:cubicBezTo>
                      <a:pt x="6" y="26"/>
                      <a:pt x="7" y="27"/>
                      <a:pt x="7" y="27"/>
                    </a:cubicBezTo>
                    <a:cubicBezTo>
                      <a:pt x="7" y="28"/>
                      <a:pt x="6" y="28"/>
                      <a:pt x="7" y="28"/>
                    </a:cubicBezTo>
                    <a:cubicBezTo>
                      <a:pt x="7" y="29"/>
                      <a:pt x="7" y="30"/>
                      <a:pt x="8" y="30"/>
                    </a:cubicBezTo>
                    <a:cubicBezTo>
                      <a:pt x="8" y="30"/>
                      <a:pt x="8" y="30"/>
                      <a:pt x="8" y="30"/>
                    </a:cubicBezTo>
                    <a:cubicBezTo>
                      <a:pt x="8" y="30"/>
                      <a:pt x="8" y="31"/>
                      <a:pt x="9" y="32"/>
                    </a:cubicBezTo>
                    <a:cubicBezTo>
                      <a:pt x="9" y="32"/>
                      <a:pt x="9" y="32"/>
                      <a:pt x="9" y="33"/>
                    </a:cubicBezTo>
                    <a:cubicBezTo>
                      <a:pt x="9" y="33"/>
                      <a:pt x="9" y="34"/>
                      <a:pt x="9" y="35"/>
                    </a:cubicBezTo>
                    <a:cubicBezTo>
                      <a:pt x="9" y="36"/>
                      <a:pt x="9" y="36"/>
                      <a:pt x="9" y="36"/>
                    </a:cubicBezTo>
                    <a:cubicBezTo>
                      <a:pt x="9" y="37"/>
                      <a:pt x="9" y="37"/>
                      <a:pt x="9" y="38"/>
                    </a:cubicBezTo>
                    <a:cubicBezTo>
                      <a:pt x="10" y="38"/>
                      <a:pt x="10" y="38"/>
                      <a:pt x="10" y="39"/>
                    </a:cubicBezTo>
                    <a:cubicBezTo>
                      <a:pt x="10" y="39"/>
                      <a:pt x="9" y="40"/>
                      <a:pt x="10" y="40"/>
                    </a:cubicBezTo>
                    <a:cubicBezTo>
                      <a:pt x="10" y="40"/>
                      <a:pt x="11" y="40"/>
                      <a:pt x="11" y="40"/>
                    </a:cubicBezTo>
                    <a:cubicBezTo>
                      <a:pt x="11" y="41"/>
                      <a:pt x="11" y="41"/>
                      <a:pt x="12" y="41"/>
                    </a:cubicBezTo>
                    <a:cubicBezTo>
                      <a:pt x="12" y="42"/>
                      <a:pt x="13" y="42"/>
                      <a:pt x="14" y="41"/>
                    </a:cubicBezTo>
                    <a:cubicBezTo>
                      <a:pt x="15" y="40"/>
                      <a:pt x="16" y="40"/>
                      <a:pt x="16" y="39"/>
                    </a:cubicBezTo>
                    <a:cubicBezTo>
                      <a:pt x="16" y="39"/>
                      <a:pt x="16" y="39"/>
                      <a:pt x="16" y="38"/>
                    </a:cubicBezTo>
                    <a:cubicBezTo>
                      <a:pt x="16" y="38"/>
                      <a:pt x="15" y="37"/>
                      <a:pt x="15" y="36"/>
                    </a:cubicBezTo>
                    <a:cubicBezTo>
                      <a:pt x="15" y="35"/>
                      <a:pt x="15" y="35"/>
                      <a:pt x="15" y="34"/>
                    </a:cubicBezTo>
                    <a:cubicBezTo>
                      <a:pt x="16" y="34"/>
                      <a:pt x="16" y="33"/>
                      <a:pt x="17" y="33"/>
                    </a:cubicBezTo>
                    <a:cubicBezTo>
                      <a:pt x="17" y="33"/>
                      <a:pt x="18" y="33"/>
                      <a:pt x="17" y="34"/>
                    </a:cubicBezTo>
                    <a:cubicBezTo>
                      <a:pt x="17" y="34"/>
                      <a:pt x="16" y="34"/>
                      <a:pt x="16" y="35"/>
                    </a:cubicBezTo>
                    <a:cubicBezTo>
                      <a:pt x="16" y="36"/>
                      <a:pt x="16" y="36"/>
                      <a:pt x="17" y="37"/>
                    </a:cubicBezTo>
                    <a:cubicBezTo>
                      <a:pt x="17" y="38"/>
                      <a:pt x="18" y="37"/>
                      <a:pt x="19" y="37"/>
                    </a:cubicBezTo>
                    <a:cubicBezTo>
                      <a:pt x="19" y="37"/>
                      <a:pt x="18" y="37"/>
                      <a:pt x="20" y="37"/>
                    </a:cubicBezTo>
                    <a:cubicBezTo>
                      <a:pt x="22" y="37"/>
                      <a:pt x="22" y="38"/>
                      <a:pt x="22" y="37"/>
                    </a:cubicBezTo>
                    <a:cubicBezTo>
                      <a:pt x="22" y="37"/>
                      <a:pt x="22" y="37"/>
                      <a:pt x="22" y="36"/>
                    </a:cubicBezTo>
                    <a:cubicBezTo>
                      <a:pt x="23" y="36"/>
                      <a:pt x="23" y="36"/>
                      <a:pt x="24" y="36"/>
                    </a:cubicBezTo>
                    <a:cubicBezTo>
                      <a:pt x="26" y="35"/>
                      <a:pt x="25" y="35"/>
                      <a:pt x="26" y="35"/>
                    </a:cubicBezTo>
                    <a:cubicBezTo>
                      <a:pt x="26" y="35"/>
                      <a:pt x="27" y="35"/>
                      <a:pt x="27" y="35"/>
                    </a:cubicBezTo>
                    <a:cubicBezTo>
                      <a:pt x="27" y="35"/>
                      <a:pt x="28" y="34"/>
                      <a:pt x="28" y="34"/>
                    </a:cubicBezTo>
                    <a:cubicBezTo>
                      <a:pt x="28" y="33"/>
                      <a:pt x="27" y="33"/>
                      <a:pt x="27" y="33"/>
                    </a:cubicBezTo>
                    <a:cubicBezTo>
                      <a:pt x="28" y="33"/>
                      <a:pt x="29" y="33"/>
                      <a:pt x="28" y="33"/>
                    </a:cubicBezTo>
                    <a:cubicBezTo>
                      <a:pt x="28" y="32"/>
                      <a:pt x="27" y="32"/>
                      <a:pt x="27" y="32"/>
                    </a:cubicBezTo>
                    <a:cubicBezTo>
                      <a:pt x="27" y="31"/>
                      <a:pt x="28" y="31"/>
                      <a:pt x="28" y="31"/>
                    </a:cubicBezTo>
                    <a:cubicBezTo>
                      <a:pt x="28" y="31"/>
                      <a:pt x="29" y="31"/>
                      <a:pt x="29" y="31"/>
                    </a:cubicBezTo>
                    <a:cubicBezTo>
                      <a:pt x="30" y="30"/>
                      <a:pt x="29" y="29"/>
                      <a:pt x="30" y="28"/>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44" name="Google Shape;544;p24"/>
              <p:cNvSpPr/>
              <p:nvPr/>
            </p:nvSpPr>
            <p:spPr>
              <a:xfrm>
                <a:off x="2400" y="1248"/>
                <a:ext cx="9" cy="10"/>
              </a:xfrm>
              <a:custGeom>
                <a:rect b="b" l="l" r="r" t="t"/>
                <a:pathLst>
                  <a:path extrusionOk="0" h="4" w="4">
                    <a:moveTo>
                      <a:pt x="2" y="4"/>
                    </a:moveTo>
                    <a:cubicBezTo>
                      <a:pt x="2" y="4"/>
                      <a:pt x="3" y="4"/>
                      <a:pt x="3" y="3"/>
                    </a:cubicBezTo>
                    <a:cubicBezTo>
                      <a:pt x="3" y="3"/>
                      <a:pt x="3" y="3"/>
                      <a:pt x="3" y="2"/>
                    </a:cubicBezTo>
                    <a:cubicBezTo>
                      <a:pt x="4" y="2"/>
                      <a:pt x="4" y="2"/>
                      <a:pt x="4" y="1"/>
                    </a:cubicBezTo>
                    <a:cubicBezTo>
                      <a:pt x="4" y="1"/>
                      <a:pt x="4" y="1"/>
                      <a:pt x="3" y="1"/>
                    </a:cubicBezTo>
                    <a:cubicBezTo>
                      <a:pt x="3" y="1"/>
                      <a:pt x="3" y="1"/>
                      <a:pt x="3" y="0"/>
                    </a:cubicBezTo>
                    <a:cubicBezTo>
                      <a:pt x="2" y="0"/>
                      <a:pt x="2" y="0"/>
                      <a:pt x="2" y="0"/>
                    </a:cubicBezTo>
                    <a:cubicBezTo>
                      <a:pt x="2" y="1"/>
                      <a:pt x="1" y="1"/>
                      <a:pt x="1" y="2"/>
                    </a:cubicBezTo>
                    <a:cubicBezTo>
                      <a:pt x="0" y="2"/>
                      <a:pt x="1" y="2"/>
                      <a:pt x="0" y="3"/>
                    </a:cubicBezTo>
                    <a:cubicBezTo>
                      <a:pt x="0" y="3"/>
                      <a:pt x="0" y="4"/>
                      <a:pt x="1" y="3"/>
                    </a:cubicBezTo>
                    <a:cubicBezTo>
                      <a:pt x="1" y="3"/>
                      <a:pt x="1" y="2"/>
                      <a:pt x="1" y="2"/>
                    </a:cubicBezTo>
                    <a:cubicBezTo>
                      <a:pt x="2" y="2"/>
                      <a:pt x="2" y="2"/>
                      <a:pt x="2" y="3"/>
                    </a:cubicBezTo>
                    <a:cubicBezTo>
                      <a:pt x="2" y="3"/>
                      <a:pt x="1" y="4"/>
                      <a:pt x="2" y="4"/>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45" name="Google Shape;545;p24"/>
              <p:cNvSpPr/>
              <p:nvPr/>
            </p:nvSpPr>
            <p:spPr>
              <a:xfrm>
                <a:off x="4131" y="2056"/>
                <a:ext cx="33" cy="19"/>
              </a:xfrm>
              <a:custGeom>
                <a:rect b="b" l="l" r="r" t="t"/>
                <a:pathLst>
                  <a:path extrusionOk="0" h="8" w="14">
                    <a:moveTo>
                      <a:pt x="2" y="4"/>
                    </a:moveTo>
                    <a:cubicBezTo>
                      <a:pt x="0" y="4"/>
                      <a:pt x="0" y="5"/>
                      <a:pt x="0" y="6"/>
                    </a:cubicBezTo>
                    <a:cubicBezTo>
                      <a:pt x="0" y="7"/>
                      <a:pt x="1" y="8"/>
                      <a:pt x="4" y="8"/>
                    </a:cubicBezTo>
                    <a:cubicBezTo>
                      <a:pt x="6" y="8"/>
                      <a:pt x="6" y="8"/>
                      <a:pt x="7" y="7"/>
                    </a:cubicBezTo>
                    <a:cubicBezTo>
                      <a:pt x="9" y="6"/>
                      <a:pt x="10" y="6"/>
                      <a:pt x="11" y="6"/>
                    </a:cubicBezTo>
                    <a:cubicBezTo>
                      <a:pt x="13" y="5"/>
                      <a:pt x="11" y="5"/>
                      <a:pt x="11" y="4"/>
                    </a:cubicBezTo>
                    <a:cubicBezTo>
                      <a:pt x="11" y="3"/>
                      <a:pt x="13" y="2"/>
                      <a:pt x="14" y="1"/>
                    </a:cubicBezTo>
                    <a:cubicBezTo>
                      <a:pt x="13" y="0"/>
                      <a:pt x="12" y="2"/>
                      <a:pt x="9" y="3"/>
                    </a:cubicBezTo>
                    <a:cubicBezTo>
                      <a:pt x="7" y="3"/>
                      <a:pt x="8" y="2"/>
                      <a:pt x="5" y="2"/>
                    </a:cubicBezTo>
                    <a:cubicBezTo>
                      <a:pt x="3" y="1"/>
                      <a:pt x="4" y="3"/>
                      <a:pt x="4" y="4"/>
                    </a:cubicBezTo>
                    <a:cubicBezTo>
                      <a:pt x="4" y="5"/>
                      <a:pt x="3" y="4"/>
                      <a:pt x="2" y="4"/>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46" name="Google Shape;546;p24"/>
              <p:cNvSpPr/>
              <p:nvPr/>
            </p:nvSpPr>
            <p:spPr>
              <a:xfrm>
                <a:off x="5742" y="2776"/>
                <a:ext cx="7" cy="7"/>
              </a:xfrm>
              <a:custGeom>
                <a:rect b="b" l="l" r="r" t="t"/>
                <a:pathLst>
                  <a:path extrusionOk="0" h="3" w="3">
                    <a:moveTo>
                      <a:pt x="1" y="2"/>
                    </a:moveTo>
                    <a:cubicBezTo>
                      <a:pt x="1" y="2"/>
                      <a:pt x="2" y="2"/>
                      <a:pt x="2" y="3"/>
                    </a:cubicBezTo>
                    <a:cubicBezTo>
                      <a:pt x="3" y="3"/>
                      <a:pt x="3" y="3"/>
                      <a:pt x="3" y="2"/>
                    </a:cubicBezTo>
                    <a:cubicBezTo>
                      <a:pt x="3" y="2"/>
                      <a:pt x="2" y="1"/>
                      <a:pt x="2" y="1"/>
                    </a:cubicBezTo>
                    <a:cubicBezTo>
                      <a:pt x="2" y="1"/>
                      <a:pt x="2" y="0"/>
                      <a:pt x="2" y="0"/>
                    </a:cubicBezTo>
                    <a:cubicBezTo>
                      <a:pt x="1" y="0"/>
                      <a:pt x="1" y="0"/>
                      <a:pt x="1" y="1"/>
                    </a:cubicBezTo>
                    <a:cubicBezTo>
                      <a:pt x="1" y="1"/>
                      <a:pt x="1" y="1"/>
                      <a:pt x="1" y="1"/>
                    </a:cubicBezTo>
                    <a:cubicBezTo>
                      <a:pt x="1" y="2"/>
                      <a:pt x="1" y="2"/>
                      <a:pt x="1" y="2"/>
                    </a:cubicBezTo>
                    <a:cubicBezTo>
                      <a:pt x="0" y="2"/>
                      <a:pt x="0" y="2"/>
                      <a:pt x="1" y="2"/>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47" name="Google Shape;547;p24"/>
              <p:cNvSpPr/>
              <p:nvPr/>
            </p:nvSpPr>
            <p:spPr>
              <a:xfrm>
                <a:off x="5562" y="2742"/>
                <a:ext cx="28" cy="17"/>
              </a:xfrm>
              <a:custGeom>
                <a:rect b="b" l="l" r="r" t="t"/>
                <a:pathLst>
                  <a:path extrusionOk="0" h="7" w="12">
                    <a:moveTo>
                      <a:pt x="3" y="4"/>
                    </a:moveTo>
                    <a:cubicBezTo>
                      <a:pt x="5" y="4"/>
                      <a:pt x="5" y="5"/>
                      <a:pt x="6" y="6"/>
                    </a:cubicBezTo>
                    <a:cubicBezTo>
                      <a:pt x="7" y="6"/>
                      <a:pt x="8" y="7"/>
                      <a:pt x="9" y="7"/>
                    </a:cubicBezTo>
                    <a:cubicBezTo>
                      <a:pt x="10" y="7"/>
                      <a:pt x="12" y="6"/>
                      <a:pt x="12" y="5"/>
                    </a:cubicBezTo>
                    <a:cubicBezTo>
                      <a:pt x="11" y="4"/>
                      <a:pt x="11" y="4"/>
                      <a:pt x="10" y="3"/>
                    </a:cubicBezTo>
                    <a:cubicBezTo>
                      <a:pt x="9" y="2"/>
                      <a:pt x="8" y="1"/>
                      <a:pt x="7" y="1"/>
                    </a:cubicBezTo>
                    <a:cubicBezTo>
                      <a:pt x="6" y="1"/>
                      <a:pt x="6" y="2"/>
                      <a:pt x="5" y="2"/>
                    </a:cubicBezTo>
                    <a:cubicBezTo>
                      <a:pt x="4" y="2"/>
                      <a:pt x="3" y="1"/>
                      <a:pt x="3" y="1"/>
                    </a:cubicBezTo>
                    <a:cubicBezTo>
                      <a:pt x="2" y="0"/>
                      <a:pt x="0" y="1"/>
                      <a:pt x="0" y="2"/>
                    </a:cubicBezTo>
                    <a:cubicBezTo>
                      <a:pt x="0" y="3"/>
                      <a:pt x="1" y="4"/>
                      <a:pt x="3" y="4"/>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48" name="Google Shape;548;p24"/>
              <p:cNvSpPr/>
              <p:nvPr/>
            </p:nvSpPr>
            <p:spPr>
              <a:xfrm>
                <a:off x="5777" y="1784"/>
                <a:ext cx="90" cy="97"/>
              </a:xfrm>
              <a:custGeom>
                <a:rect b="b" l="l" r="r" t="t"/>
                <a:pathLst>
                  <a:path extrusionOk="0" h="41" w="38">
                    <a:moveTo>
                      <a:pt x="28" y="12"/>
                    </a:moveTo>
                    <a:cubicBezTo>
                      <a:pt x="23" y="12"/>
                      <a:pt x="12" y="4"/>
                      <a:pt x="7" y="0"/>
                    </a:cubicBezTo>
                    <a:cubicBezTo>
                      <a:pt x="5" y="1"/>
                      <a:pt x="3" y="1"/>
                      <a:pt x="5" y="4"/>
                    </a:cubicBezTo>
                    <a:cubicBezTo>
                      <a:pt x="6" y="7"/>
                      <a:pt x="8" y="10"/>
                      <a:pt x="9" y="18"/>
                    </a:cubicBezTo>
                    <a:cubicBezTo>
                      <a:pt x="10" y="26"/>
                      <a:pt x="7" y="23"/>
                      <a:pt x="3" y="27"/>
                    </a:cubicBezTo>
                    <a:cubicBezTo>
                      <a:pt x="0" y="31"/>
                      <a:pt x="4" y="36"/>
                      <a:pt x="5" y="38"/>
                    </a:cubicBezTo>
                    <a:cubicBezTo>
                      <a:pt x="7" y="41"/>
                      <a:pt x="14" y="36"/>
                      <a:pt x="14" y="36"/>
                    </a:cubicBezTo>
                    <a:cubicBezTo>
                      <a:pt x="14" y="36"/>
                      <a:pt x="12" y="34"/>
                      <a:pt x="10" y="29"/>
                    </a:cubicBezTo>
                    <a:cubicBezTo>
                      <a:pt x="8" y="25"/>
                      <a:pt x="14" y="28"/>
                      <a:pt x="20" y="31"/>
                    </a:cubicBezTo>
                    <a:cubicBezTo>
                      <a:pt x="25" y="34"/>
                      <a:pt x="26" y="31"/>
                      <a:pt x="26" y="26"/>
                    </a:cubicBezTo>
                    <a:cubicBezTo>
                      <a:pt x="26" y="21"/>
                      <a:pt x="38" y="19"/>
                      <a:pt x="38" y="15"/>
                    </a:cubicBezTo>
                    <a:cubicBezTo>
                      <a:pt x="38" y="11"/>
                      <a:pt x="32" y="12"/>
                      <a:pt x="28" y="12"/>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49" name="Google Shape;549;p24"/>
              <p:cNvSpPr/>
              <p:nvPr/>
            </p:nvSpPr>
            <p:spPr>
              <a:xfrm>
                <a:off x="5527" y="2726"/>
                <a:ext cx="37" cy="14"/>
              </a:xfrm>
              <a:custGeom>
                <a:rect b="b" l="l" r="r" t="t"/>
                <a:pathLst>
                  <a:path extrusionOk="0" h="6" w="16">
                    <a:moveTo>
                      <a:pt x="10" y="3"/>
                    </a:moveTo>
                    <a:cubicBezTo>
                      <a:pt x="10" y="4"/>
                      <a:pt x="6" y="5"/>
                      <a:pt x="6" y="4"/>
                    </a:cubicBezTo>
                    <a:cubicBezTo>
                      <a:pt x="6" y="4"/>
                      <a:pt x="6" y="2"/>
                      <a:pt x="5" y="2"/>
                    </a:cubicBezTo>
                    <a:cubicBezTo>
                      <a:pt x="3" y="2"/>
                      <a:pt x="0" y="2"/>
                      <a:pt x="0" y="4"/>
                    </a:cubicBezTo>
                    <a:cubicBezTo>
                      <a:pt x="0" y="5"/>
                      <a:pt x="0" y="6"/>
                      <a:pt x="2" y="6"/>
                    </a:cubicBezTo>
                    <a:cubicBezTo>
                      <a:pt x="5" y="6"/>
                      <a:pt x="5" y="6"/>
                      <a:pt x="8" y="6"/>
                    </a:cubicBezTo>
                    <a:cubicBezTo>
                      <a:pt x="11" y="5"/>
                      <a:pt x="11" y="5"/>
                      <a:pt x="13" y="5"/>
                    </a:cubicBezTo>
                    <a:cubicBezTo>
                      <a:pt x="15" y="5"/>
                      <a:pt x="16" y="5"/>
                      <a:pt x="16" y="4"/>
                    </a:cubicBezTo>
                    <a:cubicBezTo>
                      <a:pt x="16" y="4"/>
                      <a:pt x="16" y="4"/>
                      <a:pt x="15" y="3"/>
                    </a:cubicBezTo>
                    <a:cubicBezTo>
                      <a:pt x="15" y="2"/>
                      <a:pt x="15" y="1"/>
                      <a:pt x="14" y="1"/>
                    </a:cubicBezTo>
                    <a:cubicBezTo>
                      <a:pt x="14" y="2"/>
                      <a:pt x="14" y="3"/>
                      <a:pt x="14" y="3"/>
                    </a:cubicBezTo>
                    <a:cubicBezTo>
                      <a:pt x="13" y="2"/>
                      <a:pt x="12" y="1"/>
                      <a:pt x="12" y="1"/>
                    </a:cubicBezTo>
                    <a:cubicBezTo>
                      <a:pt x="11" y="1"/>
                      <a:pt x="11" y="2"/>
                      <a:pt x="10" y="1"/>
                    </a:cubicBezTo>
                    <a:cubicBezTo>
                      <a:pt x="10" y="1"/>
                      <a:pt x="8" y="0"/>
                      <a:pt x="7" y="0"/>
                    </a:cubicBezTo>
                    <a:cubicBezTo>
                      <a:pt x="7" y="1"/>
                      <a:pt x="7" y="2"/>
                      <a:pt x="8" y="2"/>
                    </a:cubicBezTo>
                    <a:cubicBezTo>
                      <a:pt x="10" y="3"/>
                      <a:pt x="11" y="3"/>
                      <a:pt x="10" y="3"/>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50" name="Google Shape;550;p24"/>
              <p:cNvSpPr/>
              <p:nvPr/>
            </p:nvSpPr>
            <p:spPr>
              <a:xfrm>
                <a:off x="5749" y="2773"/>
                <a:ext cx="19" cy="12"/>
              </a:xfrm>
              <a:custGeom>
                <a:rect b="b" l="l" r="r" t="t"/>
                <a:pathLst>
                  <a:path extrusionOk="0" h="5" w="8">
                    <a:moveTo>
                      <a:pt x="2" y="4"/>
                    </a:moveTo>
                    <a:cubicBezTo>
                      <a:pt x="3" y="5"/>
                      <a:pt x="6" y="3"/>
                      <a:pt x="6" y="3"/>
                    </a:cubicBezTo>
                    <a:cubicBezTo>
                      <a:pt x="7" y="2"/>
                      <a:pt x="8" y="2"/>
                      <a:pt x="7" y="1"/>
                    </a:cubicBezTo>
                    <a:cubicBezTo>
                      <a:pt x="6" y="1"/>
                      <a:pt x="5" y="0"/>
                      <a:pt x="4" y="1"/>
                    </a:cubicBezTo>
                    <a:cubicBezTo>
                      <a:pt x="4" y="1"/>
                      <a:pt x="3" y="1"/>
                      <a:pt x="3" y="1"/>
                    </a:cubicBezTo>
                    <a:cubicBezTo>
                      <a:pt x="2" y="1"/>
                      <a:pt x="2" y="2"/>
                      <a:pt x="2" y="2"/>
                    </a:cubicBezTo>
                    <a:cubicBezTo>
                      <a:pt x="1" y="1"/>
                      <a:pt x="0" y="0"/>
                      <a:pt x="0" y="1"/>
                    </a:cubicBezTo>
                    <a:cubicBezTo>
                      <a:pt x="0" y="1"/>
                      <a:pt x="0" y="3"/>
                      <a:pt x="2" y="4"/>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51" name="Google Shape;551;p24"/>
              <p:cNvSpPr/>
              <p:nvPr/>
            </p:nvSpPr>
            <p:spPr>
              <a:xfrm>
                <a:off x="5782" y="2771"/>
                <a:ext cx="2" cy="5"/>
              </a:xfrm>
              <a:custGeom>
                <a:rect b="b" l="l" r="r" t="t"/>
                <a:pathLst>
                  <a:path extrusionOk="0" h="2" w="1">
                    <a:moveTo>
                      <a:pt x="0" y="0"/>
                    </a:moveTo>
                    <a:cubicBezTo>
                      <a:pt x="0" y="0"/>
                      <a:pt x="0" y="1"/>
                      <a:pt x="0" y="1"/>
                    </a:cubicBezTo>
                    <a:cubicBezTo>
                      <a:pt x="0" y="2"/>
                      <a:pt x="1" y="2"/>
                      <a:pt x="1" y="2"/>
                    </a:cubicBezTo>
                    <a:cubicBezTo>
                      <a:pt x="1" y="1"/>
                      <a:pt x="1" y="1"/>
                      <a:pt x="1" y="1"/>
                    </a:cubicBezTo>
                    <a:cubicBezTo>
                      <a:pt x="1" y="0"/>
                      <a:pt x="1" y="0"/>
                      <a:pt x="1" y="0"/>
                    </a:cubicBezTo>
                    <a:cubicBezTo>
                      <a:pt x="1" y="0"/>
                      <a:pt x="0" y="0"/>
                      <a:pt x="0"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52" name="Google Shape;552;p24"/>
              <p:cNvSpPr/>
              <p:nvPr/>
            </p:nvSpPr>
            <p:spPr>
              <a:xfrm>
                <a:off x="5704" y="2572"/>
                <a:ext cx="26" cy="47"/>
              </a:xfrm>
              <a:custGeom>
                <a:rect b="b" l="l" r="r" t="t"/>
                <a:pathLst>
                  <a:path extrusionOk="0" h="20" w="11">
                    <a:moveTo>
                      <a:pt x="3" y="16"/>
                    </a:moveTo>
                    <a:cubicBezTo>
                      <a:pt x="4" y="17"/>
                      <a:pt x="4" y="18"/>
                      <a:pt x="5" y="19"/>
                    </a:cubicBezTo>
                    <a:cubicBezTo>
                      <a:pt x="6" y="20"/>
                      <a:pt x="7" y="20"/>
                      <a:pt x="7" y="20"/>
                    </a:cubicBezTo>
                    <a:cubicBezTo>
                      <a:pt x="7" y="19"/>
                      <a:pt x="5" y="17"/>
                      <a:pt x="4" y="15"/>
                    </a:cubicBezTo>
                    <a:cubicBezTo>
                      <a:pt x="3" y="13"/>
                      <a:pt x="2" y="12"/>
                      <a:pt x="3" y="11"/>
                    </a:cubicBezTo>
                    <a:cubicBezTo>
                      <a:pt x="4" y="11"/>
                      <a:pt x="7" y="12"/>
                      <a:pt x="8" y="12"/>
                    </a:cubicBezTo>
                    <a:cubicBezTo>
                      <a:pt x="9" y="12"/>
                      <a:pt x="10" y="13"/>
                      <a:pt x="10" y="12"/>
                    </a:cubicBezTo>
                    <a:cubicBezTo>
                      <a:pt x="9" y="10"/>
                      <a:pt x="6" y="10"/>
                      <a:pt x="6" y="9"/>
                    </a:cubicBezTo>
                    <a:cubicBezTo>
                      <a:pt x="7" y="8"/>
                      <a:pt x="9" y="7"/>
                      <a:pt x="9" y="7"/>
                    </a:cubicBezTo>
                    <a:cubicBezTo>
                      <a:pt x="10" y="6"/>
                      <a:pt x="11" y="5"/>
                      <a:pt x="10" y="4"/>
                    </a:cubicBezTo>
                    <a:cubicBezTo>
                      <a:pt x="10" y="3"/>
                      <a:pt x="9" y="4"/>
                      <a:pt x="9" y="4"/>
                    </a:cubicBezTo>
                    <a:cubicBezTo>
                      <a:pt x="8" y="4"/>
                      <a:pt x="6" y="4"/>
                      <a:pt x="6" y="5"/>
                    </a:cubicBezTo>
                    <a:cubicBezTo>
                      <a:pt x="5" y="6"/>
                      <a:pt x="6" y="6"/>
                      <a:pt x="5" y="7"/>
                    </a:cubicBezTo>
                    <a:cubicBezTo>
                      <a:pt x="5" y="7"/>
                      <a:pt x="3" y="8"/>
                      <a:pt x="3" y="8"/>
                    </a:cubicBezTo>
                    <a:cubicBezTo>
                      <a:pt x="2" y="8"/>
                      <a:pt x="1" y="7"/>
                      <a:pt x="2" y="7"/>
                    </a:cubicBezTo>
                    <a:cubicBezTo>
                      <a:pt x="3" y="6"/>
                      <a:pt x="4" y="6"/>
                      <a:pt x="4" y="6"/>
                    </a:cubicBezTo>
                    <a:cubicBezTo>
                      <a:pt x="5" y="5"/>
                      <a:pt x="5" y="4"/>
                      <a:pt x="5" y="3"/>
                    </a:cubicBezTo>
                    <a:cubicBezTo>
                      <a:pt x="4" y="2"/>
                      <a:pt x="3" y="2"/>
                      <a:pt x="3" y="2"/>
                    </a:cubicBezTo>
                    <a:cubicBezTo>
                      <a:pt x="3" y="1"/>
                      <a:pt x="4" y="1"/>
                      <a:pt x="5" y="1"/>
                    </a:cubicBezTo>
                    <a:cubicBezTo>
                      <a:pt x="5" y="0"/>
                      <a:pt x="4" y="0"/>
                      <a:pt x="4" y="0"/>
                    </a:cubicBezTo>
                    <a:cubicBezTo>
                      <a:pt x="3" y="1"/>
                      <a:pt x="1" y="2"/>
                      <a:pt x="1" y="4"/>
                    </a:cubicBezTo>
                    <a:cubicBezTo>
                      <a:pt x="1" y="6"/>
                      <a:pt x="1" y="6"/>
                      <a:pt x="0" y="7"/>
                    </a:cubicBezTo>
                    <a:cubicBezTo>
                      <a:pt x="0" y="7"/>
                      <a:pt x="1" y="8"/>
                      <a:pt x="1" y="9"/>
                    </a:cubicBezTo>
                    <a:cubicBezTo>
                      <a:pt x="2" y="10"/>
                      <a:pt x="1" y="10"/>
                      <a:pt x="1" y="11"/>
                    </a:cubicBezTo>
                    <a:cubicBezTo>
                      <a:pt x="1" y="12"/>
                      <a:pt x="1" y="12"/>
                      <a:pt x="2" y="13"/>
                    </a:cubicBezTo>
                    <a:cubicBezTo>
                      <a:pt x="2" y="13"/>
                      <a:pt x="2" y="14"/>
                      <a:pt x="2" y="14"/>
                    </a:cubicBezTo>
                    <a:cubicBezTo>
                      <a:pt x="2" y="15"/>
                      <a:pt x="2" y="15"/>
                      <a:pt x="3" y="16"/>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53" name="Google Shape;553;p24"/>
              <p:cNvSpPr/>
              <p:nvPr/>
            </p:nvSpPr>
            <p:spPr>
              <a:xfrm>
                <a:off x="5718" y="2027"/>
                <a:ext cx="40" cy="34"/>
              </a:xfrm>
              <a:custGeom>
                <a:rect b="b" l="l" r="r" t="t"/>
                <a:pathLst>
                  <a:path extrusionOk="0" h="14" w="17">
                    <a:moveTo>
                      <a:pt x="9" y="7"/>
                    </a:moveTo>
                    <a:cubicBezTo>
                      <a:pt x="11" y="7"/>
                      <a:pt x="10" y="8"/>
                      <a:pt x="13" y="8"/>
                    </a:cubicBezTo>
                    <a:cubicBezTo>
                      <a:pt x="15" y="8"/>
                      <a:pt x="16" y="7"/>
                      <a:pt x="16" y="5"/>
                    </a:cubicBezTo>
                    <a:cubicBezTo>
                      <a:pt x="16" y="3"/>
                      <a:pt x="17" y="3"/>
                      <a:pt x="16" y="2"/>
                    </a:cubicBezTo>
                    <a:cubicBezTo>
                      <a:pt x="14" y="1"/>
                      <a:pt x="13" y="0"/>
                      <a:pt x="11" y="1"/>
                    </a:cubicBezTo>
                    <a:cubicBezTo>
                      <a:pt x="7" y="4"/>
                      <a:pt x="8" y="4"/>
                      <a:pt x="6" y="4"/>
                    </a:cubicBezTo>
                    <a:cubicBezTo>
                      <a:pt x="4" y="4"/>
                      <a:pt x="6" y="2"/>
                      <a:pt x="4" y="4"/>
                    </a:cubicBezTo>
                    <a:cubicBezTo>
                      <a:pt x="2" y="6"/>
                      <a:pt x="0" y="7"/>
                      <a:pt x="2" y="8"/>
                    </a:cubicBezTo>
                    <a:cubicBezTo>
                      <a:pt x="3" y="10"/>
                      <a:pt x="2" y="11"/>
                      <a:pt x="4" y="12"/>
                    </a:cubicBezTo>
                    <a:cubicBezTo>
                      <a:pt x="6" y="13"/>
                      <a:pt x="8" y="14"/>
                      <a:pt x="8" y="12"/>
                    </a:cubicBezTo>
                    <a:cubicBezTo>
                      <a:pt x="7" y="9"/>
                      <a:pt x="7" y="7"/>
                      <a:pt x="9" y="7"/>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54" name="Google Shape;554;p24"/>
              <p:cNvSpPr/>
              <p:nvPr/>
            </p:nvSpPr>
            <p:spPr>
              <a:xfrm>
                <a:off x="5716" y="2570"/>
                <a:ext cx="9" cy="4"/>
              </a:xfrm>
              <a:custGeom>
                <a:rect b="b" l="l" r="r" t="t"/>
                <a:pathLst>
                  <a:path extrusionOk="0" h="2" w="4">
                    <a:moveTo>
                      <a:pt x="1" y="1"/>
                    </a:moveTo>
                    <a:cubicBezTo>
                      <a:pt x="1" y="2"/>
                      <a:pt x="0" y="2"/>
                      <a:pt x="1" y="2"/>
                    </a:cubicBezTo>
                    <a:cubicBezTo>
                      <a:pt x="2" y="2"/>
                      <a:pt x="3" y="2"/>
                      <a:pt x="4" y="1"/>
                    </a:cubicBezTo>
                    <a:cubicBezTo>
                      <a:pt x="4" y="1"/>
                      <a:pt x="4" y="1"/>
                      <a:pt x="4" y="0"/>
                    </a:cubicBezTo>
                    <a:cubicBezTo>
                      <a:pt x="4" y="0"/>
                      <a:pt x="3" y="0"/>
                      <a:pt x="3" y="0"/>
                    </a:cubicBezTo>
                    <a:cubicBezTo>
                      <a:pt x="2" y="0"/>
                      <a:pt x="1" y="0"/>
                      <a:pt x="1"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55" name="Google Shape;555;p24"/>
              <p:cNvSpPr/>
              <p:nvPr/>
            </p:nvSpPr>
            <p:spPr>
              <a:xfrm>
                <a:off x="5713" y="2643"/>
                <a:ext cx="50" cy="21"/>
              </a:xfrm>
              <a:custGeom>
                <a:rect b="b" l="l" r="r" t="t"/>
                <a:pathLst>
                  <a:path extrusionOk="0" h="9" w="21">
                    <a:moveTo>
                      <a:pt x="3" y="5"/>
                    </a:moveTo>
                    <a:cubicBezTo>
                      <a:pt x="4" y="5"/>
                      <a:pt x="6" y="6"/>
                      <a:pt x="7" y="5"/>
                    </a:cubicBezTo>
                    <a:cubicBezTo>
                      <a:pt x="7" y="5"/>
                      <a:pt x="10" y="6"/>
                      <a:pt x="12" y="6"/>
                    </a:cubicBezTo>
                    <a:cubicBezTo>
                      <a:pt x="14" y="6"/>
                      <a:pt x="16" y="8"/>
                      <a:pt x="17" y="8"/>
                    </a:cubicBezTo>
                    <a:cubicBezTo>
                      <a:pt x="18" y="8"/>
                      <a:pt x="21" y="9"/>
                      <a:pt x="20" y="7"/>
                    </a:cubicBezTo>
                    <a:cubicBezTo>
                      <a:pt x="19" y="5"/>
                      <a:pt x="17" y="3"/>
                      <a:pt x="14" y="2"/>
                    </a:cubicBezTo>
                    <a:cubicBezTo>
                      <a:pt x="12" y="2"/>
                      <a:pt x="12" y="0"/>
                      <a:pt x="10" y="1"/>
                    </a:cubicBezTo>
                    <a:cubicBezTo>
                      <a:pt x="8" y="3"/>
                      <a:pt x="8" y="3"/>
                      <a:pt x="7" y="3"/>
                    </a:cubicBezTo>
                    <a:cubicBezTo>
                      <a:pt x="6" y="2"/>
                      <a:pt x="4" y="2"/>
                      <a:pt x="4" y="2"/>
                    </a:cubicBezTo>
                    <a:cubicBezTo>
                      <a:pt x="2" y="2"/>
                      <a:pt x="0" y="3"/>
                      <a:pt x="0" y="5"/>
                    </a:cubicBezTo>
                    <a:cubicBezTo>
                      <a:pt x="0" y="6"/>
                      <a:pt x="2" y="5"/>
                      <a:pt x="3" y="5"/>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56" name="Google Shape;556;p24"/>
              <p:cNvSpPr/>
              <p:nvPr/>
            </p:nvSpPr>
            <p:spPr>
              <a:xfrm>
                <a:off x="5607" y="2420"/>
                <a:ext cx="26" cy="24"/>
              </a:xfrm>
              <a:custGeom>
                <a:rect b="b" l="l" r="r" t="t"/>
                <a:pathLst>
                  <a:path extrusionOk="0" h="10" w="11">
                    <a:moveTo>
                      <a:pt x="9" y="3"/>
                    </a:moveTo>
                    <a:cubicBezTo>
                      <a:pt x="8" y="3"/>
                      <a:pt x="9" y="3"/>
                      <a:pt x="8" y="3"/>
                    </a:cubicBezTo>
                    <a:cubicBezTo>
                      <a:pt x="8" y="3"/>
                      <a:pt x="8" y="3"/>
                      <a:pt x="7" y="2"/>
                    </a:cubicBezTo>
                    <a:cubicBezTo>
                      <a:pt x="5" y="2"/>
                      <a:pt x="5" y="2"/>
                      <a:pt x="4" y="2"/>
                    </a:cubicBezTo>
                    <a:cubicBezTo>
                      <a:pt x="4" y="2"/>
                      <a:pt x="3" y="2"/>
                      <a:pt x="3" y="2"/>
                    </a:cubicBezTo>
                    <a:cubicBezTo>
                      <a:pt x="3" y="1"/>
                      <a:pt x="3" y="1"/>
                      <a:pt x="3" y="1"/>
                    </a:cubicBezTo>
                    <a:cubicBezTo>
                      <a:pt x="2" y="1"/>
                      <a:pt x="0" y="0"/>
                      <a:pt x="1" y="1"/>
                    </a:cubicBezTo>
                    <a:cubicBezTo>
                      <a:pt x="1" y="2"/>
                      <a:pt x="2" y="2"/>
                      <a:pt x="2" y="2"/>
                    </a:cubicBezTo>
                    <a:cubicBezTo>
                      <a:pt x="3" y="3"/>
                      <a:pt x="2" y="5"/>
                      <a:pt x="2" y="7"/>
                    </a:cubicBezTo>
                    <a:cubicBezTo>
                      <a:pt x="2" y="8"/>
                      <a:pt x="1" y="10"/>
                      <a:pt x="2" y="10"/>
                    </a:cubicBezTo>
                    <a:cubicBezTo>
                      <a:pt x="3" y="10"/>
                      <a:pt x="4" y="9"/>
                      <a:pt x="6" y="8"/>
                    </a:cubicBezTo>
                    <a:cubicBezTo>
                      <a:pt x="7" y="7"/>
                      <a:pt x="8" y="6"/>
                      <a:pt x="9" y="5"/>
                    </a:cubicBezTo>
                    <a:cubicBezTo>
                      <a:pt x="9" y="5"/>
                      <a:pt x="10" y="4"/>
                      <a:pt x="10" y="3"/>
                    </a:cubicBezTo>
                    <a:cubicBezTo>
                      <a:pt x="10" y="3"/>
                      <a:pt x="11" y="2"/>
                      <a:pt x="9" y="3"/>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57" name="Google Shape;557;p24"/>
              <p:cNvSpPr/>
              <p:nvPr/>
            </p:nvSpPr>
            <p:spPr>
              <a:xfrm>
                <a:off x="5678" y="2648"/>
                <a:ext cx="24" cy="14"/>
              </a:xfrm>
              <a:custGeom>
                <a:rect b="b" l="l" r="r" t="t"/>
                <a:pathLst>
                  <a:path extrusionOk="0" h="6" w="10">
                    <a:moveTo>
                      <a:pt x="7" y="2"/>
                    </a:moveTo>
                    <a:cubicBezTo>
                      <a:pt x="4" y="0"/>
                      <a:pt x="2" y="1"/>
                      <a:pt x="1" y="3"/>
                    </a:cubicBezTo>
                    <a:cubicBezTo>
                      <a:pt x="0" y="5"/>
                      <a:pt x="3" y="6"/>
                      <a:pt x="6" y="6"/>
                    </a:cubicBezTo>
                    <a:cubicBezTo>
                      <a:pt x="8" y="6"/>
                      <a:pt x="9" y="6"/>
                      <a:pt x="10" y="5"/>
                    </a:cubicBezTo>
                    <a:cubicBezTo>
                      <a:pt x="10" y="3"/>
                      <a:pt x="8" y="2"/>
                      <a:pt x="7" y="2"/>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58" name="Google Shape;558;p24"/>
              <p:cNvSpPr/>
              <p:nvPr/>
            </p:nvSpPr>
            <p:spPr>
              <a:xfrm>
                <a:off x="5635" y="2731"/>
                <a:ext cx="67" cy="30"/>
              </a:xfrm>
              <a:custGeom>
                <a:rect b="b" l="l" r="r" t="t"/>
                <a:pathLst>
                  <a:path extrusionOk="0" h="13" w="28">
                    <a:moveTo>
                      <a:pt x="6" y="11"/>
                    </a:moveTo>
                    <a:cubicBezTo>
                      <a:pt x="9" y="11"/>
                      <a:pt x="10" y="10"/>
                      <a:pt x="12" y="8"/>
                    </a:cubicBezTo>
                    <a:cubicBezTo>
                      <a:pt x="13" y="7"/>
                      <a:pt x="13" y="7"/>
                      <a:pt x="14" y="6"/>
                    </a:cubicBezTo>
                    <a:cubicBezTo>
                      <a:pt x="14" y="6"/>
                      <a:pt x="14" y="6"/>
                      <a:pt x="14" y="6"/>
                    </a:cubicBezTo>
                    <a:cubicBezTo>
                      <a:pt x="14" y="6"/>
                      <a:pt x="14" y="6"/>
                      <a:pt x="15" y="6"/>
                    </a:cubicBezTo>
                    <a:cubicBezTo>
                      <a:pt x="15" y="6"/>
                      <a:pt x="15" y="6"/>
                      <a:pt x="15" y="5"/>
                    </a:cubicBezTo>
                    <a:cubicBezTo>
                      <a:pt x="15" y="5"/>
                      <a:pt x="15" y="5"/>
                      <a:pt x="15" y="5"/>
                    </a:cubicBezTo>
                    <a:cubicBezTo>
                      <a:pt x="15" y="5"/>
                      <a:pt x="16" y="5"/>
                      <a:pt x="16" y="5"/>
                    </a:cubicBezTo>
                    <a:cubicBezTo>
                      <a:pt x="16" y="5"/>
                      <a:pt x="16" y="5"/>
                      <a:pt x="16" y="5"/>
                    </a:cubicBezTo>
                    <a:cubicBezTo>
                      <a:pt x="16" y="5"/>
                      <a:pt x="17" y="5"/>
                      <a:pt x="17" y="5"/>
                    </a:cubicBezTo>
                    <a:cubicBezTo>
                      <a:pt x="20" y="5"/>
                      <a:pt x="28" y="3"/>
                      <a:pt x="27" y="2"/>
                    </a:cubicBezTo>
                    <a:cubicBezTo>
                      <a:pt x="27" y="0"/>
                      <a:pt x="25" y="1"/>
                      <a:pt x="24" y="1"/>
                    </a:cubicBezTo>
                    <a:cubicBezTo>
                      <a:pt x="19" y="1"/>
                      <a:pt x="15" y="1"/>
                      <a:pt x="13" y="2"/>
                    </a:cubicBezTo>
                    <a:cubicBezTo>
                      <a:pt x="13" y="2"/>
                      <a:pt x="13" y="2"/>
                      <a:pt x="13" y="2"/>
                    </a:cubicBezTo>
                    <a:cubicBezTo>
                      <a:pt x="13" y="2"/>
                      <a:pt x="13" y="2"/>
                      <a:pt x="13" y="2"/>
                    </a:cubicBezTo>
                    <a:cubicBezTo>
                      <a:pt x="12" y="2"/>
                      <a:pt x="12" y="3"/>
                      <a:pt x="12" y="3"/>
                    </a:cubicBezTo>
                    <a:cubicBezTo>
                      <a:pt x="12" y="3"/>
                      <a:pt x="12" y="3"/>
                      <a:pt x="12" y="3"/>
                    </a:cubicBezTo>
                    <a:cubicBezTo>
                      <a:pt x="12" y="3"/>
                      <a:pt x="12" y="3"/>
                      <a:pt x="12" y="3"/>
                    </a:cubicBezTo>
                    <a:cubicBezTo>
                      <a:pt x="12" y="3"/>
                      <a:pt x="11" y="3"/>
                      <a:pt x="11" y="3"/>
                    </a:cubicBezTo>
                    <a:cubicBezTo>
                      <a:pt x="11" y="3"/>
                      <a:pt x="11" y="3"/>
                      <a:pt x="11" y="3"/>
                    </a:cubicBezTo>
                    <a:cubicBezTo>
                      <a:pt x="11" y="4"/>
                      <a:pt x="10" y="4"/>
                      <a:pt x="9" y="5"/>
                    </a:cubicBezTo>
                    <a:cubicBezTo>
                      <a:pt x="6" y="6"/>
                      <a:pt x="6" y="5"/>
                      <a:pt x="4" y="6"/>
                    </a:cubicBezTo>
                    <a:cubicBezTo>
                      <a:pt x="2" y="8"/>
                      <a:pt x="1" y="9"/>
                      <a:pt x="1" y="10"/>
                    </a:cubicBezTo>
                    <a:cubicBezTo>
                      <a:pt x="0" y="11"/>
                      <a:pt x="0" y="12"/>
                      <a:pt x="0" y="13"/>
                    </a:cubicBezTo>
                    <a:cubicBezTo>
                      <a:pt x="0" y="13"/>
                      <a:pt x="4" y="11"/>
                      <a:pt x="6" y="1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59" name="Google Shape;559;p24"/>
              <p:cNvSpPr/>
              <p:nvPr/>
            </p:nvSpPr>
            <p:spPr>
              <a:xfrm>
                <a:off x="5633" y="2432"/>
                <a:ext cx="14" cy="24"/>
              </a:xfrm>
              <a:custGeom>
                <a:rect b="b" l="l" r="r" t="t"/>
                <a:pathLst>
                  <a:path extrusionOk="0" h="10" w="6">
                    <a:moveTo>
                      <a:pt x="3" y="4"/>
                    </a:moveTo>
                    <a:cubicBezTo>
                      <a:pt x="3" y="6"/>
                      <a:pt x="2" y="6"/>
                      <a:pt x="2" y="7"/>
                    </a:cubicBezTo>
                    <a:cubicBezTo>
                      <a:pt x="1" y="9"/>
                      <a:pt x="0" y="10"/>
                      <a:pt x="1" y="10"/>
                    </a:cubicBezTo>
                    <a:cubicBezTo>
                      <a:pt x="2" y="10"/>
                      <a:pt x="2" y="8"/>
                      <a:pt x="3" y="7"/>
                    </a:cubicBezTo>
                    <a:cubicBezTo>
                      <a:pt x="4" y="5"/>
                      <a:pt x="5" y="6"/>
                      <a:pt x="5" y="4"/>
                    </a:cubicBezTo>
                    <a:cubicBezTo>
                      <a:pt x="5" y="3"/>
                      <a:pt x="6" y="1"/>
                      <a:pt x="5" y="0"/>
                    </a:cubicBezTo>
                    <a:cubicBezTo>
                      <a:pt x="4" y="2"/>
                      <a:pt x="4" y="2"/>
                      <a:pt x="3" y="4"/>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60" name="Google Shape;560;p24"/>
              <p:cNvSpPr/>
              <p:nvPr/>
            </p:nvSpPr>
            <p:spPr>
              <a:xfrm>
                <a:off x="5564" y="2723"/>
                <a:ext cx="67" cy="17"/>
              </a:xfrm>
              <a:custGeom>
                <a:rect b="b" l="l" r="r" t="t"/>
                <a:pathLst>
                  <a:path extrusionOk="0" h="7" w="28">
                    <a:moveTo>
                      <a:pt x="21" y="6"/>
                    </a:moveTo>
                    <a:cubicBezTo>
                      <a:pt x="25" y="5"/>
                      <a:pt x="28" y="3"/>
                      <a:pt x="27" y="2"/>
                    </a:cubicBezTo>
                    <a:cubicBezTo>
                      <a:pt x="27" y="1"/>
                      <a:pt x="27" y="0"/>
                      <a:pt x="26" y="1"/>
                    </a:cubicBezTo>
                    <a:cubicBezTo>
                      <a:pt x="25" y="2"/>
                      <a:pt x="26" y="4"/>
                      <a:pt x="23" y="4"/>
                    </a:cubicBezTo>
                    <a:cubicBezTo>
                      <a:pt x="20" y="4"/>
                      <a:pt x="21" y="4"/>
                      <a:pt x="18" y="3"/>
                    </a:cubicBezTo>
                    <a:cubicBezTo>
                      <a:pt x="15" y="3"/>
                      <a:pt x="14" y="4"/>
                      <a:pt x="13" y="3"/>
                    </a:cubicBezTo>
                    <a:cubicBezTo>
                      <a:pt x="13" y="3"/>
                      <a:pt x="12" y="1"/>
                      <a:pt x="8" y="2"/>
                    </a:cubicBezTo>
                    <a:cubicBezTo>
                      <a:pt x="6" y="4"/>
                      <a:pt x="0" y="5"/>
                      <a:pt x="6" y="6"/>
                    </a:cubicBezTo>
                    <a:cubicBezTo>
                      <a:pt x="12" y="7"/>
                      <a:pt x="18" y="7"/>
                      <a:pt x="21" y="6"/>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61" name="Google Shape;561;p24"/>
              <p:cNvSpPr/>
              <p:nvPr/>
            </p:nvSpPr>
            <p:spPr>
              <a:xfrm>
                <a:off x="5619" y="2437"/>
                <a:ext cx="21" cy="28"/>
              </a:xfrm>
              <a:custGeom>
                <a:rect b="b" l="l" r="r" t="t"/>
                <a:pathLst>
                  <a:path extrusionOk="0" h="12" w="9">
                    <a:moveTo>
                      <a:pt x="9" y="0"/>
                    </a:moveTo>
                    <a:cubicBezTo>
                      <a:pt x="8" y="0"/>
                      <a:pt x="7" y="0"/>
                      <a:pt x="7" y="0"/>
                    </a:cubicBezTo>
                    <a:cubicBezTo>
                      <a:pt x="5" y="0"/>
                      <a:pt x="4" y="0"/>
                      <a:pt x="4" y="1"/>
                    </a:cubicBezTo>
                    <a:cubicBezTo>
                      <a:pt x="4" y="2"/>
                      <a:pt x="3" y="3"/>
                      <a:pt x="3" y="4"/>
                    </a:cubicBezTo>
                    <a:cubicBezTo>
                      <a:pt x="3" y="5"/>
                      <a:pt x="3" y="6"/>
                      <a:pt x="2" y="6"/>
                    </a:cubicBezTo>
                    <a:cubicBezTo>
                      <a:pt x="1" y="6"/>
                      <a:pt x="0" y="6"/>
                      <a:pt x="0" y="7"/>
                    </a:cubicBezTo>
                    <a:cubicBezTo>
                      <a:pt x="0" y="9"/>
                      <a:pt x="2" y="9"/>
                      <a:pt x="3" y="10"/>
                    </a:cubicBezTo>
                    <a:cubicBezTo>
                      <a:pt x="4" y="10"/>
                      <a:pt x="4" y="11"/>
                      <a:pt x="5" y="11"/>
                    </a:cubicBezTo>
                    <a:cubicBezTo>
                      <a:pt x="5" y="11"/>
                      <a:pt x="6" y="12"/>
                      <a:pt x="6" y="11"/>
                    </a:cubicBezTo>
                    <a:cubicBezTo>
                      <a:pt x="6" y="10"/>
                      <a:pt x="7" y="10"/>
                      <a:pt x="6" y="9"/>
                    </a:cubicBezTo>
                    <a:cubicBezTo>
                      <a:pt x="6" y="7"/>
                      <a:pt x="5" y="4"/>
                      <a:pt x="7" y="2"/>
                    </a:cubicBezTo>
                    <a:cubicBezTo>
                      <a:pt x="9" y="1"/>
                      <a:pt x="9" y="1"/>
                      <a:pt x="9"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62" name="Google Shape;562;p24"/>
              <p:cNvSpPr/>
              <p:nvPr/>
            </p:nvSpPr>
            <p:spPr>
              <a:xfrm>
                <a:off x="3362" y="2418"/>
                <a:ext cx="1" cy="1"/>
              </a:xfrm>
              <a:prstGeom prst="rect">
                <a:avLst/>
              </a:pr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63" name="Google Shape;563;p24"/>
              <p:cNvSpPr/>
              <p:nvPr/>
            </p:nvSpPr>
            <p:spPr>
              <a:xfrm>
                <a:off x="5579" y="2397"/>
                <a:ext cx="23" cy="21"/>
              </a:xfrm>
              <a:custGeom>
                <a:rect b="b" l="l" r="r" t="t"/>
                <a:pathLst>
                  <a:path extrusionOk="0" h="9" w="10">
                    <a:moveTo>
                      <a:pt x="4" y="4"/>
                    </a:moveTo>
                    <a:cubicBezTo>
                      <a:pt x="5" y="5"/>
                      <a:pt x="5" y="4"/>
                      <a:pt x="5" y="5"/>
                    </a:cubicBezTo>
                    <a:cubicBezTo>
                      <a:pt x="5" y="6"/>
                      <a:pt x="6" y="8"/>
                      <a:pt x="7" y="9"/>
                    </a:cubicBezTo>
                    <a:cubicBezTo>
                      <a:pt x="8" y="9"/>
                      <a:pt x="9" y="8"/>
                      <a:pt x="10" y="7"/>
                    </a:cubicBezTo>
                    <a:cubicBezTo>
                      <a:pt x="10" y="6"/>
                      <a:pt x="10" y="6"/>
                      <a:pt x="9" y="5"/>
                    </a:cubicBezTo>
                    <a:cubicBezTo>
                      <a:pt x="9" y="5"/>
                      <a:pt x="9" y="4"/>
                      <a:pt x="9" y="3"/>
                    </a:cubicBezTo>
                    <a:cubicBezTo>
                      <a:pt x="9" y="2"/>
                      <a:pt x="9" y="3"/>
                      <a:pt x="9" y="2"/>
                    </a:cubicBezTo>
                    <a:cubicBezTo>
                      <a:pt x="8" y="2"/>
                      <a:pt x="8" y="2"/>
                      <a:pt x="7" y="1"/>
                    </a:cubicBezTo>
                    <a:cubicBezTo>
                      <a:pt x="6" y="0"/>
                      <a:pt x="5" y="0"/>
                      <a:pt x="4" y="0"/>
                    </a:cubicBezTo>
                    <a:cubicBezTo>
                      <a:pt x="3" y="0"/>
                      <a:pt x="3" y="0"/>
                      <a:pt x="1" y="0"/>
                    </a:cubicBezTo>
                    <a:cubicBezTo>
                      <a:pt x="0" y="0"/>
                      <a:pt x="1" y="1"/>
                      <a:pt x="2" y="2"/>
                    </a:cubicBezTo>
                    <a:cubicBezTo>
                      <a:pt x="3" y="3"/>
                      <a:pt x="3" y="2"/>
                      <a:pt x="4" y="4"/>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64" name="Google Shape;564;p24"/>
              <p:cNvSpPr/>
              <p:nvPr/>
            </p:nvSpPr>
            <p:spPr>
              <a:xfrm>
                <a:off x="5564" y="2314"/>
                <a:ext cx="81" cy="99"/>
              </a:xfrm>
              <a:custGeom>
                <a:rect b="b" l="l" r="r" t="t"/>
                <a:pathLst>
                  <a:path extrusionOk="0" h="42" w="34">
                    <a:moveTo>
                      <a:pt x="17" y="1"/>
                    </a:moveTo>
                    <a:cubicBezTo>
                      <a:pt x="15" y="2"/>
                      <a:pt x="16" y="2"/>
                      <a:pt x="15" y="2"/>
                    </a:cubicBezTo>
                    <a:cubicBezTo>
                      <a:pt x="14" y="2"/>
                      <a:pt x="14" y="2"/>
                      <a:pt x="13" y="2"/>
                    </a:cubicBezTo>
                    <a:cubicBezTo>
                      <a:pt x="12" y="2"/>
                      <a:pt x="12" y="2"/>
                      <a:pt x="10" y="1"/>
                    </a:cubicBezTo>
                    <a:cubicBezTo>
                      <a:pt x="9" y="1"/>
                      <a:pt x="7" y="0"/>
                      <a:pt x="6" y="2"/>
                    </a:cubicBezTo>
                    <a:cubicBezTo>
                      <a:pt x="5" y="5"/>
                      <a:pt x="5" y="5"/>
                      <a:pt x="5" y="7"/>
                    </a:cubicBezTo>
                    <a:cubicBezTo>
                      <a:pt x="5" y="8"/>
                      <a:pt x="5" y="10"/>
                      <a:pt x="4" y="12"/>
                    </a:cubicBezTo>
                    <a:cubicBezTo>
                      <a:pt x="3" y="14"/>
                      <a:pt x="3" y="14"/>
                      <a:pt x="4" y="15"/>
                    </a:cubicBezTo>
                    <a:cubicBezTo>
                      <a:pt x="5" y="16"/>
                      <a:pt x="5" y="17"/>
                      <a:pt x="4" y="17"/>
                    </a:cubicBezTo>
                    <a:cubicBezTo>
                      <a:pt x="3" y="17"/>
                      <a:pt x="2" y="17"/>
                      <a:pt x="1" y="16"/>
                    </a:cubicBezTo>
                    <a:cubicBezTo>
                      <a:pt x="1" y="16"/>
                      <a:pt x="0" y="18"/>
                      <a:pt x="1" y="18"/>
                    </a:cubicBezTo>
                    <a:cubicBezTo>
                      <a:pt x="2" y="19"/>
                      <a:pt x="2" y="19"/>
                      <a:pt x="2" y="21"/>
                    </a:cubicBezTo>
                    <a:cubicBezTo>
                      <a:pt x="3" y="22"/>
                      <a:pt x="3" y="22"/>
                      <a:pt x="3" y="23"/>
                    </a:cubicBezTo>
                    <a:cubicBezTo>
                      <a:pt x="4" y="23"/>
                      <a:pt x="4" y="24"/>
                      <a:pt x="4" y="25"/>
                    </a:cubicBezTo>
                    <a:cubicBezTo>
                      <a:pt x="4" y="25"/>
                      <a:pt x="3" y="26"/>
                      <a:pt x="4" y="26"/>
                    </a:cubicBezTo>
                    <a:cubicBezTo>
                      <a:pt x="5" y="26"/>
                      <a:pt x="6" y="26"/>
                      <a:pt x="6" y="27"/>
                    </a:cubicBezTo>
                    <a:cubicBezTo>
                      <a:pt x="6" y="28"/>
                      <a:pt x="6" y="28"/>
                      <a:pt x="6" y="29"/>
                    </a:cubicBezTo>
                    <a:cubicBezTo>
                      <a:pt x="7" y="29"/>
                      <a:pt x="8" y="29"/>
                      <a:pt x="8" y="28"/>
                    </a:cubicBezTo>
                    <a:cubicBezTo>
                      <a:pt x="8" y="28"/>
                      <a:pt x="8" y="27"/>
                      <a:pt x="8" y="27"/>
                    </a:cubicBezTo>
                    <a:cubicBezTo>
                      <a:pt x="8" y="27"/>
                      <a:pt x="10" y="27"/>
                      <a:pt x="10" y="27"/>
                    </a:cubicBezTo>
                    <a:cubicBezTo>
                      <a:pt x="10" y="28"/>
                      <a:pt x="10" y="28"/>
                      <a:pt x="9" y="29"/>
                    </a:cubicBezTo>
                    <a:cubicBezTo>
                      <a:pt x="8" y="29"/>
                      <a:pt x="8" y="31"/>
                      <a:pt x="8" y="31"/>
                    </a:cubicBezTo>
                    <a:cubicBezTo>
                      <a:pt x="8" y="31"/>
                      <a:pt x="9" y="34"/>
                      <a:pt x="9" y="33"/>
                    </a:cubicBezTo>
                    <a:cubicBezTo>
                      <a:pt x="10" y="33"/>
                      <a:pt x="10" y="31"/>
                      <a:pt x="11" y="32"/>
                    </a:cubicBezTo>
                    <a:cubicBezTo>
                      <a:pt x="11" y="33"/>
                      <a:pt x="12" y="33"/>
                      <a:pt x="11" y="33"/>
                    </a:cubicBezTo>
                    <a:cubicBezTo>
                      <a:pt x="11" y="33"/>
                      <a:pt x="10" y="34"/>
                      <a:pt x="11" y="34"/>
                    </a:cubicBezTo>
                    <a:cubicBezTo>
                      <a:pt x="11" y="34"/>
                      <a:pt x="13" y="33"/>
                      <a:pt x="13" y="34"/>
                    </a:cubicBezTo>
                    <a:cubicBezTo>
                      <a:pt x="13" y="34"/>
                      <a:pt x="13" y="34"/>
                      <a:pt x="13" y="34"/>
                    </a:cubicBezTo>
                    <a:cubicBezTo>
                      <a:pt x="14" y="34"/>
                      <a:pt x="15" y="34"/>
                      <a:pt x="15" y="34"/>
                    </a:cubicBezTo>
                    <a:cubicBezTo>
                      <a:pt x="15" y="33"/>
                      <a:pt x="15" y="33"/>
                      <a:pt x="15" y="32"/>
                    </a:cubicBezTo>
                    <a:cubicBezTo>
                      <a:pt x="15" y="32"/>
                      <a:pt x="18" y="32"/>
                      <a:pt x="19" y="33"/>
                    </a:cubicBezTo>
                    <a:cubicBezTo>
                      <a:pt x="20" y="34"/>
                      <a:pt x="21" y="34"/>
                      <a:pt x="21" y="34"/>
                    </a:cubicBezTo>
                    <a:cubicBezTo>
                      <a:pt x="21" y="34"/>
                      <a:pt x="24" y="38"/>
                      <a:pt x="24" y="37"/>
                    </a:cubicBezTo>
                    <a:cubicBezTo>
                      <a:pt x="24" y="36"/>
                      <a:pt x="23" y="35"/>
                      <a:pt x="23" y="34"/>
                    </a:cubicBezTo>
                    <a:cubicBezTo>
                      <a:pt x="22" y="33"/>
                      <a:pt x="20" y="32"/>
                      <a:pt x="22" y="32"/>
                    </a:cubicBezTo>
                    <a:cubicBezTo>
                      <a:pt x="23" y="32"/>
                      <a:pt x="24" y="33"/>
                      <a:pt x="25" y="34"/>
                    </a:cubicBezTo>
                    <a:cubicBezTo>
                      <a:pt x="26" y="35"/>
                      <a:pt x="26" y="35"/>
                      <a:pt x="27" y="35"/>
                    </a:cubicBezTo>
                    <a:cubicBezTo>
                      <a:pt x="27" y="36"/>
                      <a:pt x="28" y="35"/>
                      <a:pt x="28" y="36"/>
                    </a:cubicBezTo>
                    <a:cubicBezTo>
                      <a:pt x="28" y="37"/>
                      <a:pt x="28" y="37"/>
                      <a:pt x="29" y="38"/>
                    </a:cubicBezTo>
                    <a:cubicBezTo>
                      <a:pt x="30" y="39"/>
                      <a:pt x="30" y="39"/>
                      <a:pt x="30" y="39"/>
                    </a:cubicBezTo>
                    <a:cubicBezTo>
                      <a:pt x="31" y="39"/>
                      <a:pt x="32" y="39"/>
                      <a:pt x="32" y="39"/>
                    </a:cubicBezTo>
                    <a:cubicBezTo>
                      <a:pt x="33" y="39"/>
                      <a:pt x="31" y="39"/>
                      <a:pt x="32" y="41"/>
                    </a:cubicBezTo>
                    <a:cubicBezTo>
                      <a:pt x="33" y="42"/>
                      <a:pt x="34" y="42"/>
                      <a:pt x="34" y="42"/>
                    </a:cubicBezTo>
                    <a:cubicBezTo>
                      <a:pt x="34" y="41"/>
                      <a:pt x="34" y="39"/>
                      <a:pt x="34" y="38"/>
                    </a:cubicBezTo>
                    <a:cubicBezTo>
                      <a:pt x="34" y="38"/>
                      <a:pt x="34" y="37"/>
                      <a:pt x="32" y="37"/>
                    </a:cubicBezTo>
                    <a:cubicBezTo>
                      <a:pt x="30" y="37"/>
                      <a:pt x="30" y="36"/>
                      <a:pt x="30" y="36"/>
                    </a:cubicBezTo>
                    <a:cubicBezTo>
                      <a:pt x="30" y="35"/>
                      <a:pt x="29" y="33"/>
                      <a:pt x="30" y="33"/>
                    </a:cubicBezTo>
                    <a:cubicBezTo>
                      <a:pt x="31" y="33"/>
                      <a:pt x="31" y="33"/>
                      <a:pt x="31" y="33"/>
                    </a:cubicBezTo>
                    <a:cubicBezTo>
                      <a:pt x="31" y="32"/>
                      <a:pt x="30" y="32"/>
                      <a:pt x="29" y="32"/>
                    </a:cubicBezTo>
                    <a:cubicBezTo>
                      <a:pt x="28" y="32"/>
                      <a:pt x="28" y="31"/>
                      <a:pt x="28" y="31"/>
                    </a:cubicBezTo>
                    <a:cubicBezTo>
                      <a:pt x="28" y="31"/>
                      <a:pt x="27" y="31"/>
                      <a:pt x="27" y="32"/>
                    </a:cubicBezTo>
                    <a:cubicBezTo>
                      <a:pt x="27" y="33"/>
                      <a:pt x="28" y="33"/>
                      <a:pt x="27" y="33"/>
                    </a:cubicBezTo>
                    <a:cubicBezTo>
                      <a:pt x="26" y="33"/>
                      <a:pt x="26" y="31"/>
                      <a:pt x="25" y="30"/>
                    </a:cubicBezTo>
                    <a:cubicBezTo>
                      <a:pt x="24" y="29"/>
                      <a:pt x="23" y="28"/>
                      <a:pt x="22" y="29"/>
                    </a:cubicBezTo>
                    <a:cubicBezTo>
                      <a:pt x="20" y="29"/>
                      <a:pt x="22" y="29"/>
                      <a:pt x="20" y="30"/>
                    </a:cubicBezTo>
                    <a:cubicBezTo>
                      <a:pt x="19" y="31"/>
                      <a:pt x="19" y="32"/>
                      <a:pt x="17" y="31"/>
                    </a:cubicBezTo>
                    <a:cubicBezTo>
                      <a:pt x="16" y="31"/>
                      <a:pt x="15" y="28"/>
                      <a:pt x="15" y="28"/>
                    </a:cubicBezTo>
                    <a:cubicBezTo>
                      <a:pt x="15" y="28"/>
                      <a:pt x="16" y="28"/>
                      <a:pt x="15" y="27"/>
                    </a:cubicBezTo>
                    <a:cubicBezTo>
                      <a:pt x="15" y="26"/>
                      <a:pt x="14" y="24"/>
                      <a:pt x="14" y="24"/>
                    </a:cubicBezTo>
                    <a:cubicBezTo>
                      <a:pt x="13" y="24"/>
                      <a:pt x="13" y="23"/>
                      <a:pt x="13" y="23"/>
                    </a:cubicBezTo>
                    <a:cubicBezTo>
                      <a:pt x="13" y="23"/>
                      <a:pt x="14" y="21"/>
                      <a:pt x="14" y="20"/>
                    </a:cubicBezTo>
                    <a:cubicBezTo>
                      <a:pt x="14" y="19"/>
                      <a:pt x="14" y="19"/>
                      <a:pt x="15" y="18"/>
                    </a:cubicBezTo>
                    <a:cubicBezTo>
                      <a:pt x="15" y="17"/>
                      <a:pt x="17" y="16"/>
                      <a:pt x="17" y="17"/>
                    </a:cubicBezTo>
                    <a:cubicBezTo>
                      <a:pt x="18" y="17"/>
                      <a:pt x="18" y="17"/>
                      <a:pt x="18" y="16"/>
                    </a:cubicBezTo>
                    <a:cubicBezTo>
                      <a:pt x="18" y="14"/>
                      <a:pt x="18" y="15"/>
                      <a:pt x="19" y="13"/>
                    </a:cubicBezTo>
                    <a:cubicBezTo>
                      <a:pt x="19" y="11"/>
                      <a:pt x="20" y="9"/>
                      <a:pt x="19" y="9"/>
                    </a:cubicBezTo>
                    <a:cubicBezTo>
                      <a:pt x="19" y="9"/>
                      <a:pt x="17" y="7"/>
                      <a:pt x="17" y="5"/>
                    </a:cubicBezTo>
                    <a:cubicBezTo>
                      <a:pt x="16" y="3"/>
                      <a:pt x="17" y="3"/>
                      <a:pt x="17" y="2"/>
                    </a:cubicBezTo>
                    <a:cubicBezTo>
                      <a:pt x="17" y="2"/>
                      <a:pt x="17" y="1"/>
                      <a:pt x="17"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65" name="Google Shape;565;p24"/>
              <p:cNvSpPr/>
              <p:nvPr/>
            </p:nvSpPr>
            <p:spPr>
              <a:xfrm>
                <a:off x="5344" y="2693"/>
                <a:ext cx="145" cy="45"/>
              </a:xfrm>
              <a:custGeom>
                <a:rect b="b" l="l" r="r" t="t"/>
                <a:pathLst>
                  <a:path extrusionOk="0" h="19" w="61">
                    <a:moveTo>
                      <a:pt x="42" y="15"/>
                    </a:moveTo>
                    <a:cubicBezTo>
                      <a:pt x="43" y="15"/>
                      <a:pt x="44" y="15"/>
                      <a:pt x="46" y="15"/>
                    </a:cubicBezTo>
                    <a:cubicBezTo>
                      <a:pt x="47" y="15"/>
                      <a:pt x="49" y="16"/>
                      <a:pt x="50" y="16"/>
                    </a:cubicBezTo>
                    <a:cubicBezTo>
                      <a:pt x="50" y="15"/>
                      <a:pt x="52" y="15"/>
                      <a:pt x="53" y="15"/>
                    </a:cubicBezTo>
                    <a:cubicBezTo>
                      <a:pt x="53" y="15"/>
                      <a:pt x="54" y="16"/>
                      <a:pt x="55" y="16"/>
                    </a:cubicBezTo>
                    <a:cubicBezTo>
                      <a:pt x="56" y="17"/>
                      <a:pt x="57" y="17"/>
                      <a:pt x="57" y="17"/>
                    </a:cubicBezTo>
                    <a:cubicBezTo>
                      <a:pt x="58" y="18"/>
                      <a:pt x="59" y="18"/>
                      <a:pt x="60" y="18"/>
                    </a:cubicBezTo>
                    <a:cubicBezTo>
                      <a:pt x="60" y="18"/>
                      <a:pt x="61" y="19"/>
                      <a:pt x="61" y="18"/>
                    </a:cubicBezTo>
                    <a:cubicBezTo>
                      <a:pt x="61" y="18"/>
                      <a:pt x="60" y="17"/>
                      <a:pt x="60" y="16"/>
                    </a:cubicBezTo>
                    <a:cubicBezTo>
                      <a:pt x="60" y="15"/>
                      <a:pt x="61" y="15"/>
                      <a:pt x="61" y="14"/>
                    </a:cubicBezTo>
                    <a:cubicBezTo>
                      <a:pt x="61" y="12"/>
                      <a:pt x="61" y="12"/>
                      <a:pt x="60" y="12"/>
                    </a:cubicBezTo>
                    <a:cubicBezTo>
                      <a:pt x="59" y="11"/>
                      <a:pt x="59" y="11"/>
                      <a:pt x="57" y="12"/>
                    </a:cubicBezTo>
                    <a:cubicBezTo>
                      <a:pt x="55" y="12"/>
                      <a:pt x="56" y="12"/>
                      <a:pt x="55" y="12"/>
                    </a:cubicBezTo>
                    <a:cubicBezTo>
                      <a:pt x="54" y="11"/>
                      <a:pt x="54" y="12"/>
                      <a:pt x="52" y="11"/>
                    </a:cubicBezTo>
                    <a:cubicBezTo>
                      <a:pt x="51" y="11"/>
                      <a:pt x="51" y="11"/>
                      <a:pt x="50" y="10"/>
                    </a:cubicBezTo>
                    <a:cubicBezTo>
                      <a:pt x="50" y="9"/>
                      <a:pt x="48" y="8"/>
                      <a:pt x="49" y="8"/>
                    </a:cubicBezTo>
                    <a:cubicBezTo>
                      <a:pt x="49" y="7"/>
                      <a:pt x="50" y="6"/>
                      <a:pt x="48" y="6"/>
                    </a:cubicBezTo>
                    <a:cubicBezTo>
                      <a:pt x="47" y="6"/>
                      <a:pt x="46" y="6"/>
                      <a:pt x="46" y="6"/>
                    </a:cubicBezTo>
                    <a:cubicBezTo>
                      <a:pt x="45" y="6"/>
                      <a:pt x="44" y="5"/>
                      <a:pt x="43" y="5"/>
                    </a:cubicBezTo>
                    <a:cubicBezTo>
                      <a:pt x="42" y="4"/>
                      <a:pt x="41" y="4"/>
                      <a:pt x="40" y="4"/>
                    </a:cubicBezTo>
                    <a:cubicBezTo>
                      <a:pt x="39" y="4"/>
                      <a:pt x="38" y="2"/>
                      <a:pt x="37" y="3"/>
                    </a:cubicBezTo>
                    <a:cubicBezTo>
                      <a:pt x="37" y="3"/>
                      <a:pt x="35" y="3"/>
                      <a:pt x="35" y="4"/>
                    </a:cubicBezTo>
                    <a:cubicBezTo>
                      <a:pt x="35" y="5"/>
                      <a:pt x="37" y="6"/>
                      <a:pt x="35" y="6"/>
                    </a:cubicBezTo>
                    <a:cubicBezTo>
                      <a:pt x="33" y="6"/>
                      <a:pt x="33" y="7"/>
                      <a:pt x="30" y="6"/>
                    </a:cubicBezTo>
                    <a:cubicBezTo>
                      <a:pt x="28" y="6"/>
                      <a:pt x="28" y="6"/>
                      <a:pt x="27" y="6"/>
                    </a:cubicBezTo>
                    <a:cubicBezTo>
                      <a:pt x="26" y="6"/>
                      <a:pt x="25" y="6"/>
                      <a:pt x="25" y="6"/>
                    </a:cubicBezTo>
                    <a:cubicBezTo>
                      <a:pt x="23" y="5"/>
                      <a:pt x="23" y="4"/>
                      <a:pt x="22" y="3"/>
                    </a:cubicBezTo>
                    <a:cubicBezTo>
                      <a:pt x="22" y="3"/>
                      <a:pt x="21" y="2"/>
                      <a:pt x="20" y="2"/>
                    </a:cubicBezTo>
                    <a:cubicBezTo>
                      <a:pt x="18" y="2"/>
                      <a:pt x="17" y="2"/>
                      <a:pt x="15" y="1"/>
                    </a:cubicBezTo>
                    <a:cubicBezTo>
                      <a:pt x="14" y="0"/>
                      <a:pt x="13" y="0"/>
                      <a:pt x="12" y="0"/>
                    </a:cubicBezTo>
                    <a:cubicBezTo>
                      <a:pt x="11" y="1"/>
                      <a:pt x="12" y="1"/>
                      <a:pt x="11" y="1"/>
                    </a:cubicBezTo>
                    <a:cubicBezTo>
                      <a:pt x="10" y="1"/>
                      <a:pt x="7" y="0"/>
                      <a:pt x="6" y="0"/>
                    </a:cubicBezTo>
                    <a:cubicBezTo>
                      <a:pt x="5" y="1"/>
                      <a:pt x="4" y="1"/>
                      <a:pt x="4" y="2"/>
                    </a:cubicBezTo>
                    <a:cubicBezTo>
                      <a:pt x="4" y="4"/>
                      <a:pt x="3" y="4"/>
                      <a:pt x="3" y="4"/>
                    </a:cubicBezTo>
                    <a:cubicBezTo>
                      <a:pt x="2" y="5"/>
                      <a:pt x="2" y="5"/>
                      <a:pt x="1" y="5"/>
                    </a:cubicBezTo>
                    <a:cubicBezTo>
                      <a:pt x="1" y="6"/>
                      <a:pt x="0" y="5"/>
                      <a:pt x="0" y="6"/>
                    </a:cubicBezTo>
                    <a:cubicBezTo>
                      <a:pt x="1" y="7"/>
                      <a:pt x="2" y="7"/>
                      <a:pt x="4" y="7"/>
                    </a:cubicBezTo>
                    <a:cubicBezTo>
                      <a:pt x="5" y="6"/>
                      <a:pt x="6" y="7"/>
                      <a:pt x="6" y="7"/>
                    </a:cubicBezTo>
                    <a:cubicBezTo>
                      <a:pt x="6" y="8"/>
                      <a:pt x="8" y="7"/>
                      <a:pt x="8" y="7"/>
                    </a:cubicBezTo>
                    <a:cubicBezTo>
                      <a:pt x="8" y="8"/>
                      <a:pt x="8" y="9"/>
                      <a:pt x="8" y="9"/>
                    </a:cubicBezTo>
                    <a:cubicBezTo>
                      <a:pt x="7" y="9"/>
                      <a:pt x="8" y="10"/>
                      <a:pt x="9" y="10"/>
                    </a:cubicBezTo>
                    <a:cubicBezTo>
                      <a:pt x="11" y="10"/>
                      <a:pt x="11" y="10"/>
                      <a:pt x="12" y="10"/>
                    </a:cubicBezTo>
                    <a:cubicBezTo>
                      <a:pt x="13" y="10"/>
                      <a:pt x="12" y="9"/>
                      <a:pt x="14" y="10"/>
                    </a:cubicBezTo>
                    <a:cubicBezTo>
                      <a:pt x="16" y="11"/>
                      <a:pt x="16" y="11"/>
                      <a:pt x="18" y="11"/>
                    </a:cubicBezTo>
                    <a:cubicBezTo>
                      <a:pt x="19" y="12"/>
                      <a:pt x="20" y="13"/>
                      <a:pt x="21" y="12"/>
                    </a:cubicBezTo>
                    <a:cubicBezTo>
                      <a:pt x="22" y="12"/>
                      <a:pt x="22" y="11"/>
                      <a:pt x="23" y="11"/>
                    </a:cubicBezTo>
                    <a:cubicBezTo>
                      <a:pt x="24" y="12"/>
                      <a:pt x="24" y="13"/>
                      <a:pt x="26" y="12"/>
                    </a:cubicBezTo>
                    <a:cubicBezTo>
                      <a:pt x="27" y="11"/>
                      <a:pt x="27" y="11"/>
                      <a:pt x="28" y="12"/>
                    </a:cubicBezTo>
                    <a:cubicBezTo>
                      <a:pt x="28" y="12"/>
                      <a:pt x="29" y="12"/>
                      <a:pt x="30" y="12"/>
                    </a:cubicBezTo>
                    <a:cubicBezTo>
                      <a:pt x="31" y="12"/>
                      <a:pt x="35" y="15"/>
                      <a:pt x="37" y="15"/>
                    </a:cubicBezTo>
                    <a:cubicBezTo>
                      <a:pt x="38" y="15"/>
                      <a:pt x="39" y="15"/>
                      <a:pt x="39" y="15"/>
                    </a:cubicBezTo>
                    <a:cubicBezTo>
                      <a:pt x="39" y="15"/>
                      <a:pt x="42" y="14"/>
                      <a:pt x="42" y="15"/>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66" name="Google Shape;566;p24"/>
              <p:cNvSpPr/>
              <p:nvPr/>
            </p:nvSpPr>
            <p:spPr>
              <a:xfrm>
                <a:off x="5323" y="2586"/>
                <a:ext cx="5" cy="5"/>
              </a:xfrm>
              <a:custGeom>
                <a:rect b="b" l="l" r="r" t="t"/>
                <a:pathLst>
                  <a:path extrusionOk="0" h="2" w="2">
                    <a:moveTo>
                      <a:pt x="2" y="1"/>
                    </a:moveTo>
                    <a:cubicBezTo>
                      <a:pt x="2" y="1"/>
                      <a:pt x="2" y="1"/>
                      <a:pt x="2" y="1"/>
                    </a:cubicBezTo>
                    <a:cubicBezTo>
                      <a:pt x="2" y="0"/>
                      <a:pt x="2" y="0"/>
                      <a:pt x="2" y="0"/>
                    </a:cubicBezTo>
                    <a:cubicBezTo>
                      <a:pt x="2" y="0"/>
                      <a:pt x="1" y="0"/>
                      <a:pt x="1" y="0"/>
                    </a:cubicBezTo>
                    <a:cubicBezTo>
                      <a:pt x="1" y="1"/>
                      <a:pt x="1" y="1"/>
                      <a:pt x="0" y="1"/>
                    </a:cubicBezTo>
                    <a:cubicBezTo>
                      <a:pt x="0" y="1"/>
                      <a:pt x="1" y="2"/>
                      <a:pt x="2"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67" name="Google Shape;567;p24"/>
              <p:cNvSpPr/>
              <p:nvPr/>
            </p:nvSpPr>
            <p:spPr>
              <a:xfrm>
                <a:off x="5299" y="2586"/>
                <a:ext cx="12" cy="10"/>
              </a:xfrm>
              <a:custGeom>
                <a:rect b="b" l="l" r="r" t="t"/>
                <a:pathLst>
                  <a:path extrusionOk="0" h="4" w="5">
                    <a:moveTo>
                      <a:pt x="2" y="3"/>
                    </a:moveTo>
                    <a:cubicBezTo>
                      <a:pt x="3" y="3"/>
                      <a:pt x="3" y="3"/>
                      <a:pt x="4" y="4"/>
                    </a:cubicBezTo>
                    <a:cubicBezTo>
                      <a:pt x="5" y="4"/>
                      <a:pt x="5" y="3"/>
                      <a:pt x="5" y="3"/>
                    </a:cubicBezTo>
                    <a:cubicBezTo>
                      <a:pt x="4" y="2"/>
                      <a:pt x="4" y="2"/>
                      <a:pt x="4" y="1"/>
                    </a:cubicBezTo>
                    <a:cubicBezTo>
                      <a:pt x="3" y="1"/>
                      <a:pt x="2" y="0"/>
                      <a:pt x="2" y="0"/>
                    </a:cubicBezTo>
                    <a:cubicBezTo>
                      <a:pt x="1" y="0"/>
                      <a:pt x="1" y="0"/>
                      <a:pt x="1" y="1"/>
                    </a:cubicBezTo>
                    <a:cubicBezTo>
                      <a:pt x="1" y="2"/>
                      <a:pt x="0" y="2"/>
                      <a:pt x="0" y="2"/>
                    </a:cubicBezTo>
                    <a:cubicBezTo>
                      <a:pt x="0" y="3"/>
                      <a:pt x="1" y="3"/>
                      <a:pt x="2" y="3"/>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68" name="Google Shape;568;p24"/>
              <p:cNvSpPr/>
              <p:nvPr/>
            </p:nvSpPr>
            <p:spPr>
              <a:xfrm>
                <a:off x="5330" y="2584"/>
                <a:ext cx="7" cy="9"/>
              </a:xfrm>
              <a:custGeom>
                <a:rect b="b" l="l" r="r" t="t"/>
                <a:pathLst>
                  <a:path extrusionOk="0" h="4" w="3">
                    <a:moveTo>
                      <a:pt x="2" y="1"/>
                    </a:moveTo>
                    <a:cubicBezTo>
                      <a:pt x="2" y="0"/>
                      <a:pt x="1" y="1"/>
                      <a:pt x="1" y="1"/>
                    </a:cubicBezTo>
                    <a:cubicBezTo>
                      <a:pt x="1" y="1"/>
                      <a:pt x="1" y="1"/>
                      <a:pt x="1" y="1"/>
                    </a:cubicBezTo>
                    <a:cubicBezTo>
                      <a:pt x="0" y="1"/>
                      <a:pt x="0" y="2"/>
                      <a:pt x="0" y="2"/>
                    </a:cubicBezTo>
                    <a:cubicBezTo>
                      <a:pt x="0" y="2"/>
                      <a:pt x="0" y="2"/>
                      <a:pt x="1" y="3"/>
                    </a:cubicBezTo>
                    <a:cubicBezTo>
                      <a:pt x="1" y="3"/>
                      <a:pt x="2" y="3"/>
                      <a:pt x="2" y="4"/>
                    </a:cubicBezTo>
                    <a:cubicBezTo>
                      <a:pt x="2" y="4"/>
                      <a:pt x="3" y="3"/>
                      <a:pt x="3" y="3"/>
                    </a:cubicBezTo>
                    <a:cubicBezTo>
                      <a:pt x="3" y="2"/>
                      <a:pt x="2" y="2"/>
                      <a:pt x="2" y="2"/>
                    </a:cubicBezTo>
                    <a:cubicBezTo>
                      <a:pt x="2" y="1"/>
                      <a:pt x="2" y="1"/>
                      <a:pt x="2" y="1"/>
                    </a:cubicBezTo>
                    <a:cubicBezTo>
                      <a:pt x="3" y="1"/>
                      <a:pt x="3" y="1"/>
                      <a:pt x="2"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69" name="Google Shape;569;p24"/>
              <p:cNvSpPr/>
              <p:nvPr/>
            </p:nvSpPr>
            <p:spPr>
              <a:xfrm>
                <a:off x="5292" y="2581"/>
                <a:ext cx="10" cy="8"/>
              </a:xfrm>
              <a:custGeom>
                <a:rect b="b" l="l" r="r" t="t"/>
                <a:pathLst>
                  <a:path extrusionOk="0" h="3" w="4">
                    <a:moveTo>
                      <a:pt x="1" y="0"/>
                    </a:moveTo>
                    <a:cubicBezTo>
                      <a:pt x="0" y="0"/>
                      <a:pt x="1" y="1"/>
                      <a:pt x="1" y="1"/>
                    </a:cubicBezTo>
                    <a:cubicBezTo>
                      <a:pt x="1" y="1"/>
                      <a:pt x="1" y="1"/>
                      <a:pt x="2" y="2"/>
                    </a:cubicBezTo>
                    <a:cubicBezTo>
                      <a:pt x="2" y="2"/>
                      <a:pt x="2" y="3"/>
                      <a:pt x="3" y="3"/>
                    </a:cubicBezTo>
                    <a:cubicBezTo>
                      <a:pt x="3" y="3"/>
                      <a:pt x="4" y="2"/>
                      <a:pt x="3" y="2"/>
                    </a:cubicBezTo>
                    <a:cubicBezTo>
                      <a:pt x="3" y="1"/>
                      <a:pt x="2" y="0"/>
                      <a:pt x="1"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70" name="Google Shape;570;p24"/>
              <p:cNvSpPr/>
              <p:nvPr/>
            </p:nvSpPr>
            <p:spPr>
              <a:xfrm>
                <a:off x="5846" y="2771"/>
                <a:ext cx="5" cy="7"/>
              </a:xfrm>
              <a:custGeom>
                <a:rect b="b" l="l" r="r" t="t"/>
                <a:pathLst>
                  <a:path extrusionOk="0" h="3" w="2">
                    <a:moveTo>
                      <a:pt x="0" y="2"/>
                    </a:moveTo>
                    <a:cubicBezTo>
                      <a:pt x="0" y="3"/>
                      <a:pt x="1" y="2"/>
                      <a:pt x="1" y="2"/>
                    </a:cubicBezTo>
                    <a:cubicBezTo>
                      <a:pt x="2" y="1"/>
                      <a:pt x="2" y="1"/>
                      <a:pt x="2" y="1"/>
                    </a:cubicBezTo>
                    <a:cubicBezTo>
                      <a:pt x="2" y="1"/>
                      <a:pt x="2" y="0"/>
                      <a:pt x="2" y="0"/>
                    </a:cubicBezTo>
                    <a:cubicBezTo>
                      <a:pt x="1" y="1"/>
                      <a:pt x="0" y="1"/>
                      <a:pt x="0" y="2"/>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71" name="Google Shape;571;p24"/>
              <p:cNvSpPr/>
              <p:nvPr/>
            </p:nvSpPr>
            <p:spPr>
              <a:xfrm>
                <a:off x="4308" y="2773"/>
                <a:ext cx="135" cy="209"/>
              </a:xfrm>
              <a:custGeom>
                <a:rect b="b" l="l" r="r" t="t"/>
                <a:pathLst>
                  <a:path extrusionOk="0" h="88" w="57">
                    <a:moveTo>
                      <a:pt x="47" y="4"/>
                    </a:moveTo>
                    <a:cubicBezTo>
                      <a:pt x="43" y="10"/>
                      <a:pt x="42" y="14"/>
                      <a:pt x="35" y="20"/>
                    </a:cubicBezTo>
                    <a:cubicBezTo>
                      <a:pt x="28" y="26"/>
                      <a:pt x="22" y="24"/>
                      <a:pt x="16" y="29"/>
                    </a:cubicBezTo>
                    <a:cubicBezTo>
                      <a:pt x="11" y="35"/>
                      <a:pt x="11" y="38"/>
                      <a:pt x="11" y="44"/>
                    </a:cubicBezTo>
                    <a:cubicBezTo>
                      <a:pt x="12" y="50"/>
                      <a:pt x="11" y="53"/>
                      <a:pt x="9" y="56"/>
                    </a:cubicBezTo>
                    <a:cubicBezTo>
                      <a:pt x="8" y="59"/>
                      <a:pt x="0" y="65"/>
                      <a:pt x="3" y="72"/>
                    </a:cubicBezTo>
                    <a:cubicBezTo>
                      <a:pt x="6" y="80"/>
                      <a:pt x="2" y="81"/>
                      <a:pt x="7" y="85"/>
                    </a:cubicBezTo>
                    <a:cubicBezTo>
                      <a:pt x="13" y="88"/>
                      <a:pt x="20" y="87"/>
                      <a:pt x="22" y="85"/>
                    </a:cubicBezTo>
                    <a:cubicBezTo>
                      <a:pt x="23" y="83"/>
                      <a:pt x="24" y="86"/>
                      <a:pt x="29" y="82"/>
                    </a:cubicBezTo>
                    <a:cubicBezTo>
                      <a:pt x="33" y="77"/>
                      <a:pt x="51" y="35"/>
                      <a:pt x="51" y="29"/>
                    </a:cubicBezTo>
                    <a:cubicBezTo>
                      <a:pt x="51" y="22"/>
                      <a:pt x="49" y="21"/>
                      <a:pt x="51" y="21"/>
                    </a:cubicBezTo>
                    <a:cubicBezTo>
                      <a:pt x="53" y="20"/>
                      <a:pt x="57" y="21"/>
                      <a:pt x="56" y="17"/>
                    </a:cubicBezTo>
                    <a:cubicBezTo>
                      <a:pt x="54" y="13"/>
                      <a:pt x="50" y="0"/>
                      <a:pt x="47" y="4"/>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72" name="Google Shape;572;p24"/>
              <p:cNvSpPr/>
              <p:nvPr/>
            </p:nvSpPr>
            <p:spPr>
              <a:xfrm>
                <a:off x="5181" y="2515"/>
                <a:ext cx="178" cy="180"/>
              </a:xfrm>
              <a:custGeom>
                <a:rect b="b" l="l" r="r" t="t"/>
                <a:pathLst>
                  <a:path extrusionOk="0" h="76" w="75">
                    <a:moveTo>
                      <a:pt x="72" y="74"/>
                    </a:moveTo>
                    <a:cubicBezTo>
                      <a:pt x="73" y="73"/>
                      <a:pt x="73" y="75"/>
                      <a:pt x="73" y="72"/>
                    </a:cubicBezTo>
                    <a:cubicBezTo>
                      <a:pt x="73" y="69"/>
                      <a:pt x="73" y="67"/>
                      <a:pt x="73" y="66"/>
                    </a:cubicBezTo>
                    <a:cubicBezTo>
                      <a:pt x="74" y="65"/>
                      <a:pt x="74" y="63"/>
                      <a:pt x="74" y="63"/>
                    </a:cubicBezTo>
                    <a:cubicBezTo>
                      <a:pt x="74" y="63"/>
                      <a:pt x="74" y="60"/>
                      <a:pt x="74" y="59"/>
                    </a:cubicBezTo>
                    <a:cubicBezTo>
                      <a:pt x="74" y="58"/>
                      <a:pt x="75" y="57"/>
                      <a:pt x="74" y="56"/>
                    </a:cubicBezTo>
                    <a:cubicBezTo>
                      <a:pt x="72" y="55"/>
                      <a:pt x="71" y="53"/>
                      <a:pt x="69" y="53"/>
                    </a:cubicBezTo>
                    <a:cubicBezTo>
                      <a:pt x="67" y="53"/>
                      <a:pt x="67" y="54"/>
                      <a:pt x="66" y="52"/>
                    </a:cubicBezTo>
                    <a:cubicBezTo>
                      <a:pt x="64" y="49"/>
                      <a:pt x="64" y="47"/>
                      <a:pt x="63" y="46"/>
                    </a:cubicBezTo>
                    <a:cubicBezTo>
                      <a:pt x="62" y="45"/>
                      <a:pt x="58" y="45"/>
                      <a:pt x="57" y="44"/>
                    </a:cubicBezTo>
                    <a:cubicBezTo>
                      <a:pt x="57" y="44"/>
                      <a:pt x="57" y="42"/>
                      <a:pt x="58" y="41"/>
                    </a:cubicBezTo>
                    <a:cubicBezTo>
                      <a:pt x="59" y="41"/>
                      <a:pt x="57" y="41"/>
                      <a:pt x="56" y="40"/>
                    </a:cubicBezTo>
                    <a:cubicBezTo>
                      <a:pt x="56" y="40"/>
                      <a:pt x="57" y="39"/>
                      <a:pt x="58" y="39"/>
                    </a:cubicBezTo>
                    <a:cubicBezTo>
                      <a:pt x="59" y="39"/>
                      <a:pt x="59" y="38"/>
                      <a:pt x="58" y="37"/>
                    </a:cubicBezTo>
                    <a:cubicBezTo>
                      <a:pt x="58" y="36"/>
                      <a:pt x="57" y="35"/>
                      <a:pt x="56" y="35"/>
                    </a:cubicBezTo>
                    <a:cubicBezTo>
                      <a:pt x="56" y="35"/>
                      <a:pt x="55" y="36"/>
                      <a:pt x="53" y="37"/>
                    </a:cubicBezTo>
                    <a:cubicBezTo>
                      <a:pt x="52" y="37"/>
                      <a:pt x="51" y="37"/>
                      <a:pt x="52" y="36"/>
                    </a:cubicBezTo>
                    <a:cubicBezTo>
                      <a:pt x="53" y="35"/>
                      <a:pt x="55" y="35"/>
                      <a:pt x="54" y="35"/>
                    </a:cubicBezTo>
                    <a:cubicBezTo>
                      <a:pt x="52" y="34"/>
                      <a:pt x="52" y="35"/>
                      <a:pt x="51" y="34"/>
                    </a:cubicBezTo>
                    <a:cubicBezTo>
                      <a:pt x="49" y="33"/>
                      <a:pt x="49" y="33"/>
                      <a:pt x="48" y="32"/>
                    </a:cubicBezTo>
                    <a:cubicBezTo>
                      <a:pt x="48" y="32"/>
                      <a:pt x="48" y="32"/>
                      <a:pt x="48" y="30"/>
                    </a:cubicBezTo>
                    <a:cubicBezTo>
                      <a:pt x="47" y="29"/>
                      <a:pt x="46" y="28"/>
                      <a:pt x="45" y="28"/>
                    </a:cubicBezTo>
                    <a:cubicBezTo>
                      <a:pt x="44" y="28"/>
                      <a:pt x="42" y="29"/>
                      <a:pt x="42" y="28"/>
                    </a:cubicBezTo>
                    <a:cubicBezTo>
                      <a:pt x="42" y="26"/>
                      <a:pt x="41" y="25"/>
                      <a:pt x="41" y="25"/>
                    </a:cubicBezTo>
                    <a:cubicBezTo>
                      <a:pt x="42" y="25"/>
                      <a:pt x="40" y="23"/>
                      <a:pt x="38" y="22"/>
                    </a:cubicBezTo>
                    <a:cubicBezTo>
                      <a:pt x="37" y="22"/>
                      <a:pt x="36" y="21"/>
                      <a:pt x="36" y="22"/>
                    </a:cubicBezTo>
                    <a:cubicBezTo>
                      <a:pt x="35" y="22"/>
                      <a:pt x="35" y="22"/>
                      <a:pt x="34" y="22"/>
                    </a:cubicBezTo>
                    <a:cubicBezTo>
                      <a:pt x="34" y="21"/>
                      <a:pt x="34" y="20"/>
                      <a:pt x="34" y="20"/>
                    </a:cubicBezTo>
                    <a:cubicBezTo>
                      <a:pt x="33" y="20"/>
                      <a:pt x="32" y="21"/>
                      <a:pt x="32" y="20"/>
                    </a:cubicBezTo>
                    <a:cubicBezTo>
                      <a:pt x="32" y="20"/>
                      <a:pt x="32" y="18"/>
                      <a:pt x="32" y="18"/>
                    </a:cubicBezTo>
                    <a:cubicBezTo>
                      <a:pt x="32" y="18"/>
                      <a:pt x="30" y="17"/>
                      <a:pt x="29" y="16"/>
                    </a:cubicBezTo>
                    <a:cubicBezTo>
                      <a:pt x="27" y="15"/>
                      <a:pt x="26" y="14"/>
                      <a:pt x="25" y="13"/>
                    </a:cubicBezTo>
                    <a:cubicBezTo>
                      <a:pt x="23" y="13"/>
                      <a:pt x="23" y="13"/>
                      <a:pt x="23" y="12"/>
                    </a:cubicBezTo>
                    <a:cubicBezTo>
                      <a:pt x="22" y="12"/>
                      <a:pt x="22" y="12"/>
                      <a:pt x="21" y="12"/>
                    </a:cubicBezTo>
                    <a:cubicBezTo>
                      <a:pt x="21" y="12"/>
                      <a:pt x="20" y="11"/>
                      <a:pt x="20" y="11"/>
                    </a:cubicBezTo>
                    <a:cubicBezTo>
                      <a:pt x="20" y="11"/>
                      <a:pt x="20" y="9"/>
                      <a:pt x="19" y="8"/>
                    </a:cubicBezTo>
                    <a:cubicBezTo>
                      <a:pt x="18" y="7"/>
                      <a:pt x="18" y="7"/>
                      <a:pt x="17" y="6"/>
                    </a:cubicBezTo>
                    <a:cubicBezTo>
                      <a:pt x="16" y="5"/>
                      <a:pt x="16" y="4"/>
                      <a:pt x="15" y="4"/>
                    </a:cubicBezTo>
                    <a:cubicBezTo>
                      <a:pt x="14" y="4"/>
                      <a:pt x="14" y="4"/>
                      <a:pt x="12" y="4"/>
                    </a:cubicBezTo>
                    <a:cubicBezTo>
                      <a:pt x="9" y="4"/>
                      <a:pt x="8" y="5"/>
                      <a:pt x="7" y="4"/>
                    </a:cubicBezTo>
                    <a:cubicBezTo>
                      <a:pt x="7" y="4"/>
                      <a:pt x="6" y="4"/>
                      <a:pt x="6" y="4"/>
                    </a:cubicBezTo>
                    <a:cubicBezTo>
                      <a:pt x="2" y="1"/>
                      <a:pt x="0" y="0"/>
                      <a:pt x="0" y="4"/>
                    </a:cubicBezTo>
                    <a:cubicBezTo>
                      <a:pt x="0" y="8"/>
                      <a:pt x="4" y="10"/>
                      <a:pt x="7" y="12"/>
                    </a:cubicBezTo>
                    <a:cubicBezTo>
                      <a:pt x="9" y="13"/>
                      <a:pt x="11" y="13"/>
                      <a:pt x="13" y="15"/>
                    </a:cubicBezTo>
                    <a:cubicBezTo>
                      <a:pt x="15" y="18"/>
                      <a:pt x="16" y="20"/>
                      <a:pt x="17" y="21"/>
                    </a:cubicBezTo>
                    <a:cubicBezTo>
                      <a:pt x="18" y="21"/>
                      <a:pt x="18" y="24"/>
                      <a:pt x="20" y="25"/>
                    </a:cubicBezTo>
                    <a:cubicBezTo>
                      <a:pt x="21" y="25"/>
                      <a:pt x="22" y="25"/>
                      <a:pt x="24" y="27"/>
                    </a:cubicBezTo>
                    <a:cubicBezTo>
                      <a:pt x="25" y="29"/>
                      <a:pt x="25" y="30"/>
                      <a:pt x="26" y="32"/>
                    </a:cubicBezTo>
                    <a:cubicBezTo>
                      <a:pt x="27" y="34"/>
                      <a:pt x="26" y="36"/>
                      <a:pt x="29" y="37"/>
                    </a:cubicBezTo>
                    <a:cubicBezTo>
                      <a:pt x="31" y="38"/>
                      <a:pt x="32" y="38"/>
                      <a:pt x="32" y="40"/>
                    </a:cubicBezTo>
                    <a:cubicBezTo>
                      <a:pt x="33" y="41"/>
                      <a:pt x="34" y="43"/>
                      <a:pt x="35" y="44"/>
                    </a:cubicBezTo>
                    <a:cubicBezTo>
                      <a:pt x="35" y="45"/>
                      <a:pt x="36" y="47"/>
                      <a:pt x="37" y="49"/>
                    </a:cubicBezTo>
                    <a:cubicBezTo>
                      <a:pt x="38" y="51"/>
                      <a:pt x="36" y="53"/>
                      <a:pt x="40" y="55"/>
                    </a:cubicBezTo>
                    <a:cubicBezTo>
                      <a:pt x="44" y="58"/>
                      <a:pt x="43" y="57"/>
                      <a:pt x="44" y="59"/>
                    </a:cubicBezTo>
                    <a:cubicBezTo>
                      <a:pt x="45" y="60"/>
                      <a:pt x="46" y="60"/>
                      <a:pt x="48" y="61"/>
                    </a:cubicBezTo>
                    <a:cubicBezTo>
                      <a:pt x="49" y="63"/>
                      <a:pt x="48" y="62"/>
                      <a:pt x="50" y="64"/>
                    </a:cubicBezTo>
                    <a:cubicBezTo>
                      <a:pt x="52" y="66"/>
                      <a:pt x="56" y="68"/>
                      <a:pt x="56" y="68"/>
                    </a:cubicBezTo>
                    <a:cubicBezTo>
                      <a:pt x="56" y="68"/>
                      <a:pt x="56" y="69"/>
                      <a:pt x="58" y="69"/>
                    </a:cubicBezTo>
                    <a:cubicBezTo>
                      <a:pt x="60" y="70"/>
                      <a:pt x="61" y="71"/>
                      <a:pt x="62" y="73"/>
                    </a:cubicBezTo>
                    <a:cubicBezTo>
                      <a:pt x="63" y="74"/>
                      <a:pt x="65" y="76"/>
                      <a:pt x="65" y="75"/>
                    </a:cubicBezTo>
                    <a:cubicBezTo>
                      <a:pt x="65" y="73"/>
                      <a:pt x="64" y="72"/>
                      <a:pt x="65" y="73"/>
                    </a:cubicBezTo>
                    <a:cubicBezTo>
                      <a:pt x="66" y="73"/>
                      <a:pt x="67" y="75"/>
                      <a:pt x="68" y="75"/>
                    </a:cubicBezTo>
                    <a:cubicBezTo>
                      <a:pt x="69" y="74"/>
                      <a:pt x="68" y="72"/>
                      <a:pt x="69" y="72"/>
                    </a:cubicBezTo>
                    <a:cubicBezTo>
                      <a:pt x="70" y="73"/>
                      <a:pt x="71" y="74"/>
                      <a:pt x="72" y="74"/>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73" name="Google Shape;573;p24"/>
              <p:cNvSpPr/>
              <p:nvPr/>
            </p:nvSpPr>
            <p:spPr>
              <a:xfrm>
                <a:off x="5283" y="2574"/>
                <a:ext cx="5" cy="5"/>
              </a:xfrm>
              <a:custGeom>
                <a:rect b="b" l="l" r="r" t="t"/>
                <a:pathLst>
                  <a:path extrusionOk="0" h="2" w="2">
                    <a:moveTo>
                      <a:pt x="1" y="2"/>
                    </a:moveTo>
                    <a:cubicBezTo>
                      <a:pt x="2" y="2"/>
                      <a:pt x="2" y="2"/>
                      <a:pt x="2" y="1"/>
                    </a:cubicBezTo>
                    <a:cubicBezTo>
                      <a:pt x="2" y="1"/>
                      <a:pt x="2" y="0"/>
                      <a:pt x="1" y="0"/>
                    </a:cubicBezTo>
                    <a:cubicBezTo>
                      <a:pt x="1" y="0"/>
                      <a:pt x="1" y="0"/>
                      <a:pt x="1" y="0"/>
                    </a:cubicBezTo>
                    <a:cubicBezTo>
                      <a:pt x="0" y="0"/>
                      <a:pt x="0" y="0"/>
                      <a:pt x="0" y="1"/>
                    </a:cubicBezTo>
                    <a:cubicBezTo>
                      <a:pt x="0" y="2"/>
                      <a:pt x="0" y="2"/>
                      <a:pt x="1" y="2"/>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74" name="Google Shape;574;p24"/>
              <p:cNvSpPr/>
              <p:nvPr/>
            </p:nvSpPr>
            <p:spPr>
              <a:xfrm>
                <a:off x="4926" y="2463"/>
                <a:ext cx="35" cy="52"/>
              </a:xfrm>
              <a:custGeom>
                <a:rect b="b" l="l" r="r" t="t"/>
                <a:pathLst>
                  <a:path extrusionOk="0" h="22" w="15">
                    <a:moveTo>
                      <a:pt x="8" y="2"/>
                    </a:moveTo>
                    <a:cubicBezTo>
                      <a:pt x="7" y="0"/>
                      <a:pt x="3" y="0"/>
                      <a:pt x="3" y="0"/>
                    </a:cubicBezTo>
                    <a:cubicBezTo>
                      <a:pt x="3" y="1"/>
                      <a:pt x="0" y="12"/>
                      <a:pt x="1" y="16"/>
                    </a:cubicBezTo>
                    <a:cubicBezTo>
                      <a:pt x="2" y="20"/>
                      <a:pt x="5" y="22"/>
                      <a:pt x="9" y="21"/>
                    </a:cubicBezTo>
                    <a:cubicBezTo>
                      <a:pt x="14" y="21"/>
                      <a:pt x="14" y="19"/>
                      <a:pt x="15" y="16"/>
                    </a:cubicBezTo>
                    <a:cubicBezTo>
                      <a:pt x="15" y="13"/>
                      <a:pt x="15" y="11"/>
                      <a:pt x="13" y="9"/>
                    </a:cubicBezTo>
                    <a:cubicBezTo>
                      <a:pt x="11" y="7"/>
                      <a:pt x="9" y="3"/>
                      <a:pt x="8" y="2"/>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75" name="Google Shape;575;p24"/>
              <p:cNvSpPr/>
              <p:nvPr/>
            </p:nvSpPr>
            <p:spPr>
              <a:xfrm>
                <a:off x="5706" y="1563"/>
                <a:ext cx="107" cy="209"/>
              </a:xfrm>
              <a:custGeom>
                <a:rect b="b" l="l" r="r" t="t"/>
                <a:pathLst>
                  <a:path extrusionOk="0" h="88" w="45">
                    <a:moveTo>
                      <a:pt x="5" y="11"/>
                    </a:moveTo>
                    <a:cubicBezTo>
                      <a:pt x="4" y="10"/>
                      <a:pt x="3" y="10"/>
                      <a:pt x="3" y="12"/>
                    </a:cubicBezTo>
                    <a:cubicBezTo>
                      <a:pt x="4" y="13"/>
                      <a:pt x="5" y="14"/>
                      <a:pt x="5" y="15"/>
                    </a:cubicBezTo>
                    <a:cubicBezTo>
                      <a:pt x="6" y="17"/>
                      <a:pt x="6" y="17"/>
                      <a:pt x="7" y="18"/>
                    </a:cubicBezTo>
                    <a:cubicBezTo>
                      <a:pt x="7" y="20"/>
                      <a:pt x="7" y="20"/>
                      <a:pt x="7" y="22"/>
                    </a:cubicBezTo>
                    <a:cubicBezTo>
                      <a:pt x="8" y="24"/>
                      <a:pt x="7" y="24"/>
                      <a:pt x="8" y="26"/>
                    </a:cubicBezTo>
                    <a:cubicBezTo>
                      <a:pt x="9" y="27"/>
                      <a:pt x="10" y="28"/>
                      <a:pt x="10" y="28"/>
                    </a:cubicBezTo>
                    <a:cubicBezTo>
                      <a:pt x="11" y="28"/>
                      <a:pt x="11" y="29"/>
                      <a:pt x="12" y="31"/>
                    </a:cubicBezTo>
                    <a:cubicBezTo>
                      <a:pt x="12" y="32"/>
                      <a:pt x="14" y="33"/>
                      <a:pt x="14" y="33"/>
                    </a:cubicBezTo>
                    <a:cubicBezTo>
                      <a:pt x="14" y="33"/>
                      <a:pt x="18" y="39"/>
                      <a:pt x="20" y="44"/>
                    </a:cubicBezTo>
                    <a:cubicBezTo>
                      <a:pt x="22" y="48"/>
                      <a:pt x="24" y="51"/>
                      <a:pt x="24" y="55"/>
                    </a:cubicBezTo>
                    <a:cubicBezTo>
                      <a:pt x="25" y="59"/>
                      <a:pt x="24" y="61"/>
                      <a:pt x="25" y="63"/>
                    </a:cubicBezTo>
                    <a:cubicBezTo>
                      <a:pt x="27" y="66"/>
                      <a:pt x="28" y="64"/>
                      <a:pt x="30" y="69"/>
                    </a:cubicBezTo>
                    <a:cubicBezTo>
                      <a:pt x="31" y="73"/>
                      <a:pt x="30" y="76"/>
                      <a:pt x="31" y="76"/>
                    </a:cubicBezTo>
                    <a:cubicBezTo>
                      <a:pt x="31" y="77"/>
                      <a:pt x="33" y="78"/>
                      <a:pt x="33" y="82"/>
                    </a:cubicBezTo>
                    <a:cubicBezTo>
                      <a:pt x="33" y="87"/>
                      <a:pt x="35" y="87"/>
                      <a:pt x="36" y="88"/>
                    </a:cubicBezTo>
                    <a:cubicBezTo>
                      <a:pt x="38" y="88"/>
                      <a:pt x="37" y="84"/>
                      <a:pt x="37" y="82"/>
                    </a:cubicBezTo>
                    <a:cubicBezTo>
                      <a:pt x="37" y="81"/>
                      <a:pt x="39" y="81"/>
                      <a:pt x="41" y="82"/>
                    </a:cubicBezTo>
                    <a:cubicBezTo>
                      <a:pt x="43" y="83"/>
                      <a:pt x="44" y="85"/>
                      <a:pt x="45" y="84"/>
                    </a:cubicBezTo>
                    <a:cubicBezTo>
                      <a:pt x="45" y="83"/>
                      <a:pt x="44" y="82"/>
                      <a:pt x="43" y="80"/>
                    </a:cubicBezTo>
                    <a:cubicBezTo>
                      <a:pt x="41" y="78"/>
                      <a:pt x="41" y="78"/>
                      <a:pt x="39" y="76"/>
                    </a:cubicBezTo>
                    <a:cubicBezTo>
                      <a:pt x="37" y="73"/>
                      <a:pt x="36" y="73"/>
                      <a:pt x="34" y="70"/>
                    </a:cubicBezTo>
                    <a:cubicBezTo>
                      <a:pt x="33" y="68"/>
                      <a:pt x="31" y="59"/>
                      <a:pt x="31" y="57"/>
                    </a:cubicBezTo>
                    <a:cubicBezTo>
                      <a:pt x="31" y="54"/>
                      <a:pt x="29" y="51"/>
                      <a:pt x="32" y="53"/>
                    </a:cubicBezTo>
                    <a:cubicBezTo>
                      <a:pt x="36" y="54"/>
                      <a:pt x="37" y="54"/>
                      <a:pt x="38" y="55"/>
                    </a:cubicBezTo>
                    <a:cubicBezTo>
                      <a:pt x="40" y="56"/>
                      <a:pt x="43" y="58"/>
                      <a:pt x="40" y="55"/>
                    </a:cubicBezTo>
                    <a:cubicBezTo>
                      <a:pt x="38" y="51"/>
                      <a:pt x="31" y="45"/>
                      <a:pt x="30" y="42"/>
                    </a:cubicBezTo>
                    <a:cubicBezTo>
                      <a:pt x="28" y="39"/>
                      <a:pt x="28" y="39"/>
                      <a:pt x="28" y="39"/>
                    </a:cubicBezTo>
                    <a:cubicBezTo>
                      <a:pt x="28" y="38"/>
                      <a:pt x="25" y="34"/>
                      <a:pt x="25" y="34"/>
                    </a:cubicBezTo>
                    <a:cubicBezTo>
                      <a:pt x="25" y="34"/>
                      <a:pt x="24" y="32"/>
                      <a:pt x="23" y="31"/>
                    </a:cubicBezTo>
                    <a:cubicBezTo>
                      <a:pt x="22" y="30"/>
                      <a:pt x="23" y="32"/>
                      <a:pt x="22" y="30"/>
                    </a:cubicBezTo>
                    <a:cubicBezTo>
                      <a:pt x="21" y="29"/>
                      <a:pt x="22" y="29"/>
                      <a:pt x="20" y="27"/>
                    </a:cubicBezTo>
                    <a:cubicBezTo>
                      <a:pt x="19" y="26"/>
                      <a:pt x="18" y="25"/>
                      <a:pt x="17" y="24"/>
                    </a:cubicBezTo>
                    <a:cubicBezTo>
                      <a:pt x="17" y="23"/>
                      <a:pt x="17" y="20"/>
                      <a:pt x="17" y="19"/>
                    </a:cubicBezTo>
                    <a:cubicBezTo>
                      <a:pt x="16" y="19"/>
                      <a:pt x="15" y="16"/>
                      <a:pt x="15" y="16"/>
                    </a:cubicBezTo>
                    <a:cubicBezTo>
                      <a:pt x="14" y="16"/>
                      <a:pt x="12" y="13"/>
                      <a:pt x="12" y="13"/>
                    </a:cubicBezTo>
                    <a:cubicBezTo>
                      <a:pt x="12" y="13"/>
                      <a:pt x="15" y="15"/>
                      <a:pt x="15" y="14"/>
                    </a:cubicBezTo>
                    <a:cubicBezTo>
                      <a:pt x="16" y="14"/>
                      <a:pt x="15" y="12"/>
                      <a:pt x="12" y="10"/>
                    </a:cubicBezTo>
                    <a:cubicBezTo>
                      <a:pt x="9" y="7"/>
                      <a:pt x="8" y="8"/>
                      <a:pt x="8" y="6"/>
                    </a:cubicBezTo>
                    <a:cubicBezTo>
                      <a:pt x="7" y="4"/>
                      <a:pt x="6" y="2"/>
                      <a:pt x="6" y="2"/>
                    </a:cubicBezTo>
                    <a:cubicBezTo>
                      <a:pt x="4" y="1"/>
                      <a:pt x="0" y="0"/>
                      <a:pt x="2" y="2"/>
                    </a:cubicBezTo>
                    <a:cubicBezTo>
                      <a:pt x="3" y="4"/>
                      <a:pt x="4" y="4"/>
                      <a:pt x="5" y="5"/>
                    </a:cubicBezTo>
                    <a:cubicBezTo>
                      <a:pt x="5" y="6"/>
                      <a:pt x="5" y="6"/>
                      <a:pt x="6" y="6"/>
                    </a:cubicBezTo>
                    <a:cubicBezTo>
                      <a:pt x="6" y="6"/>
                      <a:pt x="7" y="7"/>
                      <a:pt x="7" y="7"/>
                    </a:cubicBezTo>
                    <a:cubicBezTo>
                      <a:pt x="7" y="8"/>
                      <a:pt x="5" y="8"/>
                      <a:pt x="6" y="9"/>
                    </a:cubicBezTo>
                    <a:cubicBezTo>
                      <a:pt x="6" y="9"/>
                      <a:pt x="7" y="9"/>
                      <a:pt x="7" y="10"/>
                    </a:cubicBezTo>
                    <a:cubicBezTo>
                      <a:pt x="6" y="10"/>
                      <a:pt x="6" y="11"/>
                      <a:pt x="5" y="1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76" name="Google Shape;576;p24"/>
              <p:cNvSpPr/>
              <p:nvPr/>
            </p:nvSpPr>
            <p:spPr>
              <a:xfrm>
                <a:off x="5763" y="2610"/>
                <a:ext cx="319" cy="156"/>
              </a:xfrm>
              <a:custGeom>
                <a:rect b="b" l="l" r="r" t="t"/>
                <a:pathLst>
                  <a:path extrusionOk="0" h="66" w="135">
                    <a:moveTo>
                      <a:pt x="101" y="27"/>
                    </a:moveTo>
                    <a:cubicBezTo>
                      <a:pt x="100" y="27"/>
                      <a:pt x="100" y="26"/>
                      <a:pt x="98" y="26"/>
                    </a:cubicBezTo>
                    <a:cubicBezTo>
                      <a:pt x="97" y="25"/>
                      <a:pt x="98" y="26"/>
                      <a:pt x="96" y="24"/>
                    </a:cubicBezTo>
                    <a:cubicBezTo>
                      <a:pt x="95" y="23"/>
                      <a:pt x="93" y="22"/>
                      <a:pt x="91" y="21"/>
                    </a:cubicBezTo>
                    <a:cubicBezTo>
                      <a:pt x="89" y="21"/>
                      <a:pt x="87" y="20"/>
                      <a:pt x="85" y="19"/>
                    </a:cubicBezTo>
                    <a:cubicBezTo>
                      <a:pt x="82" y="19"/>
                      <a:pt x="82" y="18"/>
                      <a:pt x="80" y="18"/>
                    </a:cubicBezTo>
                    <a:cubicBezTo>
                      <a:pt x="78" y="17"/>
                      <a:pt x="79" y="18"/>
                      <a:pt x="76" y="17"/>
                    </a:cubicBezTo>
                    <a:cubicBezTo>
                      <a:pt x="74" y="16"/>
                      <a:pt x="73" y="16"/>
                      <a:pt x="72" y="15"/>
                    </a:cubicBezTo>
                    <a:cubicBezTo>
                      <a:pt x="70" y="15"/>
                      <a:pt x="69" y="14"/>
                      <a:pt x="68" y="14"/>
                    </a:cubicBezTo>
                    <a:cubicBezTo>
                      <a:pt x="68" y="14"/>
                      <a:pt x="68" y="15"/>
                      <a:pt x="68" y="15"/>
                    </a:cubicBezTo>
                    <a:cubicBezTo>
                      <a:pt x="68" y="15"/>
                      <a:pt x="68" y="15"/>
                      <a:pt x="68" y="15"/>
                    </a:cubicBezTo>
                    <a:cubicBezTo>
                      <a:pt x="67" y="15"/>
                      <a:pt x="67" y="15"/>
                      <a:pt x="67" y="14"/>
                    </a:cubicBezTo>
                    <a:cubicBezTo>
                      <a:pt x="67" y="14"/>
                      <a:pt x="67" y="13"/>
                      <a:pt x="65" y="13"/>
                    </a:cubicBezTo>
                    <a:cubicBezTo>
                      <a:pt x="64" y="12"/>
                      <a:pt x="64" y="12"/>
                      <a:pt x="62" y="12"/>
                    </a:cubicBezTo>
                    <a:cubicBezTo>
                      <a:pt x="60" y="12"/>
                      <a:pt x="59" y="11"/>
                      <a:pt x="56" y="10"/>
                    </a:cubicBezTo>
                    <a:cubicBezTo>
                      <a:pt x="54" y="9"/>
                      <a:pt x="53" y="9"/>
                      <a:pt x="50" y="8"/>
                    </a:cubicBezTo>
                    <a:cubicBezTo>
                      <a:pt x="48" y="8"/>
                      <a:pt x="47" y="7"/>
                      <a:pt x="47" y="7"/>
                    </a:cubicBezTo>
                    <a:cubicBezTo>
                      <a:pt x="46" y="7"/>
                      <a:pt x="44" y="7"/>
                      <a:pt x="43" y="8"/>
                    </a:cubicBezTo>
                    <a:cubicBezTo>
                      <a:pt x="42" y="9"/>
                      <a:pt x="43" y="10"/>
                      <a:pt x="43" y="10"/>
                    </a:cubicBezTo>
                    <a:cubicBezTo>
                      <a:pt x="43" y="11"/>
                      <a:pt x="43" y="11"/>
                      <a:pt x="41" y="11"/>
                    </a:cubicBezTo>
                    <a:cubicBezTo>
                      <a:pt x="39" y="11"/>
                      <a:pt x="37" y="11"/>
                      <a:pt x="37" y="12"/>
                    </a:cubicBezTo>
                    <a:cubicBezTo>
                      <a:pt x="36" y="13"/>
                      <a:pt x="36" y="13"/>
                      <a:pt x="35" y="14"/>
                    </a:cubicBezTo>
                    <a:cubicBezTo>
                      <a:pt x="34" y="14"/>
                      <a:pt x="33" y="14"/>
                      <a:pt x="33" y="15"/>
                    </a:cubicBezTo>
                    <a:cubicBezTo>
                      <a:pt x="33" y="16"/>
                      <a:pt x="33" y="17"/>
                      <a:pt x="33" y="17"/>
                    </a:cubicBezTo>
                    <a:cubicBezTo>
                      <a:pt x="32" y="18"/>
                      <a:pt x="33" y="17"/>
                      <a:pt x="31" y="18"/>
                    </a:cubicBezTo>
                    <a:cubicBezTo>
                      <a:pt x="30" y="19"/>
                      <a:pt x="29" y="20"/>
                      <a:pt x="28" y="18"/>
                    </a:cubicBezTo>
                    <a:cubicBezTo>
                      <a:pt x="27" y="17"/>
                      <a:pt x="26" y="17"/>
                      <a:pt x="26" y="16"/>
                    </a:cubicBezTo>
                    <a:cubicBezTo>
                      <a:pt x="25" y="14"/>
                      <a:pt x="26" y="13"/>
                      <a:pt x="25" y="14"/>
                    </a:cubicBezTo>
                    <a:cubicBezTo>
                      <a:pt x="24" y="15"/>
                      <a:pt x="24" y="17"/>
                      <a:pt x="23" y="16"/>
                    </a:cubicBezTo>
                    <a:cubicBezTo>
                      <a:pt x="23" y="15"/>
                      <a:pt x="22" y="14"/>
                      <a:pt x="22" y="12"/>
                    </a:cubicBezTo>
                    <a:cubicBezTo>
                      <a:pt x="22" y="11"/>
                      <a:pt x="21" y="10"/>
                      <a:pt x="22" y="9"/>
                    </a:cubicBezTo>
                    <a:cubicBezTo>
                      <a:pt x="23" y="8"/>
                      <a:pt x="24" y="8"/>
                      <a:pt x="23" y="7"/>
                    </a:cubicBezTo>
                    <a:cubicBezTo>
                      <a:pt x="23" y="6"/>
                      <a:pt x="21" y="5"/>
                      <a:pt x="22" y="5"/>
                    </a:cubicBezTo>
                    <a:cubicBezTo>
                      <a:pt x="22" y="5"/>
                      <a:pt x="22" y="4"/>
                      <a:pt x="21" y="3"/>
                    </a:cubicBezTo>
                    <a:cubicBezTo>
                      <a:pt x="21" y="2"/>
                      <a:pt x="20" y="2"/>
                      <a:pt x="19" y="2"/>
                    </a:cubicBezTo>
                    <a:cubicBezTo>
                      <a:pt x="18" y="2"/>
                      <a:pt x="18" y="2"/>
                      <a:pt x="16" y="2"/>
                    </a:cubicBezTo>
                    <a:cubicBezTo>
                      <a:pt x="15" y="1"/>
                      <a:pt x="13" y="0"/>
                      <a:pt x="10" y="0"/>
                    </a:cubicBezTo>
                    <a:cubicBezTo>
                      <a:pt x="7" y="1"/>
                      <a:pt x="8" y="2"/>
                      <a:pt x="5" y="2"/>
                    </a:cubicBezTo>
                    <a:cubicBezTo>
                      <a:pt x="3" y="3"/>
                      <a:pt x="2" y="4"/>
                      <a:pt x="1" y="5"/>
                    </a:cubicBezTo>
                    <a:cubicBezTo>
                      <a:pt x="1" y="5"/>
                      <a:pt x="0" y="7"/>
                      <a:pt x="3" y="7"/>
                    </a:cubicBezTo>
                    <a:cubicBezTo>
                      <a:pt x="5" y="7"/>
                      <a:pt x="7" y="7"/>
                      <a:pt x="7" y="9"/>
                    </a:cubicBezTo>
                    <a:cubicBezTo>
                      <a:pt x="7" y="11"/>
                      <a:pt x="8" y="11"/>
                      <a:pt x="11" y="11"/>
                    </a:cubicBezTo>
                    <a:cubicBezTo>
                      <a:pt x="13" y="11"/>
                      <a:pt x="13" y="12"/>
                      <a:pt x="15" y="11"/>
                    </a:cubicBezTo>
                    <a:cubicBezTo>
                      <a:pt x="18" y="11"/>
                      <a:pt x="19" y="11"/>
                      <a:pt x="19" y="12"/>
                    </a:cubicBezTo>
                    <a:cubicBezTo>
                      <a:pt x="20" y="13"/>
                      <a:pt x="20" y="14"/>
                      <a:pt x="19" y="14"/>
                    </a:cubicBezTo>
                    <a:cubicBezTo>
                      <a:pt x="18" y="15"/>
                      <a:pt x="16" y="14"/>
                      <a:pt x="15" y="14"/>
                    </a:cubicBezTo>
                    <a:cubicBezTo>
                      <a:pt x="14" y="14"/>
                      <a:pt x="13" y="15"/>
                      <a:pt x="12" y="16"/>
                    </a:cubicBezTo>
                    <a:cubicBezTo>
                      <a:pt x="11" y="16"/>
                      <a:pt x="9" y="15"/>
                      <a:pt x="8" y="15"/>
                    </a:cubicBezTo>
                    <a:cubicBezTo>
                      <a:pt x="8" y="16"/>
                      <a:pt x="8" y="16"/>
                      <a:pt x="9" y="18"/>
                    </a:cubicBezTo>
                    <a:cubicBezTo>
                      <a:pt x="11" y="19"/>
                      <a:pt x="11" y="20"/>
                      <a:pt x="12" y="20"/>
                    </a:cubicBezTo>
                    <a:cubicBezTo>
                      <a:pt x="12" y="21"/>
                      <a:pt x="12" y="21"/>
                      <a:pt x="12" y="22"/>
                    </a:cubicBezTo>
                    <a:cubicBezTo>
                      <a:pt x="12" y="23"/>
                      <a:pt x="14" y="24"/>
                      <a:pt x="15" y="24"/>
                    </a:cubicBezTo>
                    <a:cubicBezTo>
                      <a:pt x="16" y="23"/>
                      <a:pt x="16" y="23"/>
                      <a:pt x="17" y="21"/>
                    </a:cubicBezTo>
                    <a:cubicBezTo>
                      <a:pt x="18" y="19"/>
                      <a:pt x="19" y="15"/>
                      <a:pt x="19" y="16"/>
                    </a:cubicBezTo>
                    <a:cubicBezTo>
                      <a:pt x="20" y="17"/>
                      <a:pt x="19" y="19"/>
                      <a:pt x="19" y="20"/>
                    </a:cubicBezTo>
                    <a:cubicBezTo>
                      <a:pt x="19" y="21"/>
                      <a:pt x="21" y="22"/>
                      <a:pt x="22" y="22"/>
                    </a:cubicBezTo>
                    <a:cubicBezTo>
                      <a:pt x="23" y="22"/>
                      <a:pt x="25" y="23"/>
                      <a:pt x="26" y="24"/>
                    </a:cubicBezTo>
                    <a:cubicBezTo>
                      <a:pt x="26" y="24"/>
                      <a:pt x="28" y="25"/>
                      <a:pt x="28" y="25"/>
                    </a:cubicBezTo>
                    <a:cubicBezTo>
                      <a:pt x="28" y="25"/>
                      <a:pt x="33" y="26"/>
                      <a:pt x="39" y="28"/>
                    </a:cubicBezTo>
                    <a:cubicBezTo>
                      <a:pt x="46" y="30"/>
                      <a:pt x="46" y="30"/>
                      <a:pt x="47" y="32"/>
                    </a:cubicBezTo>
                    <a:cubicBezTo>
                      <a:pt x="49" y="33"/>
                      <a:pt x="49" y="33"/>
                      <a:pt x="50" y="35"/>
                    </a:cubicBezTo>
                    <a:cubicBezTo>
                      <a:pt x="50" y="38"/>
                      <a:pt x="50" y="38"/>
                      <a:pt x="52" y="40"/>
                    </a:cubicBezTo>
                    <a:cubicBezTo>
                      <a:pt x="54" y="41"/>
                      <a:pt x="52" y="40"/>
                      <a:pt x="53" y="42"/>
                    </a:cubicBezTo>
                    <a:cubicBezTo>
                      <a:pt x="55" y="44"/>
                      <a:pt x="56" y="43"/>
                      <a:pt x="55" y="44"/>
                    </a:cubicBezTo>
                    <a:cubicBezTo>
                      <a:pt x="55" y="44"/>
                      <a:pt x="55" y="45"/>
                      <a:pt x="55" y="47"/>
                    </a:cubicBezTo>
                    <a:cubicBezTo>
                      <a:pt x="55" y="48"/>
                      <a:pt x="54" y="49"/>
                      <a:pt x="56" y="49"/>
                    </a:cubicBezTo>
                    <a:cubicBezTo>
                      <a:pt x="58" y="49"/>
                      <a:pt x="59" y="48"/>
                      <a:pt x="61" y="49"/>
                    </a:cubicBezTo>
                    <a:cubicBezTo>
                      <a:pt x="62" y="51"/>
                      <a:pt x="61" y="50"/>
                      <a:pt x="63" y="52"/>
                    </a:cubicBezTo>
                    <a:cubicBezTo>
                      <a:pt x="65" y="53"/>
                      <a:pt x="64" y="54"/>
                      <a:pt x="66" y="55"/>
                    </a:cubicBezTo>
                    <a:cubicBezTo>
                      <a:pt x="67" y="55"/>
                      <a:pt x="67" y="55"/>
                      <a:pt x="68" y="55"/>
                    </a:cubicBezTo>
                    <a:cubicBezTo>
                      <a:pt x="68" y="55"/>
                      <a:pt x="68" y="55"/>
                      <a:pt x="68" y="55"/>
                    </a:cubicBezTo>
                    <a:cubicBezTo>
                      <a:pt x="68" y="55"/>
                      <a:pt x="68" y="55"/>
                      <a:pt x="68" y="55"/>
                    </a:cubicBezTo>
                    <a:cubicBezTo>
                      <a:pt x="68" y="55"/>
                      <a:pt x="69" y="55"/>
                      <a:pt x="69" y="55"/>
                    </a:cubicBezTo>
                    <a:cubicBezTo>
                      <a:pt x="69" y="55"/>
                      <a:pt x="69" y="55"/>
                      <a:pt x="70" y="55"/>
                    </a:cubicBezTo>
                    <a:cubicBezTo>
                      <a:pt x="70" y="55"/>
                      <a:pt x="70" y="55"/>
                      <a:pt x="70" y="55"/>
                    </a:cubicBezTo>
                    <a:cubicBezTo>
                      <a:pt x="70" y="55"/>
                      <a:pt x="71" y="55"/>
                      <a:pt x="71" y="55"/>
                    </a:cubicBezTo>
                    <a:cubicBezTo>
                      <a:pt x="72" y="55"/>
                      <a:pt x="72" y="55"/>
                      <a:pt x="72" y="55"/>
                    </a:cubicBezTo>
                    <a:cubicBezTo>
                      <a:pt x="73" y="55"/>
                      <a:pt x="73" y="55"/>
                      <a:pt x="73" y="55"/>
                    </a:cubicBezTo>
                    <a:cubicBezTo>
                      <a:pt x="73" y="55"/>
                      <a:pt x="73" y="55"/>
                      <a:pt x="74" y="55"/>
                    </a:cubicBezTo>
                    <a:cubicBezTo>
                      <a:pt x="74" y="55"/>
                      <a:pt x="74" y="55"/>
                      <a:pt x="74" y="55"/>
                    </a:cubicBezTo>
                    <a:cubicBezTo>
                      <a:pt x="74" y="55"/>
                      <a:pt x="75" y="55"/>
                      <a:pt x="75" y="55"/>
                    </a:cubicBezTo>
                    <a:cubicBezTo>
                      <a:pt x="75" y="55"/>
                      <a:pt x="75" y="55"/>
                      <a:pt x="75" y="55"/>
                    </a:cubicBezTo>
                    <a:cubicBezTo>
                      <a:pt x="75" y="55"/>
                      <a:pt x="76" y="56"/>
                      <a:pt x="76" y="56"/>
                    </a:cubicBezTo>
                    <a:cubicBezTo>
                      <a:pt x="78" y="57"/>
                      <a:pt x="77" y="58"/>
                      <a:pt x="79" y="57"/>
                    </a:cubicBezTo>
                    <a:cubicBezTo>
                      <a:pt x="82" y="56"/>
                      <a:pt x="82" y="56"/>
                      <a:pt x="83" y="55"/>
                    </a:cubicBezTo>
                    <a:cubicBezTo>
                      <a:pt x="84" y="54"/>
                      <a:pt x="85" y="54"/>
                      <a:pt x="83" y="53"/>
                    </a:cubicBezTo>
                    <a:cubicBezTo>
                      <a:pt x="82" y="52"/>
                      <a:pt x="81" y="52"/>
                      <a:pt x="78" y="51"/>
                    </a:cubicBezTo>
                    <a:cubicBezTo>
                      <a:pt x="75" y="50"/>
                      <a:pt x="74" y="49"/>
                      <a:pt x="74" y="48"/>
                    </a:cubicBezTo>
                    <a:cubicBezTo>
                      <a:pt x="74" y="47"/>
                      <a:pt x="72" y="45"/>
                      <a:pt x="72" y="45"/>
                    </a:cubicBezTo>
                    <a:cubicBezTo>
                      <a:pt x="73" y="46"/>
                      <a:pt x="74" y="47"/>
                      <a:pt x="77" y="49"/>
                    </a:cubicBezTo>
                    <a:cubicBezTo>
                      <a:pt x="79" y="50"/>
                      <a:pt x="79" y="51"/>
                      <a:pt x="81" y="50"/>
                    </a:cubicBezTo>
                    <a:cubicBezTo>
                      <a:pt x="83" y="50"/>
                      <a:pt x="85" y="51"/>
                      <a:pt x="85" y="50"/>
                    </a:cubicBezTo>
                    <a:cubicBezTo>
                      <a:pt x="84" y="49"/>
                      <a:pt x="82" y="48"/>
                      <a:pt x="83" y="48"/>
                    </a:cubicBezTo>
                    <a:cubicBezTo>
                      <a:pt x="84" y="48"/>
                      <a:pt x="85" y="48"/>
                      <a:pt x="86" y="48"/>
                    </a:cubicBezTo>
                    <a:cubicBezTo>
                      <a:pt x="86" y="48"/>
                      <a:pt x="87" y="47"/>
                      <a:pt x="86" y="46"/>
                    </a:cubicBezTo>
                    <a:cubicBezTo>
                      <a:pt x="86" y="45"/>
                      <a:pt x="86" y="44"/>
                      <a:pt x="86" y="44"/>
                    </a:cubicBezTo>
                    <a:cubicBezTo>
                      <a:pt x="86" y="44"/>
                      <a:pt x="88" y="46"/>
                      <a:pt x="89" y="46"/>
                    </a:cubicBezTo>
                    <a:cubicBezTo>
                      <a:pt x="90" y="46"/>
                      <a:pt x="89" y="44"/>
                      <a:pt x="91" y="44"/>
                    </a:cubicBezTo>
                    <a:cubicBezTo>
                      <a:pt x="93" y="44"/>
                      <a:pt x="93" y="45"/>
                      <a:pt x="96" y="46"/>
                    </a:cubicBezTo>
                    <a:cubicBezTo>
                      <a:pt x="98" y="47"/>
                      <a:pt x="98" y="49"/>
                      <a:pt x="101" y="49"/>
                    </a:cubicBezTo>
                    <a:cubicBezTo>
                      <a:pt x="103" y="49"/>
                      <a:pt x="103" y="48"/>
                      <a:pt x="104" y="50"/>
                    </a:cubicBezTo>
                    <a:cubicBezTo>
                      <a:pt x="105" y="52"/>
                      <a:pt x="106" y="54"/>
                      <a:pt x="108" y="56"/>
                    </a:cubicBezTo>
                    <a:cubicBezTo>
                      <a:pt x="110" y="57"/>
                      <a:pt x="111" y="57"/>
                      <a:pt x="112" y="59"/>
                    </a:cubicBezTo>
                    <a:cubicBezTo>
                      <a:pt x="113" y="61"/>
                      <a:pt x="114" y="61"/>
                      <a:pt x="115" y="61"/>
                    </a:cubicBezTo>
                    <a:cubicBezTo>
                      <a:pt x="116" y="62"/>
                      <a:pt x="121" y="62"/>
                      <a:pt x="125" y="63"/>
                    </a:cubicBezTo>
                    <a:cubicBezTo>
                      <a:pt x="128" y="64"/>
                      <a:pt x="128" y="64"/>
                      <a:pt x="130" y="65"/>
                    </a:cubicBezTo>
                    <a:cubicBezTo>
                      <a:pt x="131" y="66"/>
                      <a:pt x="133" y="66"/>
                      <a:pt x="133" y="66"/>
                    </a:cubicBezTo>
                    <a:cubicBezTo>
                      <a:pt x="133" y="65"/>
                      <a:pt x="131" y="64"/>
                      <a:pt x="132" y="64"/>
                    </a:cubicBezTo>
                    <a:cubicBezTo>
                      <a:pt x="132" y="63"/>
                      <a:pt x="135" y="64"/>
                      <a:pt x="134" y="63"/>
                    </a:cubicBezTo>
                    <a:cubicBezTo>
                      <a:pt x="133" y="62"/>
                      <a:pt x="125" y="61"/>
                      <a:pt x="127" y="60"/>
                    </a:cubicBezTo>
                    <a:cubicBezTo>
                      <a:pt x="129" y="60"/>
                      <a:pt x="131" y="60"/>
                      <a:pt x="130" y="59"/>
                    </a:cubicBezTo>
                    <a:cubicBezTo>
                      <a:pt x="129" y="59"/>
                      <a:pt x="125" y="59"/>
                      <a:pt x="124" y="58"/>
                    </a:cubicBezTo>
                    <a:cubicBezTo>
                      <a:pt x="123" y="58"/>
                      <a:pt x="126" y="57"/>
                      <a:pt x="124" y="55"/>
                    </a:cubicBezTo>
                    <a:cubicBezTo>
                      <a:pt x="123" y="54"/>
                      <a:pt x="122" y="54"/>
                      <a:pt x="121" y="54"/>
                    </a:cubicBezTo>
                    <a:cubicBezTo>
                      <a:pt x="119" y="54"/>
                      <a:pt x="120" y="53"/>
                      <a:pt x="119" y="52"/>
                    </a:cubicBezTo>
                    <a:cubicBezTo>
                      <a:pt x="118" y="50"/>
                      <a:pt x="118" y="50"/>
                      <a:pt x="117" y="49"/>
                    </a:cubicBezTo>
                    <a:cubicBezTo>
                      <a:pt x="116" y="48"/>
                      <a:pt x="116" y="48"/>
                      <a:pt x="115" y="48"/>
                    </a:cubicBezTo>
                    <a:cubicBezTo>
                      <a:pt x="115" y="47"/>
                      <a:pt x="114" y="48"/>
                      <a:pt x="113" y="47"/>
                    </a:cubicBezTo>
                    <a:cubicBezTo>
                      <a:pt x="112" y="45"/>
                      <a:pt x="112" y="45"/>
                      <a:pt x="111" y="44"/>
                    </a:cubicBezTo>
                    <a:cubicBezTo>
                      <a:pt x="111" y="43"/>
                      <a:pt x="111" y="43"/>
                      <a:pt x="110" y="42"/>
                    </a:cubicBezTo>
                    <a:cubicBezTo>
                      <a:pt x="110" y="41"/>
                      <a:pt x="109" y="41"/>
                      <a:pt x="109" y="41"/>
                    </a:cubicBezTo>
                    <a:cubicBezTo>
                      <a:pt x="109" y="41"/>
                      <a:pt x="113" y="40"/>
                      <a:pt x="114" y="40"/>
                    </a:cubicBezTo>
                    <a:cubicBezTo>
                      <a:pt x="115" y="39"/>
                      <a:pt x="116" y="39"/>
                      <a:pt x="115" y="38"/>
                    </a:cubicBezTo>
                    <a:cubicBezTo>
                      <a:pt x="115" y="37"/>
                      <a:pt x="115" y="37"/>
                      <a:pt x="114" y="36"/>
                    </a:cubicBezTo>
                    <a:cubicBezTo>
                      <a:pt x="113" y="36"/>
                      <a:pt x="113" y="36"/>
                      <a:pt x="113" y="36"/>
                    </a:cubicBezTo>
                    <a:cubicBezTo>
                      <a:pt x="112" y="36"/>
                      <a:pt x="112" y="36"/>
                      <a:pt x="111" y="36"/>
                    </a:cubicBezTo>
                    <a:cubicBezTo>
                      <a:pt x="110" y="36"/>
                      <a:pt x="108" y="34"/>
                      <a:pt x="107" y="34"/>
                    </a:cubicBezTo>
                    <a:cubicBezTo>
                      <a:pt x="106" y="33"/>
                      <a:pt x="107" y="33"/>
                      <a:pt x="106" y="33"/>
                    </a:cubicBezTo>
                    <a:cubicBezTo>
                      <a:pt x="105" y="33"/>
                      <a:pt x="102" y="33"/>
                      <a:pt x="102" y="33"/>
                    </a:cubicBezTo>
                    <a:cubicBezTo>
                      <a:pt x="102" y="33"/>
                      <a:pt x="101" y="32"/>
                      <a:pt x="101" y="31"/>
                    </a:cubicBezTo>
                    <a:cubicBezTo>
                      <a:pt x="101" y="30"/>
                      <a:pt x="102" y="30"/>
                      <a:pt x="102" y="29"/>
                    </a:cubicBezTo>
                    <a:cubicBezTo>
                      <a:pt x="102" y="29"/>
                      <a:pt x="101" y="28"/>
                      <a:pt x="101" y="27"/>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77" name="Google Shape;577;p24"/>
              <p:cNvSpPr/>
              <p:nvPr/>
            </p:nvSpPr>
            <p:spPr>
              <a:xfrm>
                <a:off x="5676" y="1873"/>
                <a:ext cx="168" cy="223"/>
              </a:xfrm>
              <a:custGeom>
                <a:rect b="b" l="l" r="r" t="t"/>
                <a:pathLst>
                  <a:path extrusionOk="0" h="94" w="71">
                    <a:moveTo>
                      <a:pt x="3" y="76"/>
                    </a:moveTo>
                    <a:cubicBezTo>
                      <a:pt x="5" y="80"/>
                      <a:pt x="8" y="81"/>
                      <a:pt x="8" y="83"/>
                    </a:cubicBezTo>
                    <a:cubicBezTo>
                      <a:pt x="7" y="85"/>
                      <a:pt x="6" y="86"/>
                      <a:pt x="7" y="89"/>
                    </a:cubicBezTo>
                    <a:cubicBezTo>
                      <a:pt x="9" y="91"/>
                      <a:pt x="11" y="94"/>
                      <a:pt x="11" y="92"/>
                    </a:cubicBezTo>
                    <a:cubicBezTo>
                      <a:pt x="11" y="89"/>
                      <a:pt x="10" y="86"/>
                      <a:pt x="11" y="88"/>
                    </a:cubicBezTo>
                    <a:cubicBezTo>
                      <a:pt x="13" y="90"/>
                      <a:pt x="12" y="92"/>
                      <a:pt x="13" y="92"/>
                    </a:cubicBezTo>
                    <a:cubicBezTo>
                      <a:pt x="14" y="92"/>
                      <a:pt x="14" y="89"/>
                      <a:pt x="15" y="89"/>
                    </a:cubicBezTo>
                    <a:cubicBezTo>
                      <a:pt x="16" y="89"/>
                      <a:pt x="16" y="89"/>
                      <a:pt x="16" y="86"/>
                    </a:cubicBezTo>
                    <a:cubicBezTo>
                      <a:pt x="16" y="84"/>
                      <a:pt x="17" y="81"/>
                      <a:pt x="17" y="80"/>
                    </a:cubicBezTo>
                    <a:cubicBezTo>
                      <a:pt x="18" y="79"/>
                      <a:pt x="18" y="77"/>
                      <a:pt x="16" y="76"/>
                    </a:cubicBezTo>
                    <a:cubicBezTo>
                      <a:pt x="15" y="75"/>
                      <a:pt x="15" y="74"/>
                      <a:pt x="15" y="72"/>
                    </a:cubicBezTo>
                    <a:cubicBezTo>
                      <a:pt x="14" y="71"/>
                      <a:pt x="14" y="71"/>
                      <a:pt x="12" y="71"/>
                    </a:cubicBezTo>
                    <a:cubicBezTo>
                      <a:pt x="11" y="71"/>
                      <a:pt x="9" y="68"/>
                      <a:pt x="12" y="68"/>
                    </a:cubicBezTo>
                    <a:cubicBezTo>
                      <a:pt x="15" y="68"/>
                      <a:pt x="18" y="71"/>
                      <a:pt x="18" y="69"/>
                    </a:cubicBezTo>
                    <a:cubicBezTo>
                      <a:pt x="18" y="67"/>
                      <a:pt x="18" y="64"/>
                      <a:pt x="19" y="65"/>
                    </a:cubicBezTo>
                    <a:cubicBezTo>
                      <a:pt x="20" y="65"/>
                      <a:pt x="20" y="66"/>
                      <a:pt x="24" y="65"/>
                    </a:cubicBezTo>
                    <a:cubicBezTo>
                      <a:pt x="28" y="64"/>
                      <a:pt x="28" y="64"/>
                      <a:pt x="30" y="63"/>
                    </a:cubicBezTo>
                    <a:cubicBezTo>
                      <a:pt x="31" y="62"/>
                      <a:pt x="34" y="60"/>
                      <a:pt x="35" y="62"/>
                    </a:cubicBezTo>
                    <a:cubicBezTo>
                      <a:pt x="37" y="63"/>
                      <a:pt x="37" y="61"/>
                      <a:pt x="37" y="65"/>
                    </a:cubicBezTo>
                    <a:cubicBezTo>
                      <a:pt x="36" y="69"/>
                      <a:pt x="36" y="70"/>
                      <a:pt x="38" y="70"/>
                    </a:cubicBezTo>
                    <a:cubicBezTo>
                      <a:pt x="39" y="70"/>
                      <a:pt x="41" y="71"/>
                      <a:pt x="41" y="71"/>
                    </a:cubicBezTo>
                    <a:cubicBezTo>
                      <a:pt x="42" y="71"/>
                      <a:pt x="42" y="69"/>
                      <a:pt x="44" y="67"/>
                    </a:cubicBezTo>
                    <a:cubicBezTo>
                      <a:pt x="46" y="65"/>
                      <a:pt x="48" y="64"/>
                      <a:pt x="47" y="63"/>
                    </a:cubicBezTo>
                    <a:cubicBezTo>
                      <a:pt x="46" y="62"/>
                      <a:pt x="43" y="62"/>
                      <a:pt x="44" y="60"/>
                    </a:cubicBezTo>
                    <a:cubicBezTo>
                      <a:pt x="45" y="58"/>
                      <a:pt x="48" y="61"/>
                      <a:pt x="51" y="61"/>
                    </a:cubicBezTo>
                    <a:cubicBezTo>
                      <a:pt x="54" y="61"/>
                      <a:pt x="57" y="63"/>
                      <a:pt x="57" y="61"/>
                    </a:cubicBezTo>
                    <a:cubicBezTo>
                      <a:pt x="57" y="59"/>
                      <a:pt x="58" y="55"/>
                      <a:pt x="59" y="58"/>
                    </a:cubicBezTo>
                    <a:cubicBezTo>
                      <a:pt x="60" y="60"/>
                      <a:pt x="58" y="63"/>
                      <a:pt x="60" y="61"/>
                    </a:cubicBezTo>
                    <a:cubicBezTo>
                      <a:pt x="61" y="60"/>
                      <a:pt x="62" y="63"/>
                      <a:pt x="62" y="59"/>
                    </a:cubicBezTo>
                    <a:cubicBezTo>
                      <a:pt x="62" y="56"/>
                      <a:pt x="62" y="54"/>
                      <a:pt x="63" y="54"/>
                    </a:cubicBezTo>
                    <a:cubicBezTo>
                      <a:pt x="64" y="54"/>
                      <a:pt x="64" y="53"/>
                      <a:pt x="65" y="52"/>
                    </a:cubicBezTo>
                    <a:cubicBezTo>
                      <a:pt x="65" y="51"/>
                      <a:pt x="67" y="51"/>
                      <a:pt x="67" y="53"/>
                    </a:cubicBezTo>
                    <a:cubicBezTo>
                      <a:pt x="66" y="56"/>
                      <a:pt x="65" y="59"/>
                      <a:pt x="66" y="58"/>
                    </a:cubicBezTo>
                    <a:cubicBezTo>
                      <a:pt x="68" y="57"/>
                      <a:pt x="71" y="54"/>
                      <a:pt x="71" y="51"/>
                    </a:cubicBezTo>
                    <a:cubicBezTo>
                      <a:pt x="71" y="48"/>
                      <a:pt x="68" y="47"/>
                      <a:pt x="69" y="44"/>
                    </a:cubicBezTo>
                    <a:cubicBezTo>
                      <a:pt x="69" y="41"/>
                      <a:pt x="68" y="38"/>
                      <a:pt x="67" y="35"/>
                    </a:cubicBezTo>
                    <a:cubicBezTo>
                      <a:pt x="67" y="32"/>
                      <a:pt x="65" y="32"/>
                      <a:pt x="66" y="30"/>
                    </a:cubicBezTo>
                    <a:cubicBezTo>
                      <a:pt x="67" y="28"/>
                      <a:pt x="71" y="28"/>
                      <a:pt x="71" y="27"/>
                    </a:cubicBezTo>
                    <a:cubicBezTo>
                      <a:pt x="71" y="25"/>
                      <a:pt x="69" y="24"/>
                      <a:pt x="70" y="20"/>
                    </a:cubicBezTo>
                    <a:cubicBezTo>
                      <a:pt x="70" y="17"/>
                      <a:pt x="67" y="14"/>
                      <a:pt x="66" y="13"/>
                    </a:cubicBezTo>
                    <a:cubicBezTo>
                      <a:pt x="65" y="12"/>
                      <a:pt x="66" y="9"/>
                      <a:pt x="66" y="9"/>
                    </a:cubicBezTo>
                    <a:cubicBezTo>
                      <a:pt x="65" y="8"/>
                      <a:pt x="62" y="8"/>
                      <a:pt x="61" y="5"/>
                    </a:cubicBezTo>
                    <a:cubicBezTo>
                      <a:pt x="60" y="2"/>
                      <a:pt x="61" y="1"/>
                      <a:pt x="60" y="1"/>
                    </a:cubicBezTo>
                    <a:cubicBezTo>
                      <a:pt x="58" y="0"/>
                      <a:pt x="57" y="0"/>
                      <a:pt x="57" y="2"/>
                    </a:cubicBezTo>
                    <a:cubicBezTo>
                      <a:pt x="58" y="3"/>
                      <a:pt x="59" y="1"/>
                      <a:pt x="59" y="3"/>
                    </a:cubicBezTo>
                    <a:cubicBezTo>
                      <a:pt x="59" y="5"/>
                      <a:pt x="58" y="4"/>
                      <a:pt x="58" y="4"/>
                    </a:cubicBezTo>
                    <a:cubicBezTo>
                      <a:pt x="58" y="4"/>
                      <a:pt x="58" y="5"/>
                      <a:pt x="57" y="5"/>
                    </a:cubicBezTo>
                    <a:cubicBezTo>
                      <a:pt x="56" y="5"/>
                      <a:pt x="56" y="3"/>
                      <a:pt x="55" y="3"/>
                    </a:cubicBezTo>
                    <a:cubicBezTo>
                      <a:pt x="54" y="2"/>
                      <a:pt x="54" y="3"/>
                      <a:pt x="53" y="5"/>
                    </a:cubicBezTo>
                    <a:cubicBezTo>
                      <a:pt x="53" y="8"/>
                      <a:pt x="52" y="6"/>
                      <a:pt x="53" y="8"/>
                    </a:cubicBezTo>
                    <a:cubicBezTo>
                      <a:pt x="53" y="10"/>
                      <a:pt x="55" y="10"/>
                      <a:pt x="54" y="12"/>
                    </a:cubicBezTo>
                    <a:cubicBezTo>
                      <a:pt x="54" y="14"/>
                      <a:pt x="51" y="15"/>
                      <a:pt x="53" y="15"/>
                    </a:cubicBezTo>
                    <a:cubicBezTo>
                      <a:pt x="55" y="16"/>
                      <a:pt x="56" y="12"/>
                      <a:pt x="56" y="16"/>
                    </a:cubicBezTo>
                    <a:cubicBezTo>
                      <a:pt x="57" y="20"/>
                      <a:pt x="56" y="31"/>
                      <a:pt x="54" y="33"/>
                    </a:cubicBezTo>
                    <a:cubicBezTo>
                      <a:pt x="53" y="35"/>
                      <a:pt x="53" y="37"/>
                      <a:pt x="52" y="38"/>
                    </a:cubicBezTo>
                    <a:cubicBezTo>
                      <a:pt x="52" y="40"/>
                      <a:pt x="48" y="44"/>
                      <a:pt x="45" y="43"/>
                    </a:cubicBezTo>
                    <a:cubicBezTo>
                      <a:pt x="42" y="42"/>
                      <a:pt x="42" y="41"/>
                      <a:pt x="42" y="40"/>
                    </a:cubicBezTo>
                    <a:cubicBezTo>
                      <a:pt x="42" y="39"/>
                      <a:pt x="41" y="35"/>
                      <a:pt x="40" y="38"/>
                    </a:cubicBezTo>
                    <a:cubicBezTo>
                      <a:pt x="39" y="42"/>
                      <a:pt x="39" y="44"/>
                      <a:pt x="39" y="45"/>
                    </a:cubicBezTo>
                    <a:cubicBezTo>
                      <a:pt x="40" y="47"/>
                      <a:pt x="37" y="48"/>
                      <a:pt x="37" y="50"/>
                    </a:cubicBezTo>
                    <a:cubicBezTo>
                      <a:pt x="37" y="53"/>
                      <a:pt x="38" y="55"/>
                      <a:pt x="36" y="55"/>
                    </a:cubicBezTo>
                    <a:cubicBezTo>
                      <a:pt x="33" y="55"/>
                      <a:pt x="31" y="53"/>
                      <a:pt x="28" y="55"/>
                    </a:cubicBezTo>
                    <a:cubicBezTo>
                      <a:pt x="24" y="56"/>
                      <a:pt x="20" y="57"/>
                      <a:pt x="19" y="58"/>
                    </a:cubicBezTo>
                    <a:cubicBezTo>
                      <a:pt x="18" y="59"/>
                      <a:pt x="13" y="62"/>
                      <a:pt x="11" y="64"/>
                    </a:cubicBezTo>
                    <a:cubicBezTo>
                      <a:pt x="9" y="67"/>
                      <a:pt x="7" y="65"/>
                      <a:pt x="7" y="68"/>
                    </a:cubicBezTo>
                    <a:cubicBezTo>
                      <a:pt x="7" y="70"/>
                      <a:pt x="8" y="71"/>
                      <a:pt x="8" y="71"/>
                    </a:cubicBezTo>
                    <a:cubicBezTo>
                      <a:pt x="7" y="72"/>
                      <a:pt x="0" y="72"/>
                      <a:pt x="3" y="76"/>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78" name="Google Shape;578;p24"/>
              <p:cNvSpPr/>
              <p:nvPr/>
            </p:nvSpPr>
            <p:spPr>
              <a:xfrm>
                <a:off x="5867" y="2714"/>
                <a:ext cx="24" cy="14"/>
              </a:xfrm>
              <a:custGeom>
                <a:rect b="b" l="l" r="r" t="t"/>
                <a:pathLst>
                  <a:path extrusionOk="0" h="6" w="10">
                    <a:moveTo>
                      <a:pt x="8" y="1"/>
                    </a:moveTo>
                    <a:cubicBezTo>
                      <a:pt x="5" y="1"/>
                      <a:pt x="5" y="0"/>
                      <a:pt x="4" y="2"/>
                    </a:cubicBezTo>
                    <a:cubicBezTo>
                      <a:pt x="3" y="5"/>
                      <a:pt x="0" y="6"/>
                      <a:pt x="1" y="6"/>
                    </a:cubicBezTo>
                    <a:cubicBezTo>
                      <a:pt x="1" y="6"/>
                      <a:pt x="8" y="6"/>
                      <a:pt x="9" y="4"/>
                    </a:cubicBezTo>
                    <a:cubicBezTo>
                      <a:pt x="10" y="2"/>
                      <a:pt x="10" y="2"/>
                      <a:pt x="10" y="2"/>
                    </a:cubicBezTo>
                    <a:cubicBezTo>
                      <a:pt x="9" y="1"/>
                      <a:pt x="8" y="0"/>
                      <a:pt x="8"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79" name="Google Shape;579;p24"/>
              <p:cNvSpPr/>
              <p:nvPr/>
            </p:nvSpPr>
            <p:spPr>
              <a:xfrm>
                <a:off x="5602" y="2371"/>
                <a:ext cx="7" cy="7"/>
              </a:xfrm>
              <a:custGeom>
                <a:rect b="b" l="l" r="r" t="t"/>
                <a:pathLst>
                  <a:path extrusionOk="0" h="3" w="3">
                    <a:moveTo>
                      <a:pt x="0" y="1"/>
                    </a:moveTo>
                    <a:cubicBezTo>
                      <a:pt x="1" y="2"/>
                      <a:pt x="1" y="3"/>
                      <a:pt x="1" y="3"/>
                    </a:cubicBezTo>
                    <a:cubicBezTo>
                      <a:pt x="2" y="3"/>
                      <a:pt x="2" y="2"/>
                      <a:pt x="3" y="1"/>
                    </a:cubicBezTo>
                    <a:cubicBezTo>
                      <a:pt x="3" y="0"/>
                      <a:pt x="2" y="0"/>
                      <a:pt x="2" y="0"/>
                    </a:cubicBezTo>
                    <a:cubicBezTo>
                      <a:pt x="1" y="1"/>
                      <a:pt x="0" y="0"/>
                      <a:pt x="0"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80" name="Google Shape;580;p24"/>
              <p:cNvSpPr/>
              <p:nvPr/>
            </p:nvSpPr>
            <p:spPr>
              <a:xfrm>
                <a:off x="5550" y="2195"/>
                <a:ext cx="40" cy="79"/>
              </a:xfrm>
              <a:custGeom>
                <a:rect b="b" l="l" r="r" t="t"/>
                <a:pathLst>
                  <a:path extrusionOk="0" h="33" w="17">
                    <a:moveTo>
                      <a:pt x="11" y="2"/>
                    </a:moveTo>
                    <a:cubicBezTo>
                      <a:pt x="6" y="7"/>
                      <a:pt x="0" y="13"/>
                      <a:pt x="2" y="21"/>
                    </a:cubicBezTo>
                    <a:cubicBezTo>
                      <a:pt x="5" y="28"/>
                      <a:pt x="10" y="33"/>
                      <a:pt x="11" y="27"/>
                    </a:cubicBezTo>
                    <a:cubicBezTo>
                      <a:pt x="11" y="22"/>
                      <a:pt x="12" y="19"/>
                      <a:pt x="14" y="15"/>
                    </a:cubicBezTo>
                    <a:cubicBezTo>
                      <a:pt x="16" y="10"/>
                      <a:pt x="17" y="8"/>
                      <a:pt x="16" y="6"/>
                    </a:cubicBezTo>
                    <a:cubicBezTo>
                      <a:pt x="15" y="3"/>
                      <a:pt x="13" y="0"/>
                      <a:pt x="11" y="2"/>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81" name="Google Shape;581;p24"/>
              <p:cNvSpPr/>
              <p:nvPr/>
            </p:nvSpPr>
            <p:spPr>
              <a:xfrm>
                <a:off x="5406" y="2499"/>
                <a:ext cx="163" cy="168"/>
              </a:xfrm>
              <a:custGeom>
                <a:rect b="b" l="l" r="r" t="t"/>
                <a:pathLst>
                  <a:path extrusionOk="0" h="71" w="69">
                    <a:moveTo>
                      <a:pt x="40" y="12"/>
                    </a:moveTo>
                    <a:cubicBezTo>
                      <a:pt x="38" y="13"/>
                      <a:pt x="37" y="14"/>
                      <a:pt x="36" y="15"/>
                    </a:cubicBezTo>
                    <a:cubicBezTo>
                      <a:pt x="35" y="15"/>
                      <a:pt x="35" y="15"/>
                      <a:pt x="34" y="16"/>
                    </a:cubicBezTo>
                    <a:cubicBezTo>
                      <a:pt x="33" y="17"/>
                      <a:pt x="33" y="17"/>
                      <a:pt x="33" y="18"/>
                    </a:cubicBezTo>
                    <a:cubicBezTo>
                      <a:pt x="32" y="20"/>
                      <a:pt x="32" y="19"/>
                      <a:pt x="30" y="21"/>
                    </a:cubicBezTo>
                    <a:cubicBezTo>
                      <a:pt x="28" y="23"/>
                      <a:pt x="28" y="23"/>
                      <a:pt x="26" y="25"/>
                    </a:cubicBezTo>
                    <a:cubicBezTo>
                      <a:pt x="24" y="26"/>
                      <a:pt x="24" y="26"/>
                      <a:pt x="22" y="27"/>
                    </a:cubicBezTo>
                    <a:cubicBezTo>
                      <a:pt x="20" y="27"/>
                      <a:pt x="19" y="27"/>
                      <a:pt x="18" y="28"/>
                    </a:cubicBezTo>
                    <a:cubicBezTo>
                      <a:pt x="18" y="29"/>
                      <a:pt x="18" y="29"/>
                      <a:pt x="17" y="30"/>
                    </a:cubicBezTo>
                    <a:cubicBezTo>
                      <a:pt x="16" y="30"/>
                      <a:pt x="16" y="33"/>
                      <a:pt x="15" y="34"/>
                    </a:cubicBezTo>
                    <a:cubicBezTo>
                      <a:pt x="14" y="36"/>
                      <a:pt x="15" y="37"/>
                      <a:pt x="13" y="36"/>
                    </a:cubicBezTo>
                    <a:cubicBezTo>
                      <a:pt x="11" y="35"/>
                      <a:pt x="9" y="35"/>
                      <a:pt x="8" y="35"/>
                    </a:cubicBezTo>
                    <a:cubicBezTo>
                      <a:pt x="6" y="34"/>
                      <a:pt x="6" y="34"/>
                      <a:pt x="5" y="33"/>
                    </a:cubicBezTo>
                    <a:cubicBezTo>
                      <a:pt x="5" y="33"/>
                      <a:pt x="4" y="33"/>
                      <a:pt x="4" y="33"/>
                    </a:cubicBezTo>
                    <a:cubicBezTo>
                      <a:pt x="4" y="33"/>
                      <a:pt x="4" y="33"/>
                      <a:pt x="4" y="33"/>
                    </a:cubicBezTo>
                    <a:cubicBezTo>
                      <a:pt x="4" y="33"/>
                      <a:pt x="4" y="33"/>
                      <a:pt x="4" y="33"/>
                    </a:cubicBezTo>
                    <a:cubicBezTo>
                      <a:pt x="3" y="33"/>
                      <a:pt x="1" y="35"/>
                      <a:pt x="0" y="37"/>
                    </a:cubicBezTo>
                    <a:cubicBezTo>
                      <a:pt x="0" y="40"/>
                      <a:pt x="0" y="40"/>
                      <a:pt x="0" y="41"/>
                    </a:cubicBezTo>
                    <a:cubicBezTo>
                      <a:pt x="0" y="42"/>
                      <a:pt x="0" y="44"/>
                      <a:pt x="0" y="45"/>
                    </a:cubicBezTo>
                    <a:cubicBezTo>
                      <a:pt x="1" y="45"/>
                      <a:pt x="1" y="46"/>
                      <a:pt x="1" y="46"/>
                    </a:cubicBezTo>
                    <a:cubicBezTo>
                      <a:pt x="1" y="47"/>
                      <a:pt x="2" y="47"/>
                      <a:pt x="3" y="47"/>
                    </a:cubicBezTo>
                    <a:cubicBezTo>
                      <a:pt x="4" y="47"/>
                      <a:pt x="3" y="48"/>
                      <a:pt x="5" y="47"/>
                    </a:cubicBezTo>
                    <a:cubicBezTo>
                      <a:pt x="7" y="47"/>
                      <a:pt x="8" y="46"/>
                      <a:pt x="8" y="47"/>
                    </a:cubicBezTo>
                    <a:cubicBezTo>
                      <a:pt x="8" y="47"/>
                      <a:pt x="7" y="47"/>
                      <a:pt x="6" y="48"/>
                    </a:cubicBezTo>
                    <a:cubicBezTo>
                      <a:pt x="5" y="48"/>
                      <a:pt x="3" y="48"/>
                      <a:pt x="2" y="49"/>
                    </a:cubicBezTo>
                    <a:cubicBezTo>
                      <a:pt x="2" y="49"/>
                      <a:pt x="1" y="49"/>
                      <a:pt x="2" y="50"/>
                    </a:cubicBezTo>
                    <a:cubicBezTo>
                      <a:pt x="4" y="50"/>
                      <a:pt x="4" y="50"/>
                      <a:pt x="5" y="51"/>
                    </a:cubicBezTo>
                    <a:cubicBezTo>
                      <a:pt x="6" y="52"/>
                      <a:pt x="7" y="52"/>
                      <a:pt x="7" y="53"/>
                    </a:cubicBezTo>
                    <a:cubicBezTo>
                      <a:pt x="7" y="53"/>
                      <a:pt x="7" y="54"/>
                      <a:pt x="8" y="55"/>
                    </a:cubicBezTo>
                    <a:cubicBezTo>
                      <a:pt x="8" y="55"/>
                      <a:pt x="6" y="56"/>
                      <a:pt x="7" y="57"/>
                    </a:cubicBezTo>
                    <a:cubicBezTo>
                      <a:pt x="7" y="58"/>
                      <a:pt x="7" y="58"/>
                      <a:pt x="7" y="58"/>
                    </a:cubicBezTo>
                    <a:cubicBezTo>
                      <a:pt x="8" y="59"/>
                      <a:pt x="8" y="59"/>
                      <a:pt x="8" y="60"/>
                    </a:cubicBezTo>
                    <a:cubicBezTo>
                      <a:pt x="8" y="62"/>
                      <a:pt x="8" y="63"/>
                      <a:pt x="8" y="63"/>
                    </a:cubicBezTo>
                    <a:cubicBezTo>
                      <a:pt x="9" y="63"/>
                      <a:pt x="10" y="63"/>
                      <a:pt x="11" y="63"/>
                    </a:cubicBezTo>
                    <a:cubicBezTo>
                      <a:pt x="11" y="64"/>
                      <a:pt x="13" y="64"/>
                      <a:pt x="14" y="64"/>
                    </a:cubicBezTo>
                    <a:cubicBezTo>
                      <a:pt x="14" y="64"/>
                      <a:pt x="16" y="64"/>
                      <a:pt x="16" y="64"/>
                    </a:cubicBezTo>
                    <a:cubicBezTo>
                      <a:pt x="17" y="64"/>
                      <a:pt x="17" y="64"/>
                      <a:pt x="17" y="64"/>
                    </a:cubicBezTo>
                    <a:cubicBezTo>
                      <a:pt x="17" y="64"/>
                      <a:pt x="18" y="64"/>
                      <a:pt x="18" y="63"/>
                    </a:cubicBezTo>
                    <a:cubicBezTo>
                      <a:pt x="18" y="63"/>
                      <a:pt x="19" y="61"/>
                      <a:pt x="19" y="62"/>
                    </a:cubicBezTo>
                    <a:cubicBezTo>
                      <a:pt x="19" y="63"/>
                      <a:pt x="19" y="63"/>
                      <a:pt x="19" y="64"/>
                    </a:cubicBezTo>
                    <a:cubicBezTo>
                      <a:pt x="19" y="65"/>
                      <a:pt x="19" y="66"/>
                      <a:pt x="19" y="66"/>
                    </a:cubicBezTo>
                    <a:cubicBezTo>
                      <a:pt x="19" y="66"/>
                      <a:pt x="19" y="68"/>
                      <a:pt x="20" y="68"/>
                    </a:cubicBezTo>
                    <a:cubicBezTo>
                      <a:pt x="21" y="68"/>
                      <a:pt x="21" y="66"/>
                      <a:pt x="23" y="66"/>
                    </a:cubicBezTo>
                    <a:cubicBezTo>
                      <a:pt x="24" y="66"/>
                      <a:pt x="25" y="66"/>
                      <a:pt x="26" y="66"/>
                    </a:cubicBezTo>
                    <a:cubicBezTo>
                      <a:pt x="27" y="65"/>
                      <a:pt x="26" y="65"/>
                      <a:pt x="27" y="65"/>
                    </a:cubicBezTo>
                    <a:cubicBezTo>
                      <a:pt x="28" y="65"/>
                      <a:pt x="29" y="65"/>
                      <a:pt x="30" y="65"/>
                    </a:cubicBezTo>
                    <a:cubicBezTo>
                      <a:pt x="31" y="66"/>
                      <a:pt x="31" y="66"/>
                      <a:pt x="32" y="66"/>
                    </a:cubicBezTo>
                    <a:cubicBezTo>
                      <a:pt x="32" y="67"/>
                      <a:pt x="32" y="65"/>
                      <a:pt x="33" y="66"/>
                    </a:cubicBezTo>
                    <a:cubicBezTo>
                      <a:pt x="34" y="66"/>
                      <a:pt x="35" y="67"/>
                      <a:pt x="36" y="67"/>
                    </a:cubicBezTo>
                    <a:cubicBezTo>
                      <a:pt x="37" y="68"/>
                      <a:pt x="37" y="67"/>
                      <a:pt x="37" y="69"/>
                    </a:cubicBezTo>
                    <a:cubicBezTo>
                      <a:pt x="38" y="70"/>
                      <a:pt x="37" y="70"/>
                      <a:pt x="38" y="71"/>
                    </a:cubicBezTo>
                    <a:cubicBezTo>
                      <a:pt x="40" y="71"/>
                      <a:pt x="42" y="70"/>
                      <a:pt x="43" y="69"/>
                    </a:cubicBezTo>
                    <a:cubicBezTo>
                      <a:pt x="44" y="69"/>
                      <a:pt x="45" y="68"/>
                      <a:pt x="45" y="68"/>
                    </a:cubicBezTo>
                    <a:cubicBezTo>
                      <a:pt x="45" y="68"/>
                      <a:pt x="48" y="65"/>
                      <a:pt x="48" y="65"/>
                    </a:cubicBezTo>
                    <a:cubicBezTo>
                      <a:pt x="48" y="64"/>
                      <a:pt x="48" y="63"/>
                      <a:pt x="49" y="63"/>
                    </a:cubicBezTo>
                    <a:cubicBezTo>
                      <a:pt x="49" y="63"/>
                      <a:pt x="50" y="63"/>
                      <a:pt x="49" y="62"/>
                    </a:cubicBezTo>
                    <a:cubicBezTo>
                      <a:pt x="49" y="61"/>
                      <a:pt x="48" y="61"/>
                      <a:pt x="49" y="61"/>
                    </a:cubicBezTo>
                    <a:cubicBezTo>
                      <a:pt x="49" y="60"/>
                      <a:pt x="49" y="61"/>
                      <a:pt x="50" y="60"/>
                    </a:cubicBezTo>
                    <a:cubicBezTo>
                      <a:pt x="50" y="59"/>
                      <a:pt x="50" y="60"/>
                      <a:pt x="50" y="59"/>
                    </a:cubicBezTo>
                    <a:cubicBezTo>
                      <a:pt x="50" y="58"/>
                      <a:pt x="50" y="58"/>
                      <a:pt x="50" y="57"/>
                    </a:cubicBezTo>
                    <a:cubicBezTo>
                      <a:pt x="49" y="57"/>
                      <a:pt x="48" y="57"/>
                      <a:pt x="48" y="57"/>
                    </a:cubicBezTo>
                    <a:cubicBezTo>
                      <a:pt x="49" y="56"/>
                      <a:pt x="50" y="56"/>
                      <a:pt x="50" y="56"/>
                    </a:cubicBezTo>
                    <a:cubicBezTo>
                      <a:pt x="51" y="55"/>
                      <a:pt x="51" y="54"/>
                      <a:pt x="51" y="54"/>
                    </a:cubicBezTo>
                    <a:cubicBezTo>
                      <a:pt x="51" y="54"/>
                      <a:pt x="52" y="53"/>
                      <a:pt x="52" y="52"/>
                    </a:cubicBezTo>
                    <a:cubicBezTo>
                      <a:pt x="52" y="51"/>
                      <a:pt x="52" y="51"/>
                      <a:pt x="53" y="51"/>
                    </a:cubicBezTo>
                    <a:cubicBezTo>
                      <a:pt x="53" y="52"/>
                      <a:pt x="55" y="52"/>
                      <a:pt x="55" y="51"/>
                    </a:cubicBezTo>
                    <a:cubicBezTo>
                      <a:pt x="55" y="50"/>
                      <a:pt x="54" y="49"/>
                      <a:pt x="54" y="49"/>
                    </a:cubicBezTo>
                    <a:cubicBezTo>
                      <a:pt x="55" y="48"/>
                      <a:pt x="55" y="48"/>
                      <a:pt x="56" y="48"/>
                    </a:cubicBezTo>
                    <a:cubicBezTo>
                      <a:pt x="57" y="47"/>
                      <a:pt x="57" y="46"/>
                      <a:pt x="57" y="46"/>
                    </a:cubicBezTo>
                    <a:cubicBezTo>
                      <a:pt x="57" y="46"/>
                      <a:pt x="57" y="44"/>
                      <a:pt x="58" y="42"/>
                    </a:cubicBezTo>
                    <a:cubicBezTo>
                      <a:pt x="59" y="40"/>
                      <a:pt x="58" y="40"/>
                      <a:pt x="59" y="40"/>
                    </a:cubicBezTo>
                    <a:cubicBezTo>
                      <a:pt x="60" y="40"/>
                      <a:pt x="60" y="41"/>
                      <a:pt x="61" y="40"/>
                    </a:cubicBezTo>
                    <a:cubicBezTo>
                      <a:pt x="61" y="39"/>
                      <a:pt x="60" y="37"/>
                      <a:pt x="61" y="38"/>
                    </a:cubicBezTo>
                    <a:cubicBezTo>
                      <a:pt x="62" y="39"/>
                      <a:pt x="63" y="40"/>
                      <a:pt x="64" y="40"/>
                    </a:cubicBezTo>
                    <a:cubicBezTo>
                      <a:pt x="65" y="40"/>
                      <a:pt x="64" y="39"/>
                      <a:pt x="65" y="39"/>
                    </a:cubicBezTo>
                    <a:cubicBezTo>
                      <a:pt x="66" y="39"/>
                      <a:pt x="67" y="40"/>
                      <a:pt x="67" y="39"/>
                    </a:cubicBezTo>
                    <a:cubicBezTo>
                      <a:pt x="66" y="38"/>
                      <a:pt x="64" y="38"/>
                      <a:pt x="63" y="36"/>
                    </a:cubicBezTo>
                    <a:cubicBezTo>
                      <a:pt x="61" y="34"/>
                      <a:pt x="60" y="33"/>
                      <a:pt x="59" y="32"/>
                    </a:cubicBezTo>
                    <a:cubicBezTo>
                      <a:pt x="59" y="31"/>
                      <a:pt x="59" y="31"/>
                      <a:pt x="60" y="31"/>
                    </a:cubicBezTo>
                    <a:cubicBezTo>
                      <a:pt x="61" y="31"/>
                      <a:pt x="61" y="30"/>
                      <a:pt x="61" y="29"/>
                    </a:cubicBezTo>
                    <a:cubicBezTo>
                      <a:pt x="60" y="28"/>
                      <a:pt x="59" y="27"/>
                      <a:pt x="59" y="27"/>
                    </a:cubicBezTo>
                    <a:cubicBezTo>
                      <a:pt x="59" y="27"/>
                      <a:pt x="58" y="26"/>
                      <a:pt x="57" y="25"/>
                    </a:cubicBezTo>
                    <a:cubicBezTo>
                      <a:pt x="57" y="25"/>
                      <a:pt x="56" y="25"/>
                      <a:pt x="57" y="24"/>
                    </a:cubicBezTo>
                    <a:cubicBezTo>
                      <a:pt x="57" y="24"/>
                      <a:pt x="57" y="24"/>
                      <a:pt x="57" y="23"/>
                    </a:cubicBezTo>
                    <a:cubicBezTo>
                      <a:pt x="57" y="23"/>
                      <a:pt x="56" y="22"/>
                      <a:pt x="56" y="22"/>
                    </a:cubicBezTo>
                    <a:cubicBezTo>
                      <a:pt x="56" y="21"/>
                      <a:pt x="56" y="21"/>
                      <a:pt x="57" y="21"/>
                    </a:cubicBezTo>
                    <a:cubicBezTo>
                      <a:pt x="58" y="21"/>
                      <a:pt x="58" y="21"/>
                      <a:pt x="59" y="21"/>
                    </a:cubicBezTo>
                    <a:cubicBezTo>
                      <a:pt x="59" y="21"/>
                      <a:pt x="59" y="20"/>
                      <a:pt x="59" y="20"/>
                    </a:cubicBezTo>
                    <a:cubicBezTo>
                      <a:pt x="59" y="20"/>
                      <a:pt x="57" y="20"/>
                      <a:pt x="57" y="19"/>
                    </a:cubicBezTo>
                    <a:cubicBezTo>
                      <a:pt x="57" y="18"/>
                      <a:pt x="57" y="18"/>
                      <a:pt x="57" y="17"/>
                    </a:cubicBezTo>
                    <a:cubicBezTo>
                      <a:pt x="58" y="17"/>
                      <a:pt x="58" y="17"/>
                      <a:pt x="58" y="17"/>
                    </a:cubicBezTo>
                    <a:cubicBezTo>
                      <a:pt x="58" y="17"/>
                      <a:pt x="58" y="17"/>
                      <a:pt x="58" y="17"/>
                    </a:cubicBezTo>
                    <a:cubicBezTo>
                      <a:pt x="58" y="17"/>
                      <a:pt x="58" y="17"/>
                      <a:pt x="58" y="17"/>
                    </a:cubicBezTo>
                    <a:cubicBezTo>
                      <a:pt x="58" y="17"/>
                      <a:pt x="58" y="17"/>
                      <a:pt x="59" y="17"/>
                    </a:cubicBezTo>
                    <a:cubicBezTo>
                      <a:pt x="59" y="17"/>
                      <a:pt x="59" y="17"/>
                      <a:pt x="59" y="17"/>
                    </a:cubicBezTo>
                    <a:cubicBezTo>
                      <a:pt x="59" y="18"/>
                      <a:pt x="60" y="18"/>
                      <a:pt x="61" y="18"/>
                    </a:cubicBezTo>
                    <a:cubicBezTo>
                      <a:pt x="62" y="17"/>
                      <a:pt x="61" y="17"/>
                      <a:pt x="62" y="17"/>
                    </a:cubicBezTo>
                    <a:cubicBezTo>
                      <a:pt x="63" y="17"/>
                      <a:pt x="63" y="17"/>
                      <a:pt x="63" y="17"/>
                    </a:cubicBezTo>
                    <a:cubicBezTo>
                      <a:pt x="63" y="17"/>
                      <a:pt x="63" y="16"/>
                      <a:pt x="63" y="16"/>
                    </a:cubicBezTo>
                    <a:cubicBezTo>
                      <a:pt x="63" y="16"/>
                      <a:pt x="63" y="16"/>
                      <a:pt x="63" y="16"/>
                    </a:cubicBezTo>
                    <a:cubicBezTo>
                      <a:pt x="62" y="15"/>
                      <a:pt x="62" y="14"/>
                      <a:pt x="62" y="14"/>
                    </a:cubicBezTo>
                    <a:cubicBezTo>
                      <a:pt x="62" y="13"/>
                      <a:pt x="62" y="13"/>
                      <a:pt x="62" y="13"/>
                    </a:cubicBezTo>
                    <a:cubicBezTo>
                      <a:pt x="62" y="13"/>
                      <a:pt x="64" y="13"/>
                      <a:pt x="66" y="13"/>
                    </a:cubicBezTo>
                    <a:cubicBezTo>
                      <a:pt x="68" y="13"/>
                      <a:pt x="69" y="12"/>
                      <a:pt x="69" y="11"/>
                    </a:cubicBezTo>
                    <a:cubicBezTo>
                      <a:pt x="69" y="11"/>
                      <a:pt x="68" y="11"/>
                      <a:pt x="67" y="11"/>
                    </a:cubicBezTo>
                    <a:cubicBezTo>
                      <a:pt x="66" y="11"/>
                      <a:pt x="67" y="11"/>
                      <a:pt x="65" y="10"/>
                    </a:cubicBezTo>
                    <a:cubicBezTo>
                      <a:pt x="64" y="9"/>
                      <a:pt x="64" y="9"/>
                      <a:pt x="63" y="9"/>
                    </a:cubicBezTo>
                    <a:cubicBezTo>
                      <a:pt x="62" y="8"/>
                      <a:pt x="62" y="8"/>
                      <a:pt x="61" y="8"/>
                    </a:cubicBezTo>
                    <a:cubicBezTo>
                      <a:pt x="60" y="9"/>
                      <a:pt x="60" y="9"/>
                      <a:pt x="60" y="8"/>
                    </a:cubicBezTo>
                    <a:cubicBezTo>
                      <a:pt x="60" y="8"/>
                      <a:pt x="60" y="8"/>
                      <a:pt x="60" y="7"/>
                    </a:cubicBezTo>
                    <a:cubicBezTo>
                      <a:pt x="61" y="7"/>
                      <a:pt x="60" y="6"/>
                      <a:pt x="60" y="7"/>
                    </a:cubicBezTo>
                    <a:cubicBezTo>
                      <a:pt x="59" y="7"/>
                      <a:pt x="58" y="7"/>
                      <a:pt x="58" y="7"/>
                    </a:cubicBezTo>
                    <a:cubicBezTo>
                      <a:pt x="58" y="7"/>
                      <a:pt x="57" y="6"/>
                      <a:pt x="58" y="5"/>
                    </a:cubicBezTo>
                    <a:cubicBezTo>
                      <a:pt x="58" y="5"/>
                      <a:pt x="58" y="5"/>
                      <a:pt x="59" y="4"/>
                    </a:cubicBezTo>
                    <a:cubicBezTo>
                      <a:pt x="59" y="4"/>
                      <a:pt x="59" y="4"/>
                      <a:pt x="59" y="4"/>
                    </a:cubicBezTo>
                    <a:cubicBezTo>
                      <a:pt x="59" y="4"/>
                      <a:pt x="58" y="3"/>
                      <a:pt x="57" y="3"/>
                    </a:cubicBezTo>
                    <a:cubicBezTo>
                      <a:pt x="56" y="3"/>
                      <a:pt x="56" y="3"/>
                      <a:pt x="55" y="3"/>
                    </a:cubicBezTo>
                    <a:cubicBezTo>
                      <a:pt x="55" y="2"/>
                      <a:pt x="56" y="1"/>
                      <a:pt x="55" y="1"/>
                    </a:cubicBezTo>
                    <a:cubicBezTo>
                      <a:pt x="55" y="0"/>
                      <a:pt x="54" y="0"/>
                      <a:pt x="54" y="0"/>
                    </a:cubicBezTo>
                    <a:cubicBezTo>
                      <a:pt x="53" y="0"/>
                      <a:pt x="54" y="0"/>
                      <a:pt x="54" y="1"/>
                    </a:cubicBezTo>
                    <a:cubicBezTo>
                      <a:pt x="53" y="2"/>
                      <a:pt x="53" y="2"/>
                      <a:pt x="52" y="2"/>
                    </a:cubicBezTo>
                    <a:cubicBezTo>
                      <a:pt x="52" y="2"/>
                      <a:pt x="52" y="2"/>
                      <a:pt x="52" y="2"/>
                    </a:cubicBezTo>
                    <a:cubicBezTo>
                      <a:pt x="52" y="1"/>
                      <a:pt x="52" y="1"/>
                      <a:pt x="52" y="1"/>
                    </a:cubicBezTo>
                    <a:cubicBezTo>
                      <a:pt x="51" y="0"/>
                      <a:pt x="51" y="0"/>
                      <a:pt x="51" y="1"/>
                    </a:cubicBezTo>
                    <a:cubicBezTo>
                      <a:pt x="51" y="1"/>
                      <a:pt x="51" y="2"/>
                      <a:pt x="50" y="2"/>
                    </a:cubicBezTo>
                    <a:cubicBezTo>
                      <a:pt x="50" y="3"/>
                      <a:pt x="50" y="3"/>
                      <a:pt x="50" y="3"/>
                    </a:cubicBezTo>
                    <a:cubicBezTo>
                      <a:pt x="49" y="3"/>
                      <a:pt x="49" y="3"/>
                      <a:pt x="49" y="4"/>
                    </a:cubicBezTo>
                    <a:cubicBezTo>
                      <a:pt x="49" y="4"/>
                      <a:pt x="49" y="4"/>
                      <a:pt x="49" y="5"/>
                    </a:cubicBezTo>
                    <a:cubicBezTo>
                      <a:pt x="48" y="5"/>
                      <a:pt x="48" y="5"/>
                      <a:pt x="48" y="6"/>
                    </a:cubicBezTo>
                    <a:cubicBezTo>
                      <a:pt x="48" y="6"/>
                      <a:pt x="48" y="7"/>
                      <a:pt x="48" y="8"/>
                    </a:cubicBezTo>
                    <a:cubicBezTo>
                      <a:pt x="48" y="8"/>
                      <a:pt x="47" y="8"/>
                      <a:pt x="47" y="9"/>
                    </a:cubicBezTo>
                    <a:cubicBezTo>
                      <a:pt x="47" y="9"/>
                      <a:pt x="46" y="10"/>
                      <a:pt x="45" y="10"/>
                    </a:cubicBezTo>
                    <a:cubicBezTo>
                      <a:pt x="44" y="11"/>
                      <a:pt x="43" y="10"/>
                      <a:pt x="43" y="11"/>
                    </a:cubicBezTo>
                    <a:cubicBezTo>
                      <a:pt x="42" y="11"/>
                      <a:pt x="41" y="12"/>
                      <a:pt x="42" y="12"/>
                    </a:cubicBezTo>
                    <a:cubicBezTo>
                      <a:pt x="42" y="12"/>
                      <a:pt x="43" y="12"/>
                      <a:pt x="43" y="12"/>
                    </a:cubicBezTo>
                    <a:cubicBezTo>
                      <a:pt x="43" y="12"/>
                      <a:pt x="44" y="12"/>
                      <a:pt x="43" y="13"/>
                    </a:cubicBezTo>
                    <a:cubicBezTo>
                      <a:pt x="43" y="13"/>
                      <a:pt x="42" y="13"/>
                      <a:pt x="42" y="13"/>
                    </a:cubicBezTo>
                    <a:cubicBezTo>
                      <a:pt x="42" y="13"/>
                      <a:pt x="42" y="13"/>
                      <a:pt x="42" y="13"/>
                    </a:cubicBezTo>
                    <a:cubicBezTo>
                      <a:pt x="42" y="13"/>
                      <a:pt x="42" y="13"/>
                      <a:pt x="42" y="13"/>
                    </a:cubicBezTo>
                    <a:cubicBezTo>
                      <a:pt x="42" y="13"/>
                      <a:pt x="42" y="13"/>
                      <a:pt x="42" y="13"/>
                    </a:cubicBezTo>
                    <a:cubicBezTo>
                      <a:pt x="42" y="13"/>
                      <a:pt x="42" y="14"/>
                      <a:pt x="42" y="14"/>
                    </a:cubicBezTo>
                    <a:cubicBezTo>
                      <a:pt x="42" y="14"/>
                      <a:pt x="40" y="14"/>
                      <a:pt x="40" y="14"/>
                    </a:cubicBezTo>
                    <a:cubicBezTo>
                      <a:pt x="40" y="13"/>
                      <a:pt x="41" y="12"/>
                      <a:pt x="40" y="12"/>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82" name="Google Shape;582;p24"/>
              <p:cNvSpPr/>
              <p:nvPr/>
            </p:nvSpPr>
            <p:spPr>
              <a:xfrm>
                <a:off x="5612" y="2454"/>
                <a:ext cx="80" cy="63"/>
              </a:xfrm>
              <a:custGeom>
                <a:rect b="b" l="l" r="r" t="t"/>
                <a:pathLst>
                  <a:path extrusionOk="0" h="27" w="34">
                    <a:moveTo>
                      <a:pt x="19" y="9"/>
                    </a:moveTo>
                    <a:cubicBezTo>
                      <a:pt x="18" y="10"/>
                      <a:pt x="19" y="8"/>
                      <a:pt x="18" y="8"/>
                    </a:cubicBezTo>
                    <a:cubicBezTo>
                      <a:pt x="17" y="9"/>
                      <a:pt x="17" y="10"/>
                      <a:pt x="16" y="11"/>
                    </a:cubicBezTo>
                    <a:cubicBezTo>
                      <a:pt x="15" y="12"/>
                      <a:pt x="14" y="12"/>
                      <a:pt x="13" y="12"/>
                    </a:cubicBezTo>
                    <a:cubicBezTo>
                      <a:pt x="13" y="12"/>
                      <a:pt x="13" y="12"/>
                      <a:pt x="13" y="12"/>
                    </a:cubicBezTo>
                    <a:cubicBezTo>
                      <a:pt x="13" y="11"/>
                      <a:pt x="13" y="11"/>
                      <a:pt x="13" y="10"/>
                    </a:cubicBezTo>
                    <a:cubicBezTo>
                      <a:pt x="13" y="9"/>
                      <a:pt x="12" y="8"/>
                      <a:pt x="12" y="8"/>
                    </a:cubicBezTo>
                    <a:cubicBezTo>
                      <a:pt x="11" y="8"/>
                      <a:pt x="10" y="8"/>
                      <a:pt x="9" y="9"/>
                    </a:cubicBezTo>
                    <a:cubicBezTo>
                      <a:pt x="8" y="10"/>
                      <a:pt x="7" y="10"/>
                      <a:pt x="8" y="11"/>
                    </a:cubicBezTo>
                    <a:cubicBezTo>
                      <a:pt x="8" y="11"/>
                      <a:pt x="9" y="11"/>
                      <a:pt x="8" y="11"/>
                    </a:cubicBezTo>
                    <a:cubicBezTo>
                      <a:pt x="7" y="11"/>
                      <a:pt x="6" y="11"/>
                      <a:pt x="5" y="12"/>
                    </a:cubicBezTo>
                    <a:cubicBezTo>
                      <a:pt x="3" y="12"/>
                      <a:pt x="3" y="12"/>
                      <a:pt x="3" y="13"/>
                    </a:cubicBezTo>
                    <a:cubicBezTo>
                      <a:pt x="2" y="14"/>
                      <a:pt x="1" y="14"/>
                      <a:pt x="2" y="15"/>
                    </a:cubicBezTo>
                    <a:cubicBezTo>
                      <a:pt x="2" y="16"/>
                      <a:pt x="2" y="16"/>
                      <a:pt x="2" y="17"/>
                    </a:cubicBezTo>
                    <a:cubicBezTo>
                      <a:pt x="1" y="18"/>
                      <a:pt x="0" y="20"/>
                      <a:pt x="2" y="19"/>
                    </a:cubicBezTo>
                    <a:cubicBezTo>
                      <a:pt x="3" y="19"/>
                      <a:pt x="3" y="18"/>
                      <a:pt x="4" y="16"/>
                    </a:cubicBezTo>
                    <a:cubicBezTo>
                      <a:pt x="4" y="15"/>
                      <a:pt x="5" y="13"/>
                      <a:pt x="6" y="13"/>
                    </a:cubicBezTo>
                    <a:cubicBezTo>
                      <a:pt x="7" y="14"/>
                      <a:pt x="7" y="14"/>
                      <a:pt x="7" y="15"/>
                    </a:cubicBezTo>
                    <a:cubicBezTo>
                      <a:pt x="6" y="16"/>
                      <a:pt x="7" y="16"/>
                      <a:pt x="8" y="16"/>
                    </a:cubicBezTo>
                    <a:cubicBezTo>
                      <a:pt x="9" y="15"/>
                      <a:pt x="9" y="14"/>
                      <a:pt x="10" y="15"/>
                    </a:cubicBezTo>
                    <a:cubicBezTo>
                      <a:pt x="10" y="15"/>
                      <a:pt x="10" y="16"/>
                      <a:pt x="11" y="16"/>
                    </a:cubicBezTo>
                    <a:cubicBezTo>
                      <a:pt x="11" y="16"/>
                      <a:pt x="12" y="16"/>
                      <a:pt x="12" y="16"/>
                    </a:cubicBezTo>
                    <a:cubicBezTo>
                      <a:pt x="11" y="15"/>
                      <a:pt x="11" y="14"/>
                      <a:pt x="11" y="14"/>
                    </a:cubicBezTo>
                    <a:cubicBezTo>
                      <a:pt x="11" y="14"/>
                      <a:pt x="12" y="13"/>
                      <a:pt x="13" y="14"/>
                    </a:cubicBezTo>
                    <a:cubicBezTo>
                      <a:pt x="13" y="15"/>
                      <a:pt x="14" y="15"/>
                      <a:pt x="15" y="15"/>
                    </a:cubicBezTo>
                    <a:cubicBezTo>
                      <a:pt x="16" y="16"/>
                      <a:pt x="17" y="17"/>
                      <a:pt x="17" y="17"/>
                    </a:cubicBezTo>
                    <a:cubicBezTo>
                      <a:pt x="17" y="18"/>
                      <a:pt x="16" y="17"/>
                      <a:pt x="16" y="18"/>
                    </a:cubicBezTo>
                    <a:cubicBezTo>
                      <a:pt x="15" y="20"/>
                      <a:pt x="16" y="19"/>
                      <a:pt x="16" y="21"/>
                    </a:cubicBezTo>
                    <a:cubicBezTo>
                      <a:pt x="16" y="22"/>
                      <a:pt x="16" y="22"/>
                      <a:pt x="16" y="22"/>
                    </a:cubicBezTo>
                    <a:cubicBezTo>
                      <a:pt x="16" y="23"/>
                      <a:pt x="17" y="23"/>
                      <a:pt x="17" y="24"/>
                    </a:cubicBezTo>
                    <a:cubicBezTo>
                      <a:pt x="18" y="25"/>
                      <a:pt x="18" y="25"/>
                      <a:pt x="19" y="25"/>
                    </a:cubicBezTo>
                    <a:cubicBezTo>
                      <a:pt x="20" y="26"/>
                      <a:pt x="20" y="26"/>
                      <a:pt x="21" y="26"/>
                    </a:cubicBezTo>
                    <a:cubicBezTo>
                      <a:pt x="21" y="26"/>
                      <a:pt x="23" y="27"/>
                      <a:pt x="23" y="26"/>
                    </a:cubicBezTo>
                    <a:cubicBezTo>
                      <a:pt x="24" y="25"/>
                      <a:pt x="24" y="25"/>
                      <a:pt x="24" y="25"/>
                    </a:cubicBezTo>
                    <a:cubicBezTo>
                      <a:pt x="25" y="26"/>
                      <a:pt x="24" y="26"/>
                      <a:pt x="24" y="26"/>
                    </a:cubicBezTo>
                    <a:cubicBezTo>
                      <a:pt x="24" y="27"/>
                      <a:pt x="26" y="27"/>
                      <a:pt x="27" y="26"/>
                    </a:cubicBezTo>
                    <a:cubicBezTo>
                      <a:pt x="27" y="25"/>
                      <a:pt x="28" y="25"/>
                      <a:pt x="27" y="23"/>
                    </a:cubicBezTo>
                    <a:cubicBezTo>
                      <a:pt x="27" y="22"/>
                      <a:pt x="26" y="22"/>
                      <a:pt x="26" y="21"/>
                    </a:cubicBezTo>
                    <a:cubicBezTo>
                      <a:pt x="25" y="19"/>
                      <a:pt x="25" y="19"/>
                      <a:pt x="26" y="18"/>
                    </a:cubicBezTo>
                    <a:cubicBezTo>
                      <a:pt x="27" y="17"/>
                      <a:pt x="28" y="16"/>
                      <a:pt x="29" y="17"/>
                    </a:cubicBezTo>
                    <a:cubicBezTo>
                      <a:pt x="29" y="18"/>
                      <a:pt x="29" y="16"/>
                      <a:pt x="29" y="19"/>
                    </a:cubicBezTo>
                    <a:cubicBezTo>
                      <a:pt x="30" y="21"/>
                      <a:pt x="31" y="24"/>
                      <a:pt x="31" y="23"/>
                    </a:cubicBezTo>
                    <a:cubicBezTo>
                      <a:pt x="31" y="21"/>
                      <a:pt x="30" y="19"/>
                      <a:pt x="31" y="19"/>
                    </a:cubicBezTo>
                    <a:cubicBezTo>
                      <a:pt x="32" y="19"/>
                      <a:pt x="31" y="19"/>
                      <a:pt x="32" y="19"/>
                    </a:cubicBezTo>
                    <a:cubicBezTo>
                      <a:pt x="33" y="18"/>
                      <a:pt x="33" y="18"/>
                      <a:pt x="33" y="17"/>
                    </a:cubicBezTo>
                    <a:cubicBezTo>
                      <a:pt x="34" y="16"/>
                      <a:pt x="34" y="15"/>
                      <a:pt x="33" y="15"/>
                    </a:cubicBezTo>
                    <a:cubicBezTo>
                      <a:pt x="32" y="14"/>
                      <a:pt x="31" y="13"/>
                      <a:pt x="31" y="12"/>
                    </a:cubicBezTo>
                    <a:cubicBezTo>
                      <a:pt x="31" y="11"/>
                      <a:pt x="31" y="10"/>
                      <a:pt x="31" y="10"/>
                    </a:cubicBezTo>
                    <a:cubicBezTo>
                      <a:pt x="31" y="10"/>
                      <a:pt x="32" y="10"/>
                      <a:pt x="31" y="9"/>
                    </a:cubicBezTo>
                    <a:cubicBezTo>
                      <a:pt x="30" y="8"/>
                      <a:pt x="30" y="8"/>
                      <a:pt x="30" y="7"/>
                    </a:cubicBezTo>
                    <a:cubicBezTo>
                      <a:pt x="30" y="7"/>
                      <a:pt x="30" y="7"/>
                      <a:pt x="31" y="7"/>
                    </a:cubicBezTo>
                    <a:cubicBezTo>
                      <a:pt x="31" y="6"/>
                      <a:pt x="31" y="6"/>
                      <a:pt x="30" y="5"/>
                    </a:cubicBezTo>
                    <a:cubicBezTo>
                      <a:pt x="29" y="4"/>
                      <a:pt x="29" y="4"/>
                      <a:pt x="28" y="3"/>
                    </a:cubicBezTo>
                    <a:cubicBezTo>
                      <a:pt x="27" y="2"/>
                      <a:pt x="26" y="1"/>
                      <a:pt x="26" y="1"/>
                    </a:cubicBezTo>
                    <a:cubicBezTo>
                      <a:pt x="25" y="1"/>
                      <a:pt x="24" y="0"/>
                      <a:pt x="24" y="1"/>
                    </a:cubicBezTo>
                    <a:cubicBezTo>
                      <a:pt x="25" y="3"/>
                      <a:pt x="25" y="3"/>
                      <a:pt x="25" y="4"/>
                    </a:cubicBezTo>
                    <a:cubicBezTo>
                      <a:pt x="25" y="5"/>
                      <a:pt x="26" y="5"/>
                      <a:pt x="25" y="5"/>
                    </a:cubicBezTo>
                    <a:cubicBezTo>
                      <a:pt x="23" y="5"/>
                      <a:pt x="24" y="4"/>
                      <a:pt x="23" y="4"/>
                    </a:cubicBezTo>
                    <a:cubicBezTo>
                      <a:pt x="23" y="4"/>
                      <a:pt x="23" y="6"/>
                      <a:pt x="23" y="6"/>
                    </a:cubicBezTo>
                    <a:cubicBezTo>
                      <a:pt x="22" y="7"/>
                      <a:pt x="22" y="7"/>
                      <a:pt x="22" y="6"/>
                    </a:cubicBezTo>
                    <a:cubicBezTo>
                      <a:pt x="21" y="6"/>
                      <a:pt x="20" y="6"/>
                      <a:pt x="20" y="7"/>
                    </a:cubicBezTo>
                    <a:cubicBezTo>
                      <a:pt x="20" y="7"/>
                      <a:pt x="20" y="7"/>
                      <a:pt x="20" y="8"/>
                    </a:cubicBezTo>
                    <a:cubicBezTo>
                      <a:pt x="20" y="9"/>
                      <a:pt x="20" y="9"/>
                      <a:pt x="19" y="9"/>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83" name="Google Shape;583;p24"/>
              <p:cNvSpPr/>
              <p:nvPr/>
            </p:nvSpPr>
            <p:spPr>
              <a:xfrm>
                <a:off x="5562" y="2581"/>
                <a:ext cx="106" cy="109"/>
              </a:xfrm>
              <a:custGeom>
                <a:rect b="b" l="l" r="r" t="t"/>
                <a:pathLst>
                  <a:path extrusionOk="0" h="46" w="45">
                    <a:moveTo>
                      <a:pt x="31" y="36"/>
                    </a:moveTo>
                    <a:cubicBezTo>
                      <a:pt x="30" y="36"/>
                      <a:pt x="29" y="36"/>
                      <a:pt x="28" y="36"/>
                    </a:cubicBezTo>
                    <a:cubicBezTo>
                      <a:pt x="27" y="35"/>
                      <a:pt x="25" y="34"/>
                      <a:pt x="25" y="33"/>
                    </a:cubicBezTo>
                    <a:cubicBezTo>
                      <a:pt x="24" y="33"/>
                      <a:pt x="24" y="32"/>
                      <a:pt x="25" y="31"/>
                    </a:cubicBezTo>
                    <a:cubicBezTo>
                      <a:pt x="26" y="30"/>
                      <a:pt x="26" y="30"/>
                      <a:pt x="24" y="28"/>
                    </a:cubicBezTo>
                    <a:cubicBezTo>
                      <a:pt x="21" y="25"/>
                      <a:pt x="17" y="22"/>
                      <a:pt x="18" y="22"/>
                    </a:cubicBezTo>
                    <a:cubicBezTo>
                      <a:pt x="19" y="21"/>
                      <a:pt x="19" y="22"/>
                      <a:pt x="20" y="22"/>
                    </a:cubicBezTo>
                    <a:cubicBezTo>
                      <a:pt x="21" y="22"/>
                      <a:pt x="21" y="22"/>
                      <a:pt x="22" y="21"/>
                    </a:cubicBezTo>
                    <a:cubicBezTo>
                      <a:pt x="23" y="20"/>
                      <a:pt x="23" y="20"/>
                      <a:pt x="24" y="20"/>
                    </a:cubicBezTo>
                    <a:cubicBezTo>
                      <a:pt x="26" y="19"/>
                      <a:pt x="27" y="18"/>
                      <a:pt x="28" y="17"/>
                    </a:cubicBezTo>
                    <a:cubicBezTo>
                      <a:pt x="29" y="17"/>
                      <a:pt x="28" y="16"/>
                      <a:pt x="29" y="16"/>
                    </a:cubicBezTo>
                    <a:cubicBezTo>
                      <a:pt x="31" y="16"/>
                      <a:pt x="31" y="16"/>
                      <a:pt x="31" y="16"/>
                    </a:cubicBezTo>
                    <a:cubicBezTo>
                      <a:pt x="32" y="16"/>
                      <a:pt x="33" y="15"/>
                      <a:pt x="33" y="14"/>
                    </a:cubicBezTo>
                    <a:cubicBezTo>
                      <a:pt x="33" y="14"/>
                      <a:pt x="33" y="13"/>
                      <a:pt x="32" y="13"/>
                    </a:cubicBezTo>
                    <a:cubicBezTo>
                      <a:pt x="31" y="13"/>
                      <a:pt x="29" y="13"/>
                      <a:pt x="28" y="14"/>
                    </a:cubicBezTo>
                    <a:cubicBezTo>
                      <a:pt x="26" y="15"/>
                      <a:pt x="27" y="15"/>
                      <a:pt x="26" y="15"/>
                    </a:cubicBezTo>
                    <a:cubicBezTo>
                      <a:pt x="25" y="15"/>
                      <a:pt x="24" y="16"/>
                      <a:pt x="23" y="16"/>
                    </a:cubicBezTo>
                    <a:cubicBezTo>
                      <a:pt x="22" y="16"/>
                      <a:pt x="23" y="17"/>
                      <a:pt x="22" y="16"/>
                    </a:cubicBezTo>
                    <a:cubicBezTo>
                      <a:pt x="20" y="16"/>
                      <a:pt x="21" y="14"/>
                      <a:pt x="19" y="15"/>
                    </a:cubicBezTo>
                    <a:cubicBezTo>
                      <a:pt x="18" y="16"/>
                      <a:pt x="18" y="18"/>
                      <a:pt x="16" y="18"/>
                    </a:cubicBezTo>
                    <a:cubicBezTo>
                      <a:pt x="15" y="19"/>
                      <a:pt x="16" y="20"/>
                      <a:pt x="15" y="19"/>
                    </a:cubicBezTo>
                    <a:cubicBezTo>
                      <a:pt x="13" y="18"/>
                      <a:pt x="11" y="16"/>
                      <a:pt x="10" y="15"/>
                    </a:cubicBezTo>
                    <a:cubicBezTo>
                      <a:pt x="9" y="14"/>
                      <a:pt x="8" y="10"/>
                      <a:pt x="10" y="8"/>
                    </a:cubicBezTo>
                    <a:cubicBezTo>
                      <a:pt x="12" y="7"/>
                      <a:pt x="13" y="7"/>
                      <a:pt x="15" y="7"/>
                    </a:cubicBezTo>
                    <a:cubicBezTo>
                      <a:pt x="18" y="8"/>
                      <a:pt x="18" y="7"/>
                      <a:pt x="19" y="7"/>
                    </a:cubicBezTo>
                    <a:cubicBezTo>
                      <a:pt x="21" y="7"/>
                      <a:pt x="21" y="7"/>
                      <a:pt x="22" y="7"/>
                    </a:cubicBezTo>
                    <a:cubicBezTo>
                      <a:pt x="24" y="7"/>
                      <a:pt x="24" y="7"/>
                      <a:pt x="26" y="7"/>
                    </a:cubicBezTo>
                    <a:cubicBezTo>
                      <a:pt x="28" y="7"/>
                      <a:pt x="32" y="6"/>
                      <a:pt x="32" y="7"/>
                    </a:cubicBezTo>
                    <a:cubicBezTo>
                      <a:pt x="32" y="8"/>
                      <a:pt x="36" y="8"/>
                      <a:pt x="38" y="8"/>
                    </a:cubicBezTo>
                    <a:cubicBezTo>
                      <a:pt x="39" y="7"/>
                      <a:pt x="40" y="8"/>
                      <a:pt x="42" y="5"/>
                    </a:cubicBezTo>
                    <a:cubicBezTo>
                      <a:pt x="44" y="3"/>
                      <a:pt x="44" y="3"/>
                      <a:pt x="44" y="2"/>
                    </a:cubicBezTo>
                    <a:cubicBezTo>
                      <a:pt x="45" y="0"/>
                      <a:pt x="43" y="0"/>
                      <a:pt x="43" y="0"/>
                    </a:cubicBezTo>
                    <a:cubicBezTo>
                      <a:pt x="41" y="0"/>
                      <a:pt x="41" y="1"/>
                      <a:pt x="40" y="2"/>
                    </a:cubicBezTo>
                    <a:cubicBezTo>
                      <a:pt x="39" y="3"/>
                      <a:pt x="38" y="3"/>
                      <a:pt x="38" y="4"/>
                    </a:cubicBezTo>
                    <a:cubicBezTo>
                      <a:pt x="37" y="4"/>
                      <a:pt x="37" y="4"/>
                      <a:pt x="36" y="5"/>
                    </a:cubicBezTo>
                    <a:cubicBezTo>
                      <a:pt x="35" y="5"/>
                      <a:pt x="34" y="5"/>
                      <a:pt x="32" y="5"/>
                    </a:cubicBezTo>
                    <a:cubicBezTo>
                      <a:pt x="30" y="4"/>
                      <a:pt x="30" y="4"/>
                      <a:pt x="29" y="4"/>
                    </a:cubicBezTo>
                    <a:cubicBezTo>
                      <a:pt x="29" y="5"/>
                      <a:pt x="29" y="5"/>
                      <a:pt x="28" y="5"/>
                    </a:cubicBezTo>
                    <a:cubicBezTo>
                      <a:pt x="27" y="5"/>
                      <a:pt x="27" y="4"/>
                      <a:pt x="25" y="4"/>
                    </a:cubicBezTo>
                    <a:cubicBezTo>
                      <a:pt x="24" y="3"/>
                      <a:pt x="23" y="3"/>
                      <a:pt x="22" y="3"/>
                    </a:cubicBezTo>
                    <a:cubicBezTo>
                      <a:pt x="20" y="3"/>
                      <a:pt x="21" y="3"/>
                      <a:pt x="20" y="3"/>
                    </a:cubicBezTo>
                    <a:cubicBezTo>
                      <a:pt x="20" y="3"/>
                      <a:pt x="18" y="2"/>
                      <a:pt x="17" y="2"/>
                    </a:cubicBezTo>
                    <a:cubicBezTo>
                      <a:pt x="15" y="2"/>
                      <a:pt x="15" y="2"/>
                      <a:pt x="15" y="2"/>
                    </a:cubicBezTo>
                    <a:cubicBezTo>
                      <a:pt x="15" y="3"/>
                      <a:pt x="14" y="4"/>
                      <a:pt x="13" y="4"/>
                    </a:cubicBezTo>
                    <a:cubicBezTo>
                      <a:pt x="13" y="5"/>
                      <a:pt x="12" y="5"/>
                      <a:pt x="12" y="5"/>
                    </a:cubicBezTo>
                    <a:cubicBezTo>
                      <a:pt x="12" y="5"/>
                      <a:pt x="10" y="4"/>
                      <a:pt x="9" y="6"/>
                    </a:cubicBezTo>
                    <a:cubicBezTo>
                      <a:pt x="8" y="7"/>
                      <a:pt x="7" y="7"/>
                      <a:pt x="7" y="8"/>
                    </a:cubicBezTo>
                    <a:cubicBezTo>
                      <a:pt x="7" y="9"/>
                      <a:pt x="7" y="10"/>
                      <a:pt x="7" y="11"/>
                    </a:cubicBezTo>
                    <a:cubicBezTo>
                      <a:pt x="7" y="12"/>
                      <a:pt x="7" y="13"/>
                      <a:pt x="7" y="14"/>
                    </a:cubicBezTo>
                    <a:cubicBezTo>
                      <a:pt x="7" y="16"/>
                      <a:pt x="8" y="16"/>
                      <a:pt x="7" y="16"/>
                    </a:cubicBezTo>
                    <a:cubicBezTo>
                      <a:pt x="7" y="16"/>
                      <a:pt x="6" y="15"/>
                      <a:pt x="5" y="15"/>
                    </a:cubicBezTo>
                    <a:cubicBezTo>
                      <a:pt x="5" y="16"/>
                      <a:pt x="3" y="16"/>
                      <a:pt x="3" y="19"/>
                    </a:cubicBezTo>
                    <a:cubicBezTo>
                      <a:pt x="3" y="21"/>
                      <a:pt x="4" y="22"/>
                      <a:pt x="3" y="23"/>
                    </a:cubicBezTo>
                    <a:cubicBezTo>
                      <a:pt x="3" y="24"/>
                      <a:pt x="3" y="23"/>
                      <a:pt x="2" y="24"/>
                    </a:cubicBezTo>
                    <a:cubicBezTo>
                      <a:pt x="2" y="26"/>
                      <a:pt x="2" y="26"/>
                      <a:pt x="1" y="27"/>
                    </a:cubicBezTo>
                    <a:cubicBezTo>
                      <a:pt x="0" y="28"/>
                      <a:pt x="0" y="32"/>
                      <a:pt x="1" y="32"/>
                    </a:cubicBezTo>
                    <a:cubicBezTo>
                      <a:pt x="3" y="32"/>
                      <a:pt x="4" y="31"/>
                      <a:pt x="5" y="33"/>
                    </a:cubicBezTo>
                    <a:cubicBezTo>
                      <a:pt x="6" y="36"/>
                      <a:pt x="6" y="36"/>
                      <a:pt x="6" y="37"/>
                    </a:cubicBezTo>
                    <a:cubicBezTo>
                      <a:pt x="6" y="38"/>
                      <a:pt x="5" y="38"/>
                      <a:pt x="5" y="40"/>
                    </a:cubicBezTo>
                    <a:cubicBezTo>
                      <a:pt x="4" y="41"/>
                      <a:pt x="3" y="44"/>
                      <a:pt x="4" y="45"/>
                    </a:cubicBezTo>
                    <a:cubicBezTo>
                      <a:pt x="5" y="45"/>
                      <a:pt x="8" y="45"/>
                      <a:pt x="9" y="45"/>
                    </a:cubicBezTo>
                    <a:cubicBezTo>
                      <a:pt x="10" y="45"/>
                      <a:pt x="11" y="46"/>
                      <a:pt x="11" y="44"/>
                    </a:cubicBezTo>
                    <a:cubicBezTo>
                      <a:pt x="11" y="43"/>
                      <a:pt x="8" y="42"/>
                      <a:pt x="9" y="41"/>
                    </a:cubicBezTo>
                    <a:cubicBezTo>
                      <a:pt x="10" y="40"/>
                      <a:pt x="11" y="38"/>
                      <a:pt x="11" y="37"/>
                    </a:cubicBezTo>
                    <a:cubicBezTo>
                      <a:pt x="11" y="36"/>
                      <a:pt x="10" y="36"/>
                      <a:pt x="10" y="35"/>
                    </a:cubicBezTo>
                    <a:cubicBezTo>
                      <a:pt x="10" y="34"/>
                      <a:pt x="12" y="33"/>
                      <a:pt x="12" y="32"/>
                    </a:cubicBezTo>
                    <a:cubicBezTo>
                      <a:pt x="11" y="31"/>
                      <a:pt x="10" y="30"/>
                      <a:pt x="11" y="29"/>
                    </a:cubicBezTo>
                    <a:cubicBezTo>
                      <a:pt x="11" y="28"/>
                      <a:pt x="14" y="26"/>
                      <a:pt x="15" y="28"/>
                    </a:cubicBezTo>
                    <a:cubicBezTo>
                      <a:pt x="16" y="29"/>
                      <a:pt x="16" y="29"/>
                      <a:pt x="16" y="31"/>
                    </a:cubicBezTo>
                    <a:cubicBezTo>
                      <a:pt x="15" y="32"/>
                      <a:pt x="15" y="33"/>
                      <a:pt x="16" y="34"/>
                    </a:cubicBezTo>
                    <a:cubicBezTo>
                      <a:pt x="17" y="35"/>
                      <a:pt x="18" y="34"/>
                      <a:pt x="18" y="37"/>
                    </a:cubicBezTo>
                    <a:cubicBezTo>
                      <a:pt x="19" y="39"/>
                      <a:pt x="18" y="40"/>
                      <a:pt x="19" y="40"/>
                    </a:cubicBezTo>
                    <a:cubicBezTo>
                      <a:pt x="20" y="40"/>
                      <a:pt x="21" y="41"/>
                      <a:pt x="22" y="41"/>
                    </a:cubicBezTo>
                    <a:cubicBezTo>
                      <a:pt x="22" y="41"/>
                      <a:pt x="23" y="40"/>
                      <a:pt x="23" y="40"/>
                    </a:cubicBezTo>
                    <a:cubicBezTo>
                      <a:pt x="23" y="39"/>
                      <a:pt x="24" y="37"/>
                      <a:pt x="26" y="37"/>
                    </a:cubicBezTo>
                    <a:cubicBezTo>
                      <a:pt x="27" y="37"/>
                      <a:pt x="31" y="37"/>
                      <a:pt x="31" y="37"/>
                    </a:cubicBezTo>
                    <a:cubicBezTo>
                      <a:pt x="32" y="36"/>
                      <a:pt x="33" y="36"/>
                      <a:pt x="31" y="36"/>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84" name="Google Shape;584;p24"/>
              <p:cNvSpPr/>
              <p:nvPr/>
            </p:nvSpPr>
            <p:spPr>
              <a:xfrm>
                <a:off x="1257" y="1000"/>
                <a:ext cx="1582" cy="1491"/>
              </a:xfrm>
              <a:custGeom>
                <a:rect b="b" l="l" r="r" t="t"/>
                <a:pathLst>
                  <a:path extrusionOk="0" h="630" w="669">
                    <a:moveTo>
                      <a:pt x="439" y="588"/>
                    </a:moveTo>
                    <a:cubicBezTo>
                      <a:pt x="431" y="575"/>
                      <a:pt x="415" y="577"/>
                      <a:pt x="401" y="576"/>
                    </a:cubicBezTo>
                    <a:cubicBezTo>
                      <a:pt x="401" y="571"/>
                      <a:pt x="402" y="564"/>
                      <a:pt x="405" y="559"/>
                    </a:cubicBezTo>
                    <a:cubicBezTo>
                      <a:pt x="408" y="559"/>
                      <a:pt x="408" y="561"/>
                      <a:pt x="410" y="560"/>
                    </a:cubicBezTo>
                    <a:cubicBezTo>
                      <a:pt x="415" y="559"/>
                      <a:pt x="412" y="542"/>
                      <a:pt x="411" y="539"/>
                    </a:cubicBezTo>
                    <a:cubicBezTo>
                      <a:pt x="398" y="542"/>
                      <a:pt x="388" y="563"/>
                      <a:pt x="376" y="564"/>
                    </a:cubicBezTo>
                    <a:cubicBezTo>
                      <a:pt x="367" y="565"/>
                      <a:pt x="345" y="547"/>
                      <a:pt x="343" y="537"/>
                    </a:cubicBezTo>
                    <a:cubicBezTo>
                      <a:pt x="343" y="537"/>
                      <a:pt x="345" y="539"/>
                      <a:pt x="345" y="539"/>
                    </a:cubicBezTo>
                    <a:cubicBezTo>
                      <a:pt x="342" y="529"/>
                      <a:pt x="344" y="517"/>
                      <a:pt x="349" y="509"/>
                    </a:cubicBezTo>
                    <a:cubicBezTo>
                      <a:pt x="349" y="509"/>
                      <a:pt x="348" y="510"/>
                      <a:pt x="348" y="510"/>
                    </a:cubicBezTo>
                    <a:cubicBezTo>
                      <a:pt x="346" y="481"/>
                      <a:pt x="386" y="481"/>
                      <a:pt x="405" y="486"/>
                    </a:cubicBezTo>
                    <a:cubicBezTo>
                      <a:pt x="405" y="484"/>
                      <a:pt x="404" y="483"/>
                      <a:pt x="404" y="480"/>
                    </a:cubicBezTo>
                    <a:cubicBezTo>
                      <a:pt x="413" y="478"/>
                      <a:pt x="428" y="486"/>
                      <a:pt x="435" y="483"/>
                    </a:cubicBezTo>
                    <a:cubicBezTo>
                      <a:pt x="435" y="483"/>
                      <a:pt x="436" y="483"/>
                      <a:pt x="437" y="483"/>
                    </a:cubicBezTo>
                    <a:cubicBezTo>
                      <a:pt x="437" y="483"/>
                      <a:pt x="438" y="482"/>
                      <a:pt x="438" y="482"/>
                    </a:cubicBezTo>
                    <a:cubicBezTo>
                      <a:pt x="438" y="482"/>
                      <a:pt x="438" y="481"/>
                      <a:pt x="438" y="481"/>
                    </a:cubicBezTo>
                    <a:cubicBezTo>
                      <a:pt x="439" y="481"/>
                      <a:pt x="439" y="482"/>
                      <a:pt x="439" y="481"/>
                    </a:cubicBezTo>
                    <a:cubicBezTo>
                      <a:pt x="440" y="481"/>
                      <a:pt x="440" y="480"/>
                      <a:pt x="441" y="480"/>
                    </a:cubicBezTo>
                    <a:cubicBezTo>
                      <a:pt x="441" y="480"/>
                      <a:pt x="443" y="480"/>
                      <a:pt x="443" y="480"/>
                    </a:cubicBezTo>
                    <a:cubicBezTo>
                      <a:pt x="443" y="481"/>
                      <a:pt x="444" y="481"/>
                      <a:pt x="444" y="481"/>
                    </a:cubicBezTo>
                    <a:cubicBezTo>
                      <a:pt x="444" y="481"/>
                      <a:pt x="445" y="481"/>
                      <a:pt x="445" y="482"/>
                    </a:cubicBezTo>
                    <a:cubicBezTo>
                      <a:pt x="445" y="483"/>
                      <a:pt x="445" y="483"/>
                      <a:pt x="445" y="483"/>
                    </a:cubicBezTo>
                    <a:cubicBezTo>
                      <a:pt x="445" y="484"/>
                      <a:pt x="446" y="484"/>
                      <a:pt x="446" y="484"/>
                    </a:cubicBezTo>
                    <a:cubicBezTo>
                      <a:pt x="446" y="484"/>
                      <a:pt x="446" y="485"/>
                      <a:pt x="447" y="486"/>
                    </a:cubicBezTo>
                    <a:cubicBezTo>
                      <a:pt x="448" y="487"/>
                      <a:pt x="450" y="487"/>
                      <a:pt x="450" y="488"/>
                    </a:cubicBezTo>
                    <a:cubicBezTo>
                      <a:pt x="450" y="489"/>
                      <a:pt x="450" y="490"/>
                      <a:pt x="450" y="492"/>
                    </a:cubicBezTo>
                    <a:cubicBezTo>
                      <a:pt x="449" y="493"/>
                      <a:pt x="448" y="495"/>
                      <a:pt x="448" y="496"/>
                    </a:cubicBezTo>
                    <a:cubicBezTo>
                      <a:pt x="448" y="496"/>
                      <a:pt x="449" y="497"/>
                      <a:pt x="449" y="497"/>
                    </a:cubicBezTo>
                    <a:cubicBezTo>
                      <a:pt x="449" y="496"/>
                      <a:pt x="449" y="495"/>
                      <a:pt x="450" y="495"/>
                    </a:cubicBezTo>
                    <a:cubicBezTo>
                      <a:pt x="450" y="495"/>
                      <a:pt x="450" y="495"/>
                      <a:pt x="450" y="495"/>
                    </a:cubicBezTo>
                    <a:cubicBezTo>
                      <a:pt x="450" y="495"/>
                      <a:pt x="457" y="511"/>
                      <a:pt x="462" y="513"/>
                    </a:cubicBezTo>
                    <a:cubicBezTo>
                      <a:pt x="452" y="509"/>
                      <a:pt x="473" y="462"/>
                      <a:pt x="481" y="455"/>
                    </a:cubicBezTo>
                    <a:cubicBezTo>
                      <a:pt x="494" y="444"/>
                      <a:pt x="513" y="440"/>
                      <a:pt x="498" y="419"/>
                    </a:cubicBezTo>
                    <a:cubicBezTo>
                      <a:pt x="500" y="422"/>
                      <a:pt x="503" y="420"/>
                      <a:pt x="504" y="417"/>
                    </a:cubicBezTo>
                    <a:cubicBezTo>
                      <a:pt x="506" y="421"/>
                      <a:pt x="506" y="424"/>
                      <a:pt x="506" y="428"/>
                    </a:cubicBezTo>
                    <a:cubicBezTo>
                      <a:pt x="508" y="420"/>
                      <a:pt x="511" y="417"/>
                      <a:pt x="512" y="409"/>
                    </a:cubicBezTo>
                    <a:cubicBezTo>
                      <a:pt x="512" y="409"/>
                      <a:pt x="514" y="415"/>
                      <a:pt x="514" y="415"/>
                    </a:cubicBezTo>
                    <a:cubicBezTo>
                      <a:pt x="521" y="398"/>
                      <a:pt x="536" y="398"/>
                      <a:pt x="550" y="393"/>
                    </a:cubicBezTo>
                    <a:cubicBezTo>
                      <a:pt x="550" y="393"/>
                      <a:pt x="547" y="394"/>
                      <a:pt x="547" y="394"/>
                    </a:cubicBezTo>
                    <a:cubicBezTo>
                      <a:pt x="547" y="393"/>
                      <a:pt x="546" y="390"/>
                      <a:pt x="545" y="389"/>
                    </a:cubicBezTo>
                    <a:cubicBezTo>
                      <a:pt x="557" y="379"/>
                      <a:pt x="575" y="364"/>
                      <a:pt x="591" y="365"/>
                    </a:cubicBezTo>
                    <a:cubicBezTo>
                      <a:pt x="589" y="367"/>
                      <a:pt x="592" y="366"/>
                      <a:pt x="594" y="367"/>
                    </a:cubicBezTo>
                    <a:cubicBezTo>
                      <a:pt x="590" y="370"/>
                      <a:pt x="587" y="374"/>
                      <a:pt x="585" y="377"/>
                    </a:cubicBezTo>
                    <a:cubicBezTo>
                      <a:pt x="589" y="372"/>
                      <a:pt x="605" y="371"/>
                      <a:pt x="611" y="368"/>
                    </a:cubicBezTo>
                    <a:cubicBezTo>
                      <a:pt x="599" y="368"/>
                      <a:pt x="590" y="358"/>
                      <a:pt x="589" y="345"/>
                    </a:cubicBezTo>
                    <a:cubicBezTo>
                      <a:pt x="591" y="343"/>
                      <a:pt x="594" y="342"/>
                      <a:pt x="597" y="342"/>
                    </a:cubicBezTo>
                    <a:cubicBezTo>
                      <a:pt x="595" y="339"/>
                      <a:pt x="594" y="340"/>
                      <a:pt x="595" y="338"/>
                    </a:cubicBezTo>
                    <a:cubicBezTo>
                      <a:pt x="575" y="332"/>
                      <a:pt x="563" y="349"/>
                      <a:pt x="546" y="355"/>
                    </a:cubicBezTo>
                    <a:cubicBezTo>
                      <a:pt x="560" y="347"/>
                      <a:pt x="574" y="329"/>
                      <a:pt x="589" y="326"/>
                    </a:cubicBezTo>
                    <a:cubicBezTo>
                      <a:pt x="606" y="322"/>
                      <a:pt x="625" y="327"/>
                      <a:pt x="640" y="320"/>
                    </a:cubicBezTo>
                    <a:cubicBezTo>
                      <a:pt x="669" y="309"/>
                      <a:pt x="656" y="290"/>
                      <a:pt x="631" y="302"/>
                    </a:cubicBezTo>
                    <a:cubicBezTo>
                      <a:pt x="634" y="298"/>
                      <a:pt x="640" y="294"/>
                      <a:pt x="650" y="292"/>
                    </a:cubicBezTo>
                    <a:cubicBezTo>
                      <a:pt x="642" y="290"/>
                      <a:pt x="639" y="287"/>
                      <a:pt x="631" y="287"/>
                    </a:cubicBezTo>
                    <a:cubicBezTo>
                      <a:pt x="632" y="286"/>
                      <a:pt x="633" y="284"/>
                      <a:pt x="634" y="282"/>
                    </a:cubicBezTo>
                    <a:cubicBezTo>
                      <a:pt x="630" y="277"/>
                      <a:pt x="627" y="278"/>
                      <a:pt x="626" y="272"/>
                    </a:cubicBezTo>
                    <a:cubicBezTo>
                      <a:pt x="624" y="263"/>
                      <a:pt x="625" y="251"/>
                      <a:pt x="619" y="239"/>
                    </a:cubicBezTo>
                    <a:cubicBezTo>
                      <a:pt x="610" y="246"/>
                      <a:pt x="600" y="249"/>
                      <a:pt x="591" y="254"/>
                    </a:cubicBezTo>
                    <a:cubicBezTo>
                      <a:pt x="591" y="252"/>
                      <a:pt x="591" y="224"/>
                      <a:pt x="593" y="224"/>
                    </a:cubicBezTo>
                    <a:cubicBezTo>
                      <a:pt x="591" y="224"/>
                      <a:pt x="586" y="221"/>
                      <a:pt x="582" y="221"/>
                    </a:cubicBezTo>
                    <a:cubicBezTo>
                      <a:pt x="585" y="197"/>
                      <a:pt x="548" y="217"/>
                      <a:pt x="542" y="229"/>
                    </a:cubicBezTo>
                    <a:cubicBezTo>
                      <a:pt x="537" y="238"/>
                      <a:pt x="541" y="251"/>
                      <a:pt x="536" y="260"/>
                    </a:cubicBezTo>
                    <a:cubicBezTo>
                      <a:pt x="534" y="263"/>
                      <a:pt x="513" y="284"/>
                      <a:pt x="513" y="281"/>
                    </a:cubicBezTo>
                    <a:cubicBezTo>
                      <a:pt x="512" y="293"/>
                      <a:pt x="512" y="305"/>
                      <a:pt x="512" y="315"/>
                    </a:cubicBezTo>
                    <a:cubicBezTo>
                      <a:pt x="485" y="312"/>
                      <a:pt x="485" y="239"/>
                      <a:pt x="439" y="252"/>
                    </a:cubicBezTo>
                    <a:cubicBezTo>
                      <a:pt x="441" y="247"/>
                      <a:pt x="440" y="240"/>
                      <a:pt x="442" y="236"/>
                    </a:cubicBezTo>
                    <a:cubicBezTo>
                      <a:pt x="438" y="237"/>
                      <a:pt x="434" y="238"/>
                      <a:pt x="431" y="239"/>
                    </a:cubicBezTo>
                    <a:cubicBezTo>
                      <a:pt x="443" y="221"/>
                      <a:pt x="454" y="191"/>
                      <a:pt x="474" y="183"/>
                    </a:cubicBezTo>
                    <a:cubicBezTo>
                      <a:pt x="471" y="181"/>
                      <a:pt x="469" y="178"/>
                      <a:pt x="465" y="176"/>
                    </a:cubicBezTo>
                    <a:cubicBezTo>
                      <a:pt x="479" y="184"/>
                      <a:pt x="497" y="182"/>
                      <a:pt x="506" y="169"/>
                    </a:cubicBezTo>
                    <a:cubicBezTo>
                      <a:pt x="504" y="166"/>
                      <a:pt x="502" y="164"/>
                      <a:pt x="500" y="162"/>
                    </a:cubicBezTo>
                    <a:cubicBezTo>
                      <a:pt x="508" y="164"/>
                      <a:pt x="516" y="162"/>
                      <a:pt x="519" y="152"/>
                    </a:cubicBezTo>
                    <a:cubicBezTo>
                      <a:pt x="523" y="153"/>
                      <a:pt x="528" y="154"/>
                      <a:pt x="532" y="155"/>
                    </a:cubicBezTo>
                    <a:cubicBezTo>
                      <a:pt x="532" y="155"/>
                      <a:pt x="532" y="152"/>
                      <a:pt x="531" y="152"/>
                    </a:cubicBezTo>
                    <a:cubicBezTo>
                      <a:pt x="533" y="153"/>
                      <a:pt x="534" y="156"/>
                      <a:pt x="534" y="156"/>
                    </a:cubicBezTo>
                    <a:cubicBezTo>
                      <a:pt x="543" y="152"/>
                      <a:pt x="552" y="136"/>
                      <a:pt x="550" y="137"/>
                    </a:cubicBezTo>
                    <a:cubicBezTo>
                      <a:pt x="551" y="137"/>
                      <a:pt x="552" y="137"/>
                      <a:pt x="552" y="136"/>
                    </a:cubicBezTo>
                    <a:cubicBezTo>
                      <a:pt x="552" y="136"/>
                      <a:pt x="553" y="135"/>
                      <a:pt x="552" y="135"/>
                    </a:cubicBezTo>
                    <a:cubicBezTo>
                      <a:pt x="552" y="136"/>
                      <a:pt x="551" y="136"/>
                      <a:pt x="551" y="136"/>
                    </a:cubicBezTo>
                    <a:cubicBezTo>
                      <a:pt x="551" y="136"/>
                      <a:pt x="550" y="136"/>
                      <a:pt x="551" y="135"/>
                    </a:cubicBezTo>
                    <a:cubicBezTo>
                      <a:pt x="551" y="135"/>
                      <a:pt x="552" y="134"/>
                      <a:pt x="551" y="134"/>
                    </a:cubicBezTo>
                    <a:cubicBezTo>
                      <a:pt x="551" y="134"/>
                      <a:pt x="550" y="134"/>
                      <a:pt x="550" y="134"/>
                    </a:cubicBezTo>
                    <a:cubicBezTo>
                      <a:pt x="550" y="133"/>
                      <a:pt x="551" y="133"/>
                      <a:pt x="551" y="133"/>
                    </a:cubicBezTo>
                    <a:cubicBezTo>
                      <a:pt x="551" y="132"/>
                      <a:pt x="551" y="132"/>
                      <a:pt x="551" y="132"/>
                    </a:cubicBezTo>
                    <a:cubicBezTo>
                      <a:pt x="550" y="132"/>
                      <a:pt x="550" y="132"/>
                      <a:pt x="550" y="132"/>
                    </a:cubicBezTo>
                    <a:cubicBezTo>
                      <a:pt x="550" y="132"/>
                      <a:pt x="550" y="131"/>
                      <a:pt x="550" y="131"/>
                    </a:cubicBezTo>
                    <a:cubicBezTo>
                      <a:pt x="550" y="131"/>
                      <a:pt x="550" y="131"/>
                      <a:pt x="550" y="131"/>
                    </a:cubicBezTo>
                    <a:cubicBezTo>
                      <a:pt x="550" y="130"/>
                      <a:pt x="551" y="130"/>
                      <a:pt x="551" y="130"/>
                    </a:cubicBezTo>
                    <a:cubicBezTo>
                      <a:pt x="551" y="131"/>
                      <a:pt x="551" y="131"/>
                      <a:pt x="552" y="131"/>
                    </a:cubicBezTo>
                    <a:cubicBezTo>
                      <a:pt x="553" y="131"/>
                      <a:pt x="553" y="131"/>
                      <a:pt x="553" y="132"/>
                    </a:cubicBezTo>
                    <a:cubicBezTo>
                      <a:pt x="554" y="132"/>
                      <a:pt x="554" y="132"/>
                      <a:pt x="554" y="132"/>
                    </a:cubicBezTo>
                    <a:cubicBezTo>
                      <a:pt x="555" y="132"/>
                      <a:pt x="555" y="132"/>
                      <a:pt x="555" y="132"/>
                    </a:cubicBezTo>
                    <a:cubicBezTo>
                      <a:pt x="555" y="132"/>
                      <a:pt x="555" y="132"/>
                      <a:pt x="556" y="132"/>
                    </a:cubicBezTo>
                    <a:cubicBezTo>
                      <a:pt x="557" y="131"/>
                      <a:pt x="557" y="132"/>
                      <a:pt x="558" y="131"/>
                    </a:cubicBezTo>
                    <a:cubicBezTo>
                      <a:pt x="559" y="131"/>
                      <a:pt x="559" y="131"/>
                      <a:pt x="559" y="131"/>
                    </a:cubicBezTo>
                    <a:cubicBezTo>
                      <a:pt x="559" y="130"/>
                      <a:pt x="559" y="130"/>
                      <a:pt x="559" y="130"/>
                    </a:cubicBezTo>
                    <a:cubicBezTo>
                      <a:pt x="559" y="129"/>
                      <a:pt x="560" y="129"/>
                      <a:pt x="560" y="129"/>
                    </a:cubicBezTo>
                    <a:cubicBezTo>
                      <a:pt x="560" y="128"/>
                      <a:pt x="559" y="128"/>
                      <a:pt x="559" y="128"/>
                    </a:cubicBezTo>
                    <a:cubicBezTo>
                      <a:pt x="559" y="128"/>
                      <a:pt x="559" y="128"/>
                      <a:pt x="559" y="128"/>
                    </a:cubicBezTo>
                    <a:cubicBezTo>
                      <a:pt x="559" y="128"/>
                      <a:pt x="559" y="127"/>
                      <a:pt x="558" y="127"/>
                    </a:cubicBezTo>
                    <a:cubicBezTo>
                      <a:pt x="558" y="127"/>
                      <a:pt x="557" y="127"/>
                      <a:pt x="557" y="127"/>
                    </a:cubicBezTo>
                    <a:cubicBezTo>
                      <a:pt x="557" y="127"/>
                      <a:pt x="557" y="127"/>
                      <a:pt x="557" y="127"/>
                    </a:cubicBezTo>
                    <a:cubicBezTo>
                      <a:pt x="558" y="126"/>
                      <a:pt x="559" y="126"/>
                      <a:pt x="560" y="125"/>
                    </a:cubicBezTo>
                    <a:cubicBezTo>
                      <a:pt x="561" y="125"/>
                      <a:pt x="562" y="124"/>
                      <a:pt x="561" y="123"/>
                    </a:cubicBezTo>
                    <a:cubicBezTo>
                      <a:pt x="561" y="123"/>
                      <a:pt x="560" y="122"/>
                      <a:pt x="560" y="122"/>
                    </a:cubicBezTo>
                    <a:cubicBezTo>
                      <a:pt x="560" y="122"/>
                      <a:pt x="559" y="122"/>
                      <a:pt x="559" y="122"/>
                    </a:cubicBezTo>
                    <a:cubicBezTo>
                      <a:pt x="558" y="122"/>
                      <a:pt x="558" y="122"/>
                      <a:pt x="557" y="122"/>
                    </a:cubicBezTo>
                    <a:cubicBezTo>
                      <a:pt x="557" y="122"/>
                      <a:pt x="556" y="122"/>
                      <a:pt x="557" y="122"/>
                    </a:cubicBezTo>
                    <a:cubicBezTo>
                      <a:pt x="557" y="121"/>
                      <a:pt x="558" y="121"/>
                      <a:pt x="557" y="120"/>
                    </a:cubicBezTo>
                    <a:cubicBezTo>
                      <a:pt x="557" y="120"/>
                      <a:pt x="557" y="120"/>
                      <a:pt x="557" y="120"/>
                    </a:cubicBezTo>
                    <a:cubicBezTo>
                      <a:pt x="556" y="119"/>
                      <a:pt x="555" y="119"/>
                      <a:pt x="555" y="118"/>
                    </a:cubicBezTo>
                    <a:cubicBezTo>
                      <a:pt x="554" y="118"/>
                      <a:pt x="554" y="118"/>
                      <a:pt x="554" y="118"/>
                    </a:cubicBezTo>
                    <a:cubicBezTo>
                      <a:pt x="555" y="118"/>
                      <a:pt x="555" y="117"/>
                      <a:pt x="556" y="118"/>
                    </a:cubicBezTo>
                    <a:cubicBezTo>
                      <a:pt x="556" y="118"/>
                      <a:pt x="555" y="118"/>
                      <a:pt x="556" y="118"/>
                    </a:cubicBezTo>
                    <a:cubicBezTo>
                      <a:pt x="556" y="118"/>
                      <a:pt x="556" y="118"/>
                      <a:pt x="556" y="118"/>
                    </a:cubicBezTo>
                    <a:cubicBezTo>
                      <a:pt x="557" y="118"/>
                      <a:pt x="557" y="118"/>
                      <a:pt x="557" y="118"/>
                    </a:cubicBezTo>
                    <a:cubicBezTo>
                      <a:pt x="557" y="118"/>
                      <a:pt x="557" y="118"/>
                      <a:pt x="556" y="118"/>
                    </a:cubicBezTo>
                    <a:cubicBezTo>
                      <a:pt x="556" y="118"/>
                      <a:pt x="556" y="118"/>
                      <a:pt x="556" y="118"/>
                    </a:cubicBezTo>
                    <a:cubicBezTo>
                      <a:pt x="556" y="117"/>
                      <a:pt x="557" y="117"/>
                      <a:pt x="557" y="117"/>
                    </a:cubicBezTo>
                    <a:cubicBezTo>
                      <a:pt x="557" y="117"/>
                      <a:pt x="556" y="116"/>
                      <a:pt x="556" y="116"/>
                    </a:cubicBezTo>
                    <a:cubicBezTo>
                      <a:pt x="556" y="116"/>
                      <a:pt x="556" y="116"/>
                      <a:pt x="555" y="116"/>
                    </a:cubicBezTo>
                    <a:cubicBezTo>
                      <a:pt x="554" y="115"/>
                      <a:pt x="554" y="115"/>
                      <a:pt x="554" y="115"/>
                    </a:cubicBezTo>
                    <a:cubicBezTo>
                      <a:pt x="552" y="116"/>
                      <a:pt x="547" y="113"/>
                      <a:pt x="545" y="112"/>
                    </a:cubicBezTo>
                    <a:cubicBezTo>
                      <a:pt x="543" y="119"/>
                      <a:pt x="518" y="141"/>
                      <a:pt x="519" y="143"/>
                    </a:cubicBezTo>
                    <a:cubicBezTo>
                      <a:pt x="516" y="131"/>
                      <a:pt x="520" y="127"/>
                      <a:pt x="517" y="116"/>
                    </a:cubicBezTo>
                    <a:cubicBezTo>
                      <a:pt x="515" y="120"/>
                      <a:pt x="510" y="123"/>
                      <a:pt x="507" y="127"/>
                    </a:cubicBezTo>
                    <a:cubicBezTo>
                      <a:pt x="511" y="121"/>
                      <a:pt x="505" y="116"/>
                      <a:pt x="512" y="111"/>
                    </a:cubicBezTo>
                    <a:cubicBezTo>
                      <a:pt x="509" y="110"/>
                      <a:pt x="505" y="108"/>
                      <a:pt x="502" y="108"/>
                    </a:cubicBezTo>
                    <a:cubicBezTo>
                      <a:pt x="503" y="107"/>
                      <a:pt x="509" y="101"/>
                      <a:pt x="506" y="102"/>
                    </a:cubicBezTo>
                    <a:cubicBezTo>
                      <a:pt x="505" y="102"/>
                      <a:pt x="505" y="101"/>
                      <a:pt x="505" y="101"/>
                    </a:cubicBezTo>
                    <a:cubicBezTo>
                      <a:pt x="505" y="101"/>
                      <a:pt x="506" y="101"/>
                      <a:pt x="507" y="100"/>
                    </a:cubicBezTo>
                    <a:cubicBezTo>
                      <a:pt x="507" y="100"/>
                      <a:pt x="507" y="99"/>
                      <a:pt x="507" y="99"/>
                    </a:cubicBezTo>
                    <a:cubicBezTo>
                      <a:pt x="508" y="99"/>
                      <a:pt x="508" y="99"/>
                      <a:pt x="508" y="99"/>
                    </a:cubicBezTo>
                    <a:cubicBezTo>
                      <a:pt x="508" y="99"/>
                      <a:pt x="508" y="99"/>
                      <a:pt x="508" y="99"/>
                    </a:cubicBezTo>
                    <a:cubicBezTo>
                      <a:pt x="508" y="99"/>
                      <a:pt x="508" y="99"/>
                      <a:pt x="508" y="99"/>
                    </a:cubicBezTo>
                    <a:cubicBezTo>
                      <a:pt x="508" y="100"/>
                      <a:pt x="508" y="101"/>
                      <a:pt x="509" y="101"/>
                    </a:cubicBezTo>
                    <a:cubicBezTo>
                      <a:pt x="510" y="101"/>
                      <a:pt x="510" y="101"/>
                      <a:pt x="510" y="101"/>
                    </a:cubicBezTo>
                    <a:cubicBezTo>
                      <a:pt x="511" y="101"/>
                      <a:pt x="511" y="101"/>
                      <a:pt x="511" y="100"/>
                    </a:cubicBezTo>
                    <a:cubicBezTo>
                      <a:pt x="511" y="100"/>
                      <a:pt x="512" y="99"/>
                      <a:pt x="511" y="99"/>
                    </a:cubicBezTo>
                    <a:cubicBezTo>
                      <a:pt x="510" y="98"/>
                      <a:pt x="510" y="98"/>
                      <a:pt x="510" y="98"/>
                    </a:cubicBezTo>
                    <a:cubicBezTo>
                      <a:pt x="510" y="98"/>
                      <a:pt x="510" y="98"/>
                      <a:pt x="510" y="97"/>
                    </a:cubicBezTo>
                    <a:cubicBezTo>
                      <a:pt x="510" y="97"/>
                      <a:pt x="510" y="96"/>
                      <a:pt x="510" y="95"/>
                    </a:cubicBezTo>
                    <a:cubicBezTo>
                      <a:pt x="510" y="95"/>
                      <a:pt x="510" y="95"/>
                      <a:pt x="510" y="95"/>
                    </a:cubicBezTo>
                    <a:cubicBezTo>
                      <a:pt x="510" y="95"/>
                      <a:pt x="511" y="95"/>
                      <a:pt x="510" y="94"/>
                    </a:cubicBezTo>
                    <a:cubicBezTo>
                      <a:pt x="510" y="94"/>
                      <a:pt x="510" y="94"/>
                      <a:pt x="510" y="94"/>
                    </a:cubicBezTo>
                    <a:cubicBezTo>
                      <a:pt x="507" y="89"/>
                      <a:pt x="508" y="78"/>
                      <a:pt x="507" y="73"/>
                    </a:cubicBezTo>
                    <a:cubicBezTo>
                      <a:pt x="499" y="72"/>
                      <a:pt x="500" y="81"/>
                      <a:pt x="498" y="82"/>
                    </a:cubicBezTo>
                    <a:cubicBezTo>
                      <a:pt x="491" y="83"/>
                      <a:pt x="494" y="83"/>
                      <a:pt x="491" y="90"/>
                    </a:cubicBezTo>
                    <a:cubicBezTo>
                      <a:pt x="483" y="99"/>
                      <a:pt x="487" y="105"/>
                      <a:pt x="495" y="111"/>
                    </a:cubicBezTo>
                    <a:cubicBezTo>
                      <a:pt x="493" y="111"/>
                      <a:pt x="492" y="113"/>
                      <a:pt x="488" y="115"/>
                    </a:cubicBezTo>
                    <a:cubicBezTo>
                      <a:pt x="489" y="116"/>
                      <a:pt x="491" y="115"/>
                      <a:pt x="492" y="114"/>
                    </a:cubicBezTo>
                    <a:cubicBezTo>
                      <a:pt x="486" y="123"/>
                      <a:pt x="478" y="125"/>
                      <a:pt x="474" y="136"/>
                    </a:cubicBezTo>
                    <a:cubicBezTo>
                      <a:pt x="474" y="136"/>
                      <a:pt x="477" y="135"/>
                      <a:pt x="477" y="135"/>
                    </a:cubicBezTo>
                    <a:cubicBezTo>
                      <a:pt x="472" y="138"/>
                      <a:pt x="472" y="138"/>
                      <a:pt x="468" y="139"/>
                    </a:cubicBezTo>
                    <a:cubicBezTo>
                      <a:pt x="469" y="140"/>
                      <a:pt x="467" y="142"/>
                      <a:pt x="466" y="142"/>
                    </a:cubicBezTo>
                    <a:cubicBezTo>
                      <a:pt x="466" y="141"/>
                      <a:pt x="466" y="139"/>
                      <a:pt x="465" y="137"/>
                    </a:cubicBezTo>
                    <a:cubicBezTo>
                      <a:pt x="468" y="137"/>
                      <a:pt x="469" y="138"/>
                      <a:pt x="472" y="137"/>
                    </a:cubicBezTo>
                    <a:cubicBezTo>
                      <a:pt x="472" y="136"/>
                      <a:pt x="471" y="135"/>
                      <a:pt x="472" y="135"/>
                    </a:cubicBezTo>
                    <a:cubicBezTo>
                      <a:pt x="472" y="134"/>
                      <a:pt x="469" y="134"/>
                      <a:pt x="469" y="134"/>
                    </a:cubicBezTo>
                    <a:cubicBezTo>
                      <a:pt x="470" y="133"/>
                      <a:pt x="468" y="132"/>
                      <a:pt x="468" y="131"/>
                    </a:cubicBezTo>
                    <a:cubicBezTo>
                      <a:pt x="471" y="129"/>
                      <a:pt x="474" y="125"/>
                      <a:pt x="475" y="123"/>
                    </a:cubicBezTo>
                    <a:cubicBezTo>
                      <a:pt x="474" y="122"/>
                      <a:pt x="471" y="125"/>
                      <a:pt x="470" y="124"/>
                    </a:cubicBezTo>
                    <a:cubicBezTo>
                      <a:pt x="470" y="124"/>
                      <a:pt x="471" y="120"/>
                      <a:pt x="469" y="118"/>
                    </a:cubicBezTo>
                    <a:cubicBezTo>
                      <a:pt x="468" y="118"/>
                      <a:pt x="469" y="118"/>
                      <a:pt x="467" y="117"/>
                    </a:cubicBezTo>
                    <a:cubicBezTo>
                      <a:pt x="465" y="120"/>
                      <a:pt x="465" y="118"/>
                      <a:pt x="462" y="118"/>
                    </a:cubicBezTo>
                    <a:cubicBezTo>
                      <a:pt x="463" y="122"/>
                      <a:pt x="462" y="120"/>
                      <a:pt x="461" y="120"/>
                    </a:cubicBezTo>
                    <a:cubicBezTo>
                      <a:pt x="461" y="120"/>
                      <a:pt x="463" y="128"/>
                      <a:pt x="464" y="128"/>
                    </a:cubicBezTo>
                    <a:cubicBezTo>
                      <a:pt x="451" y="124"/>
                      <a:pt x="426" y="121"/>
                      <a:pt x="424" y="104"/>
                    </a:cubicBezTo>
                    <a:cubicBezTo>
                      <a:pt x="417" y="105"/>
                      <a:pt x="413" y="103"/>
                      <a:pt x="407" y="108"/>
                    </a:cubicBezTo>
                    <a:cubicBezTo>
                      <a:pt x="411" y="108"/>
                      <a:pt x="417" y="108"/>
                      <a:pt x="423" y="108"/>
                    </a:cubicBezTo>
                    <a:cubicBezTo>
                      <a:pt x="412" y="110"/>
                      <a:pt x="404" y="117"/>
                      <a:pt x="403" y="128"/>
                    </a:cubicBezTo>
                    <a:cubicBezTo>
                      <a:pt x="403" y="128"/>
                      <a:pt x="401" y="133"/>
                      <a:pt x="400" y="135"/>
                    </a:cubicBezTo>
                    <a:cubicBezTo>
                      <a:pt x="402" y="119"/>
                      <a:pt x="380" y="102"/>
                      <a:pt x="364" y="106"/>
                    </a:cubicBezTo>
                    <a:cubicBezTo>
                      <a:pt x="368" y="105"/>
                      <a:pt x="372" y="101"/>
                      <a:pt x="377" y="100"/>
                    </a:cubicBezTo>
                    <a:cubicBezTo>
                      <a:pt x="372" y="101"/>
                      <a:pt x="351" y="59"/>
                      <a:pt x="334" y="75"/>
                    </a:cubicBezTo>
                    <a:cubicBezTo>
                      <a:pt x="334" y="75"/>
                      <a:pt x="334" y="76"/>
                      <a:pt x="332" y="76"/>
                    </a:cubicBezTo>
                    <a:cubicBezTo>
                      <a:pt x="331" y="75"/>
                      <a:pt x="331" y="75"/>
                      <a:pt x="330" y="75"/>
                    </a:cubicBezTo>
                    <a:cubicBezTo>
                      <a:pt x="330" y="75"/>
                      <a:pt x="328" y="75"/>
                      <a:pt x="328" y="74"/>
                    </a:cubicBezTo>
                    <a:cubicBezTo>
                      <a:pt x="328" y="74"/>
                      <a:pt x="328" y="74"/>
                      <a:pt x="328" y="74"/>
                    </a:cubicBezTo>
                    <a:cubicBezTo>
                      <a:pt x="330" y="72"/>
                      <a:pt x="332" y="72"/>
                      <a:pt x="333" y="70"/>
                    </a:cubicBezTo>
                    <a:cubicBezTo>
                      <a:pt x="332" y="70"/>
                      <a:pt x="330" y="68"/>
                      <a:pt x="330" y="68"/>
                    </a:cubicBezTo>
                    <a:cubicBezTo>
                      <a:pt x="328" y="69"/>
                      <a:pt x="325" y="71"/>
                      <a:pt x="324" y="74"/>
                    </a:cubicBezTo>
                    <a:cubicBezTo>
                      <a:pt x="331" y="48"/>
                      <a:pt x="287" y="66"/>
                      <a:pt x="279" y="70"/>
                    </a:cubicBezTo>
                    <a:cubicBezTo>
                      <a:pt x="286" y="64"/>
                      <a:pt x="295" y="60"/>
                      <a:pt x="304" y="57"/>
                    </a:cubicBezTo>
                    <a:cubicBezTo>
                      <a:pt x="299" y="58"/>
                      <a:pt x="275" y="62"/>
                      <a:pt x="267" y="68"/>
                    </a:cubicBezTo>
                    <a:cubicBezTo>
                      <a:pt x="267" y="67"/>
                      <a:pt x="266" y="66"/>
                      <a:pt x="266" y="66"/>
                    </a:cubicBezTo>
                    <a:cubicBezTo>
                      <a:pt x="266" y="65"/>
                      <a:pt x="264" y="66"/>
                      <a:pt x="263" y="65"/>
                    </a:cubicBezTo>
                    <a:cubicBezTo>
                      <a:pt x="263" y="65"/>
                      <a:pt x="263" y="66"/>
                      <a:pt x="263" y="67"/>
                    </a:cubicBezTo>
                    <a:cubicBezTo>
                      <a:pt x="263" y="68"/>
                      <a:pt x="264" y="69"/>
                      <a:pt x="265" y="70"/>
                    </a:cubicBezTo>
                    <a:cubicBezTo>
                      <a:pt x="264" y="71"/>
                      <a:pt x="264" y="73"/>
                      <a:pt x="264" y="75"/>
                    </a:cubicBezTo>
                    <a:cubicBezTo>
                      <a:pt x="252" y="45"/>
                      <a:pt x="226" y="40"/>
                      <a:pt x="203" y="26"/>
                    </a:cubicBezTo>
                    <a:cubicBezTo>
                      <a:pt x="203" y="26"/>
                      <a:pt x="206" y="22"/>
                      <a:pt x="207" y="21"/>
                    </a:cubicBezTo>
                    <a:cubicBezTo>
                      <a:pt x="203" y="22"/>
                      <a:pt x="199" y="22"/>
                      <a:pt x="195" y="23"/>
                    </a:cubicBezTo>
                    <a:cubicBezTo>
                      <a:pt x="196" y="22"/>
                      <a:pt x="185" y="4"/>
                      <a:pt x="184" y="3"/>
                    </a:cubicBezTo>
                    <a:cubicBezTo>
                      <a:pt x="182" y="3"/>
                      <a:pt x="180" y="5"/>
                      <a:pt x="178" y="7"/>
                    </a:cubicBezTo>
                    <a:cubicBezTo>
                      <a:pt x="178" y="7"/>
                      <a:pt x="174" y="2"/>
                      <a:pt x="181" y="0"/>
                    </a:cubicBezTo>
                    <a:cubicBezTo>
                      <a:pt x="172" y="3"/>
                      <a:pt x="87" y="20"/>
                      <a:pt x="89" y="24"/>
                    </a:cubicBezTo>
                    <a:cubicBezTo>
                      <a:pt x="95" y="38"/>
                      <a:pt x="88" y="53"/>
                      <a:pt x="104" y="61"/>
                    </a:cubicBezTo>
                    <a:cubicBezTo>
                      <a:pt x="102" y="61"/>
                      <a:pt x="98" y="58"/>
                      <a:pt x="96" y="57"/>
                    </a:cubicBezTo>
                    <a:cubicBezTo>
                      <a:pt x="96" y="59"/>
                      <a:pt x="95" y="62"/>
                      <a:pt x="94" y="65"/>
                    </a:cubicBezTo>
                    <a:cubicBezTo>
                      <a:pt x="96" y="59"/>
                      <a:pt x="55" y="62"/>
                      <a:pt x="51" y="63"/>
                    </a:cubicBezTo>
                    <a:cubicBezTo>
                      <a:pt x="54" y="65"/>
                      <a:pt x="56" y="71"/>
                      <a:pt x="59" y="74"/>
                    </a:cubicBezTo>
                    <a:cubicBezTo>
                      <a:pt x="57" y="73"/>
                      <a:pt x="55" y="72"/>
                      <a:pt x="52" y="72"/>
                    </a:cubicBezTo>
                    <a:cubicBezTo>
                      <a:pt x="52" y="73"/>
                      <a:pt x="50" y="82"/>
                      <a:pt x="50" y="82"/>
                    </a:cubicBezTo>
                    <a:cubicBezTo>
                      <a:pt x="48" y="85"/>
                      <a:pt x="78" y="86"/>
                      <a:pt x="82" y="84"/>
                    </a:cubicBezTo>
                    <a:cubicBezTo>
                      <a:pt x="72" y="92"/>
                      <a:pt x="63" y="101"/>
                      <a:pt x="53" y="107"/>
                    </a:cubicBezTo>
                    <a:cubicBezTo>
                      <a:pt x="41" y="113"/>
                      <a:pt x="21" y="112"/>
                      <a:pt x="25" y="132"/>
                    </a:cubicBezTo>
                    <a:cubicBezTo>
                      <a:pt x="29" y="132"/>
                      <a:pt x="32" y="131"/>
                      <a:pt x="36" y="130"/>
                    </a:cubicBezTo>
                    <a:cubicBezTo>
                      <a:pt x="32" y="132"/>
                      <a:pt x="29" y="136"/>
                      <a:pt x="22" y="137"/>
                    </a:cubicBezTo>
                    <a:cubicBezTo>
                      <a:pt x="22" y="141"/>
                      <a:pt x="23" y="144"/>
                      <a:pt x="23" y="147"/>
                    </a:cubicBezTo>
                    <a:cubicBezTo>
                      <a:pt x="23" y="147"/>
                      <a:pt x="38" y="142"/>
                      <a:pt x="39" y="142"/>
                    </a:cubicBezTo>
                    <a:cubicBezTo>
                      <a:pt x="37" y="149"/>
                      <a:pt x="33" y="158"/>
                      <a:pt x="28" y="165"/>
                    </a:cubicBezTo>
                    <a:cubicBezTo>
                      <a:pt x="39" y="167"/>
                      <a:pt x="36" y="167"/>
                      <a:pt x="44" y="170"/>
                    </a:cubicBezTo>
                    <a:cubicBezTo>
                      <a:pt x="46" y="169"/>
                      <a:pt x="47" y="166"/>
                      <a:pt x="49" y="166"/>
                    </a:cubicBezTo>
                    <a:cubicBezTo>
                      <a:pt x="48" y="166"/>
                      <a:pt x="49" y="168"/>
                      <a:pt x="49" y="169"/>
                    </a:cubicBezTo>
                    <a:cubicBezTo>
                      <a:pt x="53" y="168"/>
                      <a:pt x="56" y="168"/>
                      <a:pt x="59" y="167"/>
                    </a:cubicBezTo>
                    <a:cubicBezTo>
                      <a:pt x="46" y="180"/>
                      <a:pt x="31" y="197"/>
                      <a:pt x="14" y="203"/>
                    </a:cubicBezTo>
                    <a:cubicBezTo>
                      <a:pt x="7" y="203"/>
                      <a:pt x="8" y="204"/>
                      <a:pt x="0" y="207"/>
                    </a:cubicBezTo>
                    <a:cubicBezTo>
                      <a:pt x="25" y="205"/>
                      <a:pt x="52" y="196"/>
                      <a:pt x="72" y="180"/>
                    </a:cubicBezTo>
                    <a:cubicBezTo>
                      <a:pt x="79" y="173"/>
                      <a:pt x="85" y="160"/>
                      <a:pt x="93" y="155"/>
                    </a:cubicBezTo>
                    <a:cubicBezTo>
                      <a:pt x="101" y="150"/>
                      <a:pt x="113" y="152"/>
                      <a:pt x="121" y="147"/>
                    </a:cubicBezTo>
                    <a:cubicBezTo>
                      <a:pt x="112" y="152"/>
                      <a:pt x="102" y="156"/>
                      <a:pt x="95" y="166"/>
                    </a:cubicBezTo>
                    <a:cubicBezTo>
                      <a:pt x="94" y="166"/>
                      <a:pt x="119" y="173"/>
                      <a:pt x="121" y="156"/>
                    </a:cubicBezTo>
                    <a:cubicBezTo>
                      <a:pt x="123" y="155"/>
                      <a:pt x="124" y="154"/>
                      <a:pt x="126" y="154"/>
                    </a:cubicBezTo>
                    <a:cubicBezTo>
                      <a:pt x="127" y="154"/>
                      <a:pt x="128" y="157"/>
                      <a:pt x="127" y="157"/>
                    </a:cubicBezTo>
                    <a:cubicBezTo>
                      <a:pt x="127" y="157"/>
                      <a:pt x="127" y="157"/>
                      <a:pt x="127" y="157"/>
                    </a:cubicBezTo>
                    <a:cubicBezTo>
                      <a:pt x="130" y="156"/>
                      <a:pt x="132" y="155"/>
                      <a:pt x="135" y="156"/>
                    </a:cubicBezTo>
                    <a:cubicBezTo>
                      <a:pt x="136" y="158"/>
                      <a:pt x="135" y="159"/>
                      <a:pt x="134" y="161"/>
                    </a:cubicBezTo>
                    <a:cubicBezTo>
                      <a:pt x="135" y="161"/>
                      <a:pt x="150" y="171"/>
                      <a:pt x="143" y="172"/>
                    </a:cubicBezTo>
                    <a:cubicBezTo>
                      <a:pt x="154" y="171"/>
                      <a:pt x="181" y="192"/>
                      <a:pt x="186" y="202"/>
                    </a:cubicBezTo>
                    <a:cubicBezTo>
                      <a:pt x="185" y="200"/>
                      <a:pt x="189" y="193"/>
                      <a:pt x="190" y="192"/>
                    </a:cubicBezTo>
                    <a:cubicBezTo>
                      <a:pt x="197" y="216"/>
                      <a:pt x="205" y="239"/>
                      <a:pt x="207" y="264"/>
                    </a:cubicBezTo>
                    <a:cubicBezTo>
                      <a:pt x="208" y="275"/>
                      <a:pt x="205" y="281"/>
                      <a:pt x="208" y="291"/>
                    </a:cubicBezTo>
                    <a:cubicBezTo>
                      <a:pt x="208" y="292"/>
                      <a:pt x="210" y="299"/>
                      <a:pt x="212" y="306"/>
                    </a:cubicBezTo>
                    <a:cubicBezTo>
                      <a:pt x="212" y="305"/>
                      <a:pt x="211" y="305"/>
                      <a:pt x="211" y="304"/>
                    </a:cubicBezTo>
                    <a:cubicBezTo>
                      <a:pt x="211" y="301"/>
                      <a:pt x="211" y="300"/>
                      <a:pt x="210" y="299"/>
                    </a:cubicBezTo>
                    <a:cubicBezTo>
                      <a:pt x="209" y="297"/>
                      <a:pt x="208" y="297"/>
                      <a:pt x="206" y="296"/>
                    </a:cubicBezTo>
                    <a:cubicBezTo>
                      <a:pt x="204" y="295"/>
                      <a:pt x="203" y="295"/>
                      <a:pt x="202" y="294"/>
                    </a:cubicBezTo>
                    <a:cubicBezTo>
                      <a:pt x="201" y="292"/>
                      <a:pt x="199" y="291"/>
                      <a:pt x="199" y="291"/>
                    </a:cubicBezTo>
                    <a:cubicBezTo>
                      <a:pt x="194" y="289"/>
                      <a:pt x="189" y="289"/>
                      <a:pt x="193" y="291"/>
                    </a:cubicBezTo>
                    <a:cubicBezTo>
                      <a:pt x="197" y="293"/>
                      <a:pt x="199" y="293"/>
                      <a:pt x="198" y="293"/>
                    </a:cubicBezTo>
                    <a:cubicBezTo>
                      <a:pt x="197" y="294"/>
                      <a:pt x="193" y="294"/>
                      <a:pt x="195" y="296"/>
                    </a:cubicBezTo>
                    <a:cubicBezTo>
                      <a:pt x="197" y="298"/>
                      <a:pt x="200" y="299"/>
                      <a:pt x="201" y="300"/>
                    </a:cubicBezTo>
                    <a:cubicBezTo>
                      <a:pt x="202" y="301"/>
                      <a:pt x="199" y="302"/>
                      <a:pt x="201" y="304"/>
                    </a:cubicBezTo>
                    <a:cubicBezTo>
                      <a:pt x="203" y="306"/>
                      <a:pt x="203" y="304"/>
                      <a:pt x="204" y="306"/>
                    </a:cubicBezTo>
                    <a:cubicBezTo>
                      <a:pt x="206" y="308"/>
                      <a:pt x="205" y="309"/>
                      <a:pt x="206" y="309"/>
                    </a:cubicBezTo>
                    <a:cubicBezTo>
                      <a:pt x="208" y="310"/>
                      <a:pt x="208" y="309"/>
                      <a:pt x="209" y="311"/>
                    </a:cubicBezTo>
                    <a:cubicBezTo>
                      <a:pt x="209" y="312"/>
                      <a:pt x="208" y="313"/>
                      <a:pt x="212" y="314"/>
                    </a:cubicBezTo>
                    <a:cubicBezTo>
                      <a:pt x="214" y="315"/>
                      <a:pt x="215" y="316"/>
                      <a:pt x="216" y="316"/>
                    </a:cubicBezTo>
                    <a:cubicBezTo>
                      <a:pt x="218" y="322"/>
                      <a:pt x="219" y="326"/>
                      <a:pt x="219" y="325"/>
                    </a:cubicBezTo>
                    <a:cubicBezTo>
                      <a:pt x="216" y="322"/>
                      <a:pt x="213" y="320"/>
                      <a:pt x="210" y="317"/>
                    </a:cubicBezTo>
                    <a:cubicBezTo>
                      <a:pt x="210" y="325"/>
                      <a:pt x="209" y="330"/>
                      <a:pt x="211" y="337"/>
                    </a:cubicBezTo>
                    <a:cubicBezTo>
                      <a:pt x="203" y="342"/>
                      <a:pt x="180" y="405"/>
                      <a:pt x="195" y="411"/>
                    </a:cubicBezTo>
                    <a:cubicBezTo>
                      <a:pt x="195" y="411"/>
                      <a:pt x="196" y="411"/>
                      <a:pt x="197" y="411"/>
                    </a:cubicBezTo>
                    <a:cubicBezTo>
                      <a:pt x="193" y="414"/>
                      <a:pt x="213" y="447"/>
                      <a:pt x="213" y="447"/>
                    </a:cubicBezTo>
                    <a:cubicBezTo>
                      <a:pt x="221" y="459"/>
                      <a:pt x="242" y="476"/>
                      <a:pt x="233" y="493"/>
                    </a:cubicBezTo>
                    <a:cubicBezTo>
                      <a:pt x="232" y="495"/>
                      <a:pt x="259" y="526"/>
                      <a:pt x="263" y="527"/>
                    </a:cubicBezTo>
                    <a:cubicBezTo>
                      <a:pt x="256" y="509"/>
                      <a:pt x="239" y="484"/>
                      <a:pt x="237" y="463"/>
                    </a:cubicBezTo>
                    <a:cubicBezTo>
                      <a:pt x="270" y="484"/>
                      <a:pt x="270" y="527"/>
                      <a:pt x="295" y="552"/>
                    </a:cubicBezTo>
                    <a:cubicBezTo>
                      <a:pt x="302" y="559"/>
                      <a:pt x="353" y="593"/>
                      <a:pt x="360" y="575"/>
                    </a:cubicBezTo>
                    <a:cubicBezTo>
                      <a:pt x="360" y="575"/>
                      <a:pt x="358" y="575"/>
                      <a:pt x="357" y="575"/>
                    </a:cubicBezTo>
                    <a:cubicBezTo>
                      <a:pt x="357" y="574"/>
                      <a:pt x="358" y="573"/>
                      <a:pt x="359" y="573"/>
                    </a:cubicBezTo>
                    <a:cubicBezTo>
                      <a:pt x="360" y="574"/>
                      <a:pt x="358" y="574"/>
                      <a:pt x="359" y="574"/>
                    </a:cubicBezTo>
                    <a:cubicBezTo>
                      <a:pt x="360" y="574"/>
                      <a:pt x="361" y="574"/>
                      <a:pt x="362" y="574"/>
                    </a:cubicBezTo>
                    <a:cubicBezTo>
                      <a:pt x="362" y="574"/>
                      <a:pt x="360" y="575"/>
                      <a:pt x="361" y="575"/>
                    </a:cubicBezTo>
                    <a:cubicBezTo>
                      <a:pt x="361" y="575"/>
                      <a:pt x="363" y="576"/>
                      <a:pt x="365" y="576"/>
                    </a:cubicBezTo>
                    <a:cubicBezTo>
                      <a:pt x="366" y="577"/>
                      <a:pt x="366" y="577"/>
                      <a:pt x="366" y="577"/>
                    </a:cubicBezTo>
                    <a:cubicBezTo>
                      <a:pt x="365" y="576"/>
                      <a:pt x="362" y="575"/>
                      <a:pt x="362" y="575"/>
                    </a:cubicBezTo>
                    <a:cubicBezTo>
                      <a:pt x="362" y="574"/>
                      <a:pt x="363" y="574"/>
                      <a:pt x="364" y="575"/>
                    </a:cubicBezTo>
                    <a:cubicBezTo>
                      <a:pt x="366" y="576"/>
                      <a:pt x="365" y="576"/>
                      <a:pt x="368" y="578"/>
                    </a:cubicBezTo>
                    <a:cubicBezTo>
                      <a:pt x="378" y="589"/>
                      <a:pt x="391" y="593"/>
                      <a:pt x="407" y="593"/>
                    </a:cubicBezTo>
                    <a:cubicBezTo>
                      <a:pt x="414" y="599"/>
                      <a:pt x="420" y="609"/>
                      <a:pt x="424" y="616"/>
                    </a:cubicBezTo>
                    <a:cubicBezTo>
                      <a:pt x="425" y="615"/>
                      <a:pt x="425" y="614"/>
                      <a:pt x="425" y="613"/>
                    </a:cubicBezTo>
                    <a:cubicBezTo>
                      <a:pt x="430" y="621"/>
                      <a:pt x="448" y="625"/>
                      <a:pt x="456" y="630"/>
                    </a:cubicBezTo>
                    <a:cubicBezTo>
                      <a:pt x="457" y="626"/>
                      <a:pt x="459" y="624"/>
                      <a:pt x="461" y="622"/>
                    </a:cubicBezTo>
                    <a:cubicBezTo>
                      <a:pt x="453" y="622"/>
                      <a:pt x="446" y="621"/>
                      <a:pt x="440" y="616"/>
                    </a:cubicBezTo>
                    <a:cubicBezTo>
                      <a:pt x="428" y="604"/>
                      <a:pt x="445" y="597"/>
                      <a:pt x="439" y="588"/>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85" name="Google Shape;585;p24"/>
              <p:cNvSpPr/>
              <p:nvPr/>
            </p:nvSpPr>
            <p:spPr>
              <a:xfrm>
                <a:off x="2347" y="1907"/>
                <a:ext cx="79" cy="28"/>
              </a:xfrm>
              <a:custGeom>
                <a:rect b="b" l="l" r="r" t="t"/>
                <a:pathLst>
                  <a:path extrusionOk="0" h="12" w="33">
                    <a:moveTo>
                      <a:pt x="31" y="3"/>
                    </a:moveTo>
                    <a:cubicBezTo>
                      <a:pt x="30" y="4"/>
                      <a:pt x="29" y="4"/>
                      <a:pt x="24" y="6"/>
                    </a:cubicBezTo>
                    <a:cubicBezTo>
                      <a:pt x="20" y="8"/>
                      <a:pt x="20" y="8"/>
                      <a:pt x="16" y="8"/>
                    </a:cubicBezTo>
                    <a:cubicBezTo>
                      <a:pt x="13" y="9"/>
                      <a:pt x="14" y="9"/>
                      <a:pt x="12" y="11"/>
                    </a:cubicBezTo>
                    <a:cubicBezTo>
                      <a:pt x="9" y="12"/>
                      <a:pt x="8" y="12"/>
                      <a:pt x="4" y="11"/>
                    </a:cubicBezTo>
                    <a:cubicBezTo>
                      <a:pt x="0" y="10"/>
                      <a:pt x="1" y="9"/>
                      <a:pt x="2" y="8"/>
                    </a:cubicBezTo>
                    <a:cubicBezTo>
                      <a:pt x="3" y="6"/>
                      <a:pt x="4" y="5"/>
                      <a:pt x="6" y="3"/>
                    </a:cubicBezTo>
                    <a:cubicBezTo>
                      <a:pt x="7" y="2"/>
                      <a:pt x="7" y="1"/>
                      <a:pt x="8" y="1"/>
                    </a:cubicBezTo>
                    <a:cubicBezTo>
                      <a:pt x="8" y="1"/>
                      <a:pt x="8" y="1"/>
                      <a:pt x="8" y="1"/>
                    </a:cubicBezTo>
                    <a:cubicBezTo>
                      <a:pt x="8" y="1"/>
                      <a:pt x="8" y="1"/>
                      <a:pt x="9" y="1"/>
                    </a:cubicBezTo>
                    <a:cubicBezTo>
                      <a:pt x="9" y="1"/>
                      <a:pt x="9" y="1"/>
                      <a:pt x="9" y="1"/>
                    </a:cubicBezTo>
                    <a:cubicBezTo>
                      <a:pt x="10" y="2"/>
                      <a:pt x="9" y="3"/>
                      <a:pt x="8" y="4"/>
                    </a:cubicBezTo>
                    <a:cubicBezTo>
                      <a:pt x="8" y="4"/>
                      <a:pt x="7" y="4"/>
                      <a:pt x="6" y="5"/>
                    </a:cubicBezTo>
                    <a:cubicBezTo>
                      <a:pt x="5" y="6"/>
                      <a:pt x="5" y="7"/>
                      <a:pt x="7" y="7"/>
                    </a:cubicBezTo>
                    <a:cubicBezTo>
                      <a:pt x="8" y="7"/>
                      <a:pt x="11" y="5"/>
                      <a:pt x="15" y="3"/>
                    </a:cubicBezTo>
                    <a:cubicBezTo>
                      <a:pt x="18" y="1"/>
                      <a:pt x="18" y="2"/>
                      <a:pt x="20" y="3"/>
                    </a:cubicBezTo>
                    <a:cubicBezTo>
                      <a:pt x="21" y="3"/>
                      <a:pt x="22" y="4"/>
                      <a:pt x="24" y="2"/>
                    </a:cubicBezTo>
                    <a:cubicBezTo>
                      <a:pt x="25" y="1"/>
                      <a:pt x="27" y="0"/>
                      <a:pt x="29" y="0"/>
                    </a:cubicBezTo>
                    <a:cubicBezTo>
                      <a:pt x="30" y="0"/>
                      <a:pt x="30" y="0"/>
                      <a:pt x="31" y="0"/>
                    </a:cubicBezTo>
                    <a:cubicBezTo>
                      <a:pt x="31" y="0"/>
                      <a:pt x="31" y="0"/>
                      <a:pt x="31" y="0"/>
                    </a:cubicBezTo>
                    <a:cubicBezTo>
                      <a:pt x="31" y="0"/>
                      <a:pt x="32" y="0"/>
                      <a:pt x="32" y="0"/>
                    </a:cubicBezTo>
                    <a:cubicBezTo>
                      <a:pt x="33" y="0"/>
                      <a:pt x="31" y="2"/>
                      <a:pt x="31" y="3"/>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86" name="Google Shape;586;p24"/>
              <p:cNvSpPr/>
              <p:nvPr/>
            </p:nvSpPr>
            <p:spPr>
              <a:xfrm>
                <a:off x="2416" y="1850"/>
                <a:ext cx="111" cy="57"/>
              </a:xfrm>
              <a:custGeom>
                <a:rect b="b" l="l" r="r" t="t"/>
                <a:pathLst>
                  <a:path extrusionOk="0" h="24" w="47">
                    <a:moveTo>
                      <a:pt x="9" y="16"/>
                    </a:moveTo>
                    <a:cubicBezTo>
                      <a:pt x="10" y="16"/>
                      <a:pt x="11" y="16"/>
                      <a:pt x="12" y="16"/>
                    </a:cubicBezTo>
                    <a:cubicBezTo>
                      <a:pt x="13" y="16"/>
                      <a:pt x="14" y="16"/>
                      <a:pt x="14" y="16"/>
                    </a:cubicBezTo>
                    <a:cubicBezTo>
                      <a:pt x="16" y="16"/>
                      <a:pt x="16" y="16"/>
                      <a:pt x="17" y="15"/>
                    </a:cubicBezTo>
                    <a:cubicBezTo>
                      <a:pt x="18" y="13"/>
                      <a:pt x="20" y="14"/>
                      <a:pt x="23" y="13"/>
                    </a:cubicBezTo>
                    <a:cubicBezTo>
                      <a:pt x="23" y="13"/>
                      <a:pt x="23" y="13"/>
                      <a:pt x="24" y="13"/>
                    </a:cubicBezTo>
                    <a:cubicBezTo>
                      <a:pt x="26" y="12"/>
                      <a:pt x="27" y="10"/>
                      <a:pt x="29" y="9"/>
                    </a:cubicBezTo>
                    <a:cubicBezTo>
                      <a:pt x="33" y="7"/>
                      <a:pt x="39" y="5"/>
                      <a:pt x="43" y="2"/>
                    </a:cubicBezTo>
                    <a:cubicBezTo>
                      <a:pt x="46" y="0"/>
                      <a:pt x="47" y="1"/>
                      <a:pt x="46" y="2"/>
                    </a:cubicBezTo>
                    <a:cubicBezTo>
                      <a:pt x="44" y="4"/>
                      <a:pt x="40" y="7"/>
                      <a:pt x="37" y="7"/>
                    </a:cubicBezTo>
                    <a:cubicBezTo>
                      <a:pt x="37" y="7"/>
                      <a:pt x="37" y="8"/>
                      <a:pt x="36" y="8"/>
                    </a:cubicBezTo>
                    <a:cubicBezTo>
                      <a:pt x="36" y="8"/>
                      <a:pt x="36" y="8"/>
                      <a:pt x="36" y="8"/>
                    </a:cubicBezTo>
                    <a:cubicBezTo>
                      <a:pt x="36" y="8"/>
                      <a:pt x="36" y="8"/>
                      <a:pt x="35" y="8"/>
                    </a:cubicBezTo>
                    <a:cubicBezTo>
                      <a:pt x="35" y="8"/>
                      <a:pt x="35" y="8"/>
                      <a:pt x="35" y="8"/>
                    </a:cubicBezTo>
                    <a:cubicBezTo>
                      <a:pt x="35" y="8"/>
                      <a:pt x="35" y="8"/>
                      <a:pt x="35" y="8"/>
                    </a:cubicBezTo>
                    <a:cubicBezTo>
                      <a:pt x="34" y="9"/>
                      <a:pt x="33" y="9"/>
                      <a:pt x="30" y="11"/>
                    </a:cubicBezTo>
                    <a:cubicBezTo>
                      <a:pt x="25" y="14"/>
                      <a:pt x="27" y="13"/>
                      <a:pt x="24" y="15"/>
                    </a:cubicBezTo>
                    <a:cubicBezTo>
                      <a:pt x="21" y="18"/>
                      <a:pt x="24" y="16"/>
                      <a:pt x="22" y="20"/>
                    </a:cubicBezTo>
                    <a:cubicBezTo>
                      <a:pt x="20" y="24"/>
                      <a:pt x="17" y="22"/>
                      <a:pt x="10" y="21"/>
                    </a:cubicBezTo>
                    <a:cubicBezTo>
                      <a:pt x="9" y="21"/>
                      <a:pt x="8" y="21"/>
                      <a:pt x="7" y="21"/>
                    </a:cubicBezTo>
                    <a:cubicBezTo>
                      <a:pt x="7" y="21"/>
                      <a:pt x="7" y="21"/>
                      <a:pt x="7" y="21"/>
                    </a:cubicBezTo>
                    <a:cubicBezTo>
                      <a:pt x="6" y="21"/>
                      <a:pt x="6" y="21"/>
                      <a:pt x="6" y="21"/>
                    </a:cubicBezTo>
                    <a:cubicBezTo>
                      <a:pt x="6" y="21"/>
                      <a:pt x="6" y="21"/>
                      <a:pt x="6" y="21"/>
                    </a:cubicBezTo>
                    <a:cubicBezTo>
                      <a:pt x="5" y="21"/>
                      <a:pt x="5" y="21"/>
                      <a:pt x="4" y="21"/>
                    </a:cubicBezTo>
                    <a:cubicBezTo>
                      <a:pt x="4" y="21"/>
                      <a:pt x="4" y="21"/>
                      <a:pt x="3" y="21"/>
                    </a:cubicBezTo>
                    <a:cubicBezTo>
                      <a:pt x="3" y="21"/>
                      <a:pt x="3" y="21"/>
                      <a:pt x="3" y="21"/>
                    </a:cubicBezTo>
                    <a:cubicBezTo>
                      <a:pt x="2" y="21"/>
                      <a:pt x="2" y="21"/>
                      <a:pt x="2" y="21"/>
                    </a:cubicBezTo>
                    <a:cubicBezTo>
                      <a:pt x="2" y="21"/>
                      <a:pt x="1" y="21"/>
                      <a:pt x="1" y="21"/>
                    </a:cubicBezTo>
                    <a:cubicBezTo>
                      <a:pt x="1" y="21"/>
                      <a:pt x="1" y="20"/>
                      <a:pt x="1" y="20"/>
                    </a:cubicBezTo>
                    <a:cubicBezTo>
                      <a:pt x="1" y="20"/>
                      <a:pt x="1" y="20"/>
                      <a:pt x="0" y="20"/>
                    </a:cubicBezTo>
                    <a:cubicBezTo>
                      <a:pt x="0" y="20"/>
                      <a:pt x="0" y="20"/>
                      <a:pt x="0" y="20"/>
                    </a:cubicBezTo>
                    <a:cubicBezTo>
                      <a:pt x="0" y="20"/>
                      <a:pt x="0" y="20"/>
                      <a:pt x="0" y="20"/>
                    </a:cubicBezTo>
                    <a:cubicBezTo>
                      <a:pt x="0" y="20"/>
                      <a:pt x="0" y="20"/>
                      <a:pt x="0" y="20"/>
                    </a:cubicBezTo>
                    <a:cubicBezTo>
                      <a:pt x="0" y="19"/>
                      <a:pt x="4" y="17"/>
                      <a:pt x="9" y="16"/>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87" name="Google Shape;587;p24"/>
              <p:cNvSpPr/>
              <p:nvPr/>
            </p:nvSpPr>
            <p:spPr>
              <a:xfrm>
                <a:off x="2229" y="1776"/>
                <a:ext cx="187" cy="147"/>
              </a:xfrm>
              <a:custGeom>
                <a:rect b="b" l="l" r="r" t="t"/>
                <a:pathLst>
                  <a:path extrusionOk="0" h="62" w="79">
                    <a:moveTo>
                      <a:pt x="11" y="14"/>
                    </a:moveTo>
                    <a:cubicBezTo>
                      <a:pt x="13" y="13"/>
                      <a:pt x="16" y="12"/>
                      <a:pt x="19" y="10"/>
                    </a:cubicBezTo>
                    <a:cubicBezTo>
                      <a:pt x="19" y="10"/>
                      <a:pt x="19" y="10"/>
                      <a:pt x="19" y="10"/>
                    </a:cubicBezTo>
                    <a:cubicBezTo>
                      <a:pt x="19" y="10"/>
                      <a:pt x="19" y="10"/>
                      <a:pt x="19" y="10"/>
                    </a:cubicBezTo>
                    <a:cubicBezTo>
                      <a:pt x="20" y="10"/>
                      <a:pt x="20" y="9"/>
                      <a:pt x="21" y="9"/>
                    </a:cubicBezTo>
                    <a:cubicBezTo>
                      <a:pt x="21" y="9"/>
                      <a:pt x="22" y="9"/>
                      <a:pt x="22" y="9"/>
                    </a:cubicBezTo>
                    <a:cubicBezTo>
                      <a:pt x="23" y="8"/>
                      <a:pt x="23" y="8"/>
                      <a:pt x="24" y="8"/>
                    </a:cubicBezTo>
                    <a:cubicBezTo>
                      <a:pt x="24" y="7"/>
                      <a:pt x="25" y="7"/>
                      <a:pt x="25" y="7"/>
                    </a:cubicBezTo>
                    <a:cubicBezTo>
                      <a:pt x="26" y="7"/>
                      <a:pt x="27" y="6"/>
                      <a:pt x="27" y="6"/>
                    </a:cubicBezTo>
                    <a:cubicBezTo>
                      <a:pt x="28" y="5"/>
                      <a:pt x="28" y="5"/>
                      <a:pt x="28" y="5"/>
                    </a:cubicBezTo>
                    <a:cubicBezTo>
                      <a:pt x="29" y="4"/>
                      <a:pt x="30" y="4"/>
                      <a:pt x="31" y="3"/>
                    </a:cubicBezTo>
                    <a:cubicBezTo>
                      <a:pt x="35" y="0"/>
                      <a:pt x="41" y="3"/>
                      <a:pt x="44" y="3"/>
                    </a:cubicBezTo>
                    <a:cubicBezTo>
                      <a:pt x="46" y="4"/>
                      <a:pt x="45" y="5"/>
                      <a:pt x="46" y="8"/>
                    </a:cubicBezTo>
                    <a:cubicBezTo>
                      <a:pt x="47" y="12"/>
                      <a:pt x="51" y="10"/>
                      <a:pt x="53" y="11"/>
                    </a:cubicBezTo>
                    <a:cubicBezTo>
                      <a:pt x="55" y="12"/>
                      <a:pt x="53" y="14"/>
                      <a:pt x="53" y="17"/>
                    </a:cubicBezTo>
                    <a:cubicBezTo>
                      <a:pt x="53" y="18"/>
                      <a:pt x="53" y="19"/>
                      <a:pt x="53" y="19"/>
                    </a:cubicBezTo>
                    <a:cubicBezTo>
                      <a:pt x="53" y="21"/>
                      <a:pt x="54" y="21"/>
                      <a:pt x="56" y="24"/>
                    </a:cubicBezTo>
                    <a:cubicBezTo>
                      <a:pt x="59" y="27"/>
                      <a:pt x="63" y="27"/>
                      <a:pt x="65" y="28"/>
                    </a:cubicBezTo>
                    <a:cubicBezTo>
                      <a:pt x="66" y="28"/>
                      <a:pt x="66" y="28"/>
                      <a:pt x="67" y="28"/>
                    </a:cubicBezTo>
                    <a:cubicBezTo>
                      <a:pt x="67" y="28"/>
                      <a:pt x="67" y="28"/>
                      <a:pt x="67" y="28"/>
                    </a:cubicBezTo>
                    <a:cubicBezTo>
                      <a:pt x="69" y="28"/>
                      <a:pt x="72" y="28"/>
                      <a:pt x="75" y="30"/>
                    </a:cubicBezTo>
                    <a:cubicBezTo>
                      <a:pt x="77" y="31"/>
                      <a:pt x="78" y="35"/>
                      <a:pt x="79" y="37"/>
                    </a:cubicBezTo>
                    <a:cubicBezTo>
                      <a:pt x="79" y="39"/>
                      <a:pt x="79" y="38"/>
                      <a:pt x="78" y="39"/>
                    </a:cubicBezTo>
                    <a:cubicBezTo>
                      <a:pt x="78" y="39"/>
                      <a:pt x="78" y="39"/>
                      <a:pt x="78" y="39"/>
                    </a:cubicBezTo>
                    <a:cubicBezTo>
                      <a:pt x="78" y="39"/>
                      <a:pt x="78" y="40"/>
                      <a:pt x="78" y="42"/>
                    </a:cubicBezTo>
                    <a:cubicBezTo>
                      <a:pt x="78" y="43"/>
                      <a:pt x="78" y="43"/>
                      <a:pt x="78" y="43"/>
                    </a:cubicBezTo>
                    <a:cubicBezTo>
                      <a:pt x="77" y="43"/>
                      <a:pt x="77" y="43"/>
                      <a:pt x="76" y="42"/>
                    </a:cubicBezTo>
                    <a:cubicBezTo>
                      <a:pt x="76" y="42"/>
                      <a:pt x="75" y="41"/>
                      <a:pt x="74" y="41"/>
                    </a:cubicBezTo>
                    <a:cubicBezTo>
                      <a:pt x="70" y="39"/>
                      <a:pt x="71" y="36"/>
                      <a:pt x="70" y="37"/>
                    </a:cubicBezTo>
                    <a:cubicBezTo>
                      <a:pt x="69" y="38"/>
                      <a:pt x="70" y="40"/>
                      <a:pt x="68" y="42"/>
                    </a:cubicBezTo>
                    <a:cubicBezTo>
                      <a:pt x="66" y="45"/>
                      <a:pt x="67" y="44"/>
                      <a:pt x="67" y="48"/>
                    </a:cubicBezTo>
                    <a:cubicBezTo>
                      <a:pt x="66" y="50"/>
                      <a:pt x="66" y="50"/>
                      <a:pt x="65" y="51"/>
                    </a:cubicBezTo>
                    <a:cubicBezTo>
                      <a:pt x="65" y="51"/>
                      <a:pt x="64" y="51"/>
                      <a:pt x="64" y="52"/>
                    </a:cubicBezTo>
                    <a:cubicBezTo>
                      <a:pt x="63" y="52"/>
                      <a:pt x="63" y="52"/>
                      <a:pt x="63" y="53"/>
                    </a:cubicBezTo>
                    <a:cubicBezTo>
                      <a:pt x="63" y="53"/>
                      <a:pt x="62" y="53"/>
                      <a:pt x="62" y="53"/>
                    </a:cubicBezTo>
                    <a:cubicBezTo>
                      <a:pt x="62" y="53"/>
                      <a:pt x="62" y="53"/>
                      <a:pt x="62" y="53"/>
                    </a:cubicBezTo>
                    <a:cubicBezTo>
                      <a:pt x="62" y="53"/>
                      <a:pt x="62" y="53"/>
                      <a:pt x="62" y="53"/>
                    </a:cubicBezTo>
                    <a:cubicBezTo>
                      <a:pt x="61" y="53"/>
                      <a:pt x="61" y="53"/>
                      <a:pt x="61" y="53"/>
                    </a:cubicBezTo>
                    <a:cubicBezTo>
                      <a:pt x="61" y="53"/>
                      <a:pt x="61" y="53"/>
                      <a:pt x="61" y="53"/>
                    </a:cubicBezTo>
                    <a:cubicBezTo>
                      <a:pt x="61" y="53"/>
                      <a:pt x="61" y="53"/>
                      <a:pt x="61" y="53"/>
                    </a:cubicBezTo>
                    <a:cubicBezTo>
                      <a:pt x="60" y="53"/>
                      <a:pt x="60" y="52"/>
                      <a:pt x="60" y="52"/>
                    </a:cubicBezTo>
                    <a:cubicBezTo>
                      <a:pt x="60" y="52"/>
                      <a:pt x="60" y="47"/>
                      <a:pt x="60" y="45"/>
                    </a:cubicBezTo>
                    <a:cubicBezTo>
                      <a:pt x="60" y="44"/>
                      <a:pt x="57" y="46"/>
                      <a:pt x="54" y="48"/>
                    </a:cubicBezTo>
                    <a:cubicBezTo>
                      <a:pt x="50" y="50"/>
                      <a:pt x="53" y="44"/>
                      <a:pt x="56" y="41"/>
                    </a:cubicBezTo>
                    <a:cubicBezTo>
                      <a:pt x="59" y="39"/>
                      <a:pt x="57" y="40"/>
                      <a:pt x="57" y="37"/>
                    </a:cubicBezTo>
                    <a:cubicBezTo>
                      <a:pt x="56" y="35"/>
                      <a:pt x="52" y="31"/>
                      <a:pt x="49" y="30"/>
                    </a:cubicBezTo>
                    <a:cubicBezTo>
                      <a:pt x="46" y="29"/>
                      <a:pt x="45" y="34"/>
                      <a:pt x="42" y="36"/>
                    </a:cubicBezTo>
                    <a:cubicBezTo>
                      <a:pt x="39" y="37"/>
                      <a:pt x="40" y="38"/>
                      <a:pt x="37" y="43"/>
                    </a:cubicBezTo>
                    <a:cubicBezTo>
                      <a:pt x="34" y="48"/>
                      <a:pt x="36" y="48"/>
                      <a:pt x="36" y="53"/>
                    </a:cubicBezTo>
                    <a:cubicBezTo>
                      <a:pt x="36" y="58"/>
                      <a:pt x="28" y="62"/>
                      <a:pt x="25" y="62"/>
                    </a:cubicBezTo>
                    <a:cubicBezTo>
                      <a:pt x="22" y="61"/>
                      <a:pt x="24" y="54"/>
                      <a:pt x="25" y="49"/>
                    </a:cubicBezTo>
                    <a:cubicBezTo>
                      <a:pt x="26" y="44"/>
                      <a:pt x="29" y="42"/>
                      <a:pt x="31" y="38"/>
                    </a:cubicBezTo>
                    <a:cubicBezTo>
                      <a:pt x="34" y="34"/>
                      <a:pt x="30" y="37"/>
                      <a:pt x="27" y="39"/>
                    </a:cubicBezTo>
                    <a:cubicBezTo>
                      <a:pt x="23" y="40"/>
                      <a:pt x="29" y="35"/>
                      <a:pt x="35" y="30"/>
                    </a:cubicBezTo>
                    <a:cubicBezTo>
                      <a:pt x="41" y="24"/>
                      <a:pt x="42" y="27"/>
                      <a:pt x="46" y="27"/>
                    </a:cubicBezTo>
                    <a:cubicBezTo>
                      <a:pt x="50" y="28"/>
                      <a:pt x="52" y="28"/>
                      <a:pt x="54" y="28"/>
                    </a:cubicBezTo>
                    <a:cubicBezTo>
                      <a:pt x="57" y="28"/>
                      <a:pt x="54" y="27"/>
                      <a:pt x="52" y="25"/>
                    </a:cubicBezTo>
                    <a:cubicBezTo>
                      <a:pt x="50" y="24"/>
                      <a:pt x="49" y="23"/>
                      <a:pt x="48" y="22"/>
                    </a:cubicBezTo>
                    <a:cubicBezTo>
                      <a:pt x="46" y="21"/>
                      <a:pt x="46" y="22"/>
                      <a:pt x="44" y="22"/>
                    </a:cubicBezTo>
                    <a:cubicBezTo>
                      <a:pt x="43" y="22"/>
                      <a:pt x="40" y="24"/>
                      <a:pt x="37" y="23"/>
                    </a:cubicBezTo>
                    <a:cubicBezTo>
                      <a:pt x="35" y="23"/>
                      <a:pt x="36" y="21"/>
                      <a:pt x="33" y="20"/>
                    </a:cubicBezTo>
                    <a:cubicBezTo>
                      <a:pt x="30" y="19"/>
                      <a:pt x="31" y="19"/>
                      <a:pt x="32" y="18"/>
                    </a:cubicBezTo>
                    <a:cubicBezTo>
                      <a:pt x="34" y="17"/>
                      <a:pt x="33" y="15"/>
                      <a:pt x="30" y="16"/>
                    </a:cubicBezTo>
                    <a:cubicBezTo>
                      <a:pt x="27" y="16"/>
                      <a:pt x="22" y="20"/>
                      <a:pt x="17" y="22"/>
                    </a:cubicBezTo>
                    <a:cubicBezTo>
                      <a:pt x="11" y="23"/>
                      <a:pt x="14" y="19"/>
                      <a:pt x="14" y="18"/>
                    </a:cubicBezTo>
                    <a:cubicBezTo>
                      <a:pt x="13" y="17"/>
                      <a:pt x="8" y="21"/>
                      <a:pt x="4" y="20"/>
                    </a:cubicBezTo>
                    <a:cubicBezTo>
                      <a:pt x="0" y="19"/>
                      <a:pt x="7" y="16"/>
                      <a:pt x="11" y="14"/>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88" name="Google Shape;588;p24"/>
              <p:cNvSpPr/>
              <p:nvPr/>
            </p:nvSpPr>
            <p:spPr>
              <a:xfrm>
                <a:off x="2156" y="1708"/>
                <a:ext cx="24" cy="33"/>
              </a:xfrm>
              <a:custGeom>
                <a:rect b="b" l="l" r="r" t="t"/>
                <a:pathLst>
                  <a:path extrusionOk="0" h="14" w="10">
                    <a:moveTo>
                      <a:pt x="4" y="14"/>
                    </a:moveTo>
                    <a:cubicBezTo>
                      <a:pt x="1" y="14"/>
                      <a:pt x="2" y="9"/>
                      <a:pt x="1" y="5"/>
                    </a:cubicBezTo>
                    <a:cubicBezTo>
                      <a:pt x="0" y="2"/>
                      <a:pt x="2" y="2"/>
                      <a:pt x="3" y="0"/>
                    </a:cubicBezTo>
                    <a:cubicBezTo>
                      <a:pt x="4" y="1"/>
                      <a:pt x="4" y="1"/>
                      <a:pt x="4" y="1"/>
                    </a:cubicBezTo>
                    <a:cubicBezTo>
                      <a:pt x="4" y="1"/>
                      <a:pt x="6" y="2"/>
                      <a:pt x="6" y="3"/>
                    </a:cubicBezTo>
                    <a:cubicBezTo>
                      <a:pt x="6" y="4"/>
                      <a:pt x="6" y="4"/>
                      <a:pt x="4" y="5"/>
                    </a:cubicBezTo>
                    <a:cubicBezTo>
                      <a:pt x="3" y="6"/>
                      <a:pt x="6" y="9"/>
                      <a:pt x="8" y="12"/>
                    </a:cubicBezTo>
                    <a:cubicBezTo>
                      <a:pt x="10" y="14"/>
                      <a:pt x="7" y="14"/>
                      <a:pt x="4" y="14"/>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89" name="Google Shape;589;p24"/>
              <p:cNvSpPr/>
              <p:nvPr/>
            </p:nvSpPr>
            <p:spPr>
              <a:xfrm>
                <a:off x="2151" y="1649"/>
                <a:ext cx="24" cy="28"/>
              </a:xfrm>
              <a:custGeom>
                <a:rect b="b" l="l" r="r" t="t"/>
                <a:pathLst>
                  <a:path extrusionOk="0" h="12" w="10">
                    <a:moveTo>
                      <a:pt x="5" y="1"/>
                    </a:moveTo>
                    <a:cubicBezTo>
                      <a:pt x="6" y="1"/>
                      <a:pt x="7" y="1"/>
                      <a:pt x="8" y="2"/>
                    </a:cubicBezTo>
                    <a:cubicBezTo>
                      <a:pt x="8" y="2"/>
                      <a:pt x="8" y="2"/>
                      <a:pt x="8" y="2"/>
                    </a:cubicBezTo>
                    <a:cubicBezTo>
                      <a:pt x="9" y="3"/>
                      <a:pt x="8" y="3"/>
                      <a:pt x="9" y="4"/>
                    </a:cubicBezTo>
                    <a:cubicBezTo>
                      <a:pt x="9" y="5"/>
                      <a:pt x="7" y="6"/>
                      <a:pt x="7" y="8"/>
                    </a:cubicBezTo>
                    <a:cubicBezTo>
                      <a:pt x="7" y="9"/>
                      <a:pt x="9" y="9"/>
                      <a:pt x="10" y="10"/>
                    </a:cubicBezTo>
                    <a:cubicBezTo>
                      <a:pt x="10" y="10"/>
                      <a:pt x="10" y="11"/>
                      <a:pt x="10" y="11"/>
                    </a:cubicBezTo>
                    <a:cubicBezTo>
                      <a:pt x="10" y="12"/>
                      <a:pt x="8" y="12"/>
                      <a:pt x="6" y="12"/>
                    </a:cubicBezTo>
                    <a:cubicBezTo>
                      <a:pt x="4" y="12"/>
                      <a:pt x="3" y="11"/>
                      <a:pt x="2" y="9"/>
                    </a:cubicBezTo>
                    <a:cubicBezTo>
                      <a:pt x="1" y="9"/>
                      <a:pt x="0" y="8"/>
                      <a:pt x="0" y="7"/>
                    </a:cubicBezTo>
                    <a:cubicBezTo>
                      <a:pt x="0" y="6"/>
                      <a:pt x="0" y="4"/>
                      <a:pt x="1" y="2"/>
                    </a:cubicBezTo>
                    <a:cubicBezTo>
                      <a:pt x="1" y="1"/>
                      <a:pt x="1" y="0"/>
                      <a:pt x="2" y="0"/>
                    </a:cubicBezTo>
                    <a:cubicBezTo>
                      <a:pt x="2" y="0"/>
                      <a:pt x="3" y="0"/>
                      <a:pt x="3" y="0"/>
                    </a:cubicBezTo>
                    <a:cubicBezTo>
                      <a:pt x="4" y="0"/>
                      <a:pt x="4" y="1"/>
                      <a:pt x="5" y="1"/>
                    </a:cubicBezTo>
                    <a:cubicBezTo>
                      <a:pt x="5" y="1"/>
                      <a:pt x="5" y="1"/>
                      <a:pt x="5"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90" name="Google Shape;590;p24"/>
              <p:cNvSpPr/>
              <p:nvPr/>
            </p:nvSpPr>
            <p:spPr>
              <a:xfrm>
                <a:off x="2177" y="1637"/>
                <a:ext cx="47" cy="106"/>
              </a:xfrm>
              <a:custGeom>
                <a:rect b="b" l="l" r="r" t="t"/>
                <a:pathLst>
                  <a:path extrusionOk="0" h="45" w="20">
                    <a:moveTo>
                      <a:pt x="3" y="11"/>
                    </a:moveTo>
                    <a:cubicBezTo>
                      <a:pt x="5" y="12"/>
                      <a:pt x="6" y="14"/>
                      <a:pt x="7" y="13"/>
                    </a:cubicBezTo>
                    <a:cubicBezTo>
                      <a:pt x="8" y="11"/>
                      <a:pt x="9" y="10"/>
                      <a:pt x="7" y="8"/>
                    </a:cubicBezTo>
                    <a:cubicBezTo>
                      <a:pt x="6" y="6"/>
                      <a:pt x="3" y="6"/>
                      <a:pt x="6" y="5"/>
                    </a:cubicBezTo>
                    <a:cubicBezTo>
                      <a:pt x="6" y="5"/>
                      <a:pt x="7" y="5"/>
                      <a:pt x="7" y="5"/>
                    </a:cubicBezTo>
                    <a:cubicBezTo>
                      <a:pt x="9" y="5"/>
                      <a:pt x="10" y="6"/>
                      <a:pt x="10" y="8"/>
                    </a:cubicBezTo>
                    <a:cubicBezTo>
                      <a:pt x="10" y="8"/>
                      <a:pt x="10" y="8"/>
                      <a:pt x="10" y="8"/>
                    </a:cubicBezTo>
                    <a:cubicBezTo>
                      <a:pt x="10" y="9"/>
                      <a:pt x="10" y="9"/>
                      <a:pt x="11" y="8"/>
                    </a:cubicBezTo>
                    <a:cubicBezTo>
                      <a:pt x="12" y="7"/>
                      <a:pt x="14" y="5"/>
                      <a:pt x="13" y="4"/>
                    </a:cubicBezTo>
                    <a:cubicBezTo>
                      <a:pt x="12" y="3"/>
                      <a:pt x="11" y="3"/>
                      <a:pt x="13" y="2"/>
                    </a:cubicBezTo>
                    <a:cubicBezTo>
                      <a:pt x="15" y="1"/>
                      <a:pt x="18" y="0"/>
                      <a:pt x="19" y="0"/>
                    </a:cubicBezTo>
                    <a:cubicBezTo>
                      <a:pt x="19" y="0"/>
                      <a:pt x="19" y="0"/>
                      <a:pt x="19" y="0"/>
                    </a:cubicBezTo>
                    <a:cubicBezTo>
                      <a:pt x="20" y="1"/>
                      <a:pt x="20" y="1"/>
                      <a:pt x="20" y="1"/>
                    </a:cubicBezTo>
                    <a:cubicBezTo>
                      <a:pt x="20" y="1"/>
                      <a:pt x="20" y="1"/>
                      <a:pt x="19" y="1"/>
                    </a:cubicBezTo>
                    <a:cubicBezTo>
                      <a:pt x="19" y="2"/>
                      <a:pt x="15" y="2"/>
                      <a:pt x="15" y="3"/>
                    </a:cubicBezTo>
                    <a:cubicBezTo>
                      <a:pt x="15" y="5"/>
                      <a:pt x="18" y="3"/>
                      <a:pt x="15" y="6"/>
                    </a:cubicBezTo>
                    <a:cubicBezTo>
                      <a:pt x="12" y="8"/>
                      <a:pt x="11" y="9"/>
                      <a:pt x="11" y="9"/>
                    </a:cubicBezTo>
                    <a:cubicBezTo>
                      <a:pt x="11" y="10"/>
                      <a:pt x="11" y="10"/>
                      <a:pt x="11" y="10"/>
                    </a:cubicBezTo>
                    <a:cubicBezTo>
                      <a:pt x="9" y="19"/>
                      <a:pt x="10" y="24"/>
                      <a:pt x="11" y="30"/>
                    </a:cubicBezTo>
                    <a:cubicBezTo>
                      <a:pt x="12" y="36"/>
                      <a:pt x="11" y="39"/>
                      <a:pt x="10" y="41"/>
                    </a:cubicBezTo>
                    <a:cubicBezTo>
                      <a:pt x="9" y="43"/>
                      <a:pt x="6" y="45"/>
                      <a:pt x="6" y="45"/>
                    </a:cubicBezTo>
                    <a:cubicBezTo>
                      <a:pt x="5" y="44"/>
                      <a:pt x="5" y="43"/>
                      <a:pt x="6" y="40"/>
                    </a:cubicBezTo>
                    <a:cubicBezTo>
                      <a:pt x="7" y="37"/>
                      <a:pt x="8" y="36"/>
                      <a:pt x="8" y="35"/>
                    </a:cubicBezTo>
                    <a:cubicBezTo>
                      <a:pt x="7" y="35"/>
                      <a:pt x="7" y="34"/>
                      <a:pt x="7" y="34"/>
                    </a:cubicBezTo>
                    <a:cubicBezTo>
                      <a:pt x="5" y="32"/>
                      <a:pt x="5" y="30"/>
                      <a:pt x="4" y="30"/>
                    </a:cubicBezTo>
                    <a:cubicBezTo>
                      <a:pt x="3" y="30"/>
                      <a:pt x="2" y="30"/>
                      <a:pt x="2" y="28"/>
                    </a:cubicBezTo>
                    <a:cubicBezTo>
                      <a:pt x="2" y="26"/>
                      <a:pt x="0" y="22"/>
                      <a:pt x="1" y="17"/>
                    </a:cubicBezTo>
                    <a:cubicBezTo>
                      <a:pt x="2" y="11"/>
                      <a:pt x="1" y="9"/>
                      <a:pt x="3" y="1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91" name="Google Shape;591;p24"/>
              <p:cNvSpPr/>
              <p:nvPr/>
            </p:nvSpPr>
            <p:spPr>
              <a:xfrm>
                <a:off x="2144" y="1540"/>
                <a:ext cx="24" cy="19"/>
              </a:xfrm>
              <a:custGeom>
                <a:rect b="b" l="l" r="r" t="t"/>
                <a:pathLst>
                  <a:path extrusionOk="0" h="8" w="10">
                    <a:moveTo>
                      <a:pt x="1" y="6"/>
                    </a:moveTo>
                    <a:cubicBezTo>
                      <a:pt x="2" y="5"/>
                      <a:pt x="3" y="2"/>
                      <a:pt x="4" y="1"/>
                    </a:cubicBezTo>
                    <a:cubicBezTo>
                      <a:pt x="4" y="1"/>
                      <a:pt x="4" y="1"/>
                      <a:pt x="5" y="1"/>
                    </a:cubicBezTo>
                    <a:cubicBezTo>
                      <a:pt x="6" y="0"/>
                      <a:pt x="10" y="0"/>
                      <a:pt x="10" y="0"/>
                    </a:cubicBezTo>
                    <a:cubicBezTo>
                      <a:pt x="8" y="3"/>
                      <a:pt x="6" y="7"/>
                      <a:pt x="5" y="7"/>
                    </a:cubicBezTo>
                    <a:cubicBezTo>
                      <a:pt x="3" y="8"/>
                      <a:pt x="0" y="8"/>
                      <a:pt x="1" y="6"/>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92" name="Google Shape;592;p24"/>
              <p:cNvSpPr/>
              <p:nvPr/>
            </p:nvSpPr>
            <p:spPr>
              <a:xfrm>
                <a:off x="2139" y="1556"/>
                <a:ext cx="45" cy="48"/>
              </a:xfrm>
              <a:custGeom>
                <a:rect b="b" l="l" r="r" t="t"/>
                <a:pathLst>
                  <a:path extrusionOk="0" h="20" w="19">
                    <a:moveTo>
                      <a:pt x="1" y="16"/>
                    </a:moveTo>
                    <a:cubicBezTo>
                      <a:pt x="2" y="13"/>
                      <a:pt x="5" y="13"/>
                      <a:pt x="6" y="11"/>
                    </a:cubicBezTo>
                    <a:cubicBezTo>
                      <a:pt x="8" y="9"/>
                      <a:pt x="5" y="8"/>
                      <a:pt x="6" y="5"/>
                    </a:cubicBezTo>
                    <a:cubicBezTo>
                      <a:pt x="7" y="1"/>
                      <a:pt x="8" y="3"/>
                      <a:pt x="15" y="0"/>
                    </a:cubicBezTo>
                    <a:cubicBezTo>
                      <a:pt x="15" y="0"/>
                      <a:pt x="15" y="0"/>
                      <a:pt x="15" y="0"/>
                    </a:cubicBezTo>
                    <a:cubicBezTo>
                      <a:pt x="15" y="0"/>
                      <a:pt x="16" y="1"/>
                      <a:pt x="18" y="1"/>
                    </a:cubicBezTo>
                    <a:cubicBezTo>
                      <a:pt x="19" y="2"/>
                      <a:pt x="18" y="3"/>
                      <a:pt x="17" y="4"/>
                    </a:cubicBezTo>
                    <a:cubicBezTo>
                      <a:pt x="16" y="4"/>
                      <a:pt x="16" y="5"/>
                      <a:pt x="16" y="6"/>
                    </a:cubicBezTo>
                    <a:cubicBezTo>
                      <a:pt x="15" y="8"/>
                      <a:pt x="10" y="12"/>
                      <a:pt x="5" y="16"/>
                    </a:cubicBezTo>
                    <a:cubicBezTo>
                      <a:pt x="0" y="20"/>
                      <a:pt x="0" y="19"/>
                      <a:pt x="1" y="16"/>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93" name="Google Shape;593;p24"/>
              <p:cNvSpPr/>
              <p:nvPr/>
            </p:nvSpPr>
            <p:spPr>
              <a:xfrm>
                <a:off x="2137" y="1675"/>
                <a:ext cx="28" cy="40"/>
              </a:xfrm>
              <a:custGeom>
                <a:rect b="b" l="l" r="r" t="t"/>
                <a:pathLst>
                  <a:path extrusionOk="0" h="17" w="12">
                    <a:moveTo>
                      <a:pt x="1" y="1"/>
                    </a:moveTo>
                    <a:cubicBezTo>
                      <a:pt x="1" y="0"/>
                      <a:pt x="4" y="0"/>
                      <a:pt x="3" y="0"/>
                    </a:cubicBezTo>
                    <a:cubicBezTo>
                      <a:pt x="7" y="0"/>
                      <a:pt x="11" y="1"/>
                      <a:pt x="12" y="3"/>
                    </a:cubicBezTo>
                    <a:cubicBezTo>
                      <a:pt x="12" y="5"/>
                      <a:pt x="12" y="5"/>
                      <a:pt x="12" y="6"/>
                    </a:cubicBezTo>
                    <a:cubicBezTo>
                      <a:pt x="11" y="6"/>
                      <a:pt x="11" y="7"/>
                      <a:pt x="11" y="8"/>
                    </a:cubicBezTo>
                    <a:cubicBezTo>
                      <a:pt x="9" y="11"/>
                      <a:pt x="9" y="12"/>
                      <a:pt x="9" y="13"/>
                    </a:cubicBezTo>
                    <a:cubicBezTo>
                      <a:pt x="9" y="13"/>
                      <a:pt x="9" y="13"/>
                      <a:pt x="9" y="14"/>
                    </a:cubicBezTo>
                    <a:cubicBezTo>
                      <a:pt x="9" y="15"/>
                      <a:pt x="6" y="17"/>
                      <a:pt x="6" y="15"/>
                    </a:cubicBezTo>
                    <a:cubicBezTo>
                      <a:pt x="5" y="12"/>
                      <a:pt x="5" y="14"/>
                      <a:pt x="6" y="10"/>
                    </a:cubicBezTo>
                    <a:cubicBezTo>
                      <a:pt x="8" y="6"/>
                      <a:pt x="10" y="6"/>
                      <a:pt x="9" y="5"/>
                    </a:cubicBezTo>
                    <a:cubicBezTo>
                      <a:pt x="8" y="4"/>
                      <a:pt x="6" y="4"/>
                      <a:pt x="4" y="3"/>
                    </a:cubicBezTo>
                    <a:cubicBezTo>
                      <a:pt x="1" y="2"/>
                      <a:pt x="0" y="1"/>
                      <a:pt x="1"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94" name="Google Shape;594;p24"/>
              <p:cNvSpPr/>
              <p:nvPr/>
            </p:nvSpPr>
            <p:spPr>
              <a:xfrm>
                <a:off x="1960" y="1263"/>
                <a:ext cx="123" cy="64"/>
              </a:xfrm>
              <a:custGeom>
                <a:rect b="b" l="l" r="r" t="t"/>
                <a:pathLst>
                  <a:path extrusionOk="0" h="27" w="52">
                    <a:moveTo>
                      <a:pt x="2" y="22"/>
                    </a:moveTo>
                    <a:cubicBezTo>
                      <a:pt x="1" y="20"/>
                      <a:pt x="4" y="21"/>
                      <a:pt x="6" y="20"/>
                    </a:cubicBezTo>
                    <a:cubicBezTo>
                      <a:pt x="7" y="20"/>
                      <a:pt x="8" y="19"/>
                      <a:pt x="8" y="19"/>
                    </a:cubicBezTo>
                    <a:cubicBezTo>
                      <a:pt x="8" y="18"/>
                      <a:pt x="8" y="17"/>
                      <a:pt x="9" y="16"/>
                    </a:cubicBezTo>
                    <a:cubicBezTo>
                      <a:pt x="9" y="15"/>
                      <a:pt x="11" y="15"/>
                      <a:pt x="12" y="15"/>
                    </a:cubicBezTo>
                    <a:cubicBezTo>
                      <a:pt x="13" y="15"/>
                      <a:pt x="13" y="15"/>
                      <a:pt x="14" y="14"/>
                    </a:cubicBezTo>
                    <a:cubicBezTo>
                      <a:pt x="14" y="12"/>
                      <a:pt x="11" y="13"/>
                      <a:pt x="13" y="12"/>
                    </a:cubicBezTo>
                    <a:cubicBezTo>
                      <a:pt x="15" y="11"/>
                      <a:pt x="20" y="13"/>
                      <a:pt x="22" y="12"/>
                    </a:cubicBezTo>
                    <a:cubicBezTo>
                      <a:pt x="23" y="11"/>
                      <a:pt x="21" y="11"/>
                      <a:pt x="19" y="9"/>
                    </a:cubicBezTo>
                    <a:cubicBezTo>
                      <a:pt x="17" y="7"/>
                      <a:pt x="14" y="9"/>
                      <a:pt x="12" y="8"/>
                    </a:cubicBezTo>
                    <a:cubicBezTo>
                      <a:pt x="10" y="8"/>
                      <a:pt x="7" y="8"/>
                      <a:pt x="4" y="9"/>
                    </a:cubicBezTo>
                    <a:cubicBezTo>
                      <a:pt x="0" y="9"/>
                      <a:pt x="1" y="7"/>
                      <a:pt x="1" y="5"/>
                    </a:cubicBezTo>
                    <a:cubicBezTo>
                      <a:pt x="2" y="3"/>
                      <a:pt x="4" y="5"/>
                      <a:pt x="10" y="5"/>
                    </a:cubicBezTo>
                    <a:cubicBezTo>
                      <a:pt x="10" y="5"/>
                      <a:pt x="10" y="5"/>
                      <a:pt x="10" y="5"/>
                    </a:cubicBezTo>
                    <a:cubicBezTo>
                      <a:pt x="11" y="5"/>
                      <a:pt x="13" y="4"/>
                      <a:pt x="16" y="4"/>
                    </a:cubicBezTo>
                    <a:cubicBezTo>
                      <a:pt x="20" y="3"/>
                      <a:pt x="24" y="3"/>
                      <a:pt x="29" y="2"/>
                    </a:cubicBezTo>
                    <a:cubicBezTo>
                      <a:pt x="33" y="1"/>
                      <a:pt x="34" y="0"/>
                      <a:pt x="39" y="0"/>
                    </a:cubicBezTo>
                    <a:cubicBezTo>
                      <a:pt x="43" y="1"/>
                      <a:pt x="42" y="3"/>
                      <a:pt x="41" y="4"/>
                    </a:cubicBezTo>
                    <a:cubicBezTo>
                      <a:pt x="40" y="4"/>
                      <a:pt x="39" y="4"/>
                      <a:pt x="38" y="5"/>
                    </a:cubicBezTo>
                    <a:cubicBezTo>
                      <a:pt x="35" y="5"/>
                      <a:pt x="30" y="6"/>
                      <a:pt x="30" y="8"/>
                    </a:cubicBezTo>
                    <a:cubicBezTo>
                      <a:pt x="30" y="10"/>
                      <a:pt x="33" y="11"/>
                      <a:pt x="36" y="11"/>
                    </a:cubicBezTo>
                    <a:cubicBezTo>
                      <a:pt x="38" y="11"/>
                      <a:pt x="39" y="10"/>
                      <a:pt x="41" y="10"/>
                    </a:cubicBezTo>
                    <a:cubicBezTo>
                      <a:pt x="46" y="8"/>
                      <a:pt x="47" y="7"/>
                      <a:pt x="50" y="8"/>
                    </a:cubicBezTo>
                    <a:cubicBezTo>
                      <a:pt x="52" y="8"/>
                      <a:pt x="45" y="8"/>
                      <a:pt x="45" y="10"/>
                    </a:cubicBezTo>
                    <a:cubicBezTo>
                      <a:pt x="45" y="11"/>
                      <a:pt x="46" y="11"/>
                      <a:pt x="45" y="12"/>
                    </a:cubicBezTo>
                    <a:cubicBezTo>
                      <a:pt x="45" y="13"/>
                      <a:pt x="42" y="14"/>
                      <a:pt x="40" y="14"/>
                    </a:cubicBezTo>
                    <a:cubicBezTo>
                      <a:pt x="40" y="15"/>
                      <a:pt x="39" y="15"/>
                      <a:pt x="39" y="16"/>
                    </a:cubicBezTo>
                    <a:cubicBezTo>
                      <a:pt x="39" y="17"/>
                      <a:pt x="39" y="18"/>
                      <a:pt x="40" y="19"/>
                    </a:cubicBezTo>
                    <a:cubicBezTo>
                      <a:pt x="41" y="20"/>
                      <a:pt x="39" y="20"/>
                      <a:pt x="38" y="21"/>
                    </a:cubicBezTo>
                    <a:cubicBezTo>
                      <a:pt x="38" y="21"/>
                      <a:pt x="37" y="21"/>
                      <a:pt x="37" y="21"/>
                    </a:cubicBezTo>
                    <a:cubicBezTo>
                      <a:pt x="36" y="21"/>
                      <a:pt x="35" y="20"/>
                      <a:pt x="34" y="20"/>
                    </a:cubicBezTo>
                    <a:cubicBezTo>
                      <a:pt x="33" y="19"/>
                      <a:pt x="33" y="19"/>
                      <a:pt x="33" y="19"/>
                    </a:cubicBezTo>
                    <a:cubicBezTo>
                      <a:pt x="32" y="19"/>
                      <a:pt x="32" y="18"/>
                      <a:pt x="32" y="18"/>
                    </a:cubicBezTo>
                    <a:cubicBezTo>
                      <a:pt x="30" y="18"/>
                      <a:pt x="25" y="19"/>
                      <a:pt x="25" y="19"/>
                    </a:cubicBezTo>
                    <a:cubicBezTo>
                      <a:pt x="25" y="19"/>
                      <a:pt x="27" y="21"/>
                      <a:pt x="26" y="22"/>
                    </a:cubicBezTo>
                    <a:cubicBezTo>
                      <a:pt x="26" y="23"/>
                      <a:pt x="24" y="23"/>
                      <a:pt x="22" y="24"/>
                    </a:cubicBezTo>
                    <a:cubicBezTo>
                      <a:pt x="20" y="24"/>
                      <a:pt x="15" y="27"/>
                      <a:pt x="13" y="27"/>
                    </a:cubicBezTo>
                    <a:cubicBezTo>
                      <a:pt x="11" y="27"/>
                      <a:pt x="12" y="26"/>
                      <a:pt x="13" y="25"/>
                    </a:cubicBezTo>
                    <a:cubicBezTo>
                      <a:pt x="13" y="25"/>
                      <a:pt x="17" y="23"/>
                      <a:pt x="19" y="22"/>
                    </a:cubicBezTo>
                    <a:cubicBezTo>
                      <a:pt x="22" y="21"/>
                      <a:pt x="21" y="20"/>
                      <a:pt x="21" y="19"/>
                    </a:cubicBezTo>
                    <a:cubicBezTo>
                      <a:pt x="21" y="18"/>
                      <a:pt x="20" y="19"/>
                      <a:pt x="16" y="19"/>
                    </a:cubicBezTo>
                    <a:cubicBezTo>
                      <a:pt x="12" y="20"/>
                      <a:pt x="11" y="23"/>
                      <a:pt x="10" y="24"/>
                    </a:cubicBezTo>
                    <a:cubicBezTo>
                      <a:pt x="8" y="25"/>
                      <a:pt x="3" y="23"/>
                      <a:pt x="2" y="22"/>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95" name="Google Shape;595;p24"/>
              <p:cNvSpPr/>
              <p:nvPr/>
            </p:nvSpPr>
            <p:spPr>
              <a:xfrm>
                <a:off x="1971" y="1393"/>
                <a:ext cx="159" cy="66"/>
              </a:xfrm>
              <a:custGeom>
                <a:rect b="b" l="l" r="r" t="t"/>
                <a:pathLst>
                  <a:path extrusionOk="0" h="28" w="67">
                    <a:moveTo>
                      <a:pt x="14" y="25"/>
                    </a:moveTo>
                    <a:cubicBezTo>
                      <a:pt x="10" y="23"/>
                      <a:pt x="12" y="24"/>
                      <a:pt x="6" y="22"/>
                    </a:cubicBezTo>
                    <a:cubicBezTo>
                      <a:pt x="0" y="20"/>
                      <a:pt x="1" y="19"/>
                      <a:pt x="3" y="16"/>
                    </a:cubicBezTo>
                    <a:cubicBezTo>
                      <a:pt x="5" y="14"/>
                      <a:pt x="6" y="17"/>
                      <a:pt x="8" y="19"/>
                    </a:cubicBezTo>
                    <a:cubicBezTo>
                      <a:pt x="10" y="20"/>
                      <a:pt x="11" y="20"/>
                      <a:pt x="12" y="20"/>
                    </a:cubicBezTo>
                    <a:cubicBezTo>
                      <a:pt x="14" y="20"/>
                      <a:pt x="15" y="20"/>
                      <a:pt x="18" y="19"/>
                    </a:cubicBezTo>
                    <a:cubicBezTo>
                      <a:pt x="21" y="19"/>
                      <a:pt x="21" y="18"/>
                      <a:pt x="21" y="18"/>
                    </a:cubicBezTo>
                    <a:cubicBezTo>
                      <a:pt x="21" y="17"/>
                      <a:pt x="22" y="17"/>
                      <a:pt x="22" y="16"/>
                    </a:cubicBezTo>
                    <a:cubicBezTo>
                      <a:pt x="24" y="15"/>
                      <a:pt x="25" y="16"/>
                      <a:pt x="26" y="14"/>
                    </a:cubicBezTo>
                    <a:cubicBezTo>
                      <a:pt x="27" y="12"/>
                      <a:pt x="25" y="9"/>
                      <a:pt x="24" y="7"/>
                    </a:cubicBezTo>
                    <a:cubicBezTo>
                      <a:pt x="23" y="4"/>
                      <a:pt x="24" y="0"/>
                      <a:pt x="27" y="2"/>
                    </a:cubicBezTo>
                    <a:cubicBezTo>
                      <a:pt x="27" y="2"/>
                      <a:pt x="27" y="5"/>
                      <a:pt x="28" y="6"/>
                    </a:cubicBezTo>
                    <a:cubicBezTo>
                      <a:pt x="29" y="8"/>
                      <a:pt x="31" y="7"/>
                      <a:pt x="32" y="8"/>
                    </a:cubicBezTo>
                    <a:cubicBezTo>
                      <a:pt x="32" y="8"/>
                      <a:pt x="33" y="8"/>
                      <a:pt x="33" y="9"/>
                    </a:cubicBezTo>
                    <a:cubicBezTo>
                      <a:pt x="34" y="10"/>
                      <a:pt x="33" y="12"/>
                      <a:pt x="34" y="15"/>
                    </a:cubicBezTo>
                    <a:cubicBezTo>
                      <a:pt x="35" y="18"/>
                      <a:pt x="42" y="14"/>
                      <a:pt x="45" y="12"/>
                    </a:cubicBezTo>
                    <a:cubicBezTo>
                      <a:pt x="49" y="9"/>
                      <a:pt x="49" y="9"/>
                      <a:pt x="54" y="6"/>
                    </a:cubicBezTo>
                    <a:cubicBezTo>
                      <a:pt x="55" y="6"/>
                      <a:pt x="56" y="5"/>
                      <a:pt x="57" y="5"/>
                    </a:cubicBezTo>
                    <a:cubicBezTo>
                      <a:pt x="60" y="5"/>
                      <a:pt x="62" y="7"/>
                      <a:pt x="64" y="7"/>
                    </a:cubicBezTo>
                    <a:cubicBezTo>
                      <a:pt x="67" y="8"/>
                      <a:pt x="67" y="10"/>
                      <a:pt x="64" y="9"/>
                    </a:cubicBezTo>
                    <a:cubicBezTo>
                      <a:pt x="61" y="8"/>
                      <a:pt x="58" y="8"/>
                      <a:pt x="55" y="8"/>
                    </a:cubicBezTo>
                    <a:cubicBezTo>
                      <a:pt x="52" y="9"/>
                      <a:pt x="58" y="8"/>
                      <a:pt x="60" y="9"/>
                    </a:cubicBezTo>
                    <a:cubicBezTo>
                      <a:pt x="60" y="9"/>
                      <a:pt x="60" y="9"/>
                      <a:pt x="60" y="10"/>
                    </a:cubicBezTo>
                    <a:cubicBezTo>
                      <a:pt x="59" y="11"/>
                      <a:pt x="57" y="12"/>
                      <a:pt x="55" y="13"/>
                    </a:cubicBezTo>
                    <a:cubicBezTo>
                      <a:pt x="53" y="14"/>
                      <a:pt x="53" y="14"/>
                      <a:pt x="52" y="14"/>
                    </a:cubicBezTo>
                    <a:cubicBezTo>
                      <a:pt x="51" y="15"/>
                      <a:pt x="50" y="15"/>
                      <a:pt x="48" y="16"/>
                    </a:cubicBezTo>
                    <a:cubicBezTo>
                      <a:pt x="47" y="16"/>
                      <a:pt x="47" y="16"/>
                      <a:pt x="47" y="16"/>
                    </a:cubicBezTo>
                    <a:cubicBezTo>
                      <a:pt x="44" y="18"/>
                      <a:pt x="45" y="18"/>
                      <a:pt x="43" y="19"/>
                    </a:cubicBezTo>
                    <a:cubicBezTo>
                      <a:pt x="43" y="20"/>
                      <a:pt x="43" y="20"/>
                      <a:pt x="42" y="20"/>
                    </a:cubicBezTo>
                    <a:cubicBezTo>
                      <a:pt x="41" y="21"/>
                      <a:pt x="40" y="21"/>
                      <a:pt x="40" y="21"/>
                    </a:cubicBezTo>
                    <a:cubicBezTo>
                      <a:pt x="39" y="21"/>
                      <a:pt x="39" y="22"/>
                      <a:pt x="38" y="22"/>
                    </a:cubicBezTo>
                    <a:cubicBezTo>
                      <a:pt x="38" y="22"/>
                      <a:pt x="37" y="21"/>
                      <a:pt x="35" y="21"/>
                    </a:cubicBezTo>
                    <a:cubicBezTo>
                      <a:pt x="30" y="21"/>
                      <a:pt x="31" y="22"/>
                      <a:pt x="30" y="24"/>
                    </a:cubicBezTo>
                    <a:cubicBezTo>
                      <a:pt x="28" y="26"/>
                      <a:pt x="27" y="25"/>
                      <a:pt x="24" y="26"/>
                    </a:cubicBezTo>
                    <a:cubicBezTo>
                      <a:pt x="21" y="28"/>
                      <a:pt x="18" y="27"/>
                      <a:pt x="14" y="25"/>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96" name="Google Shape;596;p24"/>
              <p:cNvSpPr/>
              <p:nvPr/>
            </p:nvSpPr>
            <p:spPr>
              <a:xfrm>
                <a:off x="2023" y="1502"/>
                <a:ext cx="105" cy="35"/>
              </a:xfrm>
              <a:custGeom>
                <a:rect b="b" l="l" r="r" t="t"/>
                <a:pathLst>
                  <a:path extrusionOk="0" h="15" w="44">
                    <a:moveTo>
                      <a:pt x="16" y="10"/>
                    </a:moveTo>
                    <a:cubicBezTo>
                      <a:pt x="16" y="10"/>
                      <a:pt x="15" y="10"/>
                      <a:pt x="15" y="10"/>
                    </a:cubicBezTo>
                    <a:cubicBezTo>
                      <a:pt x="14" y="10"/>
                      <a:pt x="14" y="10"/>
                      <a:pt x="13" y="10"/>
                    </a:cubicBezTo>
                    <a:cubicBezTo>
                      <a:pt x="13" y="10"/>
                      <a:pt x="12" y="10"/>
                      <a:pt x="12" y="10"/>
                    </a:cubicBezTo>
                    <a:cubicBezTo>
                      <a:pt x="10" y="10"/>
                      <a:pt x="10" y="10"/>
                      <a:pt x="7" y="9"/>
                    </a:cubicBezTo>
                    <a:cubicBezTo>
                      <a:pt x="6" y="9"/>
                      <a:pt x="6" y="9"/>
                      <a:pt x="6" y="9"/>
                    </a:cubicBezTo>
                    <a:cubicBezTo>
                      <a:pt x="4" y="9"/>
                      <a:pt x="4" y="11"/>
                      <a:pt x="4" y="13"/>
                    </a:cubicBezTo>
                    <a:cubicBezTo>
                      <a:pt x="4" y="15"/>
                      <a:pt x="2" y="12"/>
                      <a:pt x="1" y="10"/>
                    </a:cubicBezTo>
                    <a:cubicBezTo>
                      <a:pt x="0" y="8"/>
                      <a:pt x="3" y="7"/>
                      <a:pt x="4" y="6"/>
                    </a:cubicBezTo>
                    <a:cubicBezTo>
                      <a:pt x="4" y="6"/>
                      <a:pt x="6" y="7"/>
                      <a:pt x="5" y="8"/>
                    </a:cubicBezTo>
                    <a:cubicBezTo>
                      <a:pt x="4" y="9"/>
                      <a:pt x="6" y="8"/>
                      <a:pt x="8" y="8"/>
                    </a:cubicBezTo>
                    <a:cubicBezTo>
                      <a:pt x="11" y="9"/>
                      <a:pt x="11" y="8"/>
                      <a:pt x="13" y="6"/>
                    </a:cubicBezTo>
                    <a:cubicBezTo>
                      <a:pt x="16" y="4"/>
                      <a:pt x="16" y="5"/>
                      <a:pt x="19" y="4"/>
                    </a:cubicBezTo>
                    <a:cubicBezTo>
                      <a:pt x="21" y="3"/>
                      <a:pt x="22" y="1"/>
                      <a:pt x="24" y="0"/>
                    </a:cubicBezTo>
                    <a:cubicBezTo>
                      <a:pt x="26" y="0"/>
                      <a:pt x="26" y="1"/>
                      <a:pt x="28" y="3"/>
                    </a:cubicBezTo>
                    <a:cubicBezTo>
                      <a:pt x="30" y="4"/>
                      <a:pt x="28" y="3"/>
                      <a:pt x="31" y="3"/>
                    </a:cubicBezTo>
                    <a:cubicBezTo>
                      <a:pt x="34" y="4"/>
                      <a:pt x="40" y="5"/>
                      <a:pt x="42" y="7"/>
                    </a:cubicBezTo>
                    <a:cubicBezTo>
                      <a:pt x="44" y="8"/>
                      <a:pt x="41" y="7"/>
                      <a:pt x="37" y="6"/>
                    </a:cubicBezTo>
                    <a:cubicBezTo>
                      <a:pt x="33" y="6"/>
                      <a:pt x="34" y="6"/>
                      <a:pt x="33" y="7"/>
                    </a:cubicBezTo>
                    <a:cubicBezTo>
                      <a:pt x="33" y="8"/>
                      <a:pt x="32" y="7"/>
                      <a:pt x="27" y="7"/>
                    </a:cubicBezTo>
                    <a:cubicBezTo>
                      <a:pt x="21" y="6"/>
                      <a:pt x="23" y="7"/>
                      <a:pt x="19" y="7"/>
                    </a:cubicBezTo>
                    <a:cubicBezTo>
                      <a:pt x="15" y="8"/>
                      <a:pt x="18" y="9"/>
                      <a:pt x="16" y="1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97" name="Google Shape;597;p24"/>
              <p:cNvSpPr/>
              <p:nvPr/>
            </p:nvSpPr>
            <p:spPr>
              <a:xfrm>
                <a:off x="2248" y="2420"/>
                <a:ext cx="19" cy="19"/>
              </a:xfrm>
              <a:custGeom>
                <a:rect b="b" l="l" r="r" t="t"/>
                <a:pathLst>
                  <a:path extrusionOk="0" h="8" w="8">
                    <a:moveTo>
                      <a:pt x="8" y="7"/>
                    </a:moveTo>
                    <a:cubicBezTo>
                      <a:pt x="8" y="7"/>
                      <a:pt x="8" y="7"/>
                      <a:pt x="8" y="7"/>
                    </a:cubicBezTo>
                    <a:cubicBezTo>
                      <a:pt x="8" y="7"/>
                      <a:pt x="8" y="7"/>
                      <a:pt x="8" y="7"/>
                    </a:cubicBezTo>
                    <a:cubicBezTo>
                      <a:pt x="8" y="7"/>
                      <a:pt x="8" y="7"/>
                      <a:pt x="8" y="7"/>
                    </a:cubicBezTo>
                    <a:cubicBezTo>
                      <a:pt x="8" y="7"/>
                      <a:pt x="8" y="7"/>
                      <a:pt x="8" y="7"/>
                    </a:cubicBezTo>
                    <a:cubicBezTo>
                      <a:pt x="8" y="7"/>
                      <a:pt x="8" y="7"/>
                      <a:pt x="8" y="7"/>
                    </a:cubicBezTo>
                    <a:cubicBezTo>
                      <a:pt x="8" y="7"/>
                      <a:pt x="7" y="7"/>
                      <a:pt x="7" y="7"/>
                    </a:cubicBezTo>
                    <a:cubicBezTo>
                      <a:pt x="7" y="7"/>
                      <a:pt x="7" y="7"/>
                      <a:pt x="7" y="7"/>
                    </a:cubicBezTo>
                    <a:cubicBezTo>
                      <a:pt x="6" y="8"/>
                      <a:pt x="6" y="7"/>
                      <a:pt x="4" y="6"/>
                    </a:cubicBezTo>
                    <a:cubicBezTo>
                      <a:pt x="3" y="6"/>
                      <a:pt x="3" y="6"/>
                      <a:pt x="3" y="6"/>
                    </a:cubicBezTo>
                    <a:cubicBezTo>
                      <a:pt x="3" y="6"/>
                      <a:pt x="3" y="6"/>
                      <a:pt x="2" y="6"/>
                    </a:cubicBezTo>
                    <a:cubicBezTo>
                      <a:pt x="2" y="5"/>
                      <a:pt x="2" y="5"/>
                      <a:pt x="2" y="5"/>
                    </a:cubicBezTo>
                    <a:cubicBezTo>
                      <a:pt x="2" y="5"/>
                      <a:pt x="2" y="5"/>
                      <a:pt x="2" y="5"/>
                    </a:cubicBezTo>
                    <a:cubicBezTo>
                      <a:pt x="2" y="5"/>
                      <a:pt x="2" y="4"/>
                      <a:pt x="2" y="4"/>
                    </a:cubicBezTo>
                    <a:cubicBezTo>
                      <a:pt x="1" y="4"/>
                      <a:pt x="1" y="4"/>
                      <a:pt x="1" y="3"/>
                    </a:cubicBezTo>
                    <a:cubicBezTo>
                      <a:pt x="1" y="3"/>
                      <a:pt x="1" y="3"/>
                      <a:pt x="1" y="2"/>
                    </a:cubicBezTo>
                    <a:cubicBezTo>
                      <a:pt x="0" y="0"/>
                      <a:pt x="2" y="1"/>
                      <a:pt x="3" y="1"/>
                    </a:cubicBezTo>
                    <a:cubicBezTo>
                      <a:pt x="3" y="1"/>
                      <a:pt x="3" y="2"/>
                      <a:pt x="3" y="2"/>
                    </a:cubicBezTo>
                    <a:cubicBezTo>
                      <a:pt x="4" y="2"/>
                      <a:pt x="4" y="2"/>
                      <a:pt x="6" y="2"/>
                    </a:cubicBezTo>
                    <a:cubicBezTo>
                      <a:pt x="7" y="2"/>
                      <a:pt x="7" y="3"/>
                      <a:pt x="8" y="5"/>
                    </a:cubicBezTo>
                    <a:cubicBezTo>
                      <a:pt x="8" y="5"/>
                      <a:pt x="8" y="6"/>
                      <a:pt x="8" y="6"/>
                    </a:cubicBezTo>
                    <a:cubicBezTo>
                      <a:pt x="8" y="6"/>
                      <a:pt x="8" y="6"/>
                      <a:pt x="8" y="6"/>
                    </a:cubicBezTo>
                    <a:cubicBezTo>
                      <a:pt x="8" y="6"/>
                      <a:pt x="8" y="6"/>
                      <a:pt x="8" y="6"/>
                    </a:cubicBezTo>
                    <a:cubicBezTo>
                      <a:pt x="8" y="6"/>
                      <a:pt x="8" y="6"/>
                      <a:pt x="8" y="6"/>
                    </a:cubicBezTo>
                    <a:cubicBezTo>
                      <a:pt x="8" y="6"/>
                      <a:pt x="8" y="6"/>
                      <a:pt x="8" y="6"/>
                    </a:cubicBezTo>
                    <a:cubicBezTo>
                      <a:pt x="8" y="6"/>
                      <a:pt x="8" y="6"/>
                      <a:pt x="8" y="6"/>
                    </a:cubicBezTo>
                    <a:cubicBezTo>
                      <a:pt x="8" y="7"/>
                      <a:pt x="8" y="7"/>
                      <a:pt x="8" y="7"/>
                    </a:cubicBezTo>
                    <a:cubicBezTo>
                      <a:pt x="8" y="7"/>
                      <a:pt x="8" y="7"/>
                      <a:pt x="8" y="7"/>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98" name="Google Shape;598;p24"/>
              <p:cNvSpPr/>
              <p:nvPr/>
            </p:nvSpPr>
            <p:spPr>
              <a:xfrm>
                <a:off x="4053" y="2046"/>
                <a:ext cx="12" cy="10"/>
              </a:xfrm>
              <a:custGeom>
                <a:rect b="b" l="l" r="r" t="t"/>
                <a:pathLst>
                  <a:path extrusionOk="0" h="4" w="5">
                    <a:moveTo>
                      <a:pt x="1" y="3"/>
                    </a:moveTo>
                    <a:cubicBezTo>
                      <a:pt x="1" y="3"/>
                      <a:pt x="0" y="4"/>
                      <a:pt x="2" y="4"/>
                    </a:cubicBezTo>
                    <a:cubicBezTo>
                      <a:pt x="3" y="3"/>
                      <a:pt x="5" y="1"/>
                      <a:pt x="5" y="1"/>
                    </a:cubicBezTo>
                    <a:cubicBezTo>
                      <a:pt x="5" y="0"/>
                      <a:pt x="5" y="0"/>
                      <a:pt x="5" y="0"/>
                    </a:cubicBezTo>
                    <a:cubicBezTo>
                      <a:pt x="2" y="1"/>
                      <a:pt x="1" y="2"/>
                      <a:pt x="1" y="3"/>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grpSp>
        <p:sp>
          <p:nvSpPr>
            <p:cNvPr id="599" name="Google Shape;599;p24"/>
            <p:cNvSpPr/>
            <p:nvPr/>
          </p:nvSpPr>
          <p:spPr>
            <a:xfrm>
              <a:off x="4046" y="2056"/>
              <a:ext cx="7" cy="7"/>
            </a:xfrm>
            <a:custGeom>
              <a:rect b="b" l="l" r="r" t="t"/>
              <a:pathLst>
                <a:path extrusionOk="0" h="3" w="3">
                  <a:moveTo>
                    <a:pt x="2" y="2"/>
                  </a:moveTo>
                  <a:cubicBezTo>
                    <a:pt x="2" y="1"/>
                    <a:pt x="1" y="0"/>
                    <a:pt x="1" y="0"/>
                  </a:cubicBezTo>
                  <a:cubicBezTo>
                    <a:pt x="0" y="1"/>
                    <a:pt x="0" y="3"/>
                    <a:pt x="1" y="3"/>
                  </a:cubicBezTo>
                  <a:cubicBezTo>
                    <a:pt x="2" y="3"/>
                    <a:pt x="3" y="2"/>
                    <a:pt x="2" y="2"/>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00" name="Google Shape;600;p24"/>
            <p:cNvSpPr/>
            <p:nvPr/>
          </p:nvSpPr>
          <p:spPr>
            <a:xfrm>
              <a:off x="3738" y="1649"/>
              <a:ext cx="33" cy="23"/>
            </a:xfrm>
            <a:custGeom>
              <a:rect b="b" l="l" r="r" t="t"/>
              <a:pathLst>
                <a:path extrusionOk="0" h="10" w="14">
                  <a:moveTo>
                    <a:pt x="11" y="2"/>
                  </a:moveTo>
                  <a:cubicBezTo>
                    <a:pt x="10" y="3"/>
                    <a:pt x="9" y="2"/>
                    <a:pt x="9" y="3"/>
                  </a:cubicBezTo>
                  <a:cubicBezTo>
                    <a:pt x="8" y="4"/>
                    <a:pt x="8" y="4"/>
                    <a:pt x="7" y="5"/>
                  </a:cubicBezTo>
                  <a:cubicBezTo>
                    <a:pt x="7" y="6"/>
                    <a:pt x="6" y="6"/>
                    <a:pt x="4" y="6"/>
                  </a:cubicBezTo>
                  <a:cubicBezTo>
                    <a:pt x="2" y="7"/>
                    <a:pt x="1" y="7"/>
                    <a:pt x="0" y="8"/>
                  </a:cubicBezTo>
                  <a:cubicBezTo>
                    <a:pt x="0" y="9"/>
                    <a:pt x="1" y="9"/>
                    <a:pt x="1" y="10"/>
                  </a:cubicBezTo>
                  <a:cubicBezTo>
                    <a:pt x="2" y="10"/>
                    <a:pt x="2" y="9"/>
                    <a:pt x="3" y="8"/>
                  </a:cubicBezTo>
                  <a:cubicBezTo>
                    <a:pt x="4" y="7"/>
                    <a:pt x="4" y="8"/>
                    <a:pt x="5" y="7"/>
                  </a:cubicBezTo>
                  <a:cubicBezTo>
                    <a:pt x="6" y="7"/>
                    <a:pt x="9" y="7"/>
                    <a:pt x="10" y="7"/>
                  </a:cubicBezTo>
                  <a:cubicBezTo>
                    <a:pt x="11" y="7"/>
                    <a:pt x="11" y="7"/>
                    <a:pt x="12" y="7"/>
                  </a:cubicBezTo>
                  <a:cubicBezTo>
                    <a:pt x="13" y="6"/>
                    <a:pt x="13" y="4"/>
                    <a:pt x="13" y="3"/>
                  </a:cubicBezTo>
                  <a:cubicBezTo>
                    <a:pt x="13" y="2"/>
                    <a:pt x="14" y="2"/>
                    <a:pt x="14" y="0"/>
                  </a:cubicBezTo>
                  <a:cubicBezTo>
                    <a:pt x="13" y="0"/>
                    <a:pt x="12" y="1"/>
                    <a:pt x="11" y="2"/>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01" name="Google Shape;601;p24"/>
            <p:cNvSpPr/>
            <p:nvPr/>
          </p:nvSpPr>
          <p:spPr>
            <a:xfrm>
              <a:off x="3774" y="1703"/>
              <a:ext cx="5" cy="7"/>
            </a:xfrm>
            <a:custGeom>
              <a:rect b="b" l="l" r="r" t="t"/>
              <a:pathLst>
                <a:path extrusionOk="0" h="3" w="2">
                  <a:moveTo>
                    <a:pt x="2" y="1"/>
                  </a:moveTo>
                  <a:cubicBezTo>
                    <a:pt x="2" y="1"/>
                    <a:pt x="2" y="0"/>
                    <a:pt x="1" y="0"/>
                  </a:cubicBezTo>
                  <a:cubicBezTo>
                    <a:pt x="1" y="0"/>
                    <a:pt x="1" y="1"/>
                    <a:pt x="1" y="1"/>
                  </a:cubicBezTo>
                  <a:cubicBezTo>
                    <a:pt x="1" y="2"/>
                    <a:pt x="0" y="3"/>
                    <a:pt x="0" y="3"/>
                  </a:cubicBezTo>
                  <a:cubicBezTo>
                    <a:pt x="1" y="3"/>
                    <a:pt x="2" y="2"/>
                    <a:pt x="2"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02" name="Google Shape;602;p24"/>
            <p:cNvSpPr/>
            <p:nvPr/>
          </p:nvSpPr>
          <p:spPr>
            <a:xfrm>
              <a:off x="3819" y="2016"/>
              <a:ext cx="47" cy="28"/>
            </a:xfrm>
            <a:custGeom>
              <a:rect b="b" l="l" r="r" t="t"/>
              <a:pathLst>
                <a:path extrusionOk="0" h="12" w="20">
                  <a:moveTo>
                    <a:pt x="18" y="0"/>
                  </a:moveTo>
                  <a:cubicBezTo>
                    <a:pt x="16" y="0"/>
                    <a:pt x="16" y="1"/>
                    <a:pt x="16" y="1"/>
                  </a:cubicBezTo>
                  <a:cubicBezTo>
                    <a:pt x="15" y="1"/>
                    <a:pt x="15" y="1"/>
                    <a:pt x="14" y="1"/>
                  </a:cubicBezTo>
                  <a:cubicBezTo>
                    <a:pt x="13" y="0"/>
                    <a:pt x="13" y="1"/>
                    <a:pt x="13" y="1"/>
                  </a:cubicBezTo>
                  <a:cubicBezTo>
                    <a:pt x="12" y="2"/>
                    <a:pt x="12" y="2"/>
                    <a:pt x="10" y="2"/>
                  </a:cubicBezTo>
                  <a:cubicBezTo>
                    <a:pt x="9" y="2"/>
                    <a:pt x="10" y="2"/>
                    <a:pt x="8" y="2"/>
                  </a:cubicBezTo>
                  <a:cubicBezTo>
                    <a:pt x="7" y="2"/>
                    <a:pt x="5" y="1"/>
                    <a:pt x="4" y="2"/>
                  </a:cubicBezTo>
                  <a:cubicBezTo>
                    <a:pt x="3" y="2"/>
                    <a:pt x="3" y="2"/>
                    <a:pt x="2" y="2"/>
                  </a:cubicBezTo>
                  <a:cubicBezTo>
                    <a:pt x="0" y="2"/>
                    <a:pt x="0" y="3"/>
                    <a:pt x="0" y="4"/>
                  </a:cubicBezTo>
                  <a:cubicBezTo>
                    <a:pt x="0" y="5"/>
                    <a:pt x="1" y="5"/>
                    <a:pt x="2" y="5"/>
                  </a:cubicBezTo>
                  <a:cubicBezTo>
                    <a:pt x="3" y="5"/>
                    <a:pt x="4" y="6"/>
                    <a:pt x="5" y="7"/>
                  </a:cubicBezTo>
                  <a:cubicBezTo>
                    <a:pt x="6" y="7"/>
                    <a:pt x="7" y="8"/>
                    <a:pt x="8" y="8"/>
                  </a:cubicBezTo>
                  <a:cubicBezTo>
                    <a:pt x="9" y="9"/>
                    <a:pt x="10" y="8"/>
                    <a:pt x="11" y="8"/>
                  </a:cubicBezTo>
                  <a:cubicBezTo>
                    <a:pt x="12" y="9"/>
                    <a:pt x="12" y="9"/>
                    <a:pt x="13" y="10"/>
                  </a:cubicBezTo>
                  <a:cubicBezTo>
                    <a:pt x="13" y="11"/>
                    <a:pt x="15" y="12"/>
                    <a:pt x="16" y="12"/>
                  </a:cubicBezTo>
                  <a:cubicBezTo>
                    <a:pt x="17" y="12"/>
                    <a:pt x="18" y="9"/>
                    <a:pt x="17" y="8"/>
                  </a:cubicBezTo>
                  <a:cubicBezTo>
                    <a:pt x="16" y="7"/>
                    <a:pt x="17" y="6"/>
                    <a:pt x="18" y="4"/>
                  </a:cubicBezTo>
                  <a:cubicBezTo>
                    <a:pt x="20" y="1"/>
                    <a:pt x="19" y="1"/>
                    <a:pt x="18"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03" name="Google Shape;603;p24"/>
            <p:cNvSpPr/>
            <p:nvPr/>
          </p:nvSpPr>
          <p:spPr>
            <a:xfrm>
              <a:off x="3987" y="2061"/>
              <a:ext cx="49" cy="9"/>
            </a:xfrm>
            <a:custGeom>
              <a:rect b="b" l="l" r="r" t="t"/>
              <a:pathLst>
                <a:path extrusionOk="0" h="4" w="21">
                  <a:moveTo>
                    <a:pt x="3" y="3"/>
                  </a:moveTo>
                  <a:cubicBezTo>
                    <a:pt x="7" y="2"/>
                    <a:pt x="9" y="2"/>
                    <a:pt x="9" y="3"/>
                  </a:cubicBezTo>
                  <a:cubicBezTo>
                    <a:pt x="10" y="4"/>
                    <a:pt x="12" y="4"/>
                    <a:pt x="13" y="4"/>
                  </a:cubicBezTo>
                  <a:cubicBezTo>
                    <a:pt x="14" y="3"/>
                    <a:pt x="15" y="3"/>
                    <a:pt x="17" y="3"/>
                  </a:cubicBezTo>
                  <a:cubicBezTo>
                    <a:pt x="19" y="3"/>
                    <a:pt x="21" y="3"/>
                    <a:pt x="21" y="3"/>
                  </a:cubicBezTo>
                  <a:cubicBezTo>
                    <a:pt x="20" y="2"/>
                    <a:pt x="19" y="2"/>
                    <a:pt x="18" y="2"/>
                  </a:cubicBezTo>
                  <a:cubicBezTo>
                    <a:pt x="17" y="1"/>
                    <a:pt x="15" y="0"/>
                    <a:pt x="13" y="0"/>
                  </a:cubicBezTo>
                  <a:cubicBezTo>
                    <a:pt x="11" y="0"/>
                    <a:pt x="10" y="1"/>
                    <a:pt x="9" y="1"/>
                  </a:cubicBezTo>
                  <a:cubicBezTo>
                    <a:pt x="8" y="1"/>
                    <a:pt x="6" y="0"/>
                    <a:pt x="5" y="0"/>
                  </a:cubicBezTo>
                  <a:cubicBezTo>
                    <a:pt x="3" y="1"/>
                    <a:pt x="0" y="3"/>
                    <a:pt x="3" y="3"/>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04" name="Google Shape;604;p24"/>
            <p:cNvSpPr/>
            <p:nvPr/>
          </p:nvSpPr>
          <p:spPr>
            <a:xfrm>
              <a:off x="3980" y="2001"/>
              <a:ext cx="26" cy="19"/>
            </a:xfrm>
            <a:custGeom>
              <a:rect b="b" l="l" r="r" t="t"/>
              <a:pathLst>
                <a:path extrusionOk="0" h="8" w="11">
                  <a:moveTo>
                    <a:pt x="9" y="8"/>
                  </a:moveTo>
                  <a:cubicBezTo>
                    <a:pt x="10" y="8"/>
                    <a:pt x="11" y="8"/>
                    <a:pt x="11" y="8"/>
                  </a:cubicBezTo>
                  <a:cubicBezTo>
                    <a:pt x="10" y="7"/>
                    <a:pt x="10" y="8"/>
                    <a:pt x="9" y="7"/>
                  </a:cubicBezTo>
                  <a:cubicBezTo>
                    <a:pt x="9" y="6"/>
                    <a:pt x="8" y="5"/>
                    <a:pt x="7" y="4"/>
                  </a:cubicBezTo>
                  <a:cubicBezTo>
                    <a:pt x="7" y="3"/>
                    <a:pt x="7" y="2"/>
                    <a:pt x="6" y="2"/>
                  </a:cubicBezTo>
                  <a:cubicBezTo>
                    <a:pt x="5" y="2"/>
                    <a:pt x="3" y="2"/>
                    <a:pt x="1" y="0"/>
                  </a:cubicBezTo>
                  <a:cubicBezTo>
                    <a:pt x="1" y="0"/>
                    <a:pt x="0" y="1"/>
                    <a:pt x="2" y="2"/>
                  </a:cubicBezTo>
                  <a:cubicBezTo>
                    <a:pt x="5" y="4"/>
                    <a:pt x="5" y="4"/>
                    <a:pt x="6" y="4"/>
                  </a:cubicBezTo>
                  <a:cubicBezTo>
                    <a:pt x="7" y="4"/>
                    <a:pt x="7" y="4"/>
                    <a:pt x="7" y="5"/>
                  </a:cubicBezTo>
                  <a:cubicBezTo>
                    <a:pt x="7" y="6"/>
                    <a:pt x="8" y="7"/>
                    <a:pt x="9" y="8"/>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05" name="Google Shape;605;p24"/>
            <p:cNvSpPr/>
            <p:nvPr/>
          </p:nvSpPr>
          <p:spPr>
            <a:xfrm>
              <a:off x="4022" y="2008"/>
              <a:ext cx="10" cy="10"/>
            </a:xfrm>
            <a:custGeom>
              <a:rect b="b" l="l" r="r" t="t"/>
              <a:pathLst>
                <a:path extrusionOk="0" h="4" w="4">
                  <a:moveTo>
                    <a:pt x="1" y="3"/>
                  </a:moveTo>
                  <a:cubicBezTo>
                    <a:pt x="0" y="3"/>
                    <a:pt x="2" y="4"/>
                    <a:pt x="3" y="3"/>
                  </a:cubicBezTo>
                  <a:cubicBezTo>
                    <a:pt x="4" y="2"/>
                    <a:pt x="3" y="0"/>
                    <a:pt x="2" y="0"/>
                  </a:cubicBezTo>
                  <a:cubicBezTo>
                    <a:pt x="1" y="0"/>
                    <a:pt x="1" y="0"/>
                    <a:pt x="1" y="0"/>
                  </a:cubicBezTo>
                  <a:cubicBezTo>
                    <a:pt x="1" y="1"/>
                    <a:pt x="1" y="1"/>
                    <a:pt x="2" y="1"/>
                  </a:cubicBezTo>
                  <a:cubicBezTo>
                    <a:pt x="2" y="2"/>
                    <a:pt x="1" y="2"/>
                    <a:pt x="1" y="3"/>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06" name="Google Shape;606;p24"/>
            <p:cNvSpPr/>
            <p:nvPr/>
          </p:nvSpPr>
          <p:spPr>
            <a:xfrm>
              <a:off x="6331" y="3221"/>
              <a:ext cx="94" cy="163"/>
            </a:xfrm>
            <a:custGeom>
              <a:rect b="b" l="l" r="r" t="t"/>
              <a:pathLst>
                <a:path extrusionOk="0" h="69" w="40">
                  <a:moveTo>
                    <a:pt x="35" y="29"/>
                  </a:moveTo>
                  <a:cubicBezTo>
                    <a:pt x="32" y="29"/>
                    <a:pt x="25" y="26"/>
                    <a:pt x="25" y="21"/>
                  </a:cubicBezTo>
                  <a:cubicBezTo>
                    <a:pt x="24" y="16"/>
                    <a:pt x="19" y="16"/>
                    <a:pt x="20" y="8"/>
                  </a:cubicBezTo>
                  <a:cubicBezTo>
                    <a:pt x="20" y="0"/>
                    <a:pt x="20" y="1"/>
                    <a:pt x="13" y="1"/>
                  </a:cubicBezTo>
                  <a:cubicBezTo>
                    <a:pt x="16" y="12"/>
                    <a:pt x="24" y="21"/>
                    <a:pt x="19" y="31"/>
                  </a:cubicBezTo>
                  <a:cubicBezTo>
                    <a:pt x="13" y="40"/>
                    <a:pt x="14" y="41"/>
                    <a:pt x="11" y="42"/>
                  </a:cubicBezTo>
                  <a:cubicBezTo>
                    <a:pt x="8" y="43"/>
                    <a:pt x="0" y="46"/>
                    <a:pt x="4" y="49"/>
                  </a:cubicBezTo>
                  <a:cubicBezTo>
                    <a:pt x="9" y="52"/>
                    <a:pt x="12" y="50"/>
                    <a:pt x="9" y="55"/>
                  </a:cubicBezTo>
                  <a:cubicBezTo>
                    <a:pt x="7" y="61"/>
                    <a:pt x="1" y="69"/>
                    <a:pt x="10" y="66"/>
                  </a:cubicBezTo>
                  <a:cubicBezTo>
                    <a:pt x="19" y="62"/>
                    <a:pt x="23" y="53"/>
                    <a:pt x="27" y="48"/>
                  </a:cubicBezTo>
                  <a:cubicBezTo>
                    <a:pt x="32" y="42"/>
                    <a:pt x="35" y="44"/>
                    <a:pt x="37" y="38"/>
                  </a:cubicBezTo>
                  <a:cubicBezTo>
                    <a:pt x="40" y="33"/>
                    <a:pt x="38" y="29"/>
                    <a:pt x="35" y="29"/>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07" name="Google Shape;607;p24"/>
            <p:cNvSpPr/>
            <p:nvPr/>
          </p:nvSpPr>
          <p:spPr>
            <a:xfrm>
              <a:off x="6160" y="3356"/>
              <a:ext cx="173" cy="146"/>
            </a:xfrm>
            <a:custGeom>
              <a:rect b="b" l="l" r="r" t="t"/>
              <a:pathLst>
                <a:path extrusionOk="0" h="62" w="73">
                  <a:moveTo>
                    <a:pt x="66" y="0"/>
                  </a:moveTo>
                  <a:cubicBezTo>
                    <a:pt x="54" y="12"/>
                    <a:pt x="38" y="26"/>
                    <a:pt x="25" y="32"/>
                  </a:cubicBezTo>
                  <a:cubicBezTo>
                    <a:pt x="12" y="39"/>
                    <a:pt x="0" y="51"/>
                    <a:pt x="11" y="56"/>
                  </a:cubicBezTo>
                  <a:cubicBezTo>
                    <a:pt x="22" y="62"/>
                    <a:pt x="37" y="40"/>
                    <a:pt x="49" y="32"/>
                  </a:cubicBezTo>
                  <a:cubicBezTo>
                    <a:pt x="61" y="24"/>
                    <a:pt x="72" y="17"/>
                    <a:pt x="72" y="11"/>
                  </a:cubicBezTo>
                  <a:cubicBezTo>
                    <a:pt x="73" y="6"/>
                    <a:pt x="66" y="0"/>
                    <a:pt x="66"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08" name="Google Shape;608;p24"/>
            <p:cNvSpPr/>
            <p:nvPr/>
          </p:nvSpPr>
          <p:spPr>
            <a:xfrm>
              <a:off x="3930" y="1627"/>
              <a:ext cx="16" cy="17"/>
            </a:xfrm>
            <a:custGeom>
              <a:rect b="b" l="l" r="r" t="t"/>
              <a:pathLst>
                <a:path extrusionOk="0" h="7" w="7">
                  <a:moveTo>
                    <a:pt x="1" y="7"/>
                  </a:moveTo>
                  <a:cubicBezTo>
                    <a:pt x="2" y="7"/>
                    <a:pt x="2" y="4"/>
                    <a:pt x="3" y="4"/>
                  </a:cubicBezTo>
                  <a:cubicBezTo>
                    <a:pt x="3" y="3"/>
                    <a:pt x="4" y="4"/>
                    <a:pt x="5" y="3"/>
                  </a:cubicBezTo>
                  <a:cubicBezTo>
                    <a:pt x="7" y="2"/>
                    <a:pt x="7" y="1"/>
                    <a:pt x="7" y="1"/>
                  </a:cubicBezTo>
                  <a:cubicBezTo>
                    <a:pt x="6" y="0"/>
                    <a:pt x="5" y="0"/>
                    <a:pt x="5" y="0"/>
                  </a:cubicBezTo>
                  <a:cubicBezTo>
                    <a:pt x="3" y="0"/>
                    <a:pt x="3" y="1"/>
                    <a:pt x="2" y="1"/>
                  </a:cubicBezTo>
                  <a:cubicBezTo>
                    <a:pt x="1" y="2"/>
                    <a:pt x="0" y="1"/>
                    <a:pt x="0" y="2"/>
                  </a:cubicBezTo>
                  <a:cubicBezTo>
                    <a:pt x="0" y="3"/>
                    <a:pt x="1" y="4"/>
                    <a:pt x="1" y="5"/>
                  </a:cubicBezTo>
                  <a:cubicBezTo>
                    <a:pt x="1" y="5"/>
                    <a:pt x="0" y="7"/>
                    <a:pt x="1" y="7"/>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09" name="Google Shape;609;p24"/>
            <p:cNvSpPr/>
            <p:nvPr/>
          </p:nvSpPr>
          <p:spPr>
            <a:xfrm>
              <a:off x="5531" y="2430"/>
              <a:ext cx="43" cy="45"/>
            </a:xfrm>
            <a:custGeom>
              <a:rect b="b" l="l" r="r" t="t"/>
              <a:pathLst>
                <a:path extrusionOk="0" h="19" w="18">
                  <a:moveTo>
                    <a:pt x="8" y="13"/>
                  </a:moveTo>
                  <a:cubicBezTo>
                    <a:pt x="6" y="14"/>
                    <a:pt x="4" y="15"/>
                    <a:pt x="3" y="16"/>
                  </a:cubicBezTo>
                  <a:cubicBezTo>
                    <a:pt x="2" y="18"/>
                    <a:pt x="0" y="19"/>
                    <a:pt x="2" y="19"/>
                  </a:cubicBezTo>
                  <a:cubicBezTo>
                    <a:pt x="4" y="18"/>
                    <a:pt x="8" y="16"/>
                    <a:pt x="9" y="14"/>
                  </a:cubicBezTo>
                  <a:cubicBezTo>
                    <a:pt x="11" y="12"/>
                    <a:pt x="11" y="12"/>
                    <a:pt x="12" y="10"/>
                  </a:cubicBezTo>
                  <a:cubicBezTo>
                    <a:pt x="12" y="9"/>
                    <a:pt x="12" y="8"/>
                    <a:pt x="13" y="8"/>
                  </a:cubicBezTo>
                  <a:cubicBezTo>
                    <a:pt x="15" y="8"/>
                    <a:pt x="16" y="7"/>
                    <a:pt x="17" y="6"/>
                  </a:cubicBezTo>
                  <a:cubicBezTo>
                    <a:pt x="17" y="5"/>
                    <a:pt x="18" y="6"/>
                    <a:pt x="17" y="5"/>
                  </a:cubicBezTo>
                  <a:cubicBezTo>
                    <a:pt x="17" y="4"/>
                    <a:pt x="16" y="3"/>
                    <a:pt x="16" y="2"/>
                  </a:cubicBezTo>
                  <a:cubicBezTo>
                    <a:pt x="16" y="1"/>
                    <a:pt x="16" y="0"/>
                    <a:pt x="16" y="0"/>
                  </a:cubicBezTo>
                  <a:cubicBezTo>
                    <a:pt x="16" y="0"/>
                    <a:pt x="15" y="0"/>
                    <a:pt x="15" y="0"/>
                  </a:cubicBezTo>
                  <a:cubicBezTo>
                    <a:pt x="15" y="0"/>
                    <a:pt x="14" y="2"/>
                    <a:pt x="15" y="3"/>
                  </a:cubicBezTo>
                  <a:cubicBezTo>
                    <a:pt x="15" y="4"/>
                    <a:pt x="15" y="4"/>
                    <a:pt x="15" y="5"/>
                  </a:cubicBezTo>
                  <a:cubicBezTo>
                    <a:pt x="15" y="6"/>
                    <a:pt x="14" y="6"/>
                    <a:pt x="13" y="7"/>
                  </a:cubicBezTo>
                  <a:cubicBezTo>
                    <a:pt x="12" y="7"/>
                    <a:pt x="12" y="7"/>
                    <a:pt x="11" y="8"/>
                  </a:cubicBezTo>
                  <a:cubicBezTo>
                    <a:pt x="11" y="9"/>
                    <a:pt x="10" y="12"/>
                    <a:pt x="8" y="13"/>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10" name="Google Shape;610;p24"/>
            <p:cNvSpPr/>
            <p:nvPr/>
          </p:nvSpPr>
          <p:spPr>
            <a:xfrm>
              <a:off x="3753" y="1928"/>
              <a:ext cx="16" cy="31"/>
            </a:xfrm>
            <a:custGeom>
              <a:rect b="b" l="l" r="r" t="t"/>
              <a:pathLst>
                <a:path extrusionOk="0" h="13" w="7">
                  <a:moveTo>
                    <a:pt x="4" y="13"/>
                  </a:moveTo>
                  <a:cubicBezTo>
                    <a:pt x="6" y="12"/>
                    <a:pt x="6" y="8"/>
                    <a:pt x="6" y="4"/>
                  </a:cubicBezTo>
                  <a:cubicBezTo>
                    <a:pt x="6" y="1"/>
                    <a:pt x="7" y="0"/>
                    <a:pt x="5" y="0"/>
                  </a:cubicBezTo>
                  <a:cubicBezTo>
                    <a:pt x="5" y="2"/>
                    <a:pt x="2" y="2"/>
                    <a:pt x="1" y="4"/>
                  </a:cubicBezTo>
                  <a:cubicBezTo>
                    <a:pt x="0" y="7"/>
                    <a:pt x="1" y="13"/>
                    <a:pt x="4" y="13"/>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11" name="Google Shape;611;p24"/>
            <p:cNvSpPr/>
            <p:nvPr/>
          </p:nvSpPr>
          <p:spPr>
            <a:xfrm>
              <a:off x="3795" y="1703"/>
              <a:ext cx="2" cy="5"/>
            </a:xfrm>
            <a:custGeom>
              <a:rect b="b" l="l" r="r" t="t"/>
              <a:pathLst>
                <a:path extrusionOk="0" h="2" w="1">
                  <a:moveTo>
                    <a:pt x="0" y="2"/>
                  </a:moveTo>
                  <a:cubicBezTo>
                    <a:pt x="0" y="2"/>
                    <a:pt x="0" y="1"/>
                    <a:pt x="1" y="1"/>
                  </a:cubicBezTo>
                  <a:cubicBezTo>
                    <a:pt x="1" y="1"/>
                    <a:pt x="1" y="1"/>
                    <a:pt x="1" y="1"/>
                  </a:cubicBezTo>
                  <a:cubicBezTo>
                    <a:pt x="1" y="1"/>
                    <a:pt x="1" y="0"/>
                    <a:pt x="1" y="0"/>
                  </a:cubicBezTo>
                  <a:cubicBezTo>
                    <a:pt x="0" y="1"/>
                    <a:pt x="0" y="1"/>
                    <a:pt x="0" y="2"/>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12" name="Google Shape;612;p24"/>
            <p:cNvSpPr/>
            <p:nvPr/>
          </p:nvSpPr>
          <p:spPr>
            <a:xfrm>
              <a:off x="3854" y="1660"/>
              <a:ext cx="10" cy="22"/>
            </a:xfrm>
            <a:custGeom>
              <a:rect b="b" l="l" r="r" t="t"/>
              <a:pathLst>
                <a:path extrusionOk="0" h="9" w="4">
                  <a:moveTo>
                    <a:pt x="4" y="2"/>
                  </a:moveTo>
                  <a:cubicBezTo>
                    <a:pt x="4" y="0"/>
                    <a:pt x="3" y="0"/>
                    <a:pt x="3" y="0"/>
                  </a:cubicBezTo>
                  <a:cubicBezTo>
                    <a:pt x="2" y="1"/>
                    <a:pt x="2" y="3"/>
                    <a:pt x="2" y="4"/>
                  </a:cubicBezTo>
                  <a:cubicBezTo>
                    <a:pt x="1" y="6"/>
                    <a:pt x="0" y="8"/>
                    <a:pt x="1" y="9"/>
                  </a:cubicBezTo>
                  <a:cubicBezTo>
                    <a:pt x="2" y="9"/>
                    <a:pt x="4" y="4"/>
                    <a:pt x="4" y="2"/>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13" name="Google Shape;613;p24"/>
            <p:cNvSpPr/>
            <p:nvPr/>
          </p:nvSpPr>
          <p:spPr>
            <a:xfrm>
              <a:off x="3779" y="1684"/>
              <a:ext cx="21" cy="21"/>
            </a:xfrm>
            <a:custGeom>
              <a:rect b="b" l="l" r="r" t="t"/>
              <a:pathLst>
                <a:path extrusionOk="0" h="9" w="9">
                  <a:moveTo>
                    <a:pt x="4" y="3"/>
                  </a:moveTo>
                  <a:cubicBezTo>
                    <a:pt x="3" y="3"/>
                    <a:pt x="3" y="2"/>
                    <a:pt x="2" y="2"/>
                  </a:cubicBezTo>
                  <a:cubicBezTo>
                    <a:pt x="2" y="2"/>
                    <a:pt x="0" y="3"/>
                    <a:pt x="1" y="4"/>
                  </a:cubicBezTo>
                  <a:cubicBezTo>
                    <a:pt x="1" y="5"/>
                    <a:pt x="1" y="7"/>
                    <a:pt x="2" y="7"/>
                  </a:cubicBezTo>
                  <a:cubicBezTo>
                    <a:pt x="3" y="7"/>
                    <a:pt x="4" y="7"/>
                    <a:pt x="4" y="7"/>
                  </a:cubicBezTo>
                  <a:cubicBezTo>
                    <a:pt x="5" y="8"/>
                    <a:pt x="5" y="8"/>
                    <a:pt x="5" y="8"/>
                  </a:cubicBezTo>
                  <a:cubicBezTo>
                    <a:pt x="4" y="9"/>
                    <a:pt x="5" y="9"/>
                    <a:pt x="6" y="9"/>
                  </a:cubicBezTo>
                  <a:cubicBezTo>
                    <a:pt x="6" y="8"/>
                    <a:pt x="6" y="8"/>
                    <a:pt x="7" y="7"/>
                  </a:cubicBezTo>
                  <a:cubicBezTo>
                    <a:pt x="8" y="6"/>
                    <a:pt x="9" y="6"/>
                    <a:pt x="8" y="5"/>
                  </a:cubicBezTo>
                  <a:cubicBezTo>
                    <a:pt x="8" y="5"/>
                    <a:pt x="7" y="5"/>
                    <a:pt x="7" y="4"/>
                  </a:cubicBezTo>
                  <a:cubicBezTo>
                    <a:pt x="7" y="4"/>
                    <a:pt x="8" y="3"/>
                    <a:pt x="9" y="2"/>
                  </a:cubicBezTo>
                  <a:cubicBezTo>
                    <a:pt x="9" y="1"/>
                    <a:pt x="9" y="1"/>
                    <a:pt x="9" y="1"/>
                  </a:cubicBezTo>
                  <a:cubicBezTo>
                    <a:pt x="8" y="1"/>
                    <a:pt x="8" y="0"/>
                    <a:pt x="7" y="0"/>
                  </a:cubicBezTo>
                  <a:cubicBezTo>
                    <a:pt x="6" y="0"/>
                    <a:pt x="4" y="0"/>
                    <a:pt x="4" y="1"/>
                  </a:cubicBezTo>
                  <a:cubicBezTo>
                    <a:pt x="5" y="2"/>
                    <a:pt x="6" y="2"/>
                    <a:pt x="6" y="3"/>
                  </a:cubicBezTo>
                  <a:cubicBezTo>
                    <a:pt x="5" y="4"/>
                    <a:pt x="4" y="4"/>
                    <a:pt x="4" y="3"/>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14" name="Google Shape;614;p24"/>
            <p:cNvSpPr/>
            <p:nvPr/>
          </p:nvSpPr>
          <p:spPr>
            <a:xfrm>
              <a:off x="3779" y="1708"/>
              <a:ext cx="14" cy="4"/>
            </a:xfrm>
            <a:custGeom>
              <a:rect b="b" l="l" r="r" t="t"/>
              <a:pathLst>
                <a:path extrusionOk="0" h="2" w="6">
                  <a:moveTo>
                    <a:pt x="0" y="1"/>
                  </a:moveTo>
                  <a:cubicBezTo>
                    <a:pt x="0" y="2"/>
                    <a:pt x="1" y="2"/>
                    <a:pt x="2" y="2"/>
                  </a:cubicBezTo>
                  <a:cubicBezTo>
                    <a:pt x="4" y="2"/>
                    <a:pt x="4" y="2"/>
                    <a:pt x="5" y="2"/>
                  </a:cubicBezTo>
                  <a:cubicBezTo>
                    <a:pt x="5" y="1"/>
                    <a:pt x="5" y="2"/>
                    <a:pt x="5" y="2"/>
                  </a:cubicBezTo>
                  <a:cubicBezTo>
                    <a:pt x="6" y="2"/>
                    <a:pt x="6" y="1"/>
                    <a:pt x="6" y="1"/>
                  </a:cubicBezTo>
                  <a:cubicBezTo>
                    <a:pt x="6" y="0"/>
                    <a:pt x="6" y="0"/>
                    <a:pt x="6" y="0"/>
                  </a:cubicBezTo>
                  <a:cubicBezTo>
                    <a:pt x="5" y="0"/>
                    <a:pt x="5" y="0"/>
                    <a:pt x="5" y="0"/>
                  </a:cubicBezTo>
                  <a:cubicBezTo>
                    <a:pt x="4" y="1"/>
                    <a:pt x="3" y="1"/>
                    <a:pt x="3" y="1"/>
                  </a:cubicBezTo>
                  <a:cubicBezTo>
                    <a:pt x="3" y="1"/>
                    <a:pt x="3" y="1"/>
                    <a:pt x="3" y="1"/>
                  </a:cubicBezTo>
                  <a:cubicBezTo>
                    <a:pt x="2" y="0"/>
                    <a:pt x="2" y="0"/>
                    <a:pt x="2" y="0"/>
                  </a:cubicBezTo>
                  <a:cubicBezTo>
                    <a:pt x="1" y="0"/>
                    <a:pt x="0" y="0"/>
                    <a:pt x="1" y="1"/>
                  </a:cubicBezTo>
                  <a:cubicBezTo>
                    <a:pt x="1" y="1"/>
                    <a:pt x="1" y="1"/>
                    <a:pt x="0"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15" name="Google Shape;615;p24"/>
            <p:cNvSpPr/>
            <p:nvPr/>
          </p:nvSpPr>
          <p:spPr>
            <a:xfrm>
              <a:off x="3878" y="1646"/>
              <a:ext cx="12" cy="22"/>
            </a:xfrm>
            <a:custGeom>
              <a:rect b="b" l="l" r="r" t="t"/>
              <a:pathLst>
                <a:path extrusionOk="0" h="9" w="5">
                  <a:moveTo>
                    <a:pt x="5" y="0"/>
                  </a:moveTo>
                  <a:cubicBezTo>
                    <a:pt x="5" y="0"/>
                    <a:pt x="4" y="0"/>
                    <a:pt x="4" y="0"/>
                  </a:cubicBezTo>
                  <a:cubicBezTo>
                    <a:pt x="2" y="1"/>
                    <a:pt x="0" y="2"/>
                    <a:pt x="0" y="5"/>
                  </a:cubicBezTo>
                  <a:cubicBezTo>
                    <a:pt x="0" y="7"/>
                    <a:pt x="1" y="9"/>
                    <a:pt x="1" y="8"/>
                  </a:cubicBezTo>
                  <a:cubicBezTo>
                    <a:pt x="2" y="7"/>
                    <a:pt x="3" y="5"/>
                    <a:pt x="4" y="4"/>
                  </a:cubicBezTo>
                  <a:cubicBezTo>
                    <a:pt x="5" y="2"/>
                    <a:pt x="4" y="2"/>
                    <a:pt x="4" y="2"/>
                  </a:cubicBezTo>
                  <a:cubicBezTo>
                    <a:pt x="4" y="1"/>
                    <a:pt x="5" y="1"/>
                    <a:pt x="5"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16" name="Google Shape;616;p24"/>
            <p:cNvSpPr/>
            <p:nvPr/>
          </p:nvSpPr>
          <p:spPr>
            <a:xfrm>
              <a:off x="5867" y="3292"/>
              <a:ext cx="10" cy="16"/>
            </a:xfrm>
            <a:custGeom>
              <a:rect b="b" l="l" r="r" t="t"/>
              <a:pathLst>
                <a:path extrusionOk="0" h="7" w="4">
                  <a:moveTo>
                    <a:pt x="3" y="3"/>
                  </a:moveTo>
                  <a:cubicBezTo>
                    <a:pt x="3" y="2"/>
                    <a:pt x="3" y="2"/>
                    <a:pt x="3" y="2"/>
                  </a:cubicBezTo>
                  <a:cubicBezTo>
                    <a:pt x="3" y="1"/>
                    <a:pt x="3" y="1"/>
                    <a:pt x="3" y="1"/>
                  </a:cubicBezTo>
                  <a:cubicBezTo>
                    <a:pt x="3" y="0"/>
                    <a:pt x="2" y="0"/>
                    <a:pt x="2" y="0"/>
                  </a:cubicBezTo>
                  <a:cubicBezTo>
                    <a:pt x="1" y="0"/>
                    <a:pt x="1" y="1"/>
                    <a:pt x="1" y="2"/>
                  </a:cubicBezTo>
                  <a:cubicBezTo>
                    <a:pt x="1" y="2"/>
                    <a:pt x="0" y="4"/>
                    <a:pt x="0" y="5"/>
                  </a:cubicBezTo>
                  <a:cubicBezTo>
                    <a:pt x="0" y="5"/>
                    <a:pt x="0" y="7"/>
                    <a:pt x="2" y="6"/>
                  </a:cubicBezTo>
                  <a:cubicBezTo>
                    <a:pt x="3" y="4"/>
                    <a:pt x="4" y="4"/>
                    <a:pt x="3" y="3"/>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17" name="Google Shape;617;p24"/>
            <p:cNvSpPr/>
            <p:nvPr/>
          </p:nvSpPr>
          <p:spPr>
            <a:xfrm>
              <a:off x="5870" y="3318"/>
              <a:ext cx="63" cy="73"/>
            </a:xfrm>
            <a:custGeom>
              <a:rect b="b" l="l" r="r" t="t"/>
              <a:pathLst>
                <a:path extrusionOk="0" h="31" w="27">
                  <a:moveTo>
                    <a:pt x="20" y="5"/>
                  </a:moveTo>
                  <a:cubicBezTo>
                    <a:pt x="18" y="5"/>
                    <a:pt x="15" y="6"/>
                    <a:pt x="12" y="5"/>
                  </a:cubicBezTo>
                  <a:cubicBezTo>
                    <a:pt x="8" y="5"/>
                    <a:pt x="7" y="2"/>
                    <a:pt x="2" y="0"/>
                  </a:cubicBezTo>
                  <a:cubicBezTo>
                    <a:pt x="2" y="0"/>
                    <a:pt x="1" y="4"/>
                    <a:pt x="1" y="6"/>
                  </a:cubicBezTo>
                  <a:cubicBezTo>
                    <a:pt x="2" y="7"/>
                    <a:pt x="2" y="11"/>
                    <a:pt x="2" y="14"/>
                  </a:cubicBezTo>
                  <a:cubicBezTo>
                    <a:pt x="3" y="17"/>
                    <a:pt x="4" y="15"/>
                    <a:pt x="4" y="17"/>
                  </a:cubicBezTo>
                  <a:cubicBezTo>
                    <a:pt x="4" y="18"/>
                    <a:pt x="3" y="17"/>
                    <a:pt x="1" y="16"/>
                  </a:cubicBezTo>
                  <a:cubicBezTo>
                    <a:pt x="0" y="16"/>
                    <a:pt x="1" y="17"/>
                    <a:pt x="1" y="20"/>
                  </a:cubicBezTo>
                  <a:cubicBezTo>
                    <a:pt x="2" y="24"/>
                    <a:pt x="2" y="23"/>
                    <a:pt x="2" y="26"/>
                  </a:cubicBezTo>
                  <a:cubicBezTo>
                    <a:pt x="2" y="29"/>
                    <a:pt x="6" y="30"/>
                    <a:pt x="8" y="30"/>
                  </a:cubicBezTo>
                  <a:cubicBezTo>
                    <a:pt x="10" y="31"/>
                    <a:pt x="9" y="28"/>
                    <a:pt x="9" y="27"/>
                  </a:cubicBezTo>
                  <a:cubicBezTo>
                    <a:pt x="9" y="26"/>
                    <a:pt x="11" y="25"/>
                    <a:pt x="13" y="24"/>
                  </a:cubicBezTo>
                  <a:cubicBezTo>
                    <a:pt x="15" y="23"/>
                    <a:pt x="15" y="24"/>
                    <a:pt x="15" y="25"/>
                  </a:cubicBezTo>
                  <a:cubicBezTo>
                    <a:pt x="15" y="26"/>
                    <a:pt x="16" y="26"/>
                    <a:pt x="17" y="24"/>
                  </a:cubicBezTo>
                  <a:cubicBezTo>
                    <a:pt x="19" y="23"/>
                    <a:pt x="17" y="22"/>
                    <a:pt x="18" y="21"/>
                  </a:cubicBezTo>
                  <a:cubicBezTo>
                    <a:pt x="18" y="20"/>
                    <a:pt x="20" y="18"/>
                    <a:pt x="21" y="18"/>
                  </a:cubicBezTo>
                  <a:cubicBezTo>
                    <a:pt x="22" y="17"/>
                    <a:pt x="25" y="10"/>
                    <a:pt x="26" y="8"/>
                  </a:cubicBezTo>
                  <a:cubicBezTo>
                    <a:pt x="27" y="7"/>
                    <a:pt x="26" y="5"/>
                    <a:pt x="25" y="4"/>
                  </a:cubicBezTo>
                  <a:cubicBezTo>
                    <a:pt x="24" y="3"/>
                    <a:pt x="22" y="4"/>
                    <a:pt x="20" y="5"/>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18" name="Google Shape;618;p24"/>
            <p:cNvSpPr/>
            <p:nvPr/>
          </p:nvSpPr>
          <p:spPr>
            <a:xfrm>
              <a:off x="5777" y="3202"/>
              <a:ext cx="26" cy="7"/>
            </a:xfrm>
            <a:custGeom>
              <a:rect b="b" l="l" r="r" t="t"/>
              <a:pathLst>
                <a:path extrusionOk="0" h="3" w="11">
                  <a:moveTo>
                    <a:pt x="10" y="2"/>
                  </a:moveTo>
                  <a:cubicBezTo>
                    <a:pt x="9" y="2"/>
                    <a:pt x="9" y="2"/>
                    <a:pt x="9" y="2"/>
                  </a:cubicBezTo>
                  <a:cubicBezTo>
                    <a:pt x="9" y="1"/>
                    <a:pt x="9" y="1"/>
                    <a:pt x="9" y="1"/>
                  </a:cubicBezTo>
                  <a:cubicBezTo>
                    <a:pt x="8" y="0"/>
                    <a:pt x="8" y="0"/>
                    <a:pt x="7" y="0"/>
                  </a:cubicBezTo>
                  <a:cubicBezTo>
                    <a:pt x="6" y="0"/>
                    <a:pt x="5" y="0"/>
                    <a:pt x="4" y="0"/>
                  </a:cubicBezTo>
                  <a:cubicBezTo>
                    <a:pt x="3" y="1"/>
                    <a:pt x="3" y="1"/>
                    <a:pt x="2" y="1"/>
                  </a:cubicBezTo>
                  <a:cubicBezTo>
                    <a:pt x="1" y="1"/>
                    <a:pt x="0" y="2"/>
                    <a:pt x="1" y="3"/>
                  </a:cubicBezTo>
                  <a:cubicBezTo>
                    <a:pt x="3" y="3"/>
                    <a:pt x="4" y="3"/>
                    <a:pt x="5" y="3"/>
                  </a:cubicBezTo>
                  <a:cubicBezTo>
                    <a:pt x="6" y="3"/>
                    <a:pt x="5" y="3"/>
                    <a:pt x="6" y="3"/>
                  </a:cubicBezTo>
                  <a:cubicBezTo>
                    <a:pt x="7" y="3"/>
                    <a:pt x="7" y="3"/>
                    <a:pt x="8" y="3"/>
                  </a:cubicBezTo>
                  <a:cubicBezTo>
                    <a:pt x="8" y="2"/>
                    <a:pt x="9" y="3"/>
                    <a:pt x="10" y="3"/>
                  </a:cubicBezTo>
                  <a:cubicBezTo>
                    <a:pt x="11" y="2"/>
                    <a:pt x="11" y="2"/>
                    <a:pt x="11" y="2"/>
                  </a:cubicBezTo>
                  <a:cubicBezTo>
                    <a:pt x="11" y="1"/>
                    <a:pt x="10" y="2"/>
                    <a:pt x="10" y="2"/>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19" name="Google Shape;619;p24"/>
            <p:cNvSpPr/>
            <p:nvPr/>
          </p:nvSpPr>
          <p:spPr>
            <a:xfrm>
              <a:off x="5877" y="3311"/>
              <a:ext cx="2" cy="4"/>
            </a:xfrm>
            <a:custGeom>
              <a:rect b="b" l="l" r="r" t="t"/>
              <a:pathLst>
                <a:path extrusionOk="0" h="2" w="1">
                  <a:moveTo>
                    <a:pt x="1" y="1"/>
                  </a:moveTo>
                  <a:cubicBezTo>
                    <a:pt x="1" y="1"/>
                    <a:pt x="1" y="0"/>
                    <a:pt x="1" y="0"/>
                  </a:cubicBezTo>
                  <a:cubicBezTo>
                    <a:pt x="0" y="1"/>
                    <a:pt x="0" y="1"/>
                    <a:pt x="0" y="2"/>
                  </a:cubicBezTo>
                  <a:cubicBezTo>
                    <a:pt x="1" y="2"/>
                    <a:pt x="1" y="2"/>
                    <a:pt x="1"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20" name="Google Shape;620;p24"/>
            <p:cNvSpPr/>
            <p:nvPr/>
          </p:nvSpPr>
          <p:spPr>
            <a:xfrm>
              <a:off x="5370" y="2288"/>
              <a:ext cx="57" cy="40"/>
            </a:xfrm>
            <a:custGeom>
              <a:rect b="b" l="l" r="r" t="t"/>
              <a:pathLst>
                <a:path extrusionOk="0" h="17" w="24">
                  <a:moveTo>
                    <a:pt x="15" y="2"/>
                  </a:moveTo>
                  <a:cubicBezTo>
                    <a:pt x="12" y="3"/>
                    <a:pt x="0" y="6"/>
                    <a:pt x="3" y="10"/>
                  </a:cubicBezTo>
                  <a:cubicBezTo>
                    <a:pt x="7" y="15"/>
                    <a:pt x="10" y="17"/>
                    <a:pt x="15" y="13"/>
                  </a:cubicBezTo>
                  <a:cubicBezTo>
                    <a:pt x="20" y="9"/>
                    <a:pt x="24" y="4"/>
                    <a:pt x="23" y="3"/>
                  </a:cubicBezTo>
                  <a:cubicBezTo>
                    <a:pt x="22" y="2"/>
                    <a:pt x="19" y="0"/>
                    <a:pt x="15" y="2"/>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21" name="Google Shape;621;p24"/>
            <p:cNvSpPr/>
            <p:nvPr/>
          </p:nvSpPr>
          <p:spPr>
            <a:xfrm>
              <a:off x="5879" y="3318"/>
              <a:ext cx="5" cy="2"/>
            </a:xfrm>
            <a:custGeom>
              <a:rect b="b" l="l" r="r" t="t"/>
              <a:pathLst>
                <a:path extrusionOk="0" h="1" w="2">
                  <a:moveTo>
                    <a:pt x="1" y="1"/>
                  </a:moveTo>
                  <a:cubicBezTo>
                    <a:pt x="1" y="1"/>
                    <a:pt x="2" y="1"/>
                    <a:pt x="2" y="1"/>
                  </a:cubicBezTo>
                  <a:cubicBezTo>
                    <a:pt x="2" y="0"/>
                    <a:pt x="1" y="0"/>
                    <a:pt x="1" y="0"/>
                  </a:cubicBezTo>
                  <a:cubicBezTo>
                    <a:pt x="0" y="0"/>
                    <a:pt x="1" y="0"/>
                    <a:pt x="1"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22" name="Google Shape;622;p24"/>
            <p:cNvSpPr/>
            <p:nvPr/>
          </p:nvSpPr>
          <p:spPr>
            <a:xfrm>
              <a:off x="5510" y="2728"/>
              <a:ext cx="14" cy="12"/>
            </a:xfrm>
            <a:custGeom>
              <a:rect b="b" l="l" r="r" t="t"/>
              <a:pathLst>
                <a:path extrusionOk="0" h="5" w="6">
                  <a:moveTo>
                    <a:pt x="4" y="1"/>
                  </a:moveTo>
                  <a:cubicBezTo>
                    <a:pt x="3" y="1"/>
                    <a:pt x="3" y="1"/>
                    <a:pt x="2" y="2"/>
                  </a:cubicBezTo>
                  <a:cubicBezTo>
                    <a:pt x="2" y="3"/>
                    <a:pt x="0" y="2"/>
                    <a:pt x="1" y="3"/>
                  </a:cubicBezTo>
                  <a:cubicBezTo>
                    <a:pt x="2" y="4"/>
                    <a:pt x="3" y="5"/>
                    <a:pt x="4" y="4"/>
                  </a:cubicBezTo>
                  <a:cubicBezTo>
                    <a:pt x="5" y="3"/>
                    <a:pt x="6" y="3"/>
                    <a:pt x="6" y="2"/>
                  </a:cubicBezTo>
                  <a:cubicBezTo>
                    <a:pt x="6" y="1"/>
                    <a:pt x="5" y="0"/>
                    <a:pt x="4"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23" name="Google Shape;623;p24"/>
            <p:cNvSpPr/>
            <p:nvPr/>
          </p:nvSpPr>
          <p:spPr>
            <a:xfrm>
              <a:off x="5489" y="2723"/>
              <a:ext cx="23" cy="15"/>
            </a:xfrm>
            <a:custGeom>
              <a:rect b="b" l="l" r="r" t="t"/>
              <a:pathLst>
                <a:path extrusionOk="0" h="6" w="10">
                  <a:moveTo>
                    <a:pt x="5" y="6"/>
                  </a:moveTo>
                  <a:cubicBezTo>
                    <a:pt x="6" y="5"/>
                    <a:pt x="8" y="4"/>
                    <a:pt x="9" y="3"/>
                  </a:cubicBezTo>
                  <a:cubicBezTo>
                    <a:pt x="10" y="1"/>
                    <a:pt x="6" y="0"/>
                    <a:pt x="3" y="1"/>
                  </a:cubicBezTo>
                  <a:cubicBezTo>
                    <a:pt x="1" y="1"/>
                    <a:pt x="1" y="1"/>
                    <a:pt x="0" y="3"/>
                  </a:cubicBezTo>
                  <a:cubicBezTo>
                    <a:pt x="0" y="4"/>
                    <a:pt x="2" y="3"/>
                    <a:pt x="4" y="4"/>
                  </a:cubicBezTo>
                  <a:cubicBezTo>
                    <a:pt x="6" y="5"/>
                    <a:pt x="5" y="6"/>
                    <a:pt x="5" y="6"/>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24" name="Google Shape;624;p24"/>
            <p:cNvSpPr/>
            <p:nvPr/>
          </p:nvSpPr>
          <p:spPr>
            <a:xfrm>
              <a:off x="5929" y="3304"/>
              <a:ext cx="9" cy="9"/>
            </a:xfrm>
            <a:custGeom>
              <a:rect b="b" l="l" r="r" t="t"/>
              <a:pathLst>
                <a:path extrusionOk="0" h="4" w="4">
                  <a:moveTo>
                    <a:pt x="1" y="3"/>
                  </a:moveTo>
                  <a:cubicBezTo>
                    <a:pt x="1" y="4"/>
                    <a:pt x="3" y="3"/>
                    <a:pt x="4" y="3"/>
                  </a:cubicBezTo>
                  <a:cubicBezTo>
                    <a:pt x="4" y="2"/>
                    <a:pt x="4" y="2"/>
                    <a:pt x="3" y="1"/>
                  </a:cubicBezTo>
                  <a:cubicBezTo>
                    <a:pt x="2" y="0"/>
                    <a:pt x="1" y="0"/>
                    <a:pt x="1" y="0"/>
                  </a:cubicBezTo>
                  <a:cubicBezTo>
                    <a:pt x="0" y="0"/>
                    <a:pt x="1" y="0"/>
                    <a:pt x="1" y="1"/>
                  </a:cubicBezTo>
                  <a:cubicBezTo>
                    <a:pt x="1" y="2"/>
                    <a:pt x="0" y="2"/>
                    <a:pt x="1" y="3"/>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25" name="Google Shape;625;p24"/>
            <p:cNvSpPr/>
            <p:nvPr/>
          </p:nvSpPr>
          <p:spPr>
            <a:xfrm>
              <a:off x="5626" y="1554"/>
              <a:ext cx="16" cy="16"/>
            </a:xfrm>
            <a:custGeom>
              <a:rect b="b" l="l" r="r" t="t"/>
              <a:pathLst>
                <a:path extrusionOk="0" h="7" w="7">
                  <a:moveTo>
                    <a:pt x="6" y="2"/>
                  </a:moveTo>
                  <a:cubicBezTo>
                    <a:pt x="6" y="2"/>
                    <a:pt x="6" y="2"/>
                    <a:pt x="5" y="2"/>
                  </a:cubicBezTo>
                  <a:cubicBezTo>
                    <a:pt x="5" y="2"/>
                    <a:pt x="4" y="3"/>
                    <a:pt x="4" y="2"/>
                  </a:cubicBezTo>
                  <a:cubicBezTo>
                    <a:pt x="4" y="2"/>
                    <a:pt x="5" y="1"/>
                    <a:pt x="5" y="1"/>
                  </a:cubicBezTo>
                  <a:cubicBezTo>
                    <a:pt x="5" y="1"/>
                    <a:pt x="4" y="1"/>
                    <a:pt x="4" y="1"/>
                  </a:cubicBezTo>
                  <a:cubicBezTo>
                    <a:pt x="3" y="1"/>
                    <a:pt x="4" y="2"/>
                    <a:pt x="3" y="1"/>
                  </a:cubicBezTo>
                  <a:cubicBezTo>
                    <a:pt x="2" y="1"/>
                    <a:pt x="2" y="0"/>
                    <a:pt x="2" y="1"/>
                  </a:cubicBezTo>
                  <a:cubicBezTo>
                    <a:pt x="1" y="2"/>
                    <a:pt x="1" y="2"/>
                    <a:pt x="1" y="3"/>
                  </a:cubicBezTo>
                  <a:cubicBezTo>
                    <a:pt x="1" y="3"/>
                    <a:pt x="0" y="3"/>
                    <a:pt x="0" y="4"/>
                  </a:cubicBezTo>
                  <a:cubicBezTo>
                    <a:pt x="1" y="5"/>
                    <a:pt x="1" y="6"/>
                    <a:pt x="1" y="6"/>
                  </a:cubicBezTo>
                  <a:cubicBezTo>
                    <a:pt x="2" y="5"/>
                    <a:pt x="2" y="4"/>
                    <a:pt x="3" y="5"/>
                  </a:cubicBezTo>
                  <a:cubicBezTo>
                    <a:pt x="3" y="5"/>
                    <a:pt x="4" y="7"/>
                    <a:pt x="5" y="6"/>
                  </a:cubicBezTo>
                  <a:cubicBezTo>
                    <a:pt x="5" y="6"/>
                    <a:pt x="6" y="5"/>
                    <a:pt x="6" y="4"/>
                  </a:cubicBezTo>
                  <a:cubicBezTo>
                    <a:pt x="6" y="4"/>
                    <a:pt x="5" y="4"/>
                    <a:pt x="6" y="3"/>
                  </a:cubicBezTo>
                  <a:cubicBezTo>
                    <a:pt x="6" y="3"/>
                    <a:pt x="7" y="2"/>
                    <a:pt x="6" y="2"/>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26" name="Google Shape;626;p24"/>
            <p:cNvSpPr/>
            <p:nvPr/>
          </p:nvSpPr>
          <p:spPr>
            <a:xfrm>
              <a:off x="5881" y="3313"/>
              <a:ext cx="3" cy="2"/>
            </a:xfrm>
            <a:custGeom>
              <a:rect b="b" l="l" r="r" t="t"/>
              <a:pathLst>
                <a:path extrusionOk="0" h="1" w="1">
                  <a:moveTo>
                    <a:pt x="1" y="0"/>
                  </a:moveTo>
                  <a:cubicBezTo>
                    <a:pt x="1" y="0"/>
                    <a:pt x="1" y="0"/>
                    <a:pt x="0" y="0"/>
                  </a:cubicBezTo>
                  <a:cubicBezTo>
                    <a:pt x="0" y="0"/>
                    <a:pt x="0" y="0"/>
                    <a:pt x="0" y="0"/>
                  </a:cubicBezTo>
                  <a:cubicBezTo>
                    <a:pt x="0" y="1"/>
                    <a:pt x="1" y="1"/>
                    <a:pt x="1"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27" name="Google Shape;627;p24"/>
            <p:cNvSpPr/>
            <p:nvPr/>
          </p:nvSpPr>
          <p:spPr>
            <a:xfrm>
              <a:off x="4148" y="1873"/>
              <a:ext cx="0" cy="3"/>
            </a:xfrm>
            <a:custGeom>
              <a:rect b="b" l="l" r="r" t="t"/>
              <a:pathLst>
                <a:path extrusionOk="0" h="1" w="120000">
                  <a:moveTo>
                    <a:pt x="0" y="1"/>
                  </a:moveTo>
                  <a:cubicBezTo>
                    <a:pt x="0" y="0"/>
                    <a:pt x="0" y="0"/>
                    <a:pt x="0" y="0"/>
                  </a:cubicBezTo>
                  <a:cubicBezTo>
                    <a:pt x="0" y="0"/>
                    <a:pt x="0" y="0"/>
                    <a:pt x="0"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28" name="Google Shape;628;p24"/>
            <p:cNvSpPr/>
            <p:nvPr/>
          </p:nvSpPr>
          <p:spPr>
            <a:xfrm>
              <a:off x="5614" y="1556"/>
              <a:ext cx="12" cy="10"/>
            </a:xfrm>
            <a:custGeom>
              <a:rect b="b" l="l" r="r" t="t"/>
              <a:pathLst>
                <a:path extrusionOk="0" h="4" w="5">
                  <a:moveTo>
                    <a:pt x="4" y="1"/>
                  </a:moveTo>
                  <a:cubicBezTo>
                    <a:pt x="4" y="0"/>
                    <a:pt x="4" y="1"/>
                    <a:pt x="4" y="1"/>
                  </a:cubicBezTo>
                  <a:cubicBezTo>
                    <a:pt x="3" y="1"/>
                    <a:pt x="3" y="1"/>
                    <a:pt x="3" y="1"/>
                  </a:cubicBezTo>
                  <a:cubicBezTo>
                    <a:pt x="2" y="2"/>
                    <a:pt x="2" y="2"/>
                    <a:pt x="1" y="2"/>
                  </a:cubicBezTo>
                  <a:cubicBezTo>
                    <a:pt x="1" y="3"/>
                    <a:pt x="0" y="3"/>
                    <a:pt x="1" y="4"/>
                  </a:cubicBezTo>
                  <a:cubicBezTo>
                    <a:pt x="2" y="4"/>
                    <a:pt x="2" y="3"/>
                    <a:pt x="2" y="3"/>
                  </a:cubicBezTo>
                  <a:cubicBezTo>
                    <a:pt x="3" y="3"/>
                    <a:pt x="3" y="3"/>
                    <a:pt x="3" y="3"/>
                  </a:cubicBezTo>
                  <a:cubicBezTo>
                    <a:pt x="4" y="3"/>
                    <a:pt x="4" y="3"/>
                    <a:pt x="4" y="2"/>
                  </a:cubicBezTo>
                  <a:cubicBezTo>
                    <a:pt x="4" y="2"/>
                    <a:pt x="3" y="2"/>
                    <a:pt x="4" y="1"/>
                  </a:cubicBezTo>
                  <a:cubicBezTo>
                    <a:pt x="4" y="1"/>
                    <a:pt x="5" y="1"/>
                    <a:pt x="4"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29" name="Google Shape;629;p24"/>
            <p:cNvSpPr/>
            <p:nvPr/>
          </p:nvSpPr>
          <p:spPr>
            <a:xfrm>
              <a:off x="3350" y="929"/>
              <a:ext cx="2770" cy="2206"/>
            </a:xfrm>
            <a:custGeom>
              <a:rect b="b" l="l" r="r" t="t"/>
              <a:pathLst>
                <a:path extrusionOk="0" h="932" w="1171">
                  <a:moveTo>
                    <a:pt x="1166" y="54"/>
                  </a:moveTo>
                  <a:cubicBezTo>
                    <a:pt x="1165" y="54"/>
                    <a:pt x="1166" y="53"/>
                    <a:pt x="1165" y="52"/>
                  </a:cubicBezTo>
                  <a:cubicBezTo>
                    <a:pt x="1164" y="52"/>
                    <a:pt x="1163" y="53"/>
                    <a:pt x="1162" y="53"/>
                  </a:cubicBezTo>
                  <a:cubicBezTo>
                    <a:pt x="1162" y="52"/>
                    <a:pt x="1162" y="52"/>
                    <a:pt x="1162" y="51"/>
                  </a:cubicBezTo>
                  <a:cubicBezTo>
                    <a:pt x="1163" y="51"/>
                    <a:pt x="1164" y="51"/>
                    <a:pt x="1164" y="51"/>
                  </a:cubicBezTo>
                  <a:cubicBezTo>
                    <a:pt x="1165" y="47"/>
                    <a:pt x="1163" y="44"/>
                    <a:pt x="1159" y="45"/>
                  </a:cubicBezTo>
                  <a:cubicBezTo>
                    <a:pt x="1159" y="42"/>
                    <a:pt x="1158" y="42"/>
                    <a:pt x="1158" y="40"/>
                  </a:cubicBezTo>
                  <a:cubicBezTo>
                    <a:pt x="1158" y="40"/>
                    <a:pt x="1157" y="41"/>
                    <a:pt x="1157" y="41"/>
                  </a:cubicBezTo>
                  <a:cubicBezTo>
                    <a:pt x="1156" y="41"/>
                    <a:pt x="1154" y="40"/>
                    <a:pt x="1153" y="40"/>
                  </a:cubicBezTo>
                  <a:cubicBezTo>
                    <a:pt x="1156" y="39"/>
                    <a:pt x="1160" y="37"/>
                    <a:pt x="1163" y="36"/>
                  </a:cubicBezTo>
                  <a:cubicBezTo>
                    <a:pt x="1161" y="35"/>
                    <a:pt x="1160" y="34"/>
                    <a:pt x="1158" y="33"/>
                  </a:cubicBezTo>
                  <a:cubicBezTo>
                    <a:pt x="1159" y="33"/>
                    <a:pt x="1162" y="32"/>
                    <a:pt x="1163" y="32"/>
                  </a:cubicBezTo>
                  <a:cubicBezTo>
                    <a:pt x="1161" y="31"/>
                    <a:pt x="1161" y="30"/>
                    <a:pt x="1159" y="29"/>
                  </a:cubicBezTo>
                  <a:cubicBezTo>
                    <a:pt x="1159" y="26"/>
                    <a:pt x="1158" y="24"/>
                    <a:pt x="1159" y="21"/>
                  </a:cubicBezTo>
                  <a:cubicBezTo>
                    <a:pt x="1158" y="22"/>
                    <a:pt x="1157" y="22"/>
                    <a:pt x="1156" y="23"/>
                  </a:cubicBezTo>
                  <a:cubicBezTo>
                    <a:pt x="1155" y="22"/>
                    <a:pt x="1155" y="22"/>
                    <a:pt x="1153" y="22"/>
                  </a:cubicBezTo>
                  <a:cubicBezTo>
                    <a:pt x="1150" y="19"/>
                    <a:pt x="1135" y="15"/>
                    <a:pt x="1138" y="24"/>
                  </a:cubicBezTo>
                  <a:cubicBezTo>
                    <a:pt x="1137" y="23"/>
                    <a:pt x="1136" y="23"/>
                    <a:pt x="1135" y="22"/>
                  </a:cubicBezTo>
                  <a:cubicBezTo>
                    <a:pt x="1133" y="23"/>
                    <a:pt x="1132" y="25"/>
                    <a:pt x="1131" y="26"/>
                  </a:cubicBezTo>
                  <a:cubicBezTo>
                    <a:pt x="1135" y="26"/>
                    <a:pt x="1139" y="29"/>
                    <a:pt x="1137" y="33"/>
                  </a:cubicBezTo>
                  <a:cubicBezTo>
                    <a:pt x="1141" y="31"/>
                    <a:pt x="1143" y="33"/>
                    <a:pt x="1143" y="37"/>
                  </a:cubicBezTo>
                  <a:cubicBezTo>
                    <a:pt x="1142" y="36"/>
                    <a:pt x="1141" y="35"/>
                    <a:pt x="1140" y="34"/>
                  </a:cubicBezTo>
                  <a:cubicBezTo>
                    <a:pt x="1140" y="35"/>
                    <a:pt x="1140" y="36"/>
                    <a:pt x="1140" y="37"/>
                  </a:cubicBezTo>
                  <a:cubicBezTo>
                    <a:pt x="1131" y="37"/>
                    <a:pt x="1128" y="23"/>
                    <a:pt x="1118" y="22"/>
                  </a:cubicBezTo>
                  <a:cubicBezTo>
                    <a:pt x="1119" y="22"/>
                    <a:pt x="1120" y="23"/>
                    <a:pt x="1121" y="24"/>
                  </a:cubicBezTo>
                  <a:cubicBezTo>
                    <a:pt x="1118" y="24"/>
                    <a:pt x="1111" y="19"/>
                    <a:pt x="1109" y="20"/>
                  </a:cubicBezTo>
                  <a:cubicBezTo>
                    <a:pt x="1108" y="20"/>
                    <a:pt x="1108" y="21"/>
                    <a:pt x="1108" y="21"/>
                  </a:cubicBezTo>
                  <a:cubicBezTo>
                    <a:pt x="1107" y="21"/>
                    <a:pt x="1106" y="20"/>
                    <a:pt x="1105" y="20"/>
                  </a:cubicBezTo>
                  <a:cubicBezTo>
                    <a:pt x="1100" y="22"/>
                    <a:pt x="1093" y="18"/>
                    <a:pt x="1086" y="19"/>
                  </a:cubicBezTo>
                  <a:cubicBezTo>
                    <a:pt x="1086" y="19"/>
                    <a:pt x="1086" y="20"/>
                    <a:pt x="1086" y="20"/>
                  </a:cubicBezTo>
                  <a:cubicBezTo>
                    <a:pt x="1083" y="20"/>
                    <a:pt x="1081" y="20"/>
                    <a:pt x="1078" y="18"/>
                  </a:cubicBezTo>
                  <a:cubicBezTo>
                    <a:pt x="1080" y="19"/>
                    <a:pt x="1082" y="19"/>
                    <a:pt x="1083" y="19"/>
                  </a:cubicBezTo>
                  <a:cubicBezTo>
                    <a:pt x="1077" y="13"/>
                    <a:pt x="1058" y="13"/>
                    <a:pt x="1050" y="14"/>
                  </a:cubicBezTo>
                  <a:cubicBezTo>
                    <a:pt x="1040" y="16"/>
                    <a:pt x="1034" y="19"/>
                    <a:pt x="1022" y="19"/>
                  </a:cubicBezTo>
                  <a:cubicBezTo>
                    <a:pt x="1024" y="22"/>
                    <a:pt x="1026" y="25"/>
                    <a:pt x="1027" y="29"/>
                  </a:cubicBezTo>
                  <a:cubicBezTo>
                    <a:pt x="1032" y="28"/>
                    <a:pt x="1039" y="35"/>
                    <a:pt x="1039" y="40"/>
                  </a:cubicBezTo>
                  <a:cubicBezTo>
                    <a:pt x="1032" y="46"/>
                    <a:pt x="1031" y="41"/>
                    <a:pt x="1026" y="38"/>
                  </a:cubicBezTo>
                  <a:cubicBezTo>
                    <a:pt x="1024" y="37"/>
                    <a:pt x="1020" y="36"/>
                    <a:pt x="1018" y="35"/>
                  </a:cubicBezTo>
                  <a:cubicBezTo>
                    <a:pt x="1016" y="34"/>
                    <a:pt x="1014" y="31"/>
                    <a:pt x="1011" y="30"/>
                  </a:cubicBezTo>
                  <a:cubicBezTo>
                    <a:pt x="1012" y="34"/>
                    <a:pt x="1010" y="34"/>
                    <a:pt x="1009" y="37"/>
                  </a:cubicBezTo>
                  <a:cubicBezTo>
                    <a:pt x="1007" y="42"/>
                    <a:pt x="975" y="34"/>
                    <a:pt x="986" y="52"/>
                  </a:cubicBezTo>
                  <a:cubicBezTo>
                    <a:pt x="985" y="51"/>
                    <a:pt x="983" y="50"/>
                    <a:pt x="981" y="49"/>
                  </a:cubicBezTo>
                  <a:cubicBezTo>
                    <a:pt x="982" y="50"/>
                    <a:pt x="982" y="51"/>
                    <a:pt x="983" y="52"/>
                  </a:cubicBezTo>
                  <a:cubicBezTo>
                    <a:pt x="982" y="50"/>
                    <a:pt x="978" y="47"/>
                    <a:pt x="976" y="46"/>
                  </a:cubicBezTo>
                  <a:cubicBezTo>
                    <a:pt x="976" y="47"/>
                    <a:pt x="976" y="47"/>
                    <a:pt x="975" y="48"/>
                  </a:cubicBezTo>
                  <a:cubicBezTo>
                    <a:pt x="974" y="46"/>
                    <a:pt x="973" y="47"/>
                    <a:pt x="971" y="47"/>
                  </a:cubicBezTo>
                  <a:cubicBezTo>
                    <a:pt x="969" y="47"/>
                    <a:pt x="968" y="46"/>
                    <a:pt x="965" y="48"/>
                  </a:cubicBezTo>
                  <a:cubicBezTo>
                    <a:pt x="969" y="35"/>
                    <a:pt x="950" y="29"/>
                    <a:pt x="940" y="31"/>
                  </a:cubicBezTo>
                  <a:cubicBezTo>
                    <a:pt x="930" y="33"/>
                    <a:pt x="920" y="39"/>
                    <a:pt x="910" y="42"/>
                  </a:cubicBezTo>
                  <a:cubicBezTo>
                    <a:pt x="911" y="41"/>
                    <a:pt x="912" y="40"/>
                    <a:pt x="913" y="39"/>
                  </a:cubicBezTo>
                  <a:cubicBezTo>
                    <a:pt x="909" y="33"/>
                    <a:pt x="904" y="34"/>
                    <a:pt x="900" y="39"/>
                  </a:cubicBezTo>
                  <a:cubicBezTo>
                    <a:pt x="900" y="35"/>
                    <a:pt x="899" y="36"/>
                    <a:pt x="898" y="34"/>
                  </a:cubicBezTo>
                  <a:cubicBezTo>
                    <a:pt x="897" y="35"/>
                    <a:pt x="896" y="36"/>
                    <a:pt x="896" y="36"/>
                  </a:cubicBezTo>
                  <a:cubicBezTo>
                    <a:pt x="895" y="34"/>
                    <a:pt x="887" y="31"/>
                    <a:pt x="888" y="34"/>
                  </a:cubicBezTo>
                  <a:cubicBezTo>
                    <a:pt x="887" y="33"/>
                    <a:pt x="888" y="30"/>
                    <a:pt x="888" y="29"/>
                  </a:cubicBezTo>
                  <a:cubicBezTo>
                    <a:pt x="889" y="29"/>
                    <a:pt x="890" y="30"/>
                    <a:pt x="891" y="30"/>
                  </a:cubicBezTo>
                  <a:cubicBezTo>
                    <a:pt x="891" y="29"/>
                    <a:pt x="891" y="29"/>
                    <a:pt x="891" y="28"/>
                  </a:cubicBezTo>
                  <a:cubicBezTo>
                    <a:pt x="888" y="25"/>
                    <a:pt x="876" y="22"/>
                    <a:pt x="872" y="26"/>
                  </a:cubicBezTo>
                  <a:cubicBezTo>
                    <a:pt x="869" y="30"/>
                    <a:pt x="875" y="39"/>
                    <a:pt x="868" y="41"/>
                  </a:cubicBezTo>
                  <a:cubicBezTo>
                    <a:pt x="867" y="40"/>
                    <a:pt x="867" y="39"/>
                    <a:pt x="866" y="38"/>
                  </a:cubicBezTo>
                  <a:cubicBezTo>
                    <a:pt x="869" y="37"/>
                    <a:pt x="868" y="34"/>
                    <a:pt x="866" y="31"/>
                  </a:cubicBezTo>
                  <a:cubicBezTo>
                    <a:pt x="867" y="32"/>
                    <a:pt x="868" y="31"/>
                    <a:pt x="868" y="30"/>
                  </a:cubicBezTo>
                  <a:cubicBezTo>
                    <a:pt x="869" y="31"/>
                    <a:pt x="869" y="32"/>
                    <a:pt x="870" y="33"/>
                  </a:cubicBezTo>
                  <a:cubicBezTo>
                    <a:pt x="871" y="25"/>
                    <a:pt x="863" y="34"/>
                    <a:pt x="859" y="34"/>
                  </a:cubicBezTo>
                  <a:cubicBezTo>
                    <a:pt x="860" y="33"/>
                    <a:pt x="859" y="31"/>
                    <a:pt x="859" y="31"/>
                  </a:cubicBezTo>
                  <a:cubicBezTo>
                    <a:pt x="861" y="30"/>
                    <a:pt x="865" y="29"/>
                    <a:pt x="868" y="28"/>
                  </a:cubicBezTo>
                  <a:cubicBezTo>
                    <a:pt x="857" y="27"/>
                    <a:pt x="843" y="26"/>
                    <a:pt x="832" y="30"/>
                  </a:cubicBezTo>
                  <a:cubicBezTo>
                    <a:pt x="834" y="30"/>
                    <a:pt x="836" y="32"/>
                    <a:pt x="838" y="33"/>
                  </a:cubicBezTo>
                  <a:cubicBezTo>
                    <a:pt x="837" y="32"/>
                    <a:pt x="829" y="41"/>
                    <a:pt x="838" y="41"/>
                  </a:cubicBezTo>
                  <a:cubicBezTo>
                    <a:pt x="837" y="42"/>
                    <a:pt x="838" y="43"/>
                    <a:pt x="837" y="45"/>
                  </a:cubicBezTo>
                  <a:cubicBezTo>
                    <a:pt x="838" y="45"/>
                    <a:pt x="839" y="44"/>
                    <a:pt x="840" y="45"/>
                  </a:cubicBezTo>
                  <a:cubicBezTo>
                    <a:pt x="841" y="45"/>
                    <a:pt x="844" y="51"/>
                    <a:pt x="844" y="52"/>
                  </a:cubicBezTo>
                  <a:cubicBezTo>
                    <a:pt x="844" y="51"/>
                    <a:pt x="836" y="52"/>
                    <a:pt x="835" y="52"/>
                  </a:cubicBezTo>
                  <a:cubicBezTo>
                    <a:pt x="836" y="55"/>
                    <a:pt x="837" y="56"/>
                    <a:pt x="839" y="56"/>
                  </a:cubicBezTo>
                  <a:cubicBezTo>
                    <a:pt x="839" y="57"/>
                    <a:pt x="839" y="59"/>
                    <a:pt x="839" y="60"/>
                  </a:cubicBezTo>
                  <a:cubicBezTo>
                    <a:pt x="834" y="60"/>
                    <a:pt x="831" y="57"/>
                    <a:pt x="827" y="57"/>
                  </a:cubicBezTo>
                  <a:cubicBezTo>
                    <a:pt x="823" y="56"/>
                    <a:pt x="804" y="68"/>
                    <a:pt x="802" y="57"/>
                  </a:cubicBezTo>
                  <a:cubicBezTo>
                    <a:pt x="804" y="63"/>
                    <a:pt x="807" y="69"/>
                    <a:pt x="807" y="76"/>
                  </a:cubicBezTo>
                  <a:cubicBezTo>
                    <a:pt x="802" y="73"/>
                    <a:pt x="785" y="70"/>
                    <a:pt x="788" y="64"/>
                  </a:cubicBezTo>
                  <a:cubicBezTo>
                    <a:pt x="787" y="64"/>
                    <a:pt x="786" y="63"/>
                    <a:pt x="786" y="62"/>
                  </a:cubicBezTo>
                  <a:cubicBezTo>
                    <a:pt x="786" y="63"/>
                    <a:pt x="787" y="63"/>
                    <a:pt x="786" y="64"/>
                  </a:cubicBezTo>
                  <a:cubicBezTo>
                    <a:pt x="782" y="65"/>
                    <a:pt x="779" y="63"/>
                    <a:pt x="776" y="60"/>
                  </a:cubicBezTo>
                  <a:cubicBezTo>
                    <a:pt x="779" y="61"/>
                    <a:pt x="781" y="60"/>
                    <a:pt x="783" y="60"/>
                  </a:cubicBezTo>
                  <a:cubicBezTo>
                    <a:pt x="783" y="56"/>
                    <a:pt x="780" y="53"/>
                    <a:pt x="775" y="53"/>
                  </a:cubicBezTo>
                  <a:cubicBezTo>
                    <a:pt x="775" y="53"/>
                    <a:pt x="775" y="53"/>
                    <a:pt x="775" y="53"/>
                  </a:cubicBezTo>
                  <a:cubicBezTo>
                    <a:pt x="777" y="46"/>
                    <a:pt x="770" y="47"/>
                    <a:pt x="767" y="45"/>
                  </a:cubicBezTo>
                  <a:cubicBezTo>
                    <a:pt x="765" y="45"/>
                    <a:pt x="752" y="43"/>
                    <a:pt x="753" y="44"/>
                  </a:cubicBezTo>
                  <a:cubicBezTo>
                    <a:pt x="749" y="41"/>
                    <a:pt x="745" y="42"/>
                    <a:pt x="740" y="41"/>
                  </a:cubicBezTo>
                  <a:cubicBezTo>
                    <a:pt x="740" y="42"/>
                    <a:pt x="741" y="42"/>
                    <a:pt x="741" y="43"/>
                  </a:cubicBezTo>
                  <a:cubicBezTo>
                    <a:pt x="740" y="43"/>
                    <a:pt x="738" y="44"/>
                    <a:pt x="738" y="44"/>
                  </a:cubicBezTo>
                  <a:cubicBezTo>
                    <a:pt x="739" y="48"/>
                    <a:pt x="742" y="51"/>
                    <a:pt x="743" y="55"/>
                  </a:cubicBezTo>
                  <a:cubicBezTo>
                    <a:pt x="740" y="54"/>
                    <a:pt x="710" y="64"/>
                    <a:pt x="714" y="51"/>
                  </a:cubicBezTo>
                  <a:cubicBezTo>
                    <a:pt x="707" y="49"/>
                    <a:pt x="694" y="52"/>
                    <a:pt x="689" y="58"/>
                  </a:cubicBezTo>
                  <a:cubicBezTo>
                    <a:pt x="690" y="59"/>
                    <a:pt x="691" y="59"/>
                    <a:pt x="691" y="60"/>
                  </a:cubicBezTo>
                  <a:cubicBezTo>
                    <a:pt x="691" y="60"/>
                    <a:pt x="689" y="62"/>
                    <a:pt x="689" y="62"/>
                  </a:cubicBezTo>
                  <a:cubicBezTo>
                    <a:pt x="687" y="58"/>
                    <a:pt x="685" y="55"/>
                    <a:pt x="681" y="54"/>
                  </a:cubicBezTo>
                  <a:cubicBezTo>
                    <a:pt x="682" y="54"/>
                    <a:pt x="682" y="55"/>
                    <a:pt x="683" y="56"/>
                  </a:cubicBezTo>
                  <a:cubicBezTo>
                    <a:pt x="680" y="61"/>
                    <a:pt x="673" y="60"/>
                    <a:pt x="673" y="54"/>
                  </a:cubicBezTo>
                  <a:cubicBezTo>
                    <a:pt x="670" y="56"/>
                    <a:pt x="664" y="55"/>
                    <a:pt x="665" y="61"/>
                  </a:cubicBezTo>
                  <a:cubicBezTo>
                    <a:pt x="667" y="60"/>
                    <a:pt x="670" y="60"/>
                    <a:pt x="672" y="59"/>
                  </a:cubicBezTo>
                  <a:cubicBezTo>
                    <a:pt x="670" y="65"/>
                    <a:pt x="653" y="73"/>
                    <a:pt x="659" y="79"/>
                  </a:cubicBezTo>
                  <a:cubicBezTo>
                    <a:pt x="657" y="80"/>
                    <a:pt x="656" y="81"/>
                    <a:pt x="654" y="82"/>
                  </a:cubicBezTo>
                  <a:cubicBezTo>
                    <a:pt x="656" y="72"/>
                    <a:pt x="657" y="62"/>
                    <a:pt x="661" y="52"/>
                  </a:cubicBezTo>
                  <a:cubicBezTo>
                    <a:pt x="660" y="52"/>
                    <a:pt x="659" y="52"/>
                    <a:pt x="658" y="52"/>
                  </a:cubicBezTo>
                  <a:cubicBezTo>
                    <a:pt x="672" y="43"/>
                    <a:pt x="667" y="32"/>
                    <a:pt x="658" y="23"/>
                  </a:cubicBezTo>
                  <a:cubicBezTo>
                    <a:pt x="660" y="24"/>
                    <a:pt x="662" y="24"/>
                    <a:pt x="664" y="24"/>
                  </a:cubicBezTo>
                  <a:cubicBezTo>
                    <a:pt x="662" y="24"/>
                    <a:pt x="657" y="18"/>
                    <a:pt x="655" y="16"/>
                  </a:cubicBezTo>
                  <a:cubicBezTo>
                    <a:pt x="653" y="17"/>
                    <a:pt x="641" y="14"/>
                    <a:pt x="640" y="11"/>
                  </a:cubicBezTo>
                  <a:cubicBezTo>
                    <a:pt x="640" y="10"/>
                    <a:pt x="640" y="10"/>
                    <a:pt x="639" y="9"/>
                  </a:cubicBezTo>
                  <a:cubicBezTo>
                    <a:pt x="634" y="10"/>
                    <a:pt x="628" y="14"/>
                    <a:pt x="623" y="15"/>
                  </a:cubicBezTo>
                  <a:cubicBezTo>
                    <a:pt x="629" y="18"/>
                    <a:pt x="624" y="23"/>
                    <a:pt x="618" y="23"/>
                  </a:cubicBezTo>
                  <a:cubicBezTo>
                    <a:pt x="619" y="22"/>
                    <a:pt x="618" y="20"/>
                    <a:pt x="618" y="19"/>
                  </a:cubicBezTo>
                  <a:cubicBezTo>
                    <a:pt x="623" y="9"/>
                    <a:pt x="613" y="10"/>
                    <a:pt x="608" y="13"/>
                  </a:cubicBezTo>
                  <a:cubicBezTo>
                    <a:pt x="608" y="13"/>
                    <a:pt x="608" y="11"/>
                    <a:pt x="609" y="10"/>
                  </a:cubicBezTo>
                  <a:cubicBezTo>
                    <a:pt x="607" y="12"/>
                    <a:pt x="604" y="13"/>
                    <a:pt x="602" y="14"/>
                  </a:cubicBezTo>
                  <a:cubicBezTo>
                    <a:pt x="603" y="12"/>
                    <a:pt x="605" y="9"/>
                    <a:pt x="607" y="6"/>
                  </a:cubicBezTo>
                  <a:cubicBezTo>
                    <a:pt x="606" y="5"/>
                    <a:pt x="604" y="4"/>
                    <a:pt x="603" y="3"/>
                  </a:cubicBezTo>
                  <a:cubicBezTo>
                    <a:pt x="601" y="3"/>
                    <a:pt x="601" y="3"/>
                    <a:pt x="598" y="2"/>
                  </a:cubicBezTo>
                  <a:cubicBezTo>
                    <a:pt x="598" y="2"/>
                    <a:pt x="597" y="3"/>
                    <a:pt x="597" y="3"/>
                  </a:cubicBezTo>
                  <a:cubicBezTo>
                    <a:pt x="591" y="0"/>
                    <a:pt x="590" y="6"/>
                    <a:pt x="590" y="11"/>
                  </a:cubicBezTo>
                  <a:cubicBezTo>
                    <a:pt x="586" y="15"/>
                    <a:pt x="590" y="23"/>
                    <a:pt x="595" y="25"/>
                  </a:cubicBezTo>
                  <a:cubicBezTo>
                    <a:pt x="595" y="26"/>
                    <a:pt x="594" y="27"/>
                    <a:pt x="594" y="28"/>
                  </a:cubicBezTo>
                  <a:cubicBezTo>
                    <a:pt x="597" y="28"/>
                    <a:pt x="600" y="29"/>
                    <a:pt x="603" y="30"/>
                  </a:cubicBezTo>
                  <a:cubicBezTo>
                    <a:pt x="598" y="30"/>
                    <a:pt x="591" y="30"/>
                    <a:pt x="586" y="33"/>
                  </a:cubicBezTo>
                  <a:cubicBezTo>
                    <a:pt x="589" y="34"/>
                    <a:pt x="599" y="38"/>
                    <a:pt x="593" y="41"/>
                  </a:cubicBezTo>
                  <a:cubicBezTo>
                    <a:pt x="593" y="37"/>
                    <a:pt x="589" y="35"/>
                    <a:pt x="585" y="37"/>
                  </a:cubicBezTo>
                  <a:cubicBezTo>
                    <a:pt x="584" y="40"/>
                    <a:pt x="584" y="40"/>
                    <a:pt x="582" y="41"/>
                  </a:cubicBezTo>
                  <a:cubicBezTo>
                    <a:pt x="581" y="42"/>
                    <a:pt x="581" y="43"/>
                    <a:pt x="580" y="44"/>
                  </a:cubicBezTo>
                  <a:cubicBezTo>
                    <a:pt x="580" y="43"/>
                    <a:pt x="579" y="42"/>
                    <a:pt x="578" y="41"/>
                  </a:cubicBezTo>
                  <a:cubicBezTo>
                    <a:pt x="578" y="42"/>
                    <a:pt x="577" y="43"/>
                    <a:pt x="576" y="44"/>
                  </a:cubicBezTo>
                  <a:cubicBezTo>
                    <a:pt x="576" y="44"/>
                    <a:pt x="576" y="41"/>
                    <a:pt x="576" y="41"/>
                  </a:cubicBezTo>
                  <a:cubicBezTo>
                    <a:pt x="572" y="40"/>
                    <a:pt x="567" y="42"/>
                    <a:pt x="563" y="42"/>
                  </a:cubicBezTo>
                  <a:cubicBezTo>
                    <a:pt x="562" y="43"/>
                    <a:pt x="562" y="46"/>
                    <a:pt x="562" y="47"/>
                  </a:cubicBezTo>
                  <a:cubicBezTo>
                    <a:pt x="564" y="47"/>
                    <a:pt x="566" y="47"/>
                    <a:pt x="567" y="47"/>
                  </a:cubicBezTo>
                  <a:cubicBezTo>
                    <a:pt x="565" y="49"/>
                    <a:pt x="542" y="65"/>
                    <a:pt x="541" y="65"/>
                  </a:cubicBezTo>
                  <a:cubicBezTo>
                    <a:pt x="541" y="64"/>
                    <a:pt x="541" y="66"/>
                    <a:pt x="541" y="66"/>
                  </a:cubicBezTo>
                  <a:cubicBezTo>
                    <a:pt x="543" y="66"/>
                    <a:pt x="544" y="67"/>
                    <a:pt x="545" y="67"/>
                  </a:cubicBezTo>
                  <a:cubicBezTo>
                    <a:pt x="545" y="68"/>
                    <a:pt x="544" y="67"/>
                    <a:pt x="543" y="68"/>
                  </a:cubicBezTo>
                  <a:cubicBezTo>
                    <a:pt x="544" y="70"/>
                    <a:pt x="543" y="71"/>
                    <a:pt x="543" y="73"/>
                  </a:cubicBezTo>
                  <a:cubicBezTo>
                    <a:pt x="541" y="72"/>
                    <a:pt x="539" y="72"/>
                    <a:pt x="537" y="70"/>
                  </a:cubicBezTo>
                  <a:cubicBezTo>
                    <a:pt x="537" y="71"/>
                    <a:pt x="537" y="73"/>
                    <a:pt x="538" y="73"/>
                  </a:cubicBezTo>
                  <a:cubicBezTo>
                    <a:pt x="541" y="74"/>
                    <a:pt x="545" y="75"/>
                    <a:pt x="547" y="77"/>
                  </a:cubicBezTo>
                  <a:cubicBezTo>
                    <a:pt x="545" y="77"/>
                    <a:pt x="543" y="78"/>
                    <a:pt x="542" y="78"/>
                  </a:cubicBezTo>
                  <a:cubicBezTo>
                    <a:pt x="542" y="78"/>
                    <a:pt x="543" y="80"/>
                    <a:pt x="543" y="80"/>
                  </a:cubicBezTo>
                  <a:cubicBezTo>
                    <a:pt x="550" y="80"/>
                    <a:pt x="558" y="84"/>
                    <a:pt x="551" y="91"/>
                  </a:cubicBezTo>
                  <a:cubicBezTo>
                    <a:pt x="552" y="92"/>
                    <a:pt x="553" y="93"/>
                    <a:pt x="554" y="94"/>
                  </a:cubicBezTo>
                  <a:cubicBezTo>
                    <a:pt x="551" y="94"/>
                    <a:pt x="550" y="92"/>
                    <a:pt x="548" y="91"/>
                  </a:cubicBezTo>
                  <a:cubicBezTo>
                    <a:pt x="549" y="89"/>
                    <a:pt x="550" y="86"/>
                    <a:pt x="551" y="85"/>
                  </a:cubicBezTo>
                  <a:cubicBezTo>
                    <a:pt x="543" y="86"/>
                    <a:pt x="530" y="91"/>
                    <a:pt x="522" y="95"/>
                  </a:cubicBezTo>
                  <a:cubicBezTo>
                    <a:pt x="523" y="99"/>
                    <a:pt x="527" y="108"/>
                    <a:pt x="529" y="109"/>
                  </a:cubicBezTo>
                  <a:cubicBezTo>
                    <a:pt x="534" y="113"/>
                    <a:pt x="541" y="113"/>
                    <a:pt x="546" y="117"/>
                  </a:cubicBezTo>
                  <a:cubicBezTo>
                    <a:pt x="550" y="121"/>
                    <a:pt x="566" y="134"/>
                    <a:pt x="557" y="140"/>
                  </a:cubicBezTo>
                  <a:cubicBezTo>
                    <a:pt x="560" y="141"/>
                    <a:pt x="564" y="144"/>
                    <a:pt x="567" y="145"/>
                  </a:cubicBezTo>
                  <a:cubicBezTo>
                    <a:pt x="569" y="146"/>
                    <a:pt x="571" y="146"/>
                    <a:pt x="572" y="145"/>
                  </a:cubicBezTo>
                  <a:cubicBezTo>
                    <a:pt x="571" y="146"/>
                    <a:pt x="569" y="147"/>
                    <a:pt x="569" y="148"/>
                  </a:cubicBezTo>
                  <a:cubicBezTo>
                    <a:pt x="563" y="146"/>
                    <a:pt x="550" y="140"/>
                    <a:pt x="553" y="131"/>
                  </a:cubicBezTo>
                  <a:cubicBezTo>
                    <a:pt x="552" y="134"/>
                    <a:pt x="551" y="136"/>
                    <a:pt x="550" y="138"/>
                  </a:cubicBezTo>
                  <a:cubicBezTo>
                    <a:pt x="550" y="132"/>
                    <a:pt x="545" y="127"/>
                    <a:pt x="548" y="121"/>
                  </a:cubicBezTo>
                  <a:cubicBezTo>
                    <a:pt x="545" y="127"/>
                    <a:pt x="520" y="105"/>
                    <a:pt x="514" y="119"/>
                  </a:cubicBezTo>
                  <a:cubicBezTo>
                    <a:pt x="519" y="118"/>
                    <a:pt x="524" y="120"/>
                    <a:pt x="517" y="123"/>
                  </a:cubicBezTo>
                  <a:cubicBezTo>
                    <a:pt x="515" y="124"/>
                    <a:pt x="505" y="117"/>
                    <a:pt x="511" y="126"/>
                  </a:cubicBezTo>
                  <a:cubicBezTo>
                    <a:pt x="513" y="129"/>
                    <a:pt x="527" y="133"/>
                    <a:pt x="530" y="134"/>
                  </a:cubicBezTo>
                  <a:cubicBezTo>
                    <a:pt x="527" y="136"/>
                    <a:pt x="522" y="133"/>
                    <a:pt x="518" y="132"/>
                  </a:cubicBezTo>
                  <a:cubicBezTo>
                    <a:pt x="516" y="132"/>
                    <a:pt x="511" y="132"/>
                    <a:pt x="507" y="131"/>
                  </a:cubicBezTo>
                  <a:cubicBezTo>
                    <a:pt x="506" y="126"/>
                    <a:pt x="503" y="115"/>
                    <a:pt x="498" y="112"/>
                  </a:cubicBezTo>
                  <a:cubicBezTo>
                    <a:pt x="503" y="120"/>
                    <a:pt x="498" y="120"/>
                    <a:pt x="497" y="127"/>
                  </a:cubicBezTo>
                  <a:cubicBezTo>
                    <a:pt x="496" y="133"/>
                    <a:pt x="500" y="135"/>
                    <a:pt x="503" y="139"/>
                  </a:cubicBezTo>
                  <a:cubicBezTo>
                    <a:pt x="508" y="144"/>
                    <a:pt x="506" y="153"/>
                    <a:pt x="511" y="158"/>
                  </a:cubicBezTo>
                  <a:cubicBezTo>
                    <a:pt x="517" y="163"/>
                    <a:pt x="524" y="158"/>
                    <a:pt x="531" y="159"/>
                  </a:cubicBezTo>
                  <a:cubicBezTo>
                    <a:pt x="541" y="162"/>
                    <a:pt x="539" y="175"/>
                    <a:pt x="547" y="176"/>
                  </a:cubicBezTo>
                  <a:cubicBezTo>
                    <a:pt x="536" y="181"/>
                    <a:pt x="534" y="155"/>
                    <a:pt x="522" y="162"/>
                  </a:cubicBezTo>
                  <a:cubicBezTo>
                    <a:pt x="515" y="167"/>
                    <a:pt x="523" y="170"/>
                    <a:pt x="524" y="174"/>
                  </a:cubicBezTo>
                  <a:cubicBezTo>
                    <a:pt x="526" y="182"/>
                    <a:pt x="519" y="189"/>
                    <a:pt x="519" y="197"/>
                  </a:cubicBezTo>
                  <a:cubicBezTo>
                    <a:pt x="519" y="198"/>
                    <a:pt x="498" y="194"/>
                    <a:pt x="496" y="194"/>
                  </a:cubicBezTo>
                  <a:cubicBezTo>
                    <a:pt x="499" y="191"/>
                    <a:pt x="504" y="191"/>
                    <a:pt x="508" y="192"/>
                  </a:cubicBezTo>
                  <a:cubicBezTo>
                    <a:pt x="508" y="193"/>
                    <a:pt x="508" y="193"/>
                    <a:pt x="507" y="194"/>
                  </a:cubicBezTo>
                  <a:cubicBezTo>
                    <a:pt x="509" y="194"/>
                    <a:pt x="510" y="194"/>
                    <a:pt x="512" y="192"/>
                  </a:cubicBezTo>
                  <a:cubicBezTo>
                    <a:pt x="512" y="192"/>
                    <a:pt x="512" y="191"/>
                    <a:pt x="511" y="190"/>
                  </a:cubicBezTo>
                  <a:cubicBezTo>
                    <a:pt x="515" y="188"/>
                    <a:pt x="514" y="185"/>
                    <a:pt x="515" y="180"/>
                  </a:cubicBezTo>
                  <a:cubicBezTo>
                    <a:pt x="516" y="171"/>
                    <a:pt x="511" y="169"/>
                    <a:pt x="506" y="162"/>
                  </a:cubicBezTo>
                  <a:cubicBezTo>
                    <a:pt x="505" y="160"/>
                    <a:pt x="488" y="115"/>
                    <a:pt x="488" y="115"/>
                  </a:cubicBezTo>
                  <a:cubicBezTo>
                    <a:pt x="482" y="114"/>
                    <a:pt x="475" y="115"/>
                    <a:pt x="469" y="113"/>
                  </a:cubicBezTo>
                  <a:cubicBezTo>
                    <a:pt x="469" y="121"/>
                    <a:pt x="474" y="134"/>
                    <a:pt x="465" y="139"/>
                  </a:cubicBezTo>
                  <a:cubicBezTo>
                    <a:pt x="464" y="140"/>
                    <a:pt x="477" y="160"/>
                    <a:pt x="473" y="161"/>
                  </a:cubicBezTo>
                  <a:cubicBezTo>
                    <a:pt x="475" y="161"/>
                    <a:pt x="478" y="162"/>
                    <a:pt x="480" y="161"/>
                  </a:cubicBezTo>
                  <a:cubicBezTo>
                    <a:pt x="482" y="165"/>
                    <a:pt x="485" y="168"/>
                    <a:pt x="490" y="168"/>
                  </a:cubicBezTo>
                  <a:cubicBezTo>
                    <a:pt x="489" y="171"/>
                    <a:pt x="489" y="174"/>
                    <a:pt x="489" y="177"/>
                  </a:cubicBezTo>
                  <a:cubicBezTo>
                    <a:pt x="489" y="177"/>
                    <a:pt x="488" y="177"/>
                    <a:pt x="488" y="177"/>
                  </a:cubicBezTo>
                  <a:cubicBezTo>
                    <a:pt x="483" y="172"/>
                    <a:pt x="470" y="165"/>
                    <a:pt x="463" y="166"/>
                  </a:cubicBezTo>
                  <a:cubicBezTo>
                    <a:pt x="462" y="159"/>
                    <a:pt x="445" y="161"/>
                    <a:pt x="440" y="161"/>
                  </a:cubicBezTo>
                  <a:cubicBezTo>
                    <a:pt x="439" y="162"/>
                    <a:pt x="439" y="164"/>
                    <a:pt x="439" y="164"/>
                  </a:cubicBezTo>
                  <a:cubicBezTo>
                    <a:pt x="440" y="167"/>
                    <a:pt x="441" y="169"/>
                    <a:pt x="443" y="170"/>
                  </a:cubicBezTo>
                  <a:cubicBezTo>
                    <a:pt x="444" y="171"/>
                    <a:pt x="445" y="172"/>
                    <a:pt x="446" y="174"/>
                  </a:cubicBezTo>
                  <a:cubicBezTo>
                    <a:pt x="444" y="174"/>
                    <a:pt x="445" y="175"/>
                    <a:pt x="443" y="176"/>
                  </a:cubicBezTo>
                  <a:cubicBezTo>
                    <a:pt x="442" y="176"/>
                    <a:pt x="441" y="176"/>
                    <a:pt x="440" y="176"/>
                  </a:cubicBezTo>
                  <a:cubicBezTo>
                    <a:pt x="440" y="177"/>
                    <a:pt x="440" y="179"/>
                    <a:pt x="441" y="180"/>
                  </a:cubicBezTo>
                  <a:cubicBezTo>
                    <a:pt x="436" y="181"/>
                    <a:pt x="435" y="177"/>
                    <a:pt x="435" y="173"/>
                  </a:cubicBezTo>
                  <a:cubicBezTo>
                    <a:pt x="431" y="175"/>
                    <a:pt x="426" y="177"/>
                    <a:pt x="423" y="179"/>
                  </a:cubicBezTo>
                  <a:cubicBezTo>
                    <a:pt x="419" y="180"/>
                    <a:pt x="414" y="178"/>
                    <a:pt x="415" y="184"/>
                  </a:cubicBezTo>
                  <a:cubicBezTo>
                    <a:pt x="413" y="184"/>
                    <a:pt x="413" y="185"/>
                    <a:pt x="411" y="185"/>
                  </a:cubicBezTo>
                  <a:cubicBezTo>
                    <a:pt x="409" y="185"/>
                    <a:pt x="406" y="185"/>
                    <a:pt x="405" y="184"/>
                  </a:cubicBezTo>
                  <a:cubicBezTo>
                    <a:pt x="406" y="184"/>
                    <a:pt x="406" y="183"/>
                    <a:pt x="408" y="182"/>
                  </a:cubicBezTo>
                  <a:cubicBezTo>
                    <a:pt x="406" y="179"/>
                    <a:pt x="409" y="179"/>
                    <a:pt x="405" y="178"/>
                  </a:cubicBezTo>
                  <a:cubicBezTo>
                    <a:pt x="406" y="177"/>
                    <a:pt x="408" y="176"/>
                    <a:pt x="410" y="176"/>
                  </a:cubicBezTo>
                  <a:cubicBezTo>
                    <a:pt x="407" y="175"/>
                    <a:pt x="405" y="176"/>
                    <a:pt x="403" y="177"/>
                  </a:cubicBezTo>
                  <a:cubicBezTo>
                    <a:pt x="403" y="179"/>
                    <a:pt x="403" y="180"/>
                    <a:pt x="403" y="181"/>
                  </a:cubicBezTo>
                  <a:cubicBezTo>
                    <a:pt x="402" y="179"/>
                    <a:pt x="402" y="182"/>
                    <a:pt x="401" y="179"/>
                  </a:cubicBezTo>
                  <a:cubicBezTo>
                    <a:pt x="401" y="179"/>
                    <a:pt x="399" y="181"/>
                    <a:pt x="399" y="181"/>
                  </a:cubicBezTo>
                  <a:cubicBezTo>
                    <a:pt x="399" y="181"/>
                    <a:pt x="400" y="182"/>
                    <a:pt x="401" y="183"/>
                  </a:cubicBezTo>
                  <a:cubicBezTo>
                    <a:pt x="401" y="183"/>
                    <a:pt x="399" y="185"/>
                    <a:pt x="399" y="185"/>
                  </a:cubicBezTo>
                  <a:cubicBezTo>
                    <a:pt x="398" y="184"/>
                    <a:pt x="398" y="183"/>
                    <a:pt x="397" y="182"/>
                  </a:cubicBezTo>
                  <a:cubicBezTo>
                    <a:pt x="392" y="184"/>
                    <a:pt x="387" y="191"/>
                    <a:pt x="382" y="191"/>
                  </a:cubicBezTo>
                  <a:cubicBezTo>
                    <a:pt x="382" y="191"/>
                    <a:pt x="383" y="193"/>
                    <a:pt x="384" y="194"/>
                  </a:cubicBezTo>
                  <a:cubicBezTo>
                    <a:pt x="382" y="193"/>
                    <a:pt x="380" y="194"/>
                    <a:pt x="377" y="195"/>
                  </a:cubicBezTo>
                  <a:cubicBezTo>
                    <a:pt x="382" y="208"/>
                    <a:pt x="366" y="202"/>
                    <a:pt x="362" y="197"/>
                  </a:cubicBezTo>
                  <a:cubicBezTo>
                    <a:pt x="363" y="194"/>
                    <a:pt x="366" y="192"/>
                    <a:pt x="369" y="192"/>
                  </a:cubicBezTo>
                  <a:cubicBezTo>
                    <a:pt x="363" y="184"/>
                    <a:pt x="357" y="187"/>
                    <a:pt x="350" y="184"/>
                  </a:cubicBezTo>
                  <a:cubicBezTo>
                    <a:pt x="358" y="187"/>
                    <a:pt x="356" y="194"/>
                    <a:pt x="356" y="201"/>
                  </a:cubicBezTo>
                  <a:cubicBezTo>
                    <a:pt x="362" y="202"/>
                    <a:pt x="360" y="209"/>
                    <a:pt x="361" y="214"/>
                  </a:cubicBezTo>
                  <a:cubicBezTo>
                    <a:pt x="350" y="206"/>
                    <a:pt x="330" y="217"/>
                    <a:pt x="342" y="229"/>
                  </a:cubicBezTo>
                  <a:cubicBezTo>
                    <a:pt x="342" y="229"/>
                    <a:pt x="340" y="232"/>
                    <a:pt x="339" y="233"/>
                  </a:cubicBezTo>
                  <a:cubicBezTo>
                    <a:pt x="333" y="231"/>
                    <a:pt x="327" y="226"/>
                    <a:pt x="321" y="226"/>
                  </a:cubicBezTo>
                  <a:cubicBezTo>
                    <a:pt x="315" y="236"/>
                    <a:pt x="331" y="230"/>
                    <a:pt x="330" y="239"/>
                  </a:cubicBezTo>
                  <a:cubicBezTo>
                    <a:pt x="325" y="241"/>
                    <a:pt x="319" y="239"/>
                    <a:pt x="317" y="235"/>
                  </a:cubicBezTo>
                  <a:cubicBezTo>
                    <a:pt x="312" y="236"/>
                    <a:pt x="309" y="229"/>
                    <a:pt x="307" y="224"/>
                  </a:cubicBezTo>
                  <a:cubicBezTo>
                    <a:pt x="305" y="218"/>
                    <a:pt x="308" y="214"/>
                    <a:pt x="298" y="215"/>
                  </a:cubicBezTo>
                  <a:cubicBezTo>
                    <a:pt x="298" y="214"/>
                    <a:pt x="300" y="214"/>
                    <a:pt x="300" y="214"/>
                  </a:cubicBezTo>
                  <a:cubicBezTo>
                    <a:pt x="300" y="213"/>
                    <a:pt x="300" y="213"/>
                    <a:pt x="300" y="213"/>
                  </a:cubicBezTo>
                  <a:cubicBezTo>
                    <a:pt x="299" y="213"/>
                    <a:pt x="297" y="213"/>
                    <a:pt x="296" y="212"/>
                  </a:cubicBezTo>
                  <a:cubicBezTo>
                    <a:pt x="296" y="212"/>
                    <a:pt x="297" y="211"/>
                    <a:pt x="297" y="211"/>
                  </a:cubicBezTo>
                  <a:cubicBezTo>
                    <a:pt x="294" y="210"/>
                    <a:pt x="293" y="208"/>
                    <a:pt x="291" y="206"/>
                  </a:cubicBezTo>
                  <a:cubicBezTo>
                    <a:pt x="304" y="208"/>
                    <a:pt x="315" y="218"/>
                    <a:pt x="330" y="215"/>
                  </a:cubicBezTo>
                  <a:cubicBezTo>
                    <a:pt x="335" y="214"/>
                    <a:pt x="341" y="211"/>
                    <a:pt x="342" y="205"/>
                  </a:cubicBezTo>
                  <a:cubicBezTo>
                    <a:pt x="342" y="196"/>
                    <a:pt x="334" y="196"/>
                    <a:pt x="330" y="190"/>
                  </a:cubicBezTo>
                  <a:cubicBezTo>
                    <a:pt x="330" y="191"/>
                    <a:pt x="330" y="192"/>
                    <a:pt x="330" y="193"/>
                  </a:cubicBezTo>
                  <a:cubicBezTo>
                    <a:pt x="328" y="192"/>
                    <a:pt x="326" y="191"/>
                    <a:pt x="325" y="190"/>
                  </a:cubicBezTo>
                  <a:cubicBezTo>
                    <a:pt x="321" y="190"/>
                    <a:pt x="317" y="185"/>
                    <a:pt x="312" y="183"/>
                  </a:cubicBezTo>
                  <a:cubicBezTo>
                    <a:pt x="307" y="180"/>
                    <a:pt x="297" y="178"/>
                    <a:pt x="293" y="183"/>
                  </a:cubicBezTo>
                  <a:cubicBezTo>
                    <a:pt x="293" y="182"/>
                    <a:pt x="293" y="181"/>
                    <a:pt x="293" y="180"/>
                  </a:cubicBezTo>
                  <a:cubicBezTo>
                    <a:pt x="290" y="181"/>
                    <a:pt x="286" y="180"/>
                    <a:pt x="285" y="176"/>
                  </a:cubicBezTo>
                  <a:cubicBezTo>
                    <a:pt x="287" y="177"/>
                    <a:pt x="289" y="177"/>
                    <a:pt x="290" y="177"/>
                  </a:cubicBezTo>
                  <a:cubicBezTo>
                    <a:pt x="288" y="175"/>
                    <a:pt x="286" y="174"/>
                    <a:pt x="284" y="174"/>
                  </a:cubicBezTo>
                  <a:cubicBezTo>
                    <a:pt x="284" y="175"/>
                    <a:pt x="282" y="177"/>
                    <a:pt x="282" y="178"/>
                  </a:cubicBezTo>
                  <a:cubicBezTo>
                    <a:pt x="281" y="180"/>
                    <a:pt x="267" y="173"/>
                    <a:pt x="266" y="172"/>
                  </a:cubicBezTo>
                  <a:cubicBezTo>
                    <a:pt x="270" y="173"/>
                    <a:pt x="276" y="171"/>
                    <a:pt x="280" y="169"/>
                  </a:cubicBezTo>
                  <a:cubicBezTo>
                    <a:pt x="277" y="168"/>
                    <a:pt x="274" y="165"/>
                    <a:pt x="271" y="165"/>
                  </a:cubicBezTo>
                  <a:cubicBezTo>
                    <a:pt x="266" y="165"/>
                    <a:pt x="268" y="167"/>
                    <a:pt x="263" y="168"/>
                  </a:cubicBezTo>
                  <a:cubicBezTo>
                    <a:pt x="262" y="167"/>
                    <a:pt x="261" y="167"/>
                    <a:pt x="261" y="166"/>
                  </a:cubicBezTo>
                  <a:cubicBezTo>
                    <a:pt x="261" y="164"/>
                    <a:pt x="261" y="162"/>
                    <a:pt x="262" y="161"/>
                  </a:cubicBezTo>
                  <a:cubicBezTo>
                    <a:pt x="259" y="163"/>
                    <a:pt x="256" y="166"/>
                    <a:pt x="254" y="169"/>
                  </a:cubicBezTo>
                  <a:cubicBezTo>
                    <a:pt x="253" y="168"/>
                    <a:pt x="253" y="166"/>
                    <a:pt x="252" y="166"/>
                  </a:cubicBezTo>
                  <a:cubicBezTo>
                    <a:pt x="251" y="167"/>
                    <a:pt x="246" y="172"/>
                    <a:pt x="246" y="173"/>
                  </a:cubicBezTo>
                  <a:cubicBezTo>
                    <a:pt x="246" y="170"/>
                    <a:pt x="247" y="166"/>
                    <a:pt x="247" y="164"/>
                  </a:cubicBezTo>
                  <a:cubicBezTo>
                    <a:pt x="242" y="163"/>
                    <a:pt x="236" y="170"/>
                    <a:pt x="238" y="175"/>
                  </a:cubicBezTo>
                  <a:cubicBezTo>
                    <a:pt x="237" y="172"/>
                    <a:pt x="230" y="172"/>
                    <a:pt x="228" y="172"/>
                  </a:cubicBezTo>
                  <a:cubicBezTo>
                    <a:pt x="228" y="174"/>
                    <a:pt x="228" y="175"/>
                    <a:pt x="228" y="177"/>
                  </a:cubicBezTo>
                  <a:cubicBezTo>
                    <a:pt x="228" y="177"/>
                    <a:pt x="222" y="180"/>
                    <a:pt x="222" y="181"/>
                  </a:cubicBezTo>
                  <a:cubicBezTo>
                    <a:pt x="222" y="180"/>
                    <a:pt x="221" y="179"/>
                    <a:pt x="220" y="178"/>
                  </a:cubicBezTo>
                  <a:cubicBezTo>
                    <a:pt x="219" y="176"/>
                    <a:pt x="216" y="185"/>
                    <a:pt x="216" y="185"/>
                  </a:cubicBezTo>
                  <a:cubicBezTo>
                    <a:pt x="213" y="187"/>
                    <a:pt x="209" y="186"/>
                    <a:pt x="206" y="189"/>
                  </a:cubicBezTo>
                  <a:cubicBezTo>
                    <a:pt x="204" y="191"/>
                    <a:pt x="208" y="194"/>
                    <a:pt x="206" y="196"/>
                  </a:cubicBezTo>
                  <a:cubicBezTo>
                    <a:pt x="204" y="198"/>
                    <a:pt x="199" y="199"/>
                    <a:pt x="197" y="201"/>
                  </a:cubicBezTo>
                  <a:cubicBezTo>
                    <a:pt x="198" y="202"/>
                    <a:pt x="198" y="209"/>
                    <a:pt x="195" y="207"/>
                  </a:cubicBezTo>
                  <a:cubicBezTo>
                    <a:pt x="196" y="208"/>
                    <a:pt x="197" y="209"/>
                    <a:pt x="197" y="209"/>
                  </a:cubicBezTo>
                  <a:cubicBezTo>
                    <a:pt x="191" y="204"/>
                    <a:pt x="185" y="223"/>
                    <a:pt x="183" y="226"/>
                  </a:cubicBezTo>
                  <a:cubicBezTo>
                    <a:pt x="180" y="233"/>
                    <a:pt x="166" y="241"/>
                    <a:pt x="171" y="248"/>
                  </a:cubicBezTo>
                  <a:cubicBezTo>
                    <a:pt x="173" y="248"/>
                    <a:pt x="177" y="246"/>
                    <a:pt x="178" y="244"/>
                  </a:cubicBezTo>
                  <a:cubicBezTo>
                    <a:pt x="177" y="245"/>
                    <a:pt x="172" y="257"/>
                    <a:pt x="169" y="249"/>
                  </a:cubicBezTo>
                  <a:cubicBezTo>
                    <a:pt x="166" y="249"/>
                    <a:pt x="164" y="251"/>
                    <a:pt x="162" y="253"/>
                  </a:cubicBezTo>
                  <a:cubicBezTo>
                    <a:pt x="163" y="254"/>
                    <a:pt x="163" y="254"/>
                    <a:pt x="164" y="255"/>
                  </a:cubicBezTo>
                  <a:cubicBezTo>
                    <a:pt x="163" y="255"/>
                    <a:pt x="162" y="255"/>
                    <a:pt x="161" y="254"/>
                  </a:cubicBezTo>
                  <a:cubicBezTo>
                    <a:pt x="161" y="255"/>
                    <a:pt x="162" y="255"/>
                    <a:pt x="162" y="256"/>
                  </a:cubicBezTo>
                  <a:cubicBezTo>
                    <a:pt x="157" y="256"/>
                    <a:pt x="151" y="260"/>
                    <a:pt x="148" y="263"/>
                  </a:cubicBezTo>
                  <a:cubicBezTo>
                    <a:pt x="148" y="264"/>
                    <a:pt x="149" y="265"/>
                    <a:pt x="150" y="265"/>
                  </a:cubicBezTo>
                  <a:cubicBezTo>
                    <a:pt x="149" y="265"/>
                    <a:pt x="142" y="269"/>
                    <a:pt x="144" y="270"/>
                  </a:cubicBezTo>
                  <a:cubicBezTo>
                    <a:pt x="148" y="272"/>
                    <a:pt x="153" y="271"/>
                    <a:pt x="157" y="271"/>
                  </a:cubicBezTo>
                  <a:cubicBezTo>
                    <a:pt x="154" y="276"/>
                    <a:pt x="145" y="269"/>
                    <a:pt x="145" y="277"/>
                  </a:cubicBezTo>
                  <a:cubicBezTo>
                    <a:pt x="146" y="277"/>
                    <a:pt x="146" y="277"/>
                    <a:pt x="147" y="277"/>
                  </a:cubicBezTo>
                  <a:cubicBezTo>
                    <a:pt x="147" y="278"/>
                    <a:pt x="147" y="280"/>
                    <a:pt x="148" y="282"/>
                  </a:cubicBezTo>
                  <a:cubicBezTo>
                    <a:pt x="149" y="281"/>
                    <a:pt x="152" y="280"/>
                    <a:pt x="153" y="279"/>
                  </a:cubicBezTo>
                  <a:cubicBezTo>
                    <a:pt x="151" y="282"/>
                    <a:pt x="153" y="280"/>
                    <a:pt x="151" y="281"/>
                  </a:cubicBezTo>
                  <a:cubicBezTo>
                    <a:pt x="150" y="281"/>
                    <a:pt x="146" y="288"/>
                    <a:pt x="147" y="289"/>
                  </a:cubicBezTo>
                  <a:cubicBezTo>
                    <a:pt x="147" y="289"/>
                    <a:pt x="148" y="289"/>
                    <a:pt x="149" y="289"/>
                  </a:cubicBezTo>
                  <a:cubicBezTo>
                    <a:pt x="150" y="290"/>
                    <a:pt x="151" y="292"/>
                    <a:pt x="152" y="293"/>
                  </a:cubicBezTo>
                  <a:cubicBezTo>
                    <a:pt x="150" y="293"/>
                    <a:pt x="148" y="295"/>
                    <a:pt x="146" y="295"/>
                  </a:cubicBezTo>
                  <a:cubicBezTo>
                    <a:pt x="152" y="295"/>
                    <a:pt x="154" y="301"/>
                    <a:pt x="161" y="300"/>
                  </a:cubicBezTo>
                  <a:cubicBezTo>
                    <a:pt x="165" y="300"/>
                    <a:pt x="169" y="295"/>
                    <a:pt x="171" y="291"/>
                  </a:cubicBezTo>
                  <a:cubicBezTo>
                    <a:pt x="172" y="292"/>
                    <a:pt x="173" y="292"/>
                    <a:pt x="173" y="293"/>
                  </a:cubicBezTo>
                  <a:cubicBezTo>
                    <a:pt x="173" y="292"/>
                    <a:pt x="174" y="291"/>
                    <a:pt x="175" y="292"/>
                  </a:cubicBezTo>
                  <a:cubicBezTo>
                    <a:pt x="175" y="288"/>
                    <a:pt x="176" y="287"/>
                    <a:pt x="178" y="284"/>
                  </a:cubicBezTo>
                  <a:cubicBezTo>
                    <a:pt x="178" y="288"/>
                    <a:pt x="191" y="316"/>
                    <a:pt x="192" y="314"/>
                  </a:cubicBezTo>
                  <a:cubicBezTo>
                    <a:pt x="191" y="317"/>
                    <a:pt x="190" y="324"/>
                    <a:pt x="194" y="325"/>
                  </a:cubicBezTo>
                  <a:cubicBezTo>
                    <a:pt x="197" y="325"/>
                    <a:pt x="204" y="319"/>
                    <a:pt x="206" y="318"/>
                  </a:cubicBezTo>
                  <a:cubicBezTo>
                    <a:pt x="212" y="314"/>
                    <a:pt x="215" y="312"/>
                    <a:pt x="212" y="302"/>
                  </a:cubicBezTo>
                  <a:cubicBezTo>
                    <a:pt x="213" y="302"/>
                    <a:pt x="213" y="302"/>
                    <a:pt x="214" y="301"/>
                  </a:cubicBezTo>
                  <a:cubicBezTo>
                    <a:pt x="213" y="300"/>
                    <a:pt x="214" y="298"/>
                    <a:pt x="213" y="296"/>
                  </a:cubicBezTo>
                  <a:cubicBezTo>
                    <a:pt x="214" y="295"/>
                    <a:pt x="216" y="292"/>
                    <a:pt x="218" y="292"/>
                  </a:cubicBezTo>
                  <a:cubicBezTo>
                    <a:pt x="219" y="292"/>
                    <a:pt x="219" y="292"/>
                    <a:pt x="220" y="293"/>
                  </a:cubicBezTo>
                  <a:cubicBezTo>
                    <a:pt x="220" y="292"/>
                    <a:pt x="222" y="291"/>
                    <a:pt x="222" y="290"/>
                  </a:cubicBezTo>
                  <a:cubicBezTo>
                    <a:pt x="218" y="289"/>
                    <a:pt x="213" y="288"/>
                    <a:pt x="209" y="287"/>
                  </a:cubicBezTo>
                  <a:cubicBezTo>
                    <a:pt x="214" y="287"/>
                    <a:pt x="224" y="289"/>
                    <a:pt x="224" y="282"/>
                  </a:cubicBezTo>
                  <a:cubicBezTo>
                    <a:pt x="223" y="279"/>
                    <a:pt x="216" y="275"/>
                    <a:pt x="215" y="272"/>
                  </a:cubicBezTo>
                  <a:cubicBezTo>
                    <a:pt x="213" y="267"/>
                    <a:pt x="214" y="260"/>
                    <a:pt x="216" y="256"/>
                  </a:cubicBezTo>
                  <a:cubicBezTo>
                    <a:pt x="220" y="249"/>
                    <a:pt x="233" y="246"/>
                    <a:pt x="235" y="239"/>
                  </a:cubicBezTo>
                  <a:cubicBezTo>
                    <a:pt x="236" y="235"/>
                    <a:pt x="236" y="226"/>
                    <a:pt x="240" y="223"/>
                  </a:cubicBezTo>
                  <a:cubicBezTo>
                    <a:pt x="246" y="218"/>
                    <a:pt x="258" y="225"/>
                    <a:pt x="257" y="232"/>
                  </a:cubicBezTo>
                  <a:cubicBezTo>
                    <a:pt x="257" y="232"/>
                    <a:pt x="246" y="240"/>
                    <a:pt x="245" y="241"/>
                  </a:cubicBezTo>
                  <a:cubicBezTo>
                    <a:pt x="241" y="245"/>
                    <a:pt x="236" y="251"/>
                    <a:pt x="235" y="257"/>
                  </a:cubicBezTo>
                  <a:cubicBezTo>
                    <a:pt x="235" y="258"/>
                    <a:pt x="237" y="270"/>
                    <a:pt x="238" y="273"/>
                  </a:cubicBezTo>
                  <a:cubicBezTo>
                    <a:pt x="241" y="278"/>
                    <a:pt x="249" y="275"/>
                    <a:pt x="251" y="282"/>
                  </a:cubicBezTo>
                  <a:cubicBezTo>
                    <a:pt x="256" y="281"/>
                    <a:pt x="262" y="277"/>
                    <a:pt x="267" y="276"/>
                  </a:cubicBezTo>
                  <a:cubicBezTo>
                    <a:pt x="272" y="274"/>
                    <a:pt x="277" y="276"/>
                    <a:pt x="283" y="274"/>
                  </a:cubicBezTo>
                  <a:cubicBezTo>
                    <a:pt x="282" y="275"/>
                    <a:pt x="283" y="274"/>
                    <a:pt x="282" y="275"/>
                  </a:cubicBezTo>
                  <a:cubicBezTo>
                    <a:pt x="284" y="276"/>
                    <a:pt x="287" y="279"/>
                    <a:pt x="289" y="280"/>
                  </a:cubicBezTo>
                  <a:cubicBezTo>
                    <a:pt x="286" y="281"/>
                    <a:pt x="282" y="285"/>
                    <a:pt x="280" y="285"/>
                  </a:cubicBezTo>
                  <a:cubicBezTo>
                    <a:pt x="276" y="287"/>
                    <a:pt x="271" y="285"/>
                    <a:pt x="266" y="286"/>
                  </a:cubicBezTo>
                  <a:cubicBezTo>
                    <a:pt x="262" y="286"/>
                    <a:pt x="249" y="288"/>
                    <a:pt x="255" y="294"/>
                  </a:cubicBezTo>
                  <a:cubicBezTo>
                    <a:pt x="255" y="294"/>
                    <a:pt x="255" y="295"/>
                    <a:pt x="254" y="295"/>
                  </a:cubicBezTo>
                  <a:cubicBezTo>
                    <a:pt x="257" y="297"/>
                    <a:pt x="257" y="298"/>
                    <a:pt x="260" y="297"/>
                  </a:cubicBezTo>
                  <a:cubicBezTo>
                    <a:pt x="260" y="299"/>
                    <a:pt x="259" y="309"/>
                    <a:pt x="256" y="310"/>
                  </a:cubicBezTo>
                  <a:cubicBezTo>
                    <a:pt x="250" y="311"/>
                    <a:pt x="253" y="301"/>
                    <a:pt x="246" y="305"/>
                  </a:cubicBezTo>
                  <a:cubicBezTo>
                    <a:pt x="230" y="314"/>
                    <a:pt x="254" y="326"/>
                    <a:pt x="254" y="330"/>
                  </a:cubicBezTo>
                  <a:cubicBezTo>
                    <a:pt x="247" y="332"/>
                    <a:pt x="239" y="329"/>
                    <a:pt x="232" y="333"/>
                  </a:cubicBezTo>
                  <a:cubicBezTo>
                    <a:pt x="233" y="332"/>
                    <a:pt x="233" y="332"/>
                    <a:pt x="234" y="331"/>
                  </a:cubicBezTo>
                  <a:cubicBezTo>
                    <a:pt x="228" y="334"/>
                    <a:pt x="230" y="329"/>
                    <a:pt x="225" y="328"/>
                  </a:cubicBezTo>
                  <a:cubicBezTo>
                    <a:pt x="220" y="328"/>
                    <a:pt x="217" y="330"/>
                    <a:pt x="213" y="332"/>
                  </a:cubicBezTo>
                  <a:cubicBezTo>
                    <a:pt x="210" y="334"/>
                    <a:pt x="205" y="339"/>
                    <a:pt x="202" y="339"/>
                  </a:cubicBezTo>
                  <a:cubicBezTo>
                    <a:pt x="198" y="339"/>
                    <a:pt x="196" y="334"/>
                    <a:pt x="190" y="334"/>
                  </a:cubicBezTo>
                  <a:cubicBezTo>
                    <a:pt x="190" y="334"/>
                    <a:pt x="190" y="333"/>
                    <a:pt x="190" y="333"/>
                  </a:cubicBezTo>
                  <a:cubicBezTo>
                    <a:pt x="187" y="336"/>
                    <a:pt x="183" y="338"/>
                    <a:pt x="179" y="336"/>
                  </a:cubicBezTo>
                  <a:cubicBezTo>
                    <a:pt x="180" y="336"/>
                    <a:pt x="181" y="335"/>
                    <a:pt x="181" y="334"/>
                  </a:cubicBezTo>
                  <a:cubicBezTo>
                    <a:pt x="172" y="336"/>
                    <a:pt x="172" y="331"/>
                    <a:pt x="174" y="325"/>
                  </a:cubicBezTo>
                  <a:cubicBezTo>
                    <a:pt x="174" y="325"/>
                    <a:pt x="174" y="326"/>
                    <a:pt x="174" y="326"/>
                  </a:cubicBezTo>
                  <a:cubicBezTo>
                    <a:pt x="174" y="327"/>
                    <a:pt x="176" y="328"/>
                    <a:pt x="177" y="328"/>
                  </a:cubicBezTo>
                  <a:cubicBezTo>
                    <a:pt x="179" y="328"/>
                    <a:pt x="179" y="327"/>
                    <a:pt x="179" y="326"/>
                  </a:cubicBezTo>
                  <a:cubicBezTo>
                    <a:pt x="179" y="325"/>
                    <a:pt x="178" y="324"/>
                    <a:pt x="177" y="324"/>
                  </a:cubicBezTo>
                  <a:cubicBezTo>
                    <a:pt x="176" y="324"/>
                    <a:pt x="175" y="324"/>
                    <a:pt x="175" y="324"/>
                  </a:cubicBezTo>
                  <a:cubicBezTo>
                    <a:pt x="174" y="324"/>
                    <a:pt x="174" y="324"/>
                    <a:pt x="174" y="324"/>
                  </a:cubicBezTo>
                  <a:cubicBezTo>
                    <a:pt x="176" y="321"/>
                    <a:pt x="178" y="318"/>
                    <a:pt x="179" y="317"/>
                  </a:cubicBezTo>
                  <a:cubicBezTo>
                    <a:pt x="177" y="314"/>
                    <a:pt x="174" y="311"/>
                    <a:pt x="170" y="312"/>
                  </a:cubicBezTo>
                  <a:cubicBezTo>
                    <a:pt x="171" y="314"/>
                    <a:pt x="171" y="314"/>
                    <a:pt x="171" y="315"/>
                  </a:cubicBezTo>
                  <a:cubicBezTo>
                    <a:pt x="171" y="315"/>
                    <a:pt x="169" y="316"/>
                    <a:pt x="169" y="316"/>
                  </a:cubicBezTo>
                  <a:cubicBezTo>
                    <a:pt x="169" y="315"/>
                    <a:pt x="169" y="315"/>
                    <a:pt x="169" y="314"/>
                  </a:cubicBezTo>
                  <a:cubicBezTo>
                    <a:pt x="166" y="315"/>
                    <a:pt x="165" y="316"/>
                    <a:pt x="163" y="319"/>
                  </a:cubicBezTo>
                  <a:cubicBezTo>
                    <a:pt x="163" y="319"/>
                    <a:pt x="165" y="322"/>
                    <a:pt x="165" y="322"/>
                  </a:cubicBezTo>
                  <a:cubicBezTo>
                    <a:pt x="164" y="323"/>
                    <a:pt x="163" y="323"/>
                    <a:pt x="163" y="324"/>
                  </a:cubicBezTo>
                  <a:cubicBezTo>
                    <a:pt x="166" y="326"/>
                    <a:pt x="167" y="329"/>
                    <a:pt x="169" y="333"/>
                  </a:cubicBezTo>
                  <a:cubicBezTo>
                    <a:pt x="168" y="333"/>
                    <a:pt x="167" y="333"/>
                    <a:pt x="167" y="334"/>
                  </a:cubicBezTo>
                  <a:cubicBezTo>
                    <a:pt x="167" y="334"/>
                    <a:pt x="169" y="335"/>
                    <a:pt x="169" y="336"/>
                  </a:cubicBezTo>
                  <a:cubicBezTo>
                    <a:pt x="169" y="336"/>
                    <a:pt x="168" y="336"/>
                    <a:pt x="169" y="337"/>
                  </a:cubicBezTo>
                  <a:cubicBezTo>
                    <a:pt x="171" y="338"/>
                    <a:pt x="172" y="339"/>
                    <a:pt x="174" y="340"/>
                  </a:cubicBezTo>
                  <a:cubicBezTo>
                    <a:pt x="172" y="339"/>
                    <a:pt x="169" y="339"/>
                    <a:pt x="167" y="339"/>
                  </a:cubicBezTo>
                  <a:cubicBezTo>
                    <a:pt x="167" y="340"/>
                    <a:pt x="167" y="342"/>
                    <a:pt x="167" y="344"/>
                  </a:cubicBezTo>
                  <a:cubicBezTo>
                    <a:pt x="166" y="343"/>
                    <a:pt x="165" y="341"/>
                    <a:pt x="165" y="341"/>
                  </a:cubicBezTo>
                  <a:cubicBezTo>
                    <a:pt x="164" y="341"/>
                    <a:pt x="164" y="343"/>
                    <a:pt x="164" y="343"/>
                  </a:cubicBezTo>
                  <a:cubicBezTo>
                    <a:pt x="162" y="339"/>
                    <a:pt x="162" y="340"/>
                    <a:pt x="158" y="341"/>
                  </a:cubicBezTo>
                  <a:cubicBezTo>
                    <a:pt x="158" y="341"/>
                    <a:pt x="159" y="343"/>
                    <a:pt x="160" y="344"/>
                  </a:cubicBezTo>
                  <a:cubicBezTo>
                    <a:pt x="160" y="344"/>
                    <a:pt x="159" y="344"/>
                    <a:pt x="159" y="344"/>
                  </a:cubicBezTo>
                  <a:cubicBezTo>
                    <a:pt x="152" y="337"/>
                    <a:pt x="142" y="347"/>
                    <a:pt x="140" y="354"/>
                  </a:cubicBezTo>
                  <a:cubicBezTo>
                    <a:pt x="140" y="355"/>
                    <a:pt x="141" y="355"/>
                    <a:pt x="142" y="356"/>
                  </a:cubicBezTo>
                  <a:cubicBezTo>
                    <a:pt x="141" y="356"/>
                    <a:pt x="140" y="357"/>
                    <a:pt x="140" y="357"/>
                  </a:cubicBezTo>
                  <a:cubicBezTo>
                    <a:pt x="140" y="357"/>
                    <a:pt x="140" y="358"/>
                    <a:pt x="140" y="359"/>
                  </a:cubicBezTo>
                  <a:cubicBezTo>
                    <a:pt x="139" y="358"/>
                    <a:pt x="137" y="358"/>
                    <a:pt x="136" y="358"/>
                  </a:cubicBezTo>
                  <a:cubicBezTo>
                    <a:pt x="137" y="358"/>
                    <a:pt x="138" y="359"/>
                    <a:pt x="138" y="359"/>
                  </a:cubicBezTo>
                  <a:cubicBezTo>
                    <a:pt x="134" y="356"/>
                    <a:pt x="126" y="367"/>
                    <a:pt x="123" y="369"/>
                  </a:cubicBezTo>
                  <a:cubicBezTo>
                    <a:pt x="116" y="375"/>
                    <a:pt x="114" y="373"/>
                    <a:pt x="106" y="373"/>
                  </a:cubicBezTo>
                  <a:cubicBezTo>
                    <a:pt x="107" y="375"/>
                    <a:pt x="107" y="378"/>
                    <a:pt x="108" y="380"/>
                  </a:cubicBezTo>
                  <a:cubicBezTo>
                    <a:pt x="106" y="376"/>
                    <a:pt x="89" y="381"/>
                    <a:pt x="87" y="382"/>
                  </a:cubicBezTo>
                  <a:cubicBezTo>
                    <a:pt x="88" y="382"/>
                    <a:pt x="89" y="382"/>
                    <a:pt x="90" y="383"/>
                  </a:cubicBezTo>
                  <a:cubicBezTo>
                    <a:pt x="90" y="383"/>
                    <a:pt x="89" y="383"/>
                    <a:pt x="89" y="383"/>
                  </a:cubicBezTo>
                  <a:cubicBezTo>
                    <a:pt x="89" y="384"/>
                    <a:pt x="90" y="384"/>
                    <a:pt x="90" y="384"/>
                  </a:cubicBezTo>
                  <a:cubicBezTo>
                    <a:pt x="90" y="384"/>
                    <a:pt x="89" y="385"/>
                    <a:pt x="89" y="385"/>
                  </a:cubicBezTo>
                  <a:cubicBezTo>
                    <a:pt x="89" y="386"/>
                    <a:pt x="90" y="386"/>
                    <a:pt x="90" y="387"/>
                  </a:cubicBezTo>
                  <a:cubicBezTo>
                    <a:pt x="95" y="387"/>
                    <a:pt x="100" y="388"/>
                    <a:pt x="102" y="391"/>
                  </a:cubicBezTo>
                  <a:cubicBezTo>
                    <a:pt x="103" y="391"/>
                    <a:pt x="105" y="391"/>
                    <a:pt x="106" y="391"/>
                  </a:cubicBezTo>
                  <a:cubicBezTo>
                    <a:pt x="106" y="392"/>
                    <a:pt x="104" y="392"/>
                    <a:pt x="104" y="392"/>
                  </a:cubicBezTo>
                  <a:cubicBezTo>
                    <a:pt x="103" y="398"/>
                    <a:pt x="111" y="397"/>
                    <a:pt x="110" y="403"/>
                  </a:cubicBezTo>
                  <a:cubicBezTo>
                    <a:pt x="112" y="405"/>
                    <a:pt x="112" y="406"/>
                    <a:pt x="114" y="408"/>
                  </a:cubicBezTo>
                  <a:cubicBezTo>
                    <a:pt x="113" y="407"/>
                    <a:pt x="112" y="406"/>
                    <a:pt x="111" y="405"/>
                  </a:cubicBezTo>
                  <a:cubicBezTo>
                    <a:pt x="109" y="410"/>
                    <a:pt x="111" y="419"/>
                    <a:pt x="104" y="422"/>
                  </a:cubicBezTo>
                  <a:cubicBezTo>
                    <a:pt x="96" y="418"/>
                    <a:pt x="75" y="417"/>
                    <a:pt x="65" y="418"/>
                  </a:cubicBezTo>
                  <a:cubicBezTo>
                    <a:pt x="65" y="419"/>
                    <a:pt x="66" y="420"/>
                    <a:pt x="66" y="421"/>
                  </a:cubicBezTo>
                  <a:cubicBezTo>
                    <a:pt x="64" y="421"/>
                    <a:pt x="61" y="422"/>
                    <a:pt x="59" y="422"/>
                  </a:cubicBezTo>
                  <a:cubicBezTo>
                    <a:pt x="60" y="426"/>
                    <a:pt x="61" y="428"/>
                    <a:pt x="61" y="433"/>
                  </a:cubicBezTo>
                  <a:cubicBezTo>
                    <a:pt x="62" y="442"/>
                    <a:pt x="58" y="445"/>
                    <a:pt x="56" y="454"/>
                  </a:cubicBezTo>
                  <a:cubicBezTo>
                    <a:pt x="57" y="454"/>
                    <a:pt x="59" y="455"/>
                    <a:pt x="60" y="454"/>
                  </a:cubicBezTo>
                  <a:cubicBezTo>
                    <a:pt x="59" y="456"/>
                    <a:pt x="58" y="456"/>
                    <a:pt x="58" y="457"/>
                  </a:cubicBezTo>
                  <a:cubicBezTo>
                    <a:pt x="58" y="457"/>
                    <a:pt x="60" y="457"/>
                    <a:pt x="61" y="457"/>
                  </a:cubicBezTo>
                  <a:cubicBezTo>
                    <a:pt x="60" y="460"/>
                    <a:pt x="60" y="464"/>
                    <a:pt x="60" y="467"/>
                  </a:cubicBezTo>
                  <a:cubicBezTo>
                    <a:pt x="66" y="466"/>
                    <a:pt x="70" y="467"/>
                    <a:pt x="76" y="469"/>
                  </a:cubicBezTo>
                  <a:cubicBezTo>
                    <a:pt x="80" y="471"/>
                    <a:pt x="77" y="473"/>
                    <a:pt x="83" y="473"/>
                  </a:cubicBezTo>
                  <a:cubicBezTo>
                    <a:pt x="86" y="472"/>
                    <a:pt x="90" y="469"/>
                    <a:pt x="93" y="469"/>
                  </a:cubicBezTo>
                  <a:cubicBezTo>
                    <a:pt x="98" y="468"/>
                    <a:pt x="102" y="469"/>
                    <a:pt x="106" y="467"/>
                  </a:cubicBezTo>
                  <a:cubicBezTo>
                    <a:pt x="112" y="464"/>
                    <a:pt x="113" y="458"/>
                    <a:pt x="118" y="455"/>
                  </a:cubicBezTo>
                  <a:cubicBezTo>
                    <a:pt x="112" y="450"/>
                    <a:pt x="119" y="442"/>
                    <a:pt x="124" y="438"/>
                  </a:cubicBezTo>
                  <a:cubicBezTo>
                    <a:pt x="131" y="433"/>
                    <a:pt x="132" y="436"/>
                    <a:pt x="136" y="428"/>
                  </a:cubicBezTo>
                  <a:cubicBezTo>
                    <a:pt x="139" y="421"/>
                    <a:pt x="137" y="420"/>
                    <a:pt x="146" y="420"/>
                  </a:cubicBezTo>
                  <a:cubicBezTo>
                    <a:pt x="148" y="420"/>
                    <a:pt x="151" y="423"/>
                    <a:pt x="153" y="423"/>
                  </a:cubicBezTo>
                  <a:cubicBezTo>
                    <a:pt x="158" y="422"/>
                    <a:pt x="159" y="420"/>
                    <a:pt x="162" y="417"/>
                  </a:cubicBezTo>
                  <a:cubicBezTo>
                    <a:pt x="173" y="411"/>
                    <a:pt x="180" y="418"/>
                    <a:pt x="188" y="425"/>
                  </a:cubicBezTo>
                  <a:cubicBezTo>
                    <a:pt x="197" y="433"/>
                    <a:pt x="226" y="444"/>
                    <a:pt x="219" y="461"/>
                  </a:cubicBezTo>
                  <a:cubicBezTo>
                    <a:pt x="223" y="461"/>
                    <a:pt x="228" y="432"/>
                    <a:pt x="234" y="446"/>
                  </a:cubicBezTo>
                  <a:cubicBezTo>
                    <a:pt x="236" y="439"/>
                    <a:pt x="224" y="436"/>
                    <a:pt x="218" y="434"/>
                  </a:cubicBezTo>
                  <a:cubicBezTo>
                    <a:pt x="219" y="434"/>
                    <a:pt x="219" y="433"/>
                    <a:pt x="219" y="432"/>
                  </a:cubicBezTo>
                  <a:cubicBezTo>
                    <a:pt x="210" y="431"/>
                    <a:pt x="200" y="422"/>
                    <a:pt x="196" y="414"/>
                  </a:cubicBezTo>
                  <a:cubicBezTo>
                    <a:pt x="190" y="403"/>
                    <a:pt x="203" y="400"/>
                    <a:pt x="204" y="409"/>
                  </a:cubicBezTo>
                  <a:cubicBezTo>
                    <a:pt x="211" y="403"/>
                    <a:pt x="213" y="414"/>
                    <a:pt x="216" y="417"/>
                  </a:cubicBezTo>
                  <a:cubicBezTo>
                    <a:pt x="221" y="422"/>
                    <a:pt x="229" y="423"/>
                    <a:pt x="235" y="428"/>
                  </a:cubicBezTo>
                  <a:cubicBezTo>
                    <a:pt x="241" y="434"/>
                    <a:pt x="241" y="441"/>
                    <a:pt x="245" y="447"/>
                  </a:cubicBezTo>
                  <a:cubicBezTo>
                    <a:pt x="250" y="455"/>
                    <a:pt x="258" y="456"/>
                    <a:pt x="265" y="460"/>
                  </a:cubicBezTo>
                  <a:cubicBezTo>
                    <a:pt x="261" y="459"/>
                    <a:pt x="257" y="459"/>
                    <a:pt x="255" y="462"/>
                  </a:cubicBezTo>
                  <a:cubicBezTo>
                    <a:pt x="257" y="466"/>
                    <a:pt x="260" y="469"/>
                    <a:pt x="263" y="472"/>
                  </a:cubicBezTo>
                  <a:cubicBezTo>
                    <a:pt x="265" y="471"/>
                    <a:pt x="265" y="471"/>
                    <a:pt x="267" y="470"/>
                  </a:cubicBezTo>
                  <a:cubicBezTo>
                    <a:pt x="267" y="469"/>
                    <a:pt x="267" y="467"/>
                    <a:pt x="266" y="466"/>
                  </a:cubicBezTo>
                  <a:cubicBezTo>
                    <a:pt x="267" y="465"/>
                    <a:pt x="268" y="465"/>
                    <a:pt x="269" y="465"/>
                  </a:cubicBezTo>
                  <a:cubicBezTo>
                    <a:pt x="268" y="464"/>
                    <a:pt x="268" y="463"/>
                    <a:pt x="267" y="463"/>
                  </a:cubicBezTo>
                  <a:cubicBezTo>
                    <a:pt x="269" y="462"/>
                    <a:pt x="271" y="462"/>
                    <a:pt x="272" y="461"/>
                  </a:cubicBezTo>
                  <a:cubicBezTo>
                    <a:pt x="270" y="458"/>
                    <a:pt x="267" y="455"/>
                    <a:pt x="263" y="454"/>
                  </a:cubicBezTo>
                  <a:cubicBezTo>
                    <a:pt x="265" y="453"/>
                    <a:pt x="263" y="453"/>
                    <a:pt x="265" y="451"/>
                  </a:cubicBezTo>
                  <a:cubicBezTo>
                    <a:pt x="266" y="451"/>
                    <a:pt x="266" y="451"/>
                    <a:pt x="267" y="452"/>
                  </a:cubicBezTo>
                  <a:cubicBezTo>
                    <a:pt x="263" y="449"/>
                    <a:pt x="261" y="445"/>
                    <a:pt x="264" y="441"/>
                  </a:cubicBezTo>
                  <a:cubicBezTo>
                    <a:pt x="266" y="445"/>
                    <a:pt x="268" y="444"/>
                    <a:pt x="271" y="444"/>
                  </a:cubicBezTo>
                  <a:cubicBezTo>
                    <a:pt x="271" y="444"/>
                    <a:pt x="271" y="444"/>
                    <a:pt x="271" y="443"/>
                  </a:cubicBezTo>
                  <a:cubicBezTo>
                    <a:pt x="272" y="443"/>
                    <a:pt x="272" y="443"/>
                    <a:pt x="273" y="443"/>
                  </a:cubicBezTo>
                  <a:cubicBezTo>
                    <a:pt x="272" y="442"/>
                    <a:pt x="271" y="441"/>
                    <a:pt x="270" y="440"/>
                  </a:cubicBezTo>
                  <a:cubicBezTo>
                    <a:pt x="275" y="436"/>
                    <a:pt x="283" y="437"/>
                    <a:pt x="288" y="441"/>
                  </a:cubicBezTo>
                  <a:cubicBezTo>
                    <a:pt x="288" y="442"/>
                    <a:pt x="288" y="442"/>
                    <a:pt x="287" y="443"/>
                  </a:cubicBezTo>
                  <a:cubicBezTo>
                    <a:pt x="292" y="440"/>
                    <a:pt x="296" y="438"/>
                    <a:pt x="301" y="437"/>
                  </a:cubicBezTo>
                  <a:cubicBezTo>
                    <a:pt x="295" y="425"/>
                    <a:pt x="295" y="420"/>
                    <a:pt x="301" y="409"/>
                  </a:cubicBezTo>
                  <a:cubicBezTo>
                    <a:pt x="305" y="401"/>
                    <a:pt x="311" y="390"/>
                    <a:pt x="321" y="394"/>
                  </a:cubicBezTo>
                  <a:cubicBezTo>
                    <a:pt x="320" y="394"/>
                    <a:pt x="318" y="395"/>
                    <a:pt x="316" y="395"/>
                  </a:cubicBezTo>
                  <a:cubicBezTo>
                    <a:pt x="321" y="396"/>
                    <a:pt x="326" y="397"/>
                    <a:pt x="329" y="400"/>
                  </a:cubicBezTo>
                  <a:cubicBezTo>
                    <a:pt x="328" y="401"/>
                    <a:pt x="327" y="403"/>
                    <a:pt x="325" y="404"/>
                  </a:cubicBezTo>
                  <a:cubicBezTo>
                    <a:pt x="329" y="405"/>
                    <a:pt x="329" y="406"/>
                    <a:pt x="330" y="410"/>
                  </a:cubicBezTo>
                  <a:cubicBezTo>
                    <a:pt x="336" y="410"/>
                    <a:pt x="344" y="407"/>
                    <a:pt x="349" y="403"/>
                  </a:cubicBezTo>
                  <a:cubicBezTo>
                    <a:pt x="344" y="404"/>
                    <a:pt x="340" y="403"/>
                    <a:pt x="337" y="400"/>
                  </a:cubicBezTo>
                  <a:cubicBezTo>
                    <a:pt x="338" y="401"/>
                    <a:pt x="338" y="402"/>
                    <a:pt x="339" y="403"/>
                  </a:cubicBezTo>
                  <a:cubicBezTo>
                    <a:pt x="336" y="401"/>
                    <a:pt x="334" y="400"/>
                    <a:pt x="331" y="398"/>
                  </a:cubicBezTo>
                  <a:cubicBezTo>
                    <a:pt x="333" y="397"/>
                    <a:pt x="336" y="396"/>
                    <a:pt x="338" y="395"/>
                  </a:cubicBezTo>
                  <a:cubicBezTo>
                    <a:pt x="339" y="395"/>
                    <a:pt x="338" y="396"/>
                    <a:pt x="338" y="396"/>
                  </a:cubicBezTo>
                  <a:cubicBezTo>
                    <a:pt x="343" y="389"/>
                    <a:pt x="356" y="387"/>
                    <a:pt x="363" y="388"/>
                  </a:cubicBezTo>
                  <a:cubicBezTo>
                    <a:pt x="361" y="390"/>
                    <a:pt x="359" y="392"/>
                    <a:pt x="357" y="394"/>
                  </a:cubicBezTo>
                  <a:cubicBezTo>
                    <a:pt x="358" y="395"/>
                    <a:pt x="358" y="396"/>
                    <a:pt x="359" y="397"/>
                  </a:cubicBezTo>
                  <a:cubicBezTo>
                    <a:pt x="357" y="400"/>
                    <a:pt x="355" y="404"/>
                    <a:pt x="350" y="405"/>
                  </a:cubicBezTo>
                  <a:cubicBezTo>
                    <a:pt x="360" y="410"/>
                    <a:pt x="377" y="414"/>
                    <a:pt x="383" y="424"/>
                  </a:cubicBezTo>
                  <a:cubicBezTo>
                    <a:pt x="394" y="444"/>
                    <a:pt x="360" y="436"/>
                    <a:pt x="352" y="433"/>
                  </a:cubicBezTo>
                  <a:cubicBezTo>
                    <a:pt x="340" y="430"/>
                    <a:pt x="329" y="427"/>
                    <a:pt x="318" y="431"/>
                  </a:cubicBezTo>
                  <a:cubicBezTo>
                    <a:pt x="309" y="434"/>
                    <a:pt x="308" y="440"/>
                    <a:pt x="302" y="442"/>
                  </a:cubicBezTo>
                  <a:cubicBezTo>
                    <a:pt x="299" y="444"/>
                    <a:pt x="291" y="442"/>
                    <a:pt x="289" y="444"/>
                  </a:cubicBezTo>
                  <a:cubicBezTo>
                    <a:pt x="286" y="449"/>
                    <a:pt x="297" y="454"/>
                    <a:pt x="289" y="457"/>
                  </a:cubicBezTo>
                  <a:cubicBezTo>
                    <a:pt x="293" y="460"/>
                    <a:pt x="296" y="466"/>
                    <a:pt x="301" y="469"/>
                  </a:cubicBezTo>
                  <a:cubicBezTo>
                    <a:pt x="307" y="473"/>
                    <a:pt x="314" y="469"/>
                    <a:pt x="319" y="469"/>
                  </a:cubicBezTo>
                  <a:cubicBezTo>
                    <a:pt x="326" y="470"/>
                    <a:pt x="331" y="474"/>
                    <a:pt x="338" y="472"/>
                  </a:cubicBezTo>
                  <a:cubicBezTo>
                    <a:pt x="345" y="471"/>
                    <a:pt x="346" y="468"/>
                    <a:pt x="354" y="469"/>
                  </a:cubicBezTo>
                  <a:cubicBezTo>
                    <a:pt x="351" y="477"/>
                    <a:pt x="353" y="487"/>
                    <a:pt x="349" y="496"/>
                  </a:cubicBezTo>
                  <a:cubicBezTo>
                    <a:pt x="345" y="504"/>
                    <a:pt x="341" y="510"/>
                    <a:pt x="331" y="507"/>
                  </a:cubicBezTo>
                  <a:cubicBezTo>
                    <a:pt x="331" y="507"/>
                    <a:pt x="331" y="508"/>
                    <a:pt x="331" y="508"/>
                  </a:cubicBezTo>
                  <a:cubicBezTo>
                    <a:pt x="328" y="505"/>
                    <a:pt x="325" y="504"/>
                    <a:pt x="321" y="506"/>
                  </a:cubicBezTo>
                  <a:cubicBezTo>
                    <a:pt x="321" y="505"/>
                    <a:pt x="321" y="505"/>
                    <a:pt x="321" y="505"/>
                  </a:cubicBezTo>
                  <a:cubicBezTo>
                    <a:pt x="310" y="508"/>
                    <a:pt x="305" y="508"/>
                    <a:pt x="293" y="505"/>
                  </a:cubicBezTo>
                  <a:cubicBezTo>
                    <a:pt x="283" y="502"/>
                    <a:pt x="269" y="495"/>
                    <a:pt x="258" y="496"/>
                  </a:cubicBezTo>
                  <a:cubicBezTo>
                    <a:pt x="244" y="498"/>
                    <a:pt x="255" y="507"/>
                    <a:pt x="248" y="513"/>
                  </a:cubicBezTo>
                  <a:cubicBezTo>
                    <a:pt x="244" y="517"/>
                    <a:pt x="235" y="512"/>
                    <a:pt x="231" y="510"/>
                  </a:cubicBezTo>
                  <a:cubicBezTo>
                    <a:pt x="220" y="505"/>
                    <a:pt x="213" y="501"/>
                    <a:pt x="201" y="498"/>
                  </a:cubicBezTo>
                  <a:cubicBezTo>
                    <a:pt x="197" y="497"/>
                    <a:pt x="190" y="496"/>
                    <a:pt x="187" y="492"/>
                  </a:cubicBezTo>
                  <a:cubicBezTo>
                    <a:pt x="182" y="486"/>
                    <a:pt x="189" y="480"/>
                    <a:pt x="184" y="475"/>
                  </a:cubicBezTo>
                  <a:cubicBezTo>
                    <a:pt x="185" y="475"/>
                    <a:pt x="186" y="470"/>
                    <a:pt x="186" y="469"/>
                  </a:cubicBezTo>
                  <a:cubicBezTo>
                    <a:pt x="180" y="469"/>
                    <a:pt x="162" y="472"/>
                    <a:pt x="157" y="468"/>
                  </a:cubicBezTo>
                  <a:cubicBezTo>
                    <a:pt x="152" y="473"/>
                    <a:pt x="148" y="469"/>
                    <a:pt x="143" y="469"/>
                  </a:cubicBezTo>
                  <a:cubicBezTo>
                    <a:pt x="139" y="469"/>
                    <a:pt x="133" y="471"/>
                    <a:pt x="129" y="472"/>
                  </a:cubicBezTo>
                  <a:cubicBezTo>
                    <a:pt x="120" y="473"/>
                    <a:pt x="105" y="486"/>
                    <a:pt x="97" y="479"/>
                  </a:cubicBezTo>
                  <a:cubicBezTo>
                    <a:pt x="92" y="483"/>
                    <a:pt x="84" y="482"/>
                    <a:pt x="82" y="476"/>
                  </a:cubicBezTo>
                  <a:cubicBezTo>
                    <a:pt x="76" y="478"/>
                    <a:pt x="76" y="486"/>
                    <a:pt x="71" y="490"/>
                  </a:cubicBezTo>
                  <a:cubicBezTo>
                    <a:pt x="67" y="494"/>
                    <a:pt x="53" y="495"/>
                    <a:pt x="58" y="503"/>
                  </a:cubicBezTo>
                  <a:cubicBezTo>
                    <a:pt x="50" y="506"/>
                    <a:pt x="55" y="509"/>
                    <a:pt x="54" y="514"/>
                  </a:cubicBezTo>
                  <a:cubicBezTo>
                    <a:pt x="53" y="517"/>
                    <a:pt x="50" y="522"/>
                    <a:pt x="47" y="525"/>
                  </a:cubicBezTo>
                  <a:cubicBezTo>
                    <a:pt x="42" y="529"/>
                    <a:pt x="30" y="528"/>
                    <a:pt x="29" y="538"/>
                  </a:cubicBezTo>
                  <a:cubicBezTo>
                    <a:pt x="21" y="538"/>
                    <a:pt x="15" y="553"/>
                    <a:pt x="10" y="559"/>
                  </a:cubicBezTo>
                  <a:cubicBezTo>
                    <a:pt x="6" y="565"/>
                    <a:pt x="5" y="569"/>
                    <a:pt x="3" y="576"/>
                  </a:cubicBezTo>
                  <a:cubicBezTo>
                    <a:pt x="8" y="575"/>
                    <a:pt x="10" y="579"/>
                    <a:pt x="7" y="583"/>
                  </a:cubicBezTo>
                  <a:cubicBezTo>
                    <a:pt x="11" y="589"/>
                    <a:pt x="8" y="609"/>
                    <a:pt x="0" y="613"/>
                  </a:cubicBezTo>
                  <a:cubicBezTo>
                    <a:pt x="3" y="616"/>
                    <a:pt x="5" y="618"/>
                    <a:pt x="5" y="621"/>
                  </a:cubicBezTo>
                  <a:cubicBezTo>
                    <a:pt x="6" y="622"/>
                    <a:pt x="7" y="622"/>
                    <a:pt x="8" y="623"/>
                  </a:cubicBezTo>
                  <a:cubicBezTo>
                    <a:pt x="8" y="623"/>
                    <a:pt x="4" y="623"/>
                    <a:pt x="4" y="623"/>
                  </a:cubicBezTo>
                  <a:cubicBezTo>
                    <a:pt x="4" y="624"/>
                    <a:pt x="4" y="625"/>
                    <a:pt x="4" y="627"/>
                  </a:cubicBezTo>
                  <a:cubicBezTo>
                    <a:pt x="4" y="626"/>
                    <a:pt x="7" y="627"/>
                    <a:pt x="7" y="627"/>
                  </a:cubicBezTo>
                  <a:cubicBezTo>
                    <a:pt x="6" y="627"/>
                    <a:pt x="6" y="628"/>
                    <a:pt x="5" y="628"/>
                  </a:cubicBezTo>
                  <a:cubicBezTo>
                    <a:pt x="5" y="628"/>
                    <a:pt x="5" y="629"/>
                    <a:pt x="5" y="629"/>
                  </a:cubicBezTo>
                  <a:cubicBezTo>
                    <a:pt x="6" y="630"/>
                    <a:pt x="7" y="630"/>
                    <a:pt x="8" y="630"/>
                  </a:cubicBezTo>
                  <a:cubicBezTo>
                    <a:pt x="9" y="633"/>
                    <a:pt x="13" y="632"/>
                    <a:pt x="16" y="633"/>
                  </a:cubicBezTo>
                  <a:cubicBezTo>
                    <a:pt x="15" y="633"/>
                    <a:pt x="14" y="633"/>
                    <a:pt x="13" y="633"/>
                  </a:cubicBezTo>
                  <a:cubicBezTo>
                    <a:pt x="13" y="633"/>
                    <a:pt x="15" y="634"/>
                    <a:pt x="14" y="635"/>
                  </a:cubicBezTo>
                  <a:cubicBezTo>
                    <a:pt x="15" y="636"/>
                    <a:pt x="13" y="636"/>
                    <a:pt x="13" y="636"/>
                  </a:cubicBezTo>
                  <a:cubicBezTo>
                    <a:pt x="15" y="636"/>
                    <a:pt x="17" y="637"/>
                    <a:pt x="19" y="638"/>
                  </a:cubicBezTo>
                  <a:cubicBezTo>
                    <a:pt x="18" y="642"/>
                    <a:pt x="20" y="643"/>
                    <a:pt x="24" y="642"/>
                  </a:cubicBezTo>
                  <a:cubicBezTo>
                    <a:pt x="26" y="646"/>
                    <a:pt x="30" y="656"/>
                    <a:pt x="34" y="658"/>
                  </a:cubicBezTo>
                  <a:cubicBezTo>
                    <a:pt x="35" y="663"/>
                    <a:pt x="53" y="672"/>
                    <a:pt x="59" y="675"/>
                  </a:cubicBezTo>
                  <a:cubicBezTo>
                    <a:pt x="72" y="681"/>
                    <a:pt x="82" y="670"/>
                    <a:pt x="95" y="674"/>
                  </a:cubicBezTo>
                  <a:cubicBezTo>
                    <a:pt x="96" y="674"/>
                    <a:pt x="96" y="673"/>
                    <a:pt x="97" y="673"/>
                  </a:cubicBezTo>
                  <a:cubicBezTo>
                    <a:pt x="107" y="682"/>
                    <a:pt x="127" y="665"/>
                    <a:pt x="139" y="666"/>
                  </a:cubicBezTo>
                  <a:cubicBezTo>
                    <a:pt x="150" y="667"/>
                    <a:pt x="149" y="676"/>
                    <a:pt x="158" y="679"/>
                  </a:cubicBezTo>
                  <a:cubicBezTo>
                    <a:pt x="163" y="682"/>
                    <a:pt x="169" y="677"/>
                    <a:pt x="174" y="677"/>
                  </a:cubicBezTo>
                  <a:cubicBezTo>
                    <a:pt x="178" y="678"/>
                    <a:pt x="178" y="680"/>
                    <a:pt x="182" y="681"/>
                  </a:cubicBezTo>
                  <a:cubicBezTo>
                    <a:pt x="187" y="690"/>
                    <a:pt x="181" y="695"/>
                    <a:pt x="181" y="703"/>
                  </a:cubicBezTo>
                  <a:cubicBezTo>
                    <a:pt x="181" y="703"/>
                    <a:pt x="182" y="704"/>
                    <a:pt x="183" y="705"/>
                  </a:cubicBezTo>
                  <a:cubicBezTo>
                    <a:pt x="182" y="704"/>
                    <a:pt x="181" y="705"/>
                    <a:pt x="180" y="704"/>
                  </a:cubicBezTo>
                  <a:cubicBezTo>
                    <a:pt x="180" y="706"/>
                    <a:pt x="179" y="709"/>
                    <a:pt x="179" y="710"/>
                  </a:cubicBezTo>
                  <a:cubicBezTo>
                    <a:pt x="178" y="711"/>
                    <a:pt x="177" y="710"/>
                    <a:pt x="176" y="711"/>
                  </a:cubicBezTo>
                  <a:cubicBezTo>
                    <a:pt x="181" y="719"/>
                    <a:pt x="187" y="725"/>
                    <a:pt x="194" y="732"/>
                  </a:cubicBezTo>
                  <a:cubicBezTo>
                    <a:pt x="198" y="736"/>
                    <a:pt x="199" y="740"/>
                    <a:pt x="202" y="744"/>
                  </a:cubicBezTo>
                  <a:cubicBezTo>
                    <a:pt x="202" y="748"/>
                    <a:pt x="205" y="757"/>
                    <a:pt x="206" y="761"/>
                  </a:cubicBezTo>
                  <a:cubicBezTo>
                    <a:pt x="207" y="770"/>
                    <a:pt x="213" y="775"/>
                    <a:pt x="207" y="784"/>
                  </a:cubicBezTo>
                  <a:cubicBezTo>
                    <a:pt x="202" y="793"/>
                    <a:pt x="191" y="805"/>
                    <a:pt x="195" y="818"/>
                  </a:cubicBezTo>
                  <a:cubicBezTo>
                    <a:pt x="197" y="824"/>
                    <a:pt x="204" y="831"/>
                    <a:pt x="207" y="837"/>
                  </a:cubicBezTo>
                  <a:cubicBezTo>
                    <a:pt x="211" y="846"/>
                    <a:pt x="212" y="854"/>
                    <a:pt x="214" y="864"/>
                  </a:cubicBezTo>
                  <a:cubicBezTo>
                    <a:pt x="217" y="873"/>
                    <a:pt x="219" y="878"/>
                    <a:pt x="224" y="886"/>
                  </a:cubicBezTo>
                  <a:cubicBezTo>
                    <a:pt x="229" y="893"/>
                    <a:pt x="236" y="905"/>
                    <a:pt x="235" y="913"/>
                  </a:cubicBezTo>
                  <a:cubicBezTo>
                    <a:pt x="235" y="913"/>
                    <a:pt x="234" y="913"/>
                    <a:pt x="233" y="913"/>
                  </a:cubicBezTo>
                  <a:cubicBezTo>
                    <a:pt x="234" y="917"/>
                    <a:pt x="236" y="921"/>
                    <a:pt x="236" y="926"/>
                  </a:cubicBezTo>
                  <a:cubicBezTo>
                    <a:pt x="236" y="925"/>
                    <a:pt x="237" y="924"/>
                    <a:pt x="238" y="924"/>
                  </a:cubicBezTo>
                  <a:cubicBezTo>
                    <a:pt x="238" y="924"/>
                    <a:pt x="239" y="925"/>
                    <a:pt x="238" y="925"/>
                  </a:cubicBezTo>
                  <a:cubicBezTo>
                    <a:pt x="250" y="932"/>
                    <a:pt x="265" y="922"/>
                    <a:pt x="278" y="925"/>
                  </a:cubicBezTo>
                  <a:cubicBezTo>
                    <a:pt x="291" y="920"/>
                    <a:pt x="305" y="914"/>
                    <a:pt x="316" y="901"/>
                  </a:cubicBezTo>
                  <a:cubicBezTo>
                    <a:pt x="322" y="895"/>
                    <a:pt x="343" y="877"/>
                    <a:pt x="334" y="869"/>
                  </a:cubicBezTo>
                  <a:cubicBezTo>
                    <a:pt x="338" y="865"/>
                    <a:pt x="344" y="865"/>
                    <a:pt x="348" y="862"/>
                  </a:cubicBezTo>
                  <a:cubicBezTo>
                    <a:pt x="353" y="858"/>
                    <a:pt x="355" y="851"/>
                    <a:pt x="356" y="845"/>
                  </a:cubicBezTo>
                  <a:cubicBezTo>
                    <a:pt x="355" y="845"/>
                    <a:pt x="355" y="846"/>
                    <a:pt x="354" y="846"/>
                  </a:cubicBezTo>
                  <a:cubicBezTo>
                    <a:pt x="355" y="840"/>
                    <a:pt x="350" y="835"/>
                    <a:pt x="352" y="829"/>
                  </a:cubicBezTo>
                  <a:cubicBezTo>
                    <a:pt x="359" y="828"/>
                    <a:pt x="373" y="816"/>
                    <a:pt x="380" y="812"/>
                  </a:cubicBezTo>
                  <a:cubicBezTo>
                    <a:pt x="396" y="803"/>
                    <a:pt x="392" y="795"/>
                    <a:pt x="393" y="780"/>
                  </a:cubicBezTo>
                  <a:cubicBezTo>
                    <a:pt x="393" y="778"/>
                    <a:pt x="395" y="774"/>
                    <a:pt x="394" y="772"/>
                  </a:cubicBezTo>
                  <a:cubicBezTo>
                    <a:pt x="393" y="768"/>
                    <a:pt x="388" y="765"/>
                    <a:pt x="387" y="759"/>
                  </a:cubicBezTo>
                  <a:cubicBezTo>
                    <a:pt x="386" y="755"/>
                    <a:pt x="386" y="750"/>
                    <a:pt x="386" y="746"/>
                  </a:cubicBezTo>
                  <a:cubicBezTo>
                    <a:pt x="385" y="745"/>
                    <a:pt x="384" y="743"/>
                    <a:pt x="384" y="740"/>
                  </a:cubicBezTo>
                  <a:cubicBezTo>
                    <a:pt x="384" y="738"/>
                    <a:pt x="386" y="736"/>
                    <a:pt x="385" y="734"/>
                  </a:cubicBezTo>
                  <a:cubicBezTo>
                    <a:pt x="390" y="733"/>
                    <a:pt x="390" y="728"/>
                    <a:pt x="393" y="724"/>
                  </a:cubicBezTo>
                  <a:cubicBezTo>
                    <a:pt x="396" y="721"/>
                    <a:pt x="401" y="718"/>
                    <a:pt x="404" y="714"/>
                  </a:cubicBezTo>
                  <a:cubicBezTo>
                    <a:pt x="413" y="706"/>
                    <a:pt x="422" y="699"/>
                    <a:pt x="432" y="692"/>
                  </a:cubicBezTo>
                  <a:cubicBezTo>
                    <a:pt x="451" y="677"/>
                    <a:pt x="464" y="655"/>
                    <a:pt x="469" y="634"/>
                  </a:cubicBezTo>
                  <a:cubicBezTo>
                    <a:pt x="465" y="631"/>
                    <a:pt x="442" y="639"/>
                    <a:pt x="436" y="640"/>
                  </a:cubicBezTo>
                  <a:cubicBezTo>
                    <a:pt x="432" y="641"/>
                    <a:pt x="424" y="643"/>
                    <a:pt x="421" y="642"/>
                  </a:cubicBezTo>
                  <a:cubicBezTo>
                    <a:pt x="415" y="640"/>
                    <a:pt x="415" y="634"/>
                    <a:pt x="409" y="634"/>
                  </a:cubicBezTo>
                  <a:cubicBezTo>
                    <a:pt x="422" y="629"/>
                    <a:pt x="393" y="613"/>
                    <a:pt x="390" y="609"/>
                  </a:cubicBezTo>
                  <a:cubicBezTo>
                    <a:pt x="389" y="610"/>
                    <a:pt x="389" y="610"/>
                    <a:pt x="388" y="611"/>
                  </a:cubicBezTo>
                  <a:cubicBezTo>
                    <a:pt x="386" y="605"/>
                    <a:pt x="383" y="597"/>
                    <a:pt x="379" y="592"/>
                  </a:cubicBezTo>
                  <a:cubicBezTo>
                    <a:pt x="378" y="590"/>
                    <a:pt x="376" y="591"/>
                    <a:pt x="374" y="589"/>
                  </a:cubicBezTo>
                  <a:cubicBezTo>
                    <a:pt x="369" y="583"/>
                    <a:pt x="371" y="575"/>
                    <a:pt x="367" y="569"/>
                  </a:cubicBezTo>
                  <a:cubicBezTo>
                    <a:pt x="364" y="564"/>
                    <a:pt x="357" y="564"/>
                    <a:pt x="356" y="556"/>
                  </a:cubicBezTo>
                  <a:cubicBezTo>
                    <a:pt x="356" y="556"/>
                    <a:pt x="357" y="556"/>
                    <a:pt x="357" y="556"/>
                  </a:cubicBezTo>
                  <a:cubicBezTo>
                    <a:pt x="354" y="549"/>
                    <a:pt x="349" y="544"/>
                    <a:pt x="346" y="537"/>
                  </a:cubicBezTo>
                  <a:cubicBezTo>
                    <a:pt x="342" y="529"/>
                    <a:pt x="334" y="524"/>
                    <a:pt x="333" y="516"/>
                  </a:cubicBezTo>
                  <a:cubicBezTo>
                    <a:pt x="338" y="521"/>
                    <a:pt x="342" y="527"/>
                    <a:pt x="348" y="530"/>
                  </a:cubicBezTo>
                  <a:cubicBezTo>
                    <a:pt x="348" y="526"/>
                    <a:pt x="347" y="521"/>
                    <a:pt x="351" y="518"/>
                  </a:cubicBezTo>
                  <a:cubicBezTo>
                    <a:pt x="350" y="521"/>
                    <a:pt x="350" y="524"/>
                    <a:pt x="350" y="527"/>
                  </a:cubicBezTo>
                  <a:cubicBezTo>
                    <a:pt x="357" y="528"/>
                    <a:pt x="363" y="542"/>
                    <a:pt x="368" y="547"/>
                  </a:cubicBezTo>
                  <a:cubicBezTo>
                    <a:pt x="371" y="550"/>
                    <a:pt x="373" y="553"/>
                    <a:pt x="377" y="556"/>
                  </a:cubicBezTo>
                  <a:cubicBezTo>
                    <a:pt x="381" y="561"/>
                    <a:pt x="379" y="566"/>
                    <a:pt x="382" y="571"/>
                  </a:cubicBezTo>
                  <a:cubicBezTo>
                    <a:pt x="386" y="581"/>
                    <a:pt x="415" y="597"/>
                    <a:pt x="409" y="609"/>
                  </a:cubicBezTo>
                  <a:cubicBezTo>
                    <a:pt x="412" y="614"/>
                    <a:pt x="413" y="622"/>
                    <a:pt x="415" y="627"/>
                  </a:cubicBezTo>
                  <a:cubicBezTo>
                    <a:pt x="429" y="625"/>
                    <a:pt x="441" y="620"/>
                    <a:pt x="455" y="614"/>
                  </a:cubicBezTo>
                  <a:cubicBezTo>
                    <a:pt x="457" y="613"/>
                    <a:pt x="462" y="612"/>
                    <a:pt x="465" y="611"/>
                  </a:cubicBezTo>
                  <a:cubicBezTo>
                    <a:pt x="470" y="610"/>
                    <a:pt x="471" y="608"/>
                    <a:pt x="475" y="606"/>
                  </a:cubicBezTo>
                  <a:cubicBezTo>
                    <a:pt x="481" y="602"/>
                    <a:pt x="486" y="599"/>
                    <a:pt x="494" y="600"/>
                  </a:cubicBezTo>
                  <a:cubicBezTo>
                    <a:pt x="493" y="599"/>
                    <a:pt x="494" y="596"/>
                    <a:pt x="493" y="595"/>
                  </a:cubicBezTo>
                  <a:cubicBezTo>
                    <a:pt x="501" y="594"/>
                    <a:pt x="504" y="586"/>
                    <a:pt x="511" y="586"/>
                  </a:cubicBezTo>
                  <a:cubicBezTo>
                    <a:pt x="510" y="582"/>
                    <a:pt x="511" y="578"/>
                    <a:pt x="514" y="575"/>
                  </a:cubicBezTo>
                  <a:cubicBezTo>
                    <a:pt x="515" y="576"/>
                    <a:pt x="515" y="577"/>
                    <a:pt x="516" y="577"/>
                  </a:cubicBezTo>
                  <a:cubicBezTo>
                    <a:pt x="518" y="573"/>
                    <a:pt x="522" y="569"/>
                    <a:pt x="522" y="563"/>
                  </a:cubicBezTo>
                  <a:cubicBezTo>
                    <a:pt x="518" y="562"/>
                    <a:pt x="518" y="558"/>
                    <a:pt x="515" y="556"/>
                  </a:cubicBezTo>
                  <a:cubicBezTo>
                    <a:pt x="512" y="555"/>
                    <a:pt x="508" y="556"/>
                    <a:pt x="505" y="555"/>
                  </a:cubicBezTo>
                  <a:cubicBezTo>
                    <a:pt x="497" y="552"/>
                    <a:pt x="500" y="546"/>
                    <a:pt x="496" y="540"/>
                  </a:cubicBezTo>
                  <a:cubicBezTo>
                    <a:pt x="488" y="544"/>
                    <a:pt x="485" y="550"/>
                    <a:pt x="476" y="553"/>
                  </a:cubicBezTo>
                  <a:cubicBezTo>
                    <a:pt x="460" y="557"/>
                    <a:pt x="468" y="548"/>
                    <a:pt x="461" y="540"/>
                  </a:cubicBezTo>
                  <a:cubicBezTo>
                    <a:pt x="461" y="543"/>
                    <a:pt x="460" y="545"/>
                    <a:pt x="460" y="548"/>
                  </a:cubicBezTo>
                  <a:cubicBezTo>
                    <a:pt x="451" y="539"/>
                    <a:pt x="448" y="525"/>
                    <a:pt x="437" y="518"/>
                  </a:cubicBezTo>
                  <a:cubicBezTo>
                    <a:pt x="437" y="517"/>
                    <a:pt x="438" y="517"/>
                    <a:pt x="439" y="517"/>
                  </a:cubicBezTo>
                  <a:cubicBezTo>
                    <a:pt x="440" y="501"/>
                    <a:pt x="462" y="524"/>
                    <a:pt x="465" y="527"/>
                  </a:cubicBezTo>
                  <a:cubicBezTo>
                    <a:pt x="472" y="533"/>
                    <a:pt x="478" y="535"/>
                    <a:pt x="487" y="535"/>
                  </a:cubicBezTo>
                  <a:cubicBezTo>
                    <a:pt x="491" y="535"/>
                    <a:pt x="496" y="534"/>
                    <a:pt x="500" y="536"/>
                  </a:cubicBezTo>
                  <a:cubicBezTo>
                    <a:pt x="502" y="537"/>
                    <a:pt x="502" y="541"/>
                    <a:pt x="505" y="542"/>
                  </a:cubicBezTo>
                  <a:cubicBezTo>
                    <a:pt x="512" y="546"/>
                    <a:pt x="527" y="547"/>
                    <a:pt x="535" y="548"/>
                  </a:cubicBezTo>
                  <a:cubicBezTo>
                    <a:pt x="544" y="548"/>
                    <a:pt x="554" y="543"/>
                    <a:pt x="563" y="544"/>
                  </a:cubicBezTo>
                  <a:cubicBezTo>
                    <a:pt x="576" y="547"/>
                    <a:pt x="581" y="563"/>
                    <a:pt x="595" y="561"/>
                  </a:cubicBezTo>
                  <a:cubicBezTo>
                    <a:pt x="593" y="564"/>
                    <a:pt x="590" y="565"/>
                    <a:pt x="586" y="564"/>
                  </a:cubicBezTo>
                  <a:cubicBezTo>
                    <a:pt x="590" y="570"/>
                    <a:pt x="597" y="578"/>
                    <a:pt x="605" y="573"/>
                  </a:cubicBezTo>
                  <a:cubicBezTo>
                    <a:pt x="609" y="570"/>
                    <a:pt x="606" y="561"/>
                    <a:pt x="613" y="564"/>
                  </a:cubicBezTo>
                  <a:cubicBezTo>
                    <a:pt x="603" y="568"/>
                    <a:pt x="621" y="607"/>
                    <a:pt x="624" y="614"/>
                  </a:cubicBezTo>
                  <a:cubicBezTo>
                    <a:pt x="631" y="629"/>
                    <a:pt x="644" y="668"/>
                    <a:pt x="662" y="644"/>
                  </a:cubicBezTo>
                  <a:cubicBezTo>
                    <a:pt x="671" y="632"/>
                    <a:pt x="662" y="621"/>
                    <a:pt x="668" y="610"/>
                  </a:cubicBezTo>
                  <a:cubicBezTo>
                    <a:pt x="672" y="603"/>
                    <a:pt x="682" y="598"/>
                    <a:pt x="688" y="592"/>
                  </a:cubicBezTo>
                  <a:cubicBezTo>
                    <a:pt x="691" y="589"/>
                    <a:pt x="693" y="586"/>
                    <a:pt x="696" y="584"/>
                  </a:cubicBezTo>
                  <a:cubicBezTo>
                    <a:pt x="699" y="581"/>
                    <a:pt x="703" y="581"/>
                    <a:pt x="706" y="578"/>
                  </a:cubicBezTo>
                  <a:cubicBezTo>
                    <a:pt x="712" y="574"/>
                    <a:pt x="713" y="560"/>
                    <a:pt x="723" y="567"/>
                  </a:cubicBezTo>
                  <a:cubicBezTo>
                    <a:pt x="727" y="562"/>
                    <a:pt x="733" y="559"/>
                    <a:pt x="739" y="562"/>
                  </a:cubicBezTo>
                  <a:cubicBezTo>
                    <a:pt x="742" y="564"/>
                    <a:pt x="744" y="570"/>
                    <a:pt x="747" y="573"/>
                  </a:cubicBezTo>
                  <a:cubicBezTo>
                    <a:pt x="750" y="576"/>
                    <a:pt x="756" y="577"/>
                    <a:pt x="757" y="582"/>
                  </a:cubicBezTo>
                  <a:cubicBezTo>
                    <a:pt x="756" y="583"/>
                    <a:pt x="755" y="583"/>
                    <a:pt x="754" y="583"/>
                  </a:cubicBezTo>
                  <a:cubicBezTo>
                    <a:pt x="755" y="583"/>
                    <a:pt x="757" y="585"/>
                    <a:pt x="758" y="585"/>
                  </a:cubicBezTo>
                  <a:cubicBezTo>
                    <a:pt x="758" y="585"/>
                    <a:pt x="757" y="584"/>
                    <a:pt x="758" y="584"/>
                  </a:cubicBezTo>
                  <a:cubicBezTo>
                    <a:pt x="761" y="590"/>
                    <a:pt x="766" y="597"/>
                    <a:pt x="763" y="604"/>
                  </a:cubicBezTo>
                  <a:cubicBezTo>
                    <a:pt x="764" y="603"/>
                    <a:pt x="764" y="603"/>
                    <a:pt x="765" y="602"/>
                  </a:cubicBezTo>
                  <a:cubicBezTo>
                    <a:pt x="764" y="603"/>
                    <a:pt x="764" y="604"/>
                    <a:pt x="764" y="605"/>
                  </a:cubicBezTo>
                  <a:cubicBezTo>
                    <a:pt x="771" y="606"/>
                    <a:pt x="777" y="601"/>
                    <a:pt x="780" y="595"/>
                  </a:cubicBezTo>
                  <a:cubicBezTo>
                    <a:pt x="784" y="601"/>
                    <a:pt x="795" y="612"/>
                    <a:pt x="791" y="620"/>
                  </a:cubicBezTo>
                  <a:cubicBezTo>
                    <a:pt x="796" y="626"/>
                    <a:pt x="795" y="635"/>
                    <a:pt x="794" y="643"/>
                  </a:cubicBezTo>
                  <a:cubicBezTo>
                    <a:pt x="794" y="643"/>
                    <a:pt x="795" y="643"/>
                    <a:pt x="796" y="643"/>
                  </a:cubicBezTo>
                  <a:cubicBezTo>
                    <a:pt x="794" y="646"/>
                    <a:pt x="793" y="650"/>
                    <a:pt x="794" y="654"/>
                  </a:cubicBezTo>
                  <a:cubicBezTo>
                    <a:pt x="804" y="656"/>
                    <a:pt x="807" y="669"/>
                    <a:pt x="810" y="677"/>
                  </a:cubicBezTo>
                  <a:cubicBezTo>
                    <a:pt x="813" y="686"/>
                    <a:pt x="818" y="692"/>
                    <a:pt x="827" y="696"/>
                  </a:cubicBezTo>
                  <a:cubicBezTo>
                    <a:pt x="841" y="703"/>
                    <a:pt x="832" y="688"/>
                    <a:pt x="829" y="679"/>
                  </a:cubicBezTo>
                  <a:cubicBezTo>
                    <a:pt x="826" y="671"/>
                    <a:pt x="818" y="670"/>
                    <a:pt x="812" y="665"/>
                  </a:cubicBezTo>
                  <a:cubicBezTo>
                    <a:pt x="806" y="660"/>
                    <a:pt x="802" y="651"/>
                    <a:pt x="801" y="644"/>
                  </a:cubicBezTo>
                  <a:cubicBezTo>
                    <a:pt x="800" y="637"/>
                    <a:pt x="806" y="629"/>
                    <a:pt x="802" y="622"/>
                  </a:cubicBezTo>
                  <a:cubicBezTo>
                    <a:pt x="805" y="621"/>
                    <a:pt x="808" y="621"/>
                    <a:pt x="810" y="621"/>
                  </a:cubicBezTo>
                  <a:cubicBezTo>
                    <a:pt x="810" y="623"/>
                    <a:pt x="810" y="625"/>
                    <a:pt x="809" y="626"/>
                  </a:cubicBezTo>
                  <a:cubicBezTo>
                    <a:pt x="814" y="626"/>
                    <a:pt x="818" y="629"/>
                    <a:pt x="823" y="630"/>
                  </a:cubicBezTo>
                  <a:cubicBezTo>
                    <a:pt x="824" y="633"/>
                    <a:pt x="825" y="636"/>
                    <a:pt x="827" y="638"/>
                  </a:cubicBezTo>
                  <a:cubicBezTo>
                    <a:pt x="828" y="637"/>
                    <a:pt x="828" y="637"/>
                    <a:pt x="829" y="636"/>
                  </a:cubicBezTo>
                  <a:cubicBezTo>
                    <a:pt x="829" y="637"/>
                    <a:pt x="830" y="638"/>
                    <a:pt x="830" y="640"/>
                  </a:cubicBezTo>
                  <a:cubicBezTo>
                    <a:pt x="833" y="640"/>
                    <a:pt x="837" y="641"/>
                    <a:pt x="841" y="643"/>
                  </a:cubicBezTo>
                  <a:cubicBezTo>
                    <a:pt x="839" y="646"/>
                    <a:pt x="838" y="649"/>
                    <a:pt x="838" y="652"/>
                  </a:cubicBezTo>
                  <a:cubicBezTo>
                    <a:pt x="838" y="648"/>
                    <a:pt x="854" y="642"/>
                    <a:pt x="857" y="641"/>
                  </a:cubicBezTo>
                  <a:cubicBezTo>
                    <a:pt x="865" y="636"/>
                    <a:pt x="868" y="628"/>
                    <a:pt x="866" y="619"/>
                  </a:cubicBezTo>
                  <a:cubicBezTo>
                    <a:pt x="865" y="611"/>
                    <a:pt x="862" y="606"/>
                    <a:pt x="856" y="601"/>
                  </a:cubicBezTo>
                  <a:cubicBezTo>
                    <a:pt x="851" y="597"/>
                    <a:pt x="844" y="588"/>
                    <a:pt x="839" y="587"/>
                  </a:cubicBezTo>
                  <a:cubicBezTo>
                    <a:pt x="839" y="587"/>
                    <a:pt x="839" y="586"/>
                    <a:pt x="840" y="586"/>
                  </a:cubicBezTo>
                  <a:cubicBezTo>
                    <a:pt x="836" y="580"/>
                    <a:pt x="844" y="578"/>
                    <a:pt x="844" y="571"/>
                  </a:cubicBezTo>
                  <a:cubicBezTo>
                    <a:pt x="845" y="571"/>
                    <a:pt x="847" y="571"/>
                    <a:pt x="848" y="571"/>
                  </a:cubicBezTo>
                  <a:cubicBezTo>
                    <a:pt x="848" y="570"/>
                    <a:pt x="848" y="569"/>
                    <a:pt x="848" y="568"/>
                  </a:cubicBezTo>
                  <a:cubicBezTo>
                    <a:pt x="851" y="568"/>
                    <a:pt x="854" y="567"/>
                    <a:pt x="856" y="565"/>
                  </a:cubicBezTo>
                  <a:cubicBezTo>
                    <a:pt x="859" y="567"/>
                    <a:pt x="862" y="568"/>
                    <a:pt x="866" y="567"/>
                  </a:cubicBezTo>
                  <a:cubicBezTo>
                    <a:pt x="865" y="568"/>
                    <a:pt x="864" y="569"/>
                    <a:pt x="863" y="570"/>
                  </a:cubicBezTo>
                  <a:cubicBezTo>
                    <a:pt x="864" y="571"/>
                    <a:pt x="866" y="574"/>
                    <a:pt x="867" y="574"/>
                  </a:cubicBezTo>
                  <a:cubicBezTo>
                    <a:pt x="868" y="574"/>
                    <a:pt x="869" y="574"/>
                    <a:pt x="870" y="574"/>
                  </a:cubicBezTo>
                  <a:cubicBezTo>
                    <a:pt x="870" y="573"/>
                    <a:pt x="869" y="571"/>
                    <a:pt x="868" y="570"/>
                  </a:cubicBezTo>
                  <a:cubicBezTo>
                    <a:pt x="869" y="569"/>
                    <a:pt x="869" y="568"/>
                    <a:pt x="870" y="567"/>
                  </a:cubicBezTo>
                  <a:cubicBezTo>
                    <a:pt x="871" y="567"/>
                    <a:pt x="871" y="568"/>
                    <a:pt x="871" y="568"/>
                  </a:cubicBezTo>
                  <a:cubicBezTo>
                    <a:pt x="874" y="569"/>
                    <a:pt x="893" y="561"/>
                    <a:pt x="888" y="557"/>
                  </a:cubicBezTo>
                  <a:cubicBezTo>
                    <a:pt x="889" y="558"/>
                    <a:pt x="892" y="559"/>
                    <a:pt x="893" y="560"/>
                  </a:cubicBezTo>
                  <a:cubicBezTo>
                    <a:pt x="893" y="560"/>
                    <a:pt x="892" y="560"/>
                    <a:pt x="892" y="561"/>
                  </a:cubicBezTo>
                  <a:cubicBezTo>
                    <a:pt x="894" y="560"/>
                    <a:pt x="899" y="556"/>
                    <a:pt x="902" y="558"/>
                  </a:cubicBezTo>
                  <a:cubicBezTo>
                    <a:pt x="908" y="556"/>
                    <a:pt x="913" y="551"/>
                    <a:pt x="919" y="546"/>
                  </a:cubicBezTo>
                  <a:cubicBezTo>
                    <a:pt x="918" y="546"/>
                    <a:pt x="917" y="545"/>
                    <a:pt x="916" y="545"/>
                  </a:cubicBezTo>
                  <a:cubicBezTo>
                    <a:pt x="922" y="544"/>
                    <a:pt x="921" y="539"/>
                    <a:pt x="926" y="538"/>
                  </a:cubicBezTo>
                  <a:cubicBezTo>
                    <a:pt x="924" y="534"/>
                    <a:pt x="927" y="529"/>
                    <a:pt x="930" y="525"/>
                  </a:cubicBezTo>
                  <a:cubicBezTo>
                    <a:pt x="931" y="522"/>
                    <a:pt x="938" y="513"/>
                    <a:pt x="936" y="511"/>
                  </a:cubicBezTo>
                  <a:cubicBezTo>
                    <a:pt x="936" y="510"/>
                    <a:pt x="934" y="511"/>
                    <a:pt x="934" y="510"/>
                  </a:cubicBezTo>
                  <a:cubicBezTo>
                    <a:pt x="936" y="510"/>
                    <a:pt x="936" y="508"/>
                    <a:pt x="939" y="509"/>
                  </a:cubicBezTo>
                  <a:cubicBezTo>
                    <a:pt x="939" y="508"/>
                    <a:pt x="939" y="507"/>
                    <a:pt x="939" y="505"/>
                  </a:cubicBezTo>
                  <a:cubicBezTo>
                    <a:pt x="937" y="506"/>
                    <a:pt x="934" y="507"/>
                    <a:pt x="933" y="507"/>
                  </a:cubicBezTo>
                  <a:cubicBezTo>
                    <a:pt x="935" y="506"/>
                    <a:pt x="937" y="505"/>
                    <a:pt x="938" y="504"/>
                  </a:cubicBezTo>
                  <a:cubicBezTo>
                    <a:pt x="937" y="503"/>
                    <a:pt x="936" y="504"/>
                    <a:pt x="935" y="504"/>
                  </a:cubicBezTo>
                  <a:cubicBezTo>
                    <a:pt x="932" y="499"/>
                    <a:pt x="928" y="502"/>
                    <a:pt x="924" y="501"/>
                  </a:cubicBezTo>
                  <a:cubicBezTo>
                    <a:pt x="926" y="501"/>
                    <a:pt x="928" y="500"/>
                    <a:pt x="930" y="500"/>
                  </a:cubicBezTo>
                  <a:cubicBezTo>
                    <a:pt x="931" y="499"/>
                    <a:pt x="934" y="497"/>
                    <a:pt x="934" y="496"/>
                  </a:cubicBezTo>
                  <a:cubicBezTo>
                    <a:pt x="932" y="489"/>
                    <a:pt x="917" y="484"/>
                    <a:pt x="911" y="488"/>
                  </a:cubicBezTo>
                  <a:cubicBezTo>
                    <a:pt x="917" y="481"/>
                    <a:pt x="927" y="490"/>
                    <a:pt x="934" y="489"/>
                  </a:cubicBezTo>
                  <a:cubicBezTo>
                    <a:pt x="933" y="485"/>
                    <a:pt x="928" y="483"/>
                    <a:pt x="925" y="480"/>
                  </a:cubicBezTo>
                  <a:cubicBezTo>
                    <a:pt x="922" y="477"/>
                    <a:pt x="921" y="472"/>
                    <a:pt x="918" y="469"/>
                  </a:cubicBezTo>
                  <a:cubicBezTo>
                    <a:pt x="913" y="464"/>
                    <a:pt x="912" y="471"/>
                    <a:pt x="911" y="462"/>
                  </a:cubicBezTo>
                  <a:cubicBezTo>
                    <a:pt x="911" y="457"/>
                    <a:pt x="915" y="458"/>
                    <a:pt x="914" y="454"/>
                  </a:cubicBezTo>
                  <a:cubicBezTo>
                    <a:pt x="918" y="452"/>
                    <a:pt x="916" y="452"/>
                    <a:pt x="918" y="450"/>
                  </a:cubicBezTo>
                  <a:cubicBezTo>
                    <a:pt x="922" y="449"/>
                    <a:pt x="925" y="447"/>
                    <a:pt x="929" y="448"/>
                  </a:cubicBezTo>
                  <a:cubicBezTo>
                    <a:pt x="929" y="447"/>
                    <a:pt x="930" y="444"/>
                    <a:pt x="929" y="443"/>
                  </a:cubicBezTo>
                  <a:cubicBezTo>
                    <a:pt x="924" y="442"/>
                    <a:pt x="916" y="440"/>
                    <a:pt x="912" y="441"/>
                  </a:cubicBezTo>
                  <a:cubicBezTo>
                    <a:pt x="912" y="442"/>
                    <a:pt x="912" y="443"/>
                    <a:pt x="911" y="444"/>
                  </a:cubicBezTo>
                  <a:cubicBezTo>
                    <a:pt x="911" y="444"/>
                    <a:pt x="910" y="443"/>
                    <a:pt x="909" y="444"/>
                  </a:cubicBezTo>
                  <a:cubicBezTo>
                    <a:pt x="909" y="444"/>
                    <a:pt x="909" y="445"/>
                    <a:pt x="909" y="446"/>
                  </a:cubicBezTo>
                  <a:cubicBezTo>
                    <a:pt x="908" y="447"/>
                    <a:pt x="906" y="447"/>
                    <a:pt x="905" y="447"/>
                  </a:cubicBezTo>
                  <a:cubicBezTo>
                    <a:pt x="903" y="444"/>
                    <a:pt x="902" y="444"/>
                    <a:pt x="903" y="441"/>
                  </a:cubicBezTo>
                  <a:cubicBezTo>
                    <a:pt x="897" y="442"/>
                    <a:pt x="889" y="436"/>
                    <a:pt x="893" y="430"/>
                  </a:cubicBezTo>
                  <a:cubicBezTo>
                    <a:pt x="902" y="434"/>
                    <a:pt x="906" y="413"/>
                    <a:pt x="915" y="412"/>
                  </a:cubicBezTo>
                  <a:cubicBezTo>
                    <a:pt x="916" y="413"/>
                    <a:pt x="920" y="415"/>
                    <a:pt x="921" y="416"/>
                  </a:cubicBezTo>
                  <a:cubicBezTo>
                    <a:pt x="919" y="418"/>
                    <a:pt x="919" y="421"/>
                    <a:pt x="917" y="422"/>
                  </a:cubicBezTo>
                  <a:cubicBezTo>
                    <a:pt x="917" y="424"/>
                    <a:pt x="917" y="425"/>
                    <a:pt x="917" y="427"/>
                  </a:cubicBezTo>
                  <a:cubicBezTo>
                    <a:pt x="918" y="427"/>
                    <a:pt x="919" y="427"/>
                    <a:pt x="920" y="427"/>
                  </a:cubicBezTo>
                  <a:cubicBezTo>
                    <a:pt x="918" y="429"/>
                    <a:pt x="919" y="430"/>
                    <a:pt x="915" y="431"/>
                  </a:cubicBezTo>
                  <a:cubicBezTo>
                    <a:pt x="916" y="431"/>
                    <a:pt x="917" y="432"/>
                    <a:pt x="917" y="433"/>
                  </a:cubicBezTo>
                  <a:cubicBezTo>
                    <a:pt x="923" y="428"/>
                    <a:pt x="928" y="425"/>
                    <a:pt x="935" y="421"/>
                  </a:cubicBezTo>
                  <a:cubicBezTo>
                    <a:pt x="936" y="422"/>
                    <a:pt x="937" y="423"/>
                    <a:pt x="938" y="424"/>
                  </a:cubicBezTo>
                  <a:cubicBezTo>
                    <a:pt x="938" y="423"/>
                    <a:pt x="938" y="423"/>
                    <a:pt x="938" y="423"/>
                  </a:cubicBezTo>
                  <a:cubicBezTo>
                    <a:pt x="940" y="423"/>
                    <a:pt x="941" y="424"/>
                    <a:pt x="944" y="423"/>
                  </a:cubicBezTo>
                  <a:cubicBezTo>
                    <a:pt x="942" y="423"/>
                    <a:pt x="942" y="435"/>
                    <a:pt x="942" y="437"/>
                  </a:cubicBezTo>
                  <a:cubicBezTo>
                    <a:pt x="943" y="437"/>
                    <a:pt x="945" y="439"/>
                    <a:pt x="945" y="440"/>
                  </a:cubicBezTo>
                  <a:cubicBezTo>
                    <a:pt x="950" y="435"/>
                    <a:pt x="956" y="440"/>
                    <a:pt x="958" y="446"/>
                  </a:cubicBezTo>
                  <a:cubicBezTo>
                    <a:pt x="956" y="446"/>
                    <a:pt x="955" y="447"/>
                    <a:pt x="954" y="447"/>
                  </a:cubicBezTo>
                  <a:cubicBezTo>
                    <a:pt x="958" y="450"/>
                    <a:pt x="958" y="452"/>
                    <a:pt x="959" y="456"/>
                  </a:cubicBezTo>
                  <a:cubicBezTo>
                    <a:pt x="959" y="454"/>
                    <a:pt x="960" y="470"/>
                    <a:pt x="962" y="466"/>
                  </a:cubicBezTo>
                  <a:cubicBezTo>
                    <a:pt x="964" y="462"/>
                    <a:pt x="969" y="460"/>
                    <a:pt x="973" y="462"/>
                  </a:cubicBezTo>
                  <a:cubicBezTo>
                    <a:pt x="979" y="458"/>
                    <a:pt x="979" y="451"/>
                    <a:pt x="975" y="443"/>
                  </a:cubicBezTo>
                  <a:cubicBezTo>
                    <a:pt x="973" y="440"/>
                    <a:pt x="970" y="437"/>
                    <a:pt x="967" y="434"/>
                  </a:cubicBezTo>
                  <a:cubicBezTo>
                    <a:pt x="965" y="433"/>
                    <a:pt x="956" y="427"/>
                    <a:pt x="955" y="425"/>
                  </a:cubicBezTo>
                  <a:cubicBezTo>
                    <a:pt x="953" y="419"/>
                    <a:pt x="965" y="413"/>
                    <a:pt x="966" y="407"/>
                  </a:cubicBezTo>
                  <a:cubicBezTo>
                    <a:pt x="966" y="402"/>
                    <a:pt x="964" y="402"/>
                    <a:pt x="967" y="396"/>
                  </a:cubicBezTo>
                  <a:cubicBezTo>
                    <a:pt x="970" y="392"/>
                    <a:pt x="974" y="392"/>
                    <a:pt x="974" y="386"/>
                  </a:cubicBezTo>
                  <a:cubicBezTo>
                    <a:pt x="975" y="386"/>
                    <a:pt x="977" y="386"/>
                    <a:pt x="978" y="386"/>
                  </a:cubicBezTo>
                  <a:cubicBezTo>
                    <a:pt x="983" y="404"/>
                    <a:pt x="1000" y="368"/>
                    <a:pt x="1002" y="363"/>
                  </a:cubicBezTo>
                  <a:cubicBezTo>
                    <a:pt x="1009" y="346"/>
                    <a:pt x="1011" y="334"/>
                    <a:pt x="1007" y="316"/>
                  </a:cubicBezTo>
                  <a:cubicBezTo>
                    <a:pt x="1002" y="312"/>
                    <a:pt x="1004" y="304"/>
                    <a:pt x="1003" y="300"/>
                  </a:cubicBezTo>
                  <a:cubicBezTo>
                    <a:pt x="1003" y="297"/>
                    <a:pt x="996" y="287"/>
                    <a:pt x="997" y="286"/>
                  </a:cubicBezTo>
                  <a:cubicBezTo>
                    <a:pt x="1000" y="276"/>
                    <a:pt x="980" y="274"/>
                    <a:pt x="975" y="273"/>
                  </a:cubicBezTo>
                  <a:cubicBezTo>
                    <a:pt x="977" y="277"/>
                    <a:pt x="977" y="278"/>
                    <a:pt x="975" y="281"/>
                  </a:cubicBezTo>
                  <a:cubicBezTo>
                    <a:pt x="975" y="280"/>
                    <a:pt x="975" y="279"/>
                    <a:pt x="975" y="278"/>
                  </a:cubicBezTo>
                  <a:cubicBezTo>
                    <a:pt x="974" y="282"/>
                    <a:pt x="971" y="282"/>
                    <a:pt x="968" y="281"/>
                  </a:cubicBezTo>
                  <a:cubicBezTo>
                    <a:pt x="970" y="279"/>
                    <a:pt x="969" y="279"/>
                    <a:pt x="970" y="277"/>
                  </a:cubicBezTo>
                  <a:cubicBezTo>
                    <a:pt x="969" y="278"/>
                    <a:pt x="969" y="277"/>
                    <a:pt x="968" y="277"/>
                  </a:cubicBezTo>
                  <a:cubicBezTo>
                    <a:pt x="967" y="278"/>
                    <a:pt x="966" y="279"/>
                    <a:pt x="965" y="280"/>
                  </a:cubicBezTo>
                  <a:cubicBezTo>
                    <a:pt x="963" y="277"/>
                    <a:pt x="962" y="274"/>
                    <a:pt x="961" y="271"/>
                  </a:cubicBezTo>
                  <a:cubicBezTo>
                    <a:pt x="958" y="272"/>
                    <a:pt x="953" y="273"/>
                    <a:pt x="950" y="271"/>
                  </a:cubicBezTo>
                  <a:cubicBezTo>
                    <a:pt x="951" y="265"/>
                    <a:pt x="962" y="255"/>
                    <a:pt x="958" y="250"/>
                  </a:cubicBezTo>
                  <a:cubicBezTo>
                    <a:pt x="964" y="240"/>
                    <a:pt x="965" y="230"/>
                    <a:pt x="968" y="219"/>
                  </a:cubicBezTo>
                  <a:cubicBezTo>
                    <a:pt x="973" y="206"/>
                    <a:pt x="995" y="207"/>
                    <a:pt x="1006" y="203"/>
                  </a:cubicBezTo>
                  <a:cubicBezTo>
                    <a:pt x="1003" y="190"/>
                    <a:pt x="1025" y="203"/>
                    <a:pt x="1028" y="200"/>
                  </a:cubicBezTo>
                  <a:cubicBezTo>
                    <a:pt x="1027" y="201"/>
                    <a:pt x="1025" y="202"/>
                    <a:pt x="1024" y="204"/>
                  </a:cubicBezTo>
                  <a:cubicBezTo>
                    <a:pt x="1026" y="207"/>
                    <a:pt x="1029" y="206"/>
                    <a:pt x="1030" y="202"/>
                  </a:cubicBezTo>
                  <a:cubicBezTo>
                    <a:pt x="1031" y="203"/>
                    <a:pt x="1032" y="203"/>
                    <a:pt x="1033" y="203"/>
                  </a:cubicBezTo>
                  <a:cubicBezTo>
                    <a:pt x="1035" y="198"/>
                    <a:pt x="1040" y="202"/>
                    <a:pt x="1042" y="199"/>
                  </a:cubicBezTo>
                  <a:cubicBezTo>
                    <a:pt x="1048" y="192"/>
                    <a:pt x="1037" y="196"/>
                    <a:pt x="1037" y="195"/>
                  </a:cubicBezTo>
                  <a:cubicBezTo>
                    <a:pt x="1036" y="188"/>
                    <a:pt x="1042" y="174"/>
                    <a:pt x="1037" y="168"/>
                  </a:cubicBezTo>
                  <a:cubicBezTo>
                    <a:pt x="1038" y="163"/>
                    <a:pt x="1049" y="158"/>
                    <a:pt x="1054" y="160"/>
                  </a:cubicBezTo>
                  <a:cubicBezTo>
                    <a:pt x="1056" y="158"/>
                    <a:pt x="1057" y="159"/>
                    <a:pt x="1058" y="157"/>
                  </a:cubicBezTo>
                  <a:cubicBezTo>
                    <a:pt x="1059" y="161"/>
                    <a:pt x="1060" y="164"/>
                    <a:pt x="1059" y="168"/>
                  </a:cubicBezTo>
                  <a:cubicBezTo>
                    <a:pt x="1060" y="168"/>
                    <a:pt x="1061" y="169"/>
                    <a:pt x="1063" y="170"/>
                  </a:cubicBezTo>
                  <a:cubicBezTo>
                    <a:pt x="1064" y="169"/>
                    <a:pt x="1065" y="169"/>
                    <a:pt x="1066" y="168"/>
                  </a:cubicBezTo>
                  <a:cubicBezTo>
                    <a:pt x="1065" y="169"/>
                    <a:pt x="1065" y="169"/>
                    <a:pt x="1065" y="170"/>
                  </a:cubicBezTo>
                  <a:cubicBezTo>
                    <a:pt x="1065" y="170"/>
                    <a:pt x="1068" y="173"/>
                    <a:pt x="1067" y="172"/>
                  </a:cubicBezTo>
                  <a:cubicBezTo>
                    <a:pt x="1069" y="167"/>
                    <a:pt x="1068" y="154"/>
                    <a:pt x="1076" y="158"/>
                  </a:cubicBezTo>
                  <a:cubicBezTo>
                    <a:pt x="1074" y="155"/>
                    <a:pt x="1068" y="149"/>
                    <a:pt x="1068" y="145"/>
                  </a:cubicBezTo>
                  <a:cubicBezTo>
                    <a:pt x="1069" y="140"/>
                    <a:pt x="1076" y="138"/>
                    <a:pt x="1080" y="143"/>
                  </a:cubicBezTo>
                  <a:cubicBezTo>
                    <a:pt x="1070" y="143"/>
                    <a:pt x="1081" y="154"/>
                    <a:pt x="1080" y="159"/>
                  </a:cubicBezTo>
                  <a:cubicBezTo>
                    <a:pt x="1081" y="160"/>
                    <a:pt x="1082" y="161"/>
                    <a:pt x="1083" y="161"/>
                  </a:cubicBezTo>
                  <a:cubicBezTo>
                    <a:pt x="1082" y="162"/>
                    <a:pt x="1082" y="164"/>
                    <a:pt x="1081" y="165"/>
                  </a:cubicBezTo>
                  <a:cubicBezTo>
                    <a:pt x="1083" y="165"/>
                    <a:pt x="1084" y="167"/>
                    <a:pt x="1085" y="167"/>
                  </a:cubicBezTo>
                  <a:cubicBezTo>
                    <a:pt x="1071" y="175"/>
                    <a:pt x="1079" y="196"/>
                    <a:pt x="1075" y="209"/>
                  </a:cubicBezTo>
                  <a:cubicBezTo>
                    <a:pt x="1074" y="209"/>
                    <a:pt x="1073" y="209"/>
                    <a:pt x="1073" y="209"/>
                  </a:cubicBezTo>
                  <a:cubicBezTo>
                    <a:pt x="1072" y="213"/>
                    <a:pt x="1071" y="214"/>
                    <a:pt x="1067" y="213"/>
                  </a:cubicBezTo>
                  <a:cubicBezTo>
                    <a:pt x="1073" y="218"/>
                    <a:pt x="1069" y="221"/>
                    <a:pt x="1069" y="228"/>
                  </a:cubicBezTo>
                  <a:cubicBezTo>
                    <a:pt x="1068" y="234"/>
                    <a:pt x="1072" y="242"/>
                    <a:pt x="1075" y="248"/>
                  </a:cubicBezTo>
                  <a:cubicBezTo>
                    <a:pt x="1078" y="254"/>
                    <a:pt x="1092" y="278"/>
                    <a:pt x="1099" y="277"/>
                  </a:cubicBezTo>
                  <a:cubicBezTo>
                    <a:pt x="1099" y="277"/>
                    <a:pt x="1098" y="278"/>
                    <a:pt x="1097" y="278"/>
                  </a:cubicBezTo>
                  <a:cubicBezTo>
                    <a:pt x="1101" y="282"/>
                    <a:pt x="1105" y="290"/>
                    <a:pt x="1107" y="293"/>
                  </a:cubicBezTo>
                  <a:cubicBezTo>
                    <a:pt x="1107" y="288"/>
                    <a:pt x="1111" y="282"/>
                    <a:pt x="1111" y="276"/>
                  </a:cubicBezTo>
                  <a:cubicBezTo>
                    <a:pt x="1110" y="274"/>
                    <a:pt x="1109" y="273"/>
                    <a:pt x="1109" y="269"/>
                  </a:cubicBezTo>
                  <a:cubicBezTo>
                    <a:pt x="1108" y="269"/>
                    <a:pt x="1108" y="269"/>
                    <a:pt x="1107" y="268"/>
                  </a:cubicBezTo>
                  <a:cubicBezTo>
                    <a:pt x="1110" y="267"/>
                    <a:pt x="1113" y="266"/>
                    <a:pt x="1116" y="266"/>
                  </a:cubicBezTo>
                  <a:cubicBezTo>
                    <a:pt x="1114" y="263"/>
                    <a:pt x="1109" y="259"/>
                    <a:pt x="1110" y="254"/>
                  </a:cubicBezTo>
                  <a:cubicBezTo>
                    <a:pt x="1111" y="249"/>
                    <a:pt x="1116" y="249"/>
                    <a:pt x="1117" y="247"/>
                  </a:cubicBezTo>
                  <a:cubicBezTo>
                    <a:pt x="1120" y="241"/>
                    <a:pt x="1110" y="233"/>
                    <a:pt x="1111" y="225"/>
                  </a:cubicBezTo>
                  <a:cubicBezTo>
                    <a:pt x="1111" y="225"/>
                    <a:pt x="1109" y="224"/>
                    <a:pt x="1109" y="224"/>
                  </a:cubicBezTo>
                  <a:cubicBezTo>
                    <a:pt x="1110" y="222"/>
                    <a:pt x="1112" y="221"/>
                    <a:pt x="1113" y="220"/>
                  </a:cubicBezTo>
                  <a:cubicBezTo>
                    <a:pt x="1113" y="221"/>
                    <a:pt x="1113" y="224"/>
                    <a:pt x="1113" y="225"/>
                  </a:cubicBezTo>
                  <a:cubicBezTo>
                    <a:pt x="1114" y="226"/>
                    <a:pt x="1116" y="227"/>
                    <a:pt x="1117" y="227"/>
                  </a:cubicBezTo>
                  <a:cubicBezTo>
                    <a:pt x="1117" y="223"/>
                    <a:pt x="1115" y="221"/>
                    <a:pt x="1113" y="217"/>
                  </a:cubicBezTo>
                  <a:cubicBezTo>
                    <a:pt x="1112" y="218"/>
                    <a:pt x="1112" y="218"/>
                    <a:pt x="1111" y="219"/>
                  </a:cubicBezTo>
                  <a:cubicBezTo>
                    <a:pt x="1106" y="216"/>
                    <a:pt x="1110" y="203"/>
                    <a:pt x="1102" y="204"/>
                  </a:cubicBezTo>
                  <a:cubicBezTo>
                    <a:pt x="1102" y="206"/>
                    <a:pt x="1102" y="207"/>
                    <a:pt x="1103" y="208"/>
                  </a:cubicBezTo>
                  <a:cubicBezTo>
                    <a:pt x="1093" y="205"/>
                    <a:pt x="1097" y="196"/>
                    <a:pt x="1094" y="189"/>
                  </a:cubicBezTo>
                  <a:cubicBezTo>
                    <a:pt x="1094" y="189"/>
                    <a:pt x="1095" y="190"/>
                    <a:pt x="1096" y="189"/>
                  </a:cubicBezTo>
                  <a:cubicBezTo>
                    <a:pt x="1093" y="186"/>
                    <a:pt x="1090" y="181"/>
                    <a:pt x="1092" y="176"/>
                  </a:cubicBezTo>
                  <a:cubicBezTo>
                    <a:pt x="1098" y="173"/>
                    <a:pt x="1097" y="174"/>
                    <a:pt x="1102" y="169"/>
                  </a:cubicBezTo>
                  <a:cubicBezTo>
                    <a:pt x="1103" y="171"/>
                    <a:pt x="1105" y="172"/>
                    <a:pt x="1107" y="175"/>
                  </a:cubicBezTo>
                  <a:cubicBezTo>
                    <a:pt x="1108" y="174"/>
                    <a:pt x="1108" y="167"/>
                    <a:pt x="1108" y="167"/>
                  </a:cubicBezTo>
                  <a:cubicBezTo>
                    <a:pt x="1115" y="162"/>
                    <a:pt x="1122" y="162"/>
                    <a:pt x="1129" y="167"/>
                  </a:cubicBezTo>
                  <a:cubicBezTo>
                    <a:pt x="1134" y="162"/>
                    <a:pt x="1132" y="153"/>
                    <a:pt x="1133" y="147"/>
                  </a:cubicBezTo>
                  <a:cubicBezTo>
                    <a:pt x="1133" y="147"/>
                    <a:pt x="1133" y="146"/>
                    <a:pt x="1132" y="145"/>
                  </a:cubicBezTo>
                  <a:cubicBezTo>
                    <a:pt x="1133" y="147"/>
                    <a:pt x="1142" y="129"/>
                    <a:pt x="1143" y="128"/>
                  </a:cubicBezTo>
                  <a:cubicBezTo>
                    <a:pt x="1149" y="122"/>
                    <a:pt x="1153" y="124"/>
                    <a:pt x="1161" y="123"/>
                  </a:cubicBezTo>
                  <a:cubicBezTo>
                    <a:pt x="1160" y="120"/>
                    <a:pt x="1141" y="99"/>
                    <a:pt x="1141" y="100"/>
                  </a:cubicBezTo>
                  <a:cubicBezTo>
                    <a:pt x="1141" y="100"/>
                    <a:pt x="1140" y="100"/>
                    <a:pt x="1140" y="101"/>
                  </a:cubicBezTo>
                  <a:cubicBezTo>
                    <a:pt x="1140" y="100"/>
                    <a:pt x="1138" y="99"/>
                    <a:pt x="1138" y="98"/>
                  </a:cubicBezTo>
                  <a:cubicBezTo>
                    <a:pt x="1138" y="98"/>
                    <a:pt x="1138" y="98"/>
                    <a:pt x="1138" y="98"/>
                  </a:cubicBezTo>
                  <a:cubicBezTo>
                    <a:pt x="1136" y="96"/>
                    <a:pt x="1117" y="89"/>
                    <a:pt x="1121" y="97"/>
                  </a:cubicBezTo>
                  <a:cubicBezTo>
                    <a:pt x="1119" y="95"/>
                    <a:pt x="1118" y="92"/>
                    <a:pt x="1117" y="90"/>
                  </a:cubicBezTo>
                  <a:cubicBezTo>
                    <a:pt x="1119" y="90"/>
                    <a:pt x="1121" y="89"/>
                    <a:pt x="1122" y="89"/>
                  </a:cubicBezTo>
                  <a:cubicBezTo>
                    <a:pt x="1120" y="89"/>
                    <a:pt x="1117" y="87"/>
                    <a:pt x="1115" y="87"/>
                  </a:cubicBezTo>
                  <a:cubicBezTo>
                    <a:pt x="1122" y="84"/>
                    <a:pt x="1130" y="94"/>
                    <a:pt x="1136" y="88"/>
                  </a:cubicBezTo>
                  <a:cubicBezTo>
                    <a:pt x="1140" y="83"/>
                    <a:pt x="1135" y="73"/>
                    <a:pt x="1133" y="69"/>
                  </a:cubicBezTo>
                  <a:cubicBezTo>
                    <a:pt x="1131" y="69"/>
                    <a:pt x="1122" y="65"/>
                    <a:pt x="1123" y="63"/>
                  </a:cubicBezTo>
                  <a:cubicBezTo>
                    <a:pt x="1124" y="62"/>
                    <a:pt x="1125" y="61"/>
                    <a:pt x="1125" y="60"/>
                  </a:cubicBezTo>
                  <a:cubicBezTo>
                    <a:pt x="1125" y="60"/>
                    <a:pt x="1123" y="60"/>
                    <a:pt x="1123" y="59"/>
                  </a:cubicBezTo>
                  <a:cubicBezTo>
                    <a:pt x="1122" y="60"/>
                    <a:pt x="1123" y="56"/>
                    <a:pt x="1123" y="56"/>
                  </a:cubicBezTo>
                  <a:cubicBezTo>
                    <a:pt x="1124" y="57"/>
                    <a:pt x="1126" y="58"/>
                    <a:pt x="1127" y="58"/>
                  </a:cubicBezTo>
                  <a:cubicBezTo>
                    <a:pt x="1126" y="57"/>
                    <a:pt x="1126" y="55"/>
                    <a:pt x="1126" y="54"/>
                  </a:cubicBezTo>
                  <a:cubicBezTo>
                    <a:pt x="1131" y="57"/>
                    <a:pt x="1129" y="63"/>
                    <a:pt x="1135" y="62"/>
                  </a:cubicBezTo>
                  <a:cubicBezTo>
                    <a:pt x="1135" y="63"/>
                    <a:pt x="1135" y="65"/>
                    <a:pt x="1136" y="65"/>
                  </a:cubicBezTo>
                  <a:cubicBezTo>
                    <a:pt x="1140" y="63"/>
                    <a:pt x="1140" y="59"/>
                    <a:pt x="1139" y="56"/>
                  </a:cubicBezTo>
                  <a:cubicBezTo>
                    <a:pt x="1140" y="57"/>
                    <a:pt x="1139" y="57"/>
                    <a:pt x="1140" y="58"/>
                  </a:cubicBezTo>
                  <a:cubicBezTo>
                    <a:pt x="1141" y="57"/>
                    <a:pt x="1144" y="56"/>
                    <a:pt x="1146" y="56"/>
                  </a:cubicBezTo>
                  <a:cubicBezTo>
                    <a:pt x="1149" y="57"/>
                    <a:pt x="1151" y="59"/>
                    <a:pt x="1152" y="62"/>
                  </a:cubicBezTo>
                  <a:cubicBezTo>
                    <a:pt x="1153" y="62"/>
                    <a:pt x="1156" y="62"/>
                    <a:pt x="1157" y="61"/>
                  </a:cubicBezTo>
                  <a:cubicBezTo>
                    <a:pt x="1157" y="60"/>
                    <a:pt x="1158" y="59"/>
                    <a:pt x="1158" y="59"/>
                  </a:cubicBezTo>
                  <a:cubicBezTo>
                    <a:pt x="1161" y="60"/>
                    <a:pt x="1166" y="62"/>
                    <a:pt x="1167" y="58"/>
                  </a:cubicBezTo>
                  <a:cubicBezTo>
                    <a:pt x="1168" y="58"/>
                    <a:pt x="1169" y="59"/>
                    <a:pt x="1171" y="59"/>
                  </a:cubicBezTo>
                  <a:cubicBezTo>
                    <a:pt x="1170" y="59"/>
                    <a:pt x="1170" y="58"/>
                    <a:pt x="1170" y="58"/>
                  </a:cubicBezTo>
                  <a:cubicBezTo>
                    <a:pt x="1170" y="57"/>
                    <a:pt x="1169" y="56"/>
                    <a:pt x="1168" y="55"/>
                  </a:cubicBezTo>
                  <a:cubicBezTo>
                    <a:pt x="1169" y="55"/>
                    <a:pt x="1170" y="55"/>
                    <a:pt x="1171" y="54"/>
                  </a:cubicBezTo>
                  <a:cubicBezTo>
                    <a:pt x="1169" y="54"/>
                    <a:pt x="1168" y="54"/>
                    <a:pt x="1166" y="54"/>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30" name="Google Shape;630;p24"/>
            <p:cNvSpPr/>
            <p:nvPr/>
          </p:nvSpPr>
          <p:spPr>
            <a:xfrm>
              <a:off x="4034" y="1549"/>
              <a:ext cx="50" cy="43"/>
            </a:xfrm>
            <a:custGeom>
              <a:rect b="b" l="l" r="r" t="t"/>
              <a:pathLst>
                <a:path extrusionOk="0" h="18" w="21">
                  <a:moveTo>
                    <a:pt x="19" y="13"/>
                  </a:moveTo>
                  <a:cubicBezTo>
                    <a:pt x="16" y="16"/>
                    <a:pt x="13" y="18"/>
                    <a:pt x="10" y="17"/>
                  </a:cubicBezTo>
                  <a:cubicBezTo>
                    <a:pt x="8" y="16"/>
                    <a:pt x="0" y="9"/>
                    <a:pt x="1" y="6"/>
                  </a:cubicBezTo>
                  <a:cubicBezTo>
                    <a:pt x="2" y="2"/>
                    <a:pt x="5" y="0"/>
                    <a:pt x="5" y="0"/>
                  </a:cubicBezTo>
                  <a:cubicBezTo>
                    <a:pt x="12" y="3"/>
                    <a:pt x="21" y="10"/>
                    <a:pt x="19" y="13"/>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31" name="Google Shape;631;p24"/>
            <p:cNvSpPr/>
            <p:nvPr/>
          </p:nvSpPr>
          <p:spPr>
            <a:xfrm>
              <a:off x="4086" y="1523"/>
              <a:ext cx="36" cy="45"/>
            </a:xfrm>
            <a:custGeom>
              <a:rect b="b" l="l" r="r" t="t"/>
              <a:pathLst>
                <a:path extrusionOk="0" h="19" w="15">
                  <a:moveTo>
                    <a:pt x="15" y="17"/>
                  </a:moveTo>
                  <a:cubicBezTo>
                    <a:pt x="15" y="17"/>
                    <a:pt x="14" y="18"/>
                    <a:pt x="13" y="18"/>
                  </a:cubicBezTo>
                  <a:cubicBezTo>
                    <a:pt x="11" y="19"/>
                    <a:pt x="9" y="19"/>
                    <a:pt x="7" y="18"/>
                  </a:cubicBezTo>
                  <a:cubicBezTo>
                    <a:pt x="6" y="17"/>
                    <a:pt x="10" y="18"/>
                    <a:pt x="10" y="16"/>
                  </a:cubicBezTo>
                  <a:cubicBezTo>
                    <a:pt x="10" y="14"/>
                    <a:pt x="8" y="13"/>
                    <a:pt x="6" y="12"/>
                  </a:cubicBezTo>
                  <a:cubicBezTo>
                    <a:pt x="4" y="11"/>
                    <a:pt x="3" y="9"/>
                    <a:pt x="3" y="7"/>
                  </a:cubicBezTo>
                  <a:cubicBezTo>
                    <a:pt x="3" y="5"/>
                    <a:pt x="0" y="3"/>
                    <a:pt x="3" y="4"/>
                  </a:cubicBezTo>
                  <a:cubicBezTo>
                    <a:pt x="4" y="4"/>
                    <a:pt x="5" y="5"/>
                    <a:pt x="6" y="6"/>
                  </a:cubicBezTo>
                  <a:cubicBezTo>
                    <a:pt x="6" y="6"/>
                    <a:pt x="7" y="6"/>
                    <a:pt x="7" y="6"/>
                  </a:cubicBezTo>
                  <a:cubicBezTo>
                    <a:pt x="8" y="5"/>
                    <a:pt x="9" y="5"/>
                    <a:pt x="9" y="4"/>
                  </a:cubicBezTo>
                  <a:cubicBezTo>
                    <a:pt x="9" y="4"/>
                    <a:pt x="9" y="4"/>
                    <a:pt x="9" y="4"/>
                  </a:cubicBezTo>
                  <a:cubicBezTo>
                    <a:pt x="9" y="4"/>
                    <a:pt x="9" y="4"/>
                    <a:pt x="8" y="3"/>
                  </a:cubicBezTo>
                  <a:cubicBezTo>
                    <a:pt x="7" y="2"/>
                    <a:pt x="2" y="1"/>
                    <a:pt x="3" y="0"/>
                  </a:cubicBezTo>
                  <a:cubicBezTo>
                    <a:pt x="7" y="2"/>
                    <a:pt x="10" y="2"/>
                    <a:pt x="11" y="6"/>
                  </a:cubicBezTo>
                  <a:cubicBezTo>
                    <a:pt x="12" y="8"/>
                    <a:pt x="12" y="9"/>
                    <a:pt x="12" y="10"/>
                  </a:cubicBezTo>
                  <a:cubicBezTo>
                    <a:pt x="13" y="11"/>
                    <a:pt x="13" y="12"/>
                    <a:pt x="14" y="13"/>
                  </a:cubicBezTo>
                  <a:cubicBezTo>
                    <a:pt x="14" y="14"/>
                    <a:pt x="15" y="15"/>
                    <a:pt x="15" y="16"/>
                  </a:cubicBezTo>
                  <a:cubicBezTo>
                    <a:pt x="15" y="16"/>
                    <a:pt x="15" y="17"/>
                    <a:pt x="15" y="17"/>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32" name="Google Shape;632;p24"/>
            <p:cNvSpPr/>
            <p:nvPr/>
          </p:nvSpPr>
          <p:spPr>
            <a:xfrm>
              <a:off x="4330" y="1843"/>
              <a:ext cx="137" cy="194"/>
            </a:xfrm>
            <a:custGeom>
              <a:rect b="b" l="l" r="r" t="t"/>
              <a:pathLst>
                <a:path extrusionOk="0" h="82" w="58">
                  <a:moveTo>
                    <a:pt x="58" y="81"/>
                  </a:moveTo>
                  <a:cubicBezTo>
                    <a:pt x="58" y="81"/>
                    <a:pt x="58" y="81"/>
                    <a:pt x="58" y="81"/>
                  </a:cubicBezTo>
                  <a:cubicBezTo>
                    <a:pt x="58" y="82"/>
                    <a:pt x="58" y="82"/>
                    <a:pt x="58" y="82"/>
                  </a:cubicBezTo>
                  <a:cubicBezTo>
                    <a:pt x="58" y="82"/>
                    <a:pt x="58" y="82"/>
                    <a:pt x="57" y="82"/>
                  </a:cubicBezTo>
                  <a:cubicBezTo>
                    <a:pt x="57" y="82"/>
                    <a:pt x="57" y="82"/>
                    <a:pt x="57" y="82"/>
                  </a:cubicBezTo>
                  <a:cubicBezTo>
                    <a:pt x="57" y="82"/>
                    <a:pt x="57" y="82"/>
                    <a:pt x="56" y="82"/>
                  </a:cubicBezTo>
                  <a:cubicBezTo>
                    <a:pt x="56" y="82"/>
                    <a:pt x="56" y="82"/>
                    <a:pt x="55" y="82"/>
                  </a:cubicBezTo>
                  <a:cubicBezTo>
                    <a:pt x="50" y="80"/>
                    <a:pt x="49" y="81"/>
                    <a:pt x="43" y="81"/>
                  </a:cubicBezTo>
                  <a:cubicBezTo>
                    <a:pt x="37" y="81"/>
                    <a:pt x="35" y="80"/>
                    <a:pt x="31" y="78"/>
                  </a:cubicBezTo>
                  <a:cubicBezTo>
                    <a:pt x="27" y="75"/>
                    <a:pt x="23" y="77"/>
                    <a:pt x="22" y="72"/>
                  </a:cubicBezTo>
                  <a:cubicBezTo>
                    <a:pt x="22" y="71"/>
                    <a:pt x="22" y="70"/>
                    <a:pt x="22" y="69"/>
                  </a:cubicBezTo>
                  <a:cubicBezTo>
                    <a:pt x="22" y="69"/>
                    <a:pt x="22" y="68"/>
                    <a:pt x="22" y="68"/>
                  </a:cubicBezTo>
                  <a:cubicBezTo>
                    <a:pt x="22" y="68"/>
                    <a:pt x="22" y="68"/>
                    <a:pt x="22" y="67"/>
                  </a:cubicBezTo>
                  <a:cubicBezTo>
                    <a:pt x="22" y="67"/>
                    <a:pt x="22" y="67"/>
                    <a:pt x="22" y="67"/>
                  </a:cubicBezTo>
                  <a:cubicBezTo>
                    <a:pt x="22" y="67"/>
                    <a:pt x="22" y="66"/>
                    <a:pt x="22" y="66"/>
                  </a:cubicBezTo>
                  <a:cubicBezTo>
                    <a:pt x="22" y="66"/>
                    <a:pt x="22" y="66"/>
                    <a:pt x="22" y="66"/>
                  </a:cubicBezTo>
                  <a:cubicBezTo>
                    <a:pt x="22" y="65"/>
                    <a:pt x="22" y="65"/>
                    <a:pt x="22" y="65"/>
                  </a:cubicBezTo>
                  <a:cubicBezTo>
                    <a:pt x="22" y="65"/>
                    <a:pt x="22" y="64"/>
                    <a:pt x="22" y="64"/>
                  </a:cubicBezTo>
                  <a:cubicBezTo>
                    <a:pt x="22" y="64"/>
                    <a:pt x="22" y="64"/>
                    <a:pt x="22" y="63"/>
                  </a:cubicBezTo>
                  <a:cubicBezTo>
                    <a:pt x="22" y="63"/>
                    <a:pt x="22" y="63"/>
                    <a:pt x="22" y="63"/>
                  </a:cubicBezTo>
                  <a:cubicBezTo>
                    <a:pt x="22" y="63"/>
                    <a:pt x="22" y="62"/>
                    <a:pt x="22" y="62"/>
                  </a:cubicBezTo>
                  <a:cubicBezTo>
                    <a:pt x="22" y="62"/>
                    <a:pt x="22" y="62"/>
                    <a:pt x="22" y="61"/>
                  </a:cubicBezTo>
                  <a:cubicBezTo>
                    <a:pt x="23" y="61"/>
                    <a:pt x="23" y="60"/>
                    <a:pt x="23" y="60"/>
                  </a:cubicBezTo>
                  <a:cubicBezTo>
                    <a:pt x="25" y="55"/>
                    <a:pt x="28" y="54"/>
                    <a:pt x="28" y="52"/>
                  </a:cubicBezTo>
                  <a:cubicBezTo>
                    <a:pt x="28" y="50"/>
                    <a:pt x="23" y="51"/>
                    <a:pt x="20" y="46"/>
                  </a:cubicBezTo>
                  <a:cubicBezTo>
                    <a:pt x="20" y="46"/>
                    <a:pt x="20" y="45"/>
                    <a:pt x="19" y="44"/>
                  </a:cubicBezTo>
                  <a:cubicBezTo>
                    <a:pt x="19" y="44"/>
                    <a:pt x="18" y="43"/>
                    <a:pt x="18" y="42"/>
                  </a:cubicBezTo>
                  <a:cubicBezTo>
                    <a:pt x="18" y="42"/>
                    <a:pt x="18" y="42"/>
                    <a:pt x="18" y="42"/>
                  </a:cubicBezTo>
                  <a:cubicBezTo>
                    <a:pt x="18" y="42"/>
                    <a:pt x="18" y="42"/>
                    <a:pt x="18" y="42"/>
                  </a:cubicBezTo>
                  <a:cubicBezTo>
                    <a:pt x="17" y="42"/>
                    <a:pt x="17" y="42"/>
                    <a:pt x="17" y="42"/>
                  </a:cubicBezTo>
                  <a:cubicBezTo>
                    <a:pt x="17" y="41"/>
                    <a:pt x="17" y="41"/>
                    <a:pt x="17" y="41"/>
                  </a:cubicBezTo>
                  <a:cubicBezTo>
                    <a:pt x="16" y="40"/>
                    <a:pt x="16" y="40"/>
                    <a:pt x="15" y="39"/>
                  </a:cubicBezTo>
                  <a:cubicBezTo>
                    <a:pt x="15" y="39"/>
                    <a:pt x="15" y="38"/>
                    <a:pt x="15" y="38"/>
                  </a:cubicBezTo>
                  <a:cubicBezTo>
                    <a:pt x="14" y="37"/>
                    <a:pt x="13" y="37"/>
                    <a:pt x="13" y="36"/>
                  </a:cubicBezTo>
                  <a:cubicBezTo>
                    <a:pt x="12" y="35"/>
                    <a:pt x="11" y="34"/>
                    <a:pt x="11" y="33"/>
                  </a:cubicBezTo>
                  <a:cubicBezTo>
                    <a:pt x="11" y="33"/>
                    <a:pt x="10" y="33"/>
                    <a:pt x="10" y="33"/>
                  </a:cubicBezTo>
                  <a:cubicBezTo>
                    <a:pt x="10" y="32"/>
                    <a:pt x="9" y="31"/>
                    <a:pt x="9" y="31"/>
                  </a:cubicBezTo>
                  <a:cubicBezTo>
                    <a:pt x="9" y="30"/>
                    <a:pt x="8" y="30"/>
                    <a:pt x="8" y="30"/>
                  </a:cubicBezTo>
                  <a:cubicBezTo>
                    <a:pt x="8" y="29"/>
                    <a:pt x="7" y="29"/>
                    <a:pt x="7" y="28"/>
                  </a:cubicBezTo>
                  <a:cubicBezTo>
                    <a:pt x="7" y="28"/>
                    <a:pt x="7" y="28"/>
                    <a:pt x="7" y="27"/>
                  </a:cubicBezTo>
                  <a:cubicBezTo>
                    <a:pt x="6" y="27"/>
                    <a:pt x="6" y="26"/>
                    <a:pt x="5" y="25"/>
                  </a:cubicBezTo>
                  <a:cubicBezTo>
                    <a:pt x="2" y="20"/>
                    <a:pt x="0" y="22"/>
                    <a:pt x="2" y="17"/>
                  </a:cubicBezTo>
                  <a:cubicBezTo>
                    <a:pt x="4" y="11"/>
                    <a:pt x="8" y="6"/>
                    <a:pt x="13" y="5"/>
                  </a:cubicBezTo>
                  <a:cubicBezTo>
                    <a:pt x="13" y="5"/>
                    <a:pt x="13" y="5"/>
                    <a:pt x="13" y="5"/>
                  </a:cubicBezTo>
                  <a:cubicBezTo>
                    <a:pt x="13" y="5"/>
                    <a:pt x="13" y="5"/>
                    <a:pt x="13" y="5"/>
                  </a:cubicBezTo>
                  <a:cubicBezTo>
                    <a:pt x="13" y="5"/>
                    <a:pt x="13" y="5"/>
                    <a:pt x="13" y="5"/>
                  </a:cubicBezTo>
                  <a:cubicBezTo>
                    <a:pt x="13" y="5"/>
                    <a:pt x="13" y="5"/>
                    <a:pt x="13" y="5"/>
                  </a:cubicBezTo>
                  <a:cubicBezTo>
                    <a:pt x="14" y="5"/>
                    <a:pt x="14" y="5"/>
                    <a:pt x="14" y="4"/>
                  </a:cubicBezTo>
                  <a:cubicBezTo>
                    <a:pt x="14" y="4"/>
                    <a:pt x="14" y="4"/>
                    <a:pt x="14" y="4"/>
                  </a:cubicBezTo>
                  <a:cubicBezTo>
                    <a:pt x="15" y="4"/>
                    <a:pt x="15" y="4"/>
                    <a:pt x="16" y="4"/>
                  </a:cubicBezTo>
                  <a:cubicBezTo>
                    <a:pt x="16" y="4"/>
                    <a:pt x="16" y="4"/>
                    <a:pt x="16" y="4"/>
                  </a:cubicBezTo>
                  <a:cubicBezTo>
                    <a:pt x="16" y="4"/>
                    <a:pt x="17" y="4"/>
                    <a:pt x="17" y="4"/>
                  </a:cubicBezTo>
                  <a:cubicBezTo>
                    <a:pt x="17" y="3"/>
                    <a:pt x="17" y="3"/>
                    <a:pt x="17" y="3"/>
                  </a:cubicBezTo>
                  <a:cubicBezTo>
                    <a:pt x="18" y="3"/>
                    <a:pt x="18" y="3"/>
                    <a:pt x="18" y="3"/>
                  </a:cubicBezTo>
                  <a:cubicBezTo>
                    <a:pt x="18" y="3"/>
                    <a:pt x="18" y="3"/>
                    <a:pt x="18" y="3"/>
                  </a:cubicBezTo>
                  <a:cubicBezTo>
                    <a:pt x="19" y="3"/>
                    <a:pt x="19" y="3"/>
                    <a:pt x="19" y="3"/>
                  </a:cubicBezTo>
                  <a:cubicBezTo>
                    <a:pt x="19" y="3"/>
                    <a:pt x="19" y="3"/>
                    <a:pt x="19" y="3"/>
                  </a:cubicBezTo>
                  <a:cubicBezTo>
                    <a:pt x="19" y="3"/>
                    <a:pt x="20" y="3"/>
                    <a:pt x="20" y="3"/>
                  </a:cubicBezTo>
                  <a:cubicBezTo>
                    <a:pt x="20" y="3"/>
                    <a:pt x="20" y="2"/>
                    <a:pt x="20" y="2"/>
                  </a:cubicBezTo>
                  <a:cubicBezTo>
                    <a:pt x="21" y="2"/>
                    <a:pt x="21" y="2"/>
                    <a:pt x="21" y="2"/>
                  </a:cubicBezTo>
                  <a:cubicBezTo>
                    <a:pt x="21" y="2"/>
                    <a:pt x="22" y="2"/>
                    <a:pt x="22" y="2"/>
                  </a:cubicBezTo>
                  <a:cubicBezTo>
                    <a:pt x="26" y="1"/>
                    <a:pt x="28" y="3"/>
                    <a:pt x="31" y="3"/>
                  </a:cubicBezTo>
                  <a:cubicBezTo>
                    <a:pt x="33" y="3"/>
                    <a:pt x="33" y="0"/>
                    <a:pt x="33" y="0"/>
                  </a:cubicBezTo>
                  <a:cubicBezTo>
                    <a:pt x="37" y="0"/>
                    <a:pt x="39" y="7"/>
                    <a:pt x="39" y="11"/>
                  </a:cubicBezTo>
                  <a:cubicBezTo>
                    <a:pt x="39" y="13"/>
                    <a:pt x="40" y="14"/>
                    <a:pt x="40" y="14"/>
                  </a:cubicBezTo>
                  <a:cubicBezTo>
                    <a:pt x="40" y="14"/>
                    <a:pt x="41" y="14"/>
                    <a:pt x="41" y="14"/>
                  </a:cubicBezTo>
                  <a:cubicBezTo>
                    <a:pt x="41" y="15"/>
                    <a:pt x="40" y="15"/>
                    <a:pt x="40" y="14"/>
                  </a:cubicBezTo>
                  <a:cubicBezTo>
                    <a:pt x="38" y="13"/>
                    <a:pt x="32" y="9"/>
                    <a:pt x="30" y="13"/>
                  </a:cubicBezTo>
                  <a:cubicBezTo>
                    <a:pt x="28" y="18"/>
                    <a:pt x="32" y="20"/>
                    <a:pt x="30" y="21"/>
                  </a:cubicBezTo>
                  <a:cubicBezTo>
                    <a:pt x="29" y="22"/>
                    <a:pt x="25" y="20"/>
                    <a:pt x="26" y="22"/>
                  </a:cubicBezTo>
                  <a:cubicBezTo>
                    <a:pt x="28" y="25"/>
                    <a:pt x="30" y="30"/>
                    <a:pt x="34" y="32"/>
                  </a:cubicBezTo>
                  <a:cubicBezTo>
                    <a:pt x="38" y="34"/>
                    <a:pt x="40" y="32"/>
                    <a:pt x="41" y="35"/>
                  </a:cubicBezTo>
                  <a:cubicBezTo>
                    <a:pt x="42" y="36"/>
                    <a:pt x="42" y="36"/>
                    <a:pt x="42" y="37"/>
                  </a:cubicBezTo>
                  <a:cubicBezTo>
                    <a:pt x="42" y="37"/>
                    <a:pt x="42" y="37"/>
                    <a:pt x="42" y="37"/>
                  </a:cubicBezTo>
                  <a:cubicBezTo>
                    <a:pt x="42" y="37"/>
                    <a:pt x="42" y="38"/>
                    <a:pt x="42" y="38"/>
                  </a:cubicBezTo>
                  <a:cubicBezTo>
                    <a:pt x="42" y="38"/>
                    <a:pt x="42" y="38"/>
                    <a:pt x="42" y="38"/>
                  </a:cubicBezTo>
                  <a:cubicBezTo>
                    <a:pt x="42" y="39"/>
                    <a:pt x="42" y="39"/>
                    <a:pt x="42" y="40"/>
                  </a:cubicBezTo>
                  <a:cubicBezTo>
                    <a:pt x="42" y="40"/>
                    <a:pt x="42" y="40"/>
                    <a:pt x="42" y="41"/>
                  </a:cubicBezTo>
                  <a:cubicBezTo>
                    <a:pt x="42" y="41"/>
                    <a:pt x="42" y="41"/>
                    <a:pt x="42" y="41"/>
                  </a:cubicBezTo>
                  <a:cubicBezTo>
                    <a:pt x="42" y="41"/>
                    <a:pt x="42" y="41"/>
                    <a:pt x="42" y="41"/>
                  </a:cubicBezTo>
                  <a:cubicBezTo>
                    <a:pt x="42" y="41"/>
                    <a:pt x="43" y="42"/>
                    <a:pt x="43" y="42"/>
                  </a:cubicBezTo>
                  <a:cubicBezTo>
                    <a:pt x="43" y="42"/>
                    <a:pt x="43" y="42"/>
                    <a:pt x="43" y="42"/>
                  </a:cubicBezTo>
                  <a:cubicBezTo>
                    <a:pt x="43" y="43"/>
                    <a:pt x="43" y="43"/>
                    <a:pt x="43" y="43"/>
                  </a:cubicBezTo>
                  <a:cubicBezTo>
                    <a:pt x="44" y="47"/>
                    <a:pt x="47" y="47"/>
                    <a:pt x="47" y="51"/>
                  </a:cubicBezTo>
                  <a:cubicBezTo>
                    <a:pt x="48" y="54"/>
                    <a:pt x="45" y="54"/>
                    <a:pt x="48" y="58"/>
                  </a:cubicBezTo>
                  <a:cubicBezTo>
                    <a:pt x="52" y="62"/>
                    <a:pt x="53" y="61"/>
                    <a:pt x="54" y="65"/>
                  </a:cubicBezTo>
                  <a:cubicBezTo>
                    <a:pt x="56" y="69"/>
                    <a:pt x="56" y="71"/>
                    <a:pt x="57" y="75"/>
                  </a:cubicBezTo>
                  <a:cubicBezTo>
                    <a:pt x="57" y="76"/>
                    <a:pt x="58" y="77"/>
                    <a:pt x="58" y="78"/>
                  </a:cubicBezTo>
                  <a:cubicBezTo>
                    <a:pt x="58" y="78"/>
                    <a:pt x="58" y="78"/>
                    <a:pt x="58" y="78"/>
                  </a:cubicBezTo>
                  <a:cubicBezTo>
                    <a:pt x="58" y="79"/>
                    <a:pt x="58" y="79"/>
                    <a:pt x="58" y="79"/>
                  </a:cubicBezTo>
                  <a:cubicBezTo>
                    <a:pt x="58" y="79"/>
                    <a:pt x="58" y="80"/>
                    <a:pt x="58" y="80"/>
                  </a:cubicBezTo>
                  <a:cubicBezTo>
                    <a:pt x="58" y="80"/>
                    <a:pt x="58" y="80"/>
                    <a:pt x="58" y="80"/>
                  </a:cubicBezTo>
                  <a:cubicBezTo>
                    <a:pt x="58" y="80"/>
                    <a:pt x="58" y="81"/>
                    <a:pt x="58" y="81"/>
                  </a:cubicBezTo>
                  <a:cubicBezTo>
                    <a:pt x="58" y="81"/>
                    <a:pt x="58" y="81"/>
                    <a:pt x="58" y="8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33" name="Google Shape;633;p24"/>
            <p:cNvSpPr/>
            <p:nvPr/>
          </p:nvSpPr>
          <p:spPr>
            <a:xfrm>
              <a:off x="4708" y="1272"/>
              <a:ext cx="10" cy="2"/>
            </a:xfrm>
            <a:custGeom>
              <a:rect b="b" l="l" r="r" t="t"/>
              <a:pathLst>
                <a:path extrusionOk="0" h="1" w="4">
                  <a:moveTo>
                    <a:pt x="0" y="0"/>
                  </a:moveTo>
                  <a:cubicBezTo>
                    <a:pt x="1" y="0"/>
                    <a:pt x="2" y="1"/>
                    <a:pt x="4" y="1"/>
                  </a:cubicBezTo>
                  <a:cubicBezTo>
                    <a:pt x="3" y="1"/>
                    <a:pt x="1" y="0"/>
                    <a:pt x="0"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34" name="Google Shape;634;p24"/>
            <p:cNvSpPr/>
            <p:nvPr/>
          </p:nvSpPr>
          <p:spPr>
            <a:xfrm>
              <a:off x="5108" y="2245"/>
              <a:ext cx="5" cy="12"/>
            </a:xfrm>
            <a:custGeom>
              <a:rect b="b" l="l" r="r" t="t"/>
              <a:pathLst>
                <a:path extrusionOk="0" h="5" w="2">
                  <a:moveTo>
                    <a:pt x="2" y="5"/>
                  </a:moveTo>
                  <a:cubicBezTo>
                    <a:pt x="2" y="5"/>
                    <a:pt x="1" y="4"/>
                    <a:pt x="1" y="4"/>
                  </a:cubicBezTo>
                  <a:cubicBezTo>
                    <a:pt x="0" y="3"/>
                    <a:pt x="0" y="2"/>
                    <a:pt x="0" y="1"/>
                  </a:cubicBezTo>
                  <a:cubicBezTo>
                    <a:pt x="0" y="0"/>
                    <a:pt x="0" y="0"/>
                    <a:pt x="1" y="0"/>
                  </a:cubicBezTo>
                  <a:cubicBezTo>
                    <a:pt x="1" y="0"/>
                    <a:pt x="1" y="1"/>
                    <a:pt x="1" y="1"/>
                  </a:cubicBezTo>
                  <a:cubicBezTo>
                    <a:pt x="1" y="1"/>
                    <a:pt x="2" y="2"/>
                    <a:pt x="2" y="3"/>
                  </a:cubicBezTo>
                  <a:cubicBezTo>
                    <a:pt x="2" y="3"/>
                    <a:pt x="2" y="4"/>
                    <a:pt x="2" y="5"/>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35" name="Google Shape;635;p24"/>
            <p:cNvSpPr/>
            <p:nvPr/>
          </p:nvSpPr>
          <p:spPr>
            <a:xfrm>
              <a:off x="5309" y="2399"/>
              <a:ext cx="17" cy="14"/>
            </a:xfrm>
            <a:custGeom>
              <a:rect b="b" l="l" r="r" t="t"/>
              <a:pathLst>
                <a:path extrusionOk="0" h="6" w="7">
                  <a:moveTo>
                    <a:pt x="7" y="6"/>
                  </a:moveTo>
                  <a:cubicBezTo>
                    <a:pt x="6" y="6"/>
                    <a:pt x="4" y="5"/>
                    <a:pt x="4" y="4"/>
                  </a:cubicBezTo>
                  <a:cubicBezTo>
                    <a:pt x="3" y="4"/>
                    <a:pt x="3" y="4"/>
                    <a:pt x="2" y="3"/>
                  </a:cubicBezTo>
                  <a:cubicBezTo>
                    <a:pt x="0" y="2"/>
                    <a:pt x="1" y="0"/>
                    <a:pt x="2" y="1"/>
                  </a:cubicBezTo>
                  <a:cubicBezTo>
                    <a:pt x="2" y="1"/>
                    <a:pt x="3" y="2"/>
                    <a:pt x="4" y="3"/>
                  </a:cubicBezTo>
                  <a:cubicBezTo>
                    <a:pt x="5" y="4"/>
                    <a:pt x="6" y="3"/>
                    <a:pt x="7" y="3"/>
                  </a:cubicBezTo>
                  <a:cubicBezTo>
                    <a:pt x="7" y="3"/>
                    <a:pt x="6" y="4"/>
                    <a:pt x="7" y="4"/>
                  </a:cubicBezTo>
                  <a:cubicBezTo>
                    <a:pt x="7" y="5"/>
                    <a:pt x="7" y="5"/>
                    <a:pt x="7" y="6"/>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36" name="Google Shape;636;p24"/>
            <p:cNvSpPr/>
            <p:nvPr/>
          </p:nvSpPr>
          <p:spPr>
            <a:xfrm>
              <a:off x="5929" y="3315"/>
              <a:ext cx="9" cy="5"/>
            </a:xfrm>
            <a:custGeom>
              <a:rect b="b" l="l" r="r" t="t"/>
              <a:pathLst>
                <a:path extrusionOk="0" h="2" w="4">
                  <a:moveTo>
                    <a:pt x="2" y="0"/>
                  </a:moveTo>
                  <a:cubicBezTo>
                    <a:pt x="1" y="0"/>
                    <a:pt x="0" y="0"/>
                    <a:pt x="0" y="0"/>
                  </a:cubicBezTo>
                  <a:cubicBezTo>
                    <a:pt x="1" y="1"/>
                    <a:pt x="3" y="1"/>
                    <a:pt x="3" y="1"/>
                  </a:cubicBezTo>
                  <a:cubicBezTo>
                    <a:pt x="3" y="1"/>
                    <a:pt x="4" y="2"/>
                    <a:pt x="4" y="1"/>
                  </a:cubicBezTo>
                  <a:cubicBezTo>
                    <a:pt x="4" y="1"/>
                    <a:pt x="4" y="1"/>
                    <a:pt x="4" y="0"/>
                  </a:cubicBezTo>
                  <a:cubicBezTo>
                    <a:pt x="3" y="0"/>
                    <a:pt x="2" y="0"/>
                    <a:pt x="2"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37" name="Google Shape;637;p24"/>
            <p:cNvSpPr/>
            <p:nvPr/>
          </p:nvSpPr>
          <p:spPr>
            <a:xfrm>
              <a:off x="5437" y="2773"/>
              <a:ext cx="650" cy="514"/>
            </a:xfrm>
            <a:custGeom>
              <a:rect b="b" l="l" r="r" t="t"/>
              <a:pathLst>
                <a:path extrusionOk="0" h="217" w="275">
                  <a:moveTo>
                    <a:pt x="272" y="117"/>
                  </a:moveTo>
                  <a:cubicBezTo>
                    <a:pt x="273" y="114"/>
                    <a:pt x="274" y="114"/>
                    <a:pt x="274" y="111"/>
                  </a:cubicBezTo>
                  <a:cubicBezTo>
                    <a:pt x="274" y="108"/>
                    <a:pt x="274" y="108"/>
                    <a:pt x="274" y="105"/>
                  </a:cubicBezTo>
                  <a:cubicBezTo>
                    <a:pt x="274" y="103"/>
                    <a:pt x="272" y="100"/>
                    <a:pt x="271" y="98"/>
                  </a:cubicBezTo>
                  <a:cubicBezTo>
                    <a:pt x="270" y="97"/>
                    <a:pt x="270" y="96"/>
                    <a:pt x="270" y="96"/>
                  </a:cubicBezTo>
                  <a:cubicBezTo>
                    <a:pt x="270" y="96"/>
                    <a:pt x="263" y="88"/>
                    <a:pt x="262" y="86"/>
                  </a:cubicBezTo>
                  <a:cubicBezTo>
                    <a:pt x="262" y="84"/>
                    <a:pt x="263" y="83"/>
                    <a:pt x="262" y="81"/>
                  </a:cubicBezTo>
                  <a:cubicBezTo>
                    <a:pt x="260" y="80"/>
                    <a:pt x="259" y="78"/>
                    <a:pt x="258" y="78"/>
                  </a:cubicBezTo>
                  <a:cubicBezTo>
                    <a:pt x="257" y="78"/>
                    <a:pt x="257" y="81"/>
                    <a:pt x="256" y="79"/>
                  </a:cubicBezTo>
                  <a:cubicBezTo>
                    <a:pt x="255" y="77"/>
                    <a:pt x="255" y="77"/>
                    <a:pt x="254" y="73"/>
                  </a:cubicBezTo>
                  <a:cubicBezTo>
                    <a:pt x="253" y="69"/>
                    <a:pt x="253" y="69"/>
                    <a:pt x="251" y="66"/>
                  </a:cubicBezTo>
                  <a:cubicBezTo>
                    <a:pt x="249" y="63"/>
                    <a:pt x="250" y="63"/>
                    <a:pt x="249" y="62"/>
                  </a:cubicBezTo>
                  <a:cubicBezTo>
                    <a:pt x="248" y="61"/>
                    <a:pt x="242" y="60"/>
                    <a:pt x="241" y="58"/>
                  </a:cubicBezTo>
                  <a:cubicBezTo>
                    <a:pt x="240" y="56"/>
                    <a:pt x="235" y="51"/>
                    <a:pt x="235" y="48"/>
                  </a:cubicBezTo>
                  <a:cubicBezTo>
                    <a:pt x="235" y="45"/>
                    <a:pt x="235" y="44"/>
                    <a:pt x="234" y="41"/>
                  </a:cubicBezTo>
                  <a:cubicBezTo>
                    <a:pt x="233" y="39"/>
                    <a:pt x="232" y="39"/>
                    <a:pt x="232" y="37"/>
                  </a:cubicBezTo>
                  <a:cubicBezTo>
                    <a:pt x="231" y="36"/>
                    <a:pt x="232" y="25"/>
                    <a:pt x="230" y="23"/>
                  </a:cubicBezTo>
                  <a:cubicBezTo>
                    <a:pt x="228" y="21"/>
                    <a:pt x="226" y="20"/>
                    <a:pt x="225" y="21"/>
                  </a:cubicBezTo>
                  <a:cubicBezTo>
                    <a:pt x="224" y="21"/>
                    <a:pt x="221" y="23"/>
                    <a:pt x="220" y="20"/>
                  </a:cubicBezTo>
                  <a:cubicBezTo>
                    <a:pt x="220" y="16"/>
                    <a:pt x="219" y="9"/>
                    <a:pt x="217" y="5"/>
                  </a:cubicBezTo>
                  <a:cubicBezTo>
                    <a:pt x="215" y="0"/>
                    <a:pt x="217" y="0"/>
                    <a:pt x="215" y="0"/>
                  </a:cubicBezTo>
                  <a:cubicBezTo>
                    <a:pt x="213" y="0"/>
                    <a:pt x="211" y="3"/>
                    <a:pt x="211" y="6"/>
                  </a:cubicBezTo>
                  <a:cubicBezTo>
                    <a:pt x="211" y="9"/>
                    <a:pt x="208" y="8"/>
                    <a:pt x="209" y="9"/>
                  </a:cubicBezTo>
                  <a:cubicBezTo>
                    <a:pt x="210" y="11"/>
                    <a:pt x="210" y="10"/>
                    <a:pt x="210" y="11"/>
                  </a:cubicBezTo>
                  <a:cubicBezTo>
                    <a:pt x="210" y="13"/>
                    <a:pt x="209" y="13"/>
                    <a:pt x="209" y="14"/>
                  </a:cubicBezTo>
                  <a:cubicBezTo>
                    <a:pt x="209" y="15"/>
                    <a:pt x="209" y="16"/>
                    <a:pt x="209" y="16"/>
                  </a:cubicBezTo>
                  <a:cubicBezTo>
                    <a:pt x="208" y="17"/>
                    <a:pt x="208" y="16"/>
                    <a:pt x="208" y="20"/>
                  </a:cubicBezTo>
                  <a:cubicBezTo>
                    <a:pt x="207" y="23"/>
                    <a:pt x="208" y="24"/>
                    <a:pt x="208" y="25"/>
                  </a:cubicBezTo>
                  <a:cubicBezTo>
                    <a:pt x="208" y="26"/>
                    <a:pt x="209" y="26"/>
                    <a:pt x="207" y="28"/>
                  </a:cubicBezTo>
                  <a:cubicBezTo>
                    <a:pt x="205" y="30"/>
                    <a:pt x="204" y="34"/>
                    <a:pt x="204" y="35"/>
                  </a:cubicBezTo>
                  <a:cubicBezTo>
                    <a:pt x="203" y="36"/>
                    <a:pt x="202" y="41"/>
                    <a:pt x="200" y="43"/>
                  </a:cubicBezTo>
                  <a:cubicBezTo>
                    <a:pt x="198" y="44"/>
                    <a:pt x="198" y="45"/>
                    <a:pt x="195" y="45"/>
                  </a:cubicBezTo>
                  <a:cubicBezTo>
                    <a:pt x="192" y="45"/>
                    <a:pt x="192" y="43"/>
                    <a:pt x="188" y="41"/>
                  </a:cubicBezTo>
                  <a:cubicBezTo>
                    <a:pt x="185" y="39"/>
                    <a:pt x="184" y="40"/>
                    <a:pt x="181" y="38"/>
                  </a:cubicBezTo>
                  <a:cubicBezTo>
                    <a:pt x="179" y="36"/>
                    <a:pt x="172" y="30"/>
                    <a:pt x="169" y="28"/>
                  </a:cubicBezTo>
                  <a:cubicBezTo>
                    <a:pt x="166" y="26"/>
                    <a:pt x="164" y="28"/>
                    <a:pt x="165" y="25"/>
                  </a:cubicBezTo>
                  <a:cubicBezTo>
                    <a:pt x="165" y="22"/>
                    <a:pt x="168" y="21"/>
                    <a:pt x="168" y="19"/>
                  </a:cubicBezTo>
                  <a:cubicBezTo>
                    <a:pt x="168" y="17"/>
                    <a:pt x="168" y="17"/>
                    <a:pt x="168" y="16"/>
                  </a:cubicBezTo>
                  <a:cubicBezTo>
                    <a:pt x="168" y="14"/>
                    <a:pt x="168" y="13"/>
                    <a:pt x="170" y="13"/>
                  </a:cubicBezTo>
                  <a:cubicBezTo>
                    <a:pt x="173" y="12"/>
                    <a:pt x="173" y="13"/>
                    <a:pt x="173" y="12"/>
                  </a:cubicBezTo>
                  <a:cubicBezTo>
                    <a:pt x="173" y="11"/>
                    <a:pt x="172" y="10"/>
                    <a:pt x="173" y="9"/>
                  </a:cubicBezTo>
                  <a:cubicBezTo>
                    <a:pt x="175" y="8"/>
                    <a:pt x="176" y="8"/>
                    <a:pt x="176" y="8"/>
                  </a:cubicBezTo>
                  <a:cubicBezTo>
                    <a:pt x="176" y="7"/>
                    <a:pt x="176" y="7"/>
                    <a:pt x="176" y="7"/>
                  </a:cubicBezTo>
                  <a:cubicBezTo>
                    <a:pt x="175" y="6"/>
                    <a:pt x="175" y="7"/>
                    <a:pt x="174" y="6"/>
                  </a:cubicBezTo>
                  <a:cubicBezTo>
                    <a:pt x="173" y="6"/>
                    <a:pt x="174" y="4"/>
                    <a:pt x="172" y="5"/>
                  </a:cubicBezTo>
                  <a:cubicBezTo>
                    <a:pt x="171" y="6"/>
                    <a:pt x="172" y="8"/>
                    <a:pt x="171" y="8"/>
                  </a:cubicBezTo>
                  <a:cubicBezTo>
                    <a:pt x="170" y="8"/>
                    <a:pt x="168" y="8"/>
                    <a:pt x="167" y="8"/>
                  </a:cubicBezTo>
                  <a:cubicBezTo>
                    <a:pt x="166" y="7"/>
                    <a:pt x="166" y="7"/>
                    <a:pt x="164" y="7"/>
                  </a:cubicBezTo>
                  <a:cubicBezTo>
                    <a:pt x="163" y="7"/>
                    <a:pt x="163" y="8"/>
                    <a:pt x="161" y="6"/>
                  </a:cubicBezTo>
                  <a:cubicBezTo>
                    <a:pt x="160" y="5"/>
                    <a:pt x="161" y="5"/>
                    <a:pt x="159" y="5"/>
                  </a:cubicBezTo>
                  <a:cubicBezTo>
                    <a:pt x="158" y="5"/>
                    <a:pt x="158" y="5"/>
                    <a:pt x="156" y="5"/>
                  </a:cubicBezTo>
                  <a:cubicBezTo>
                    <a:pt x="155" y="5"/>
                    <a:pt x="155" y="4"/>
                    <a:pt x="154" y="4"/>
                  </a:cubicBezTo>
                  <a:cubicBezTo>
                    <a:pt x="154" y="3"/>
                    <a:pt x="152" y="4"/>
                    <a:pt x="151" y="3"/>
                  </a:cubicBezTo>
                  <a:cubicBezTo>
                    <a:pt x="150" y="3"/>
                    <a:pt x="150" y="3"/>
                    <a:pt x="150" y="2"/>
                  </a:cubicBezTo>
                  <a:cubicBezTo>
                    <a:pt x="149" y="1"/>
                    <a:pt x="149" y="2"/>
                    <a:pt x="148" y="2"/>
                  </a:cubicBezTo>
                  <a:cubicBezTo>
                    <a:pt x="146" y="2"/>
                    <a:pt x="145" y="1"/>
                    <a:pt x="144" y="1"/>
                  </a:cubicBezTo>
                  <a:cubicBezTo>
                    <a:pt x="144" y="1"/>
                    <a:pt x="141" y="0"/>
                    <a:pt x="142" y="1"/>
                  </a:cubicBezTo>
                  <a:cubicBezTo>
                    <a:pt x="144" y="3"/>
                    <a:pt x="144" y="2"/>
                    <a:pt x="145" y="3"/>
                  </a:cubicBezTo>
                  <a:cubicBezTo>
                    <a:pt x="146" y="4"/>
                    <a:pt x="146" y="4"/>
                    <a:pt x="146" y="5"/>
                  </a:cubicBezTo>
                  <a:cubicBezTo>
                    <a:pt x="146" y="6"/>
                    <a:pt x="146" y="6"/>
                    <a:pt x="145" y="7"/>
                  </a:cubicBezTo>
                  <a:cubicBezTo>
                    <a:pt x="144" y="7"/>
                    <a:pt x="144" y="7"/>
                    <a:pt x="142" y="7"/>
                  </a:cubicBezTo>
                  <a:cubicBezTo>
                    <a:pt x="139" y="7"/>
                    <a:pt x="140" y="8"/>
                    <a:pt x="138" y="7"/>
                  </a:cubicBezTo>
                  <a:cubicBezTo>
                    <a:pt x="137" y="6"/>
                    <a:pt x="137" y="5"/>
                    <a:pt x="135" y="7"/>
                  </a:cubicBezTo>
                  <a:cubicBezTo>
                    <a:pt x="134" y="8"/>
                    <a:pt x="134" y="8"/>
                    <a:pt x="132" y="9"/>
                  </a:cubicBezTo>
                  <a:cubicBezTo>
                    <a:pt x="130" y="10"/>
                    <a:pt x="129" y="11"/>
                    <a:pt x="128" y="12"/>
                  </a:cubicBezTo>
                  <a:cubicBezTo>
                    <a:pt x="128" y="13"/>
                    <a:pt x="127" y="14"/>
                    <a:pt x="128" y="14"/>
                  </a:cubicBezTo>
                  <a:cubicBezTo>
                    <a:pt x="129" y="15"/>
                    <a:pt x="131" y="15"/>
                    <a:pt x="128" y="15"/>
                  </a:cubicBezTo>
                  <a:cubicBezTo>
                    <a:pt x="126" y="16"/>
                    <a:pt x="126" y="15"/>
                    <a:pt x="125" y="17"/>
                  </a:cubicBezTo>
                  <a:cubicBezTo>
                    <a:pt x="125" y="18"/>
                    <a:pt x="124" y="18"/>
                    <a:pt x="124" y="19"/>
                  </a:cubicBezTo>
                  <a:cubicBezTo>
                    <a:pt x="123" y="20"/>
                    <a:pt x="122" y="21"/>
                    <a:pt x="123" y="21"/>
                  </a:cubicBezTo>
                  <a:cubicBezTo>
                    <a:pt x="123" y="22"/>
                    <a:pt x="124" y="22"/>
                    <a:pt x="124" y="22"/>
                  </a:cubicBezTo>
                  <a:cubicBezTo>
                    <a:pt x="125" y="23"/>
                    <a:pt x="124" y="23"/>
                    <a:pt x="124" y="24"/>
                  </a:cubicBezTo>
                  <a:cubicBezTo>
                    <a:pt x="125" y="24"/>
                    <a:pt x="125" y="24"/>
                    <a:pt x="126" y="24"/>
                  </a:cubicBezTo>
                  <a:cubicBezTo>
                    <a:pt x="126" y="24"/>
                    <a:pt x="126" y="25"/>
                    <a:pt x="126" y="25"/>
                  </a:cubicBezTo>
                  <a:cubicBezTo>
                    <a:pt x="125" y="25"/>
                    <a:pt x="125" y="25"/>
                    <a:pt x="124" y="25"/>
                  </a:cubicBezTo>
                  <a:cubicBezTo>
                    <a:pt x="123" y="25"/>
                    <a:pt x="124" y="25"/>
                    <a:pt x="124" y="26"/>
                  </a:cubicBezTo>
                  <a:cubicBezTo>
                    <a:pt x="124" y="27"/>
                    <a:pt x="124" y="27"/>
                    <a:pt x="124" y="27"/>
                  </a:cubicBezTo>
                  <a:cubicBezTo>
                    <a:pt x="124" y="27"/>
                    <a:pt x="125" y="28"/>
                    <a:pt x="124" y="28"/>
                  </a:cubicBezTo>
                  <a:cubicBezTo>
                    <a:pt x="124" y="28"/>
                    <a:pt x="124" y="27"/>
                    <a:pt x="122" y="26"/>
                  </a:cubicBezTo>
                  <a:cubicBezTo>
                    <a:pt x="121" y="25"/>
                    <a:pt x="121" y="25"/>
                    <a:pt x="121" y="26"/>
                  </a:cubicBezTo>
                  <a:cubicBezTo>
                    <a:pt x="121" y="27"/>
                    <a:pt x="120" y="27"/>
                    <a:pt x="119" y="26"/>
                  </a:cubicBezTo>
                  <a:cubicBezTo>
                    <a:pt x="118" y="25"/>
                    <a:pt x="118" y="24"/>
                    <a:pt x="118" y="24"/>
                  </a:cubicBezTo>
                  <a:cubicBezTo>
                    <a:pt x="117" y="24"/>
                    <a:pt x="116" y="24"/>
                    <a:pt x="116" y="25"/>
                  </a:cubicBezTo>
                  <a:cubicBezTo>
                    <a:pt x="116" y="25"/>
                    <a:pt x="116" y="25"/>
                    <a:pt x="116" y="26"/>
                  </a:cubicBezTo>
                  <a:cubicBezTo>
                    <a:pt x="115" y="26"/>
                    <a:pt x="115" y="26"/>
                    <a:pt x="114" y="25"/>
                  </a:cubicBezTo>
                  <a:cubicBezTo>
                    <a:pt x="114" y="25"/>
                    <a:pt x="113" y="26"/>
                    <a:pt x="113" y="26"/>
                  </a:cubicBezTo>
                  <a:cubicBezTo>
                    <a:pt x="114" y="27"/>
                    <a:pt x="115" y="27"/>
                    <a:pt x="114" y="27"/>
                  </a:cubicBezTo>
                  <a:cubicBezTo>
                    <a:pt x="114" y="27"/>
                    <a:pt x="114" y="27"/>
                    <a:pt x="113" y="28"/>
                  </a:cubicBezTo>
                  <a:cubicBezTo>
                    <a:pt x="112" y="28"/>
                    <a:pt x="113" y="28"/>
                    <a:pt x="112" y="28"/>
                  </a:cubicBezTo>
                  <a:cubicBezTo>
                    <a:pt x="111" y="29"/>
                    <a:pt x="110" y="29"/>
                    <a:pt x="111" y="28"/>
                  </a:cubicBezTo>
                  <a:cubicBezTo>
                    <a:pt x="111" y="28"/>
                    <a:pt x="112" y="28"/>
                    <a:pt x="112" y="27"/>
                  </a:cubicBezTo>
                  <a:cubicBezTo>
                    <a:pt x="112" y="27"/>
                    <a:pt x="112" y="25"/>
                    <a:pt x="112" y="25"/>
                  </a:cubicBezTo>
                  <a:cubicBezTo>
                    <a:pt x="113" y="24"/>
                    <a:pt x="113" y="25"/>
                    <a:pt x="113" y="24"/>
                  </a:cubicBezTo>
                  <a:cubicBezTo>
                    <a:pt x="113" y="23"/>
                    <a:pt x="112" y="23"/>
                    <a:pt x="112" y="23"/>
                  </a:cubicBezTo>
                  <a:cubicBezTo>
                    <a:pt x="111" y="23"/>
                    <a:pt x="111" y="23"/>
                    <a:pt x="111" y="23"/>
                  </a:cubicBezTo>
                  <a:cubicBezTo>
                    <a:pt x="111" y="23"/>
                    <a:pt x="109" y="19"/>
                    <a:pt x="108" y="19"/>
                  </a:cubicBezTo>
                  <a:cubicBezTo>
                    <a:pt x="107" y="18"/>
                    <a:pt x="106" y="19"/>
                    <a:pt x="106" y="18"/>
                  </a:cubicBezTo>
                  <a:cubicBezTo>
                    <a:pt x="106" y="17"/>
                    <a:pt x="105" y="18"/>
                    <a:pt x="105" y="18"/>
                  </a:cubicBezTo>
                  <a:cubicBezTo>
                    <a:pt x="105" y="19"/>
                    <a:pt x="105" y="19"/>
                    <a:pt x="104" y="19"/>
                  </a:cubicBezTo>
                  <a:cubicBezTo>
                    <a:pt x="104" y="20"/>
                    <a:pt x="103" y="20"/>
                    <a:pt x="103" y="20"/>
                  </a:cubicBezTo>
                  <a:cubicBezTo>
                    <a:pt x="102" y="20"/>
                    <a:pt x="103" y="19"/>
                    <a:pt x="102" y="19"/>
                  </a:cubicBezTo>
                  <a:cubicBezTo>
                    <a:pt x="102" y="20"/>
                    <a:pt x="101" y="20"/>
                    <a:pt x="101" y="20"/>
                  </a:cubicBezTo>
                  <a:cubicBezTo>
                    <a:pt x="101" y="20"/>
                    <a:pt x="101" y="19"/>
                    <a:pt x="100" y="18"/>
                  </a:cubicBezTo>
                  <a:cubicBezTo>
                    <a:pt x="100" y="18"/>
                    <a:pt x="99" y="18"/>
                    <a:pt x="99" y="19"/>
                  </a:cubicBezTo>
                  <a:cubicBezTo>
                    <a:pt x="100" y="19"/>
                    <a:pt x="100" y="19"/>
                    <a:pt x="100" y="20"/>
                  </a:cubicBezTo>
                  <a:cubicBezTo>
                    <a:pt x="100" y="20"/>
                    <a:pt x="99" y="20"/>
                    <a:pt x="99" y="21"/>
                  </a:cubicBezTo>
                  <a:cubicBezTo>
                    <a:pt x="99" y="21"/>
                    <a:pt x="99" y="22"/>
                    <a:pt x="99" y="22"/>
                  </a:cubicBezTo>
                  <a:cubicBezTo>
                    <a:pt x="99" y="23"/>
                    <a:pt x="98" y="23"/>
                    <a:pt x="98" y="23"/>
                  </a:cubicBezTo>
                  <a:cubicBezTo>
                    <a:pt x="97" y="23"/>
                    <a:pt x="97" y="22"/>
                    <a:pt x="97" y="22"/>
                  </a:cubicBezTo>
                  <a:cubicBezTo>
                    <a:pt x="96" y="22"/>
                    <a:pt x="96" y="23"/>
                    <a:pt x="96" y="22"/>
                  </a:cubicBezTo>
                  <a:cubicBezTo>
                    <a:pt x="96" y="22"/>
                    <a:pt x="97" y="21"/>
                    <a:pt x="96" y="21"/>
                  </a:cubicBezTo>
                  <a:cubicBezTo>
                    <a:pt x="96" y="21"/>
                    <a:pt x="96" y="21"/>
                    <a:pt x="96" y="21"/>
                  </a:cubicBezTo>
                  <a:cubicBezTo>
                    <a:pt x="95" y="22"/>
                    <a:pt x="95" y="22"/>
                    <a:pt x="95" y="22"/>
                  </a:cubicBezTo>
                  <a:cubicBezTo>
                    <a:pt x="95" y="22"/>
                    <a:pt x="94" y="22"/>
                    <a:pt x="93" y="23"/>
                  </a:cubicBezTo>
                  <a:cubicBezTo>
                    <a:pt x="93" y="23"/>
                    <a:pt x="93" y="24"/>
                    <a:pt x="93" y="24"/>
                  </a:cubicBezTo>
                  <a:cubicBezTo>
                    <a:pt x="93" y="25"/>
                    <a:pt x="94" y="25"/>
                    <a:pt x="94" y="25"/>
                  </a:cubicBezTo>
                  <a:cubicBezTo>
                    <a:pt x="95" y="25"/>
                    <a:pt x="95" y="25"/>
                    <a:pt x="95" y="25"/>
                  </a:cubicBezTo>
                  <a:cubicBezTo>
                    <a:pt x="95" y="25"/>
                    <a:pt x="95" y="25"/>
                    <a:pt x="94" y="26"/>
                  </a:cubicBezTo>
                  <a:cubicBezTo>
                    <a:pt x="94" y="26"/>
                    <a:pt x="94" y="26"/>
                    <a:pt x="93" y="26"/>
                  </a:cubicBezTo>
                  <a:cubicBezTo>
                    <a:pt x="93" y="26"/>
                    <a:pt x="93" y="26"/>
                    <a:pt x="93" y="26"/>
                  </a:cubicBezTo>
                  <a:cubicBezTo>
                    <a:pt x="92" y="26"/>
                    <a:pt x="92" y="26"/>
                    <a:pt x="92" y="26"/>
                  </a:cubicBezTo>
                  <a:cubicBezTo>
                    <a:pt x="91" y="26"/>
                    <a:pt x="91" y="27"/>
                    <a:pt x="91" y="27"/>
                  </a:cubicBezTo>
                  <a:cubicBezTo>
                    <a:pt x="91" y="27"/>
                    <a:pt x="91" y="27"/>
                    <a:pt x="92" y="27"/>
                  </a:cubicBezTo>
                  <a:cubicBezTo>
                    <a:pt x="93" y="27"/>
                    <a:pt x="93" y="27"/>
                    <a:pt x="93" y="27"/>
                  </a:cubicBezTo>
                  <a:cubicBezTo>
                    <a:pt x="93" y="27"/>
                    <a:pt x="93" y="27"/>
                    <a:pt x="93" y="28"/>
                  </a:cubicBezTo>
                  <a:cubicBezTo>
                    <a:pt x="92" y="28"/>
                    <a:pt x="92" y="29"/>
                    <a:pt x="92" y="29"/>
                  </a:cubicBezTo>
                  <a:cubicBezTo>
                    <a:pt x="91" y="29"/>
                    <a:pt x="91" y="29"/>
                    <a:pt x="91" y="28"/>
                  </a:cubicBezTo>
                  <a:cubicBezTo>
                    <a:pt x="90" y="28"/>
                    <a:pt x="90" y="28"/>
                    <a:pt x="90" y="28"/>
                  </a:cubicBezTo>
                  <a:cubicBezTo>
                    <a:pt x="89" y="28"/>
                    <a:pt x="89" y="29"/>
                    <a:pt x="88" y="29"/>
                  </a:cubicBezTo>
                  <a:cubicBezTo>
                    <a:pt x="88" y="29"/>
                    <a:pt x="88" y="29"/>
                    <a:pt x="87" y="29"/>
                  </a:cubicBezTo>
                  <a:cubicBezTo>
                    <a:pt x="87" y="29"/>
                    <a:pt x="88" y="30"/>
                    <a:pt x="88" y="30"/>
                  </a:cubicBezTo>
                  <a:cubicBezTo>
                    <a:pt x="88" y="30"/>
                    <a:pt x="88" y="31"/>
                    <a:pt x="89" y="31"/>
                  </a:cubicBezTo>
                  <a:cubicBezTo>
                    <a:pt x="89" y="31"/>
                    <a:pt x="88" y="32"/>
                    <a:pt x="88" y="32"/>
                  </a:cubicBezTo>
                  <a:cubicBezTo>
                    <a:pt x="88" y="33"/>
                    <a:pt x="88" y="33"/>
                    <a:pt x="88" y="33"/>
                  </a:cubicBezTo>
                  <a:cubicBezTo>
                    <a:pt x="88" y="33"/>
                    <a:pt x="87" y="34"/>
                    <a:pt x="87" y="34"/>
                  </a:cubicBezTo>
                  <a:cubicBezTo>
                    <a:pt x="87" y="34"/>
                    <a:pt x="88" y="35"/>
                    <a:pt x="88" y="35"/>
                  </a:cubicBezTo>
                  <a:cubicBezTo>
                    <a:pt x="88" y="35"/>
                    <a:pt x="89" y="35"/>
                    <a:pt x="88" y="35"/>
                  </a:cubicBezTo>
                  <a:cubicBezTo>
                    <a:pt x="87" y="36"/>
                    <a:pt x="87" y="36"/>
                    <a:pt x="86" y="36"/>
                  </a:cubicBezTo>
                  <a:cubicBezTo>
                    <a:pt x="85" y="35"/>
                    <a:pt x="84" y="34"/>
                    <a:pt x="83" y="35"/>
                  </a:cubicBezTo>
                  <a:cubicBezTo>
                    <a:pt x="83" y="35"/>
                    <a:pt x="84" y="35"/>
                    <a:pt x="83" y="35"/>
                  </a:cubicBezTo>
                  <a:cubicBezTo>
                    <a:pt x="83" y="35"/>
                    <a:pt x="82" y="34"/>
                    <a:pt x="81" y="34"/>
                  </a:cubicBezTo>
                  <a:cubicBezTo>
                    <a:pt x="80" y="34"/>
                    <a:pt x="81" y="35"/>
                    <a:pt x="81" y="35"/>
                  </a:cubicBezTo>
                  <a:cubicBezTo>
                    <a:pt x="82" y="35"/>
                    <a:pt x="82" y="35"/>
                    <a:pt x="81" y="36"/>
                  </a:cubicBezTo>
                  <a:cubicBezTo>
                    <a:pt x="80" y="37"/>
                    <a:pt x="81" y="37"/>
                    <a:pt x="82" y="38"/>
                  </a:cubicBezTo>
                  <a:cubicBezTo>
                    <a:pt x="82" y="38"/>
                    <a:pt x="83" y="37"/>
                    <a:pt x="83" y="38"/>
                  </a:cubicBezTo>
                  <a:cubicBezTo>
                    <a:pt x="83" y="38"/>
                    <a:pt x="83" y="38"/>
                    <a:pt x="83" y="39"/>
                  </a:cubicBezTo>
                  <a:cubicBezTo>
                    <a:pt x="83" y="39"/>
                    <a:pt x="83" y="40"/>
                    <a:pt x="83" y="40"/>
                  </a:cubicBezTo>
                  <a:cubicBezTo>
                    <a:pt x="82" y="40"/>
                    <a:pt x="82" y="39"/>
                    <a:pt x="82" y="40"/>
                  </a:cubicBezTo>
                  <a:cubicBezTo>
                    <a:pt x="81" y="40"/>
                    <a:pt x="81" y="43"/>
                    <a:pt x="81" y="43"/>
                  </a:cubicBezTo>
                  <a:cubicBezTo>
                    <a:pt x="80" y="43"/>
                    <a:pt x="77" y="37"/>
                    <a:pt x="76" y="37"/>
                  </a:cubicBezTo>
                  <a:cubicBezTo>
                    <a:pt x="75" y="38"/>
                    <a:pt x="76" y="38"/>
                    <a:pt x="74" y="39"/>
                  </a:cubicBezTo>
                  <a:cubicBezTo>
                    <a:pt x="72" y="39"/>
                    <a:pt x="71" y="39"/>
                    <a:pt x="70" y="41"/>
                  </a:cubicBezTo>
                  <a:cubicBezTo>
                    <a:pt x="70" y="44"/>
                    <a:pt x="70" y="44"/>
                    <a:pt x="71" y="45"/>
                  </a:cubicBezTo>
                  <a:cubicBezTo>
                    <a:pt x="71" y="45"/>
                    <a:pt x="72" y="46"/>
                    <a:pt x="71" y="47"/>
                  </a:cubicBezTo>
                  <a:cubicBezTo>
                    <a:pt x="70" y="47"/>
                    <a:pt x="69" y="48"/>
                    <a:pt x="69" y="49"/>
                  </a:cubicBezTo>
                  <a:cubicBezTo>
                    <a:pt x="68" y="49"/>
                    <a:pt x="67" y="49"/>
                    <a:pt x="67" y="49"/>
                  </a:cubicBezTo>
                  <a:cubicBezTo>
                    <a:pt x="67" y="49"/>
                    <a:pt x="66" y="51"/>
                    <a:pt x="65" y="52"/>
                  </a:cubicBezTo>
                  <a:cubicBezTo>
                    <a:pt x="65" y="54"/>
                    <a:pt x="62" y="58"/>
                    <a:pt x="58" y="58"/>
                  </a:cubicBezTo>
                  <a:cubicBezTo>
                    <a:pt x="55" y="59"/>
                    <a:pt x="55" y="58"/>
                    <a:pt x="51" y="59"/>
                  </a:cubicBezTo>
                  <a:cubicBezTo>
                    <a:pt x="46" y="60"/>
                    <a:pt x="46" y="59"/>
                    <a:pt x="46" y="60"/>
                  </a:cubicBezTo>
                  <a:cubicBezTo>
                    <a:pt x="46" y="60"/>
                    <a:pt x="45" y="61"/>
                    <a:pt x="45" y="61"/>
                  </a:cubicBezTo>
                  <a:cubicBezTo>
                    <a:pt x="45" y="61"/>
                    <a:pt x="41" y="61"/>
                    <a:pt x="40" y="61"/>
                  </a:cubicBezTo>
                  <a:cubicBezTo>
                    <a:pt x="39" y="62"/>
                    <a:pt x="40" y="62"/>
                    <a:pt x="38" y="63"/>
                  </a:cubicBezTo>
                  <a:cubicBezTo>
                    <a:pt x="37" y="63"/>
                    <a:pt x="34" y="64"/>
                    <a:pt x="33" y="64"/>
                  </a:cubicBezTo>
                  <a:cubicBezTo>
                    <a:pt x="32" y="63"/>
                    <a:pt x="32" y="63"/>
                    <a:pt x="31" y="63"/>
                  </a:cubicBezTo>
                  <a:cubicBezTo>
                    <a:pt x="30" y="63"/>
                    <a:pt x="30" y="64"/>
                    <a:pt x="28" y="64"/>
                  </a:cubicBezTo>
                  <a:cubicBezTo>
                    <a:pt x="27" y="65"/>
                    <a:pt x="28" y="64"/>
                    <a:pt x="26" y="65"/>
                  </a:cubicBezTo>
                  <a:cubicBezTo>
                    <a:pt x="24" y="65"/>
                    <a:pt x="24" y="66"/>
                    <a:pt x="20" y="68"/>
                  </a:cubicBezTo>
                  <a:cubicBezTo>
                    <a:pt x="17" y="69"/>
                    <a:pt x="17" y="69"/>
                    <a:pt x="16" y="69"/>
                  </a:cubicBezTo>
                  <a:cubicBezTo>
                    <a:pt x="16" y="69"/>
                    <a:pt x="15" y="70"/>
                    <a:pt x="14" y="71"/>
                  </a:cubicBezTo>
                  <a:cubicBezTo>
                    <a:pt x="13" y="73"/>
                    <a:pt x="14" y="73"/>
                    <a:pt x="13" y="74"/>
                  </a:cubicBezTo>
                  <a:cubicBezTo>
                    <a:pt x="12" y="75"/>
                    <a:pt x="12" y="75"/>
                    <a:pt x="11" y="75"/>
                  </a:cubicBezTo>
                  <a:cubicBezTo>
                    <a:pt x="11" y="74"/>
                    <a:pt x="12" y="73"/>
                    <a:pt x="12" y="72"/>
                  </a:cubicBezTo>
                  <a:cubicBezTo>
                    <a:pt x="12" y="71"/>
                    <a:pt x="13" y="69"/>
                    <a:pt x="12" y="70"/>
                  </a:cubicBezTo>
                  <a:cubicBezTo>
                    <a:pt x="10" y="71"/>
                    <a:pt x="9" y="73"/>
                    <a:pt x="9" y="74"/>
                  </a:cubicBezTo>
                  <a:cubicBezTo>
                    <a:pt x="8" y="76"/>
                    <a:pt x="7" y="76"/>
                    <a:pt x="8" y="77"/>
                  </a:cubicBezTo>
                  <a:cubicBezTo>
                    <a:pt x="9" y="78"/>
                    <a:pt x="9" y="78"/>
                    <a:pt x="8" y="80"/>
                  </a:cubicBezTo>
                  <a:cubicBezTo>
                    <a:pt x="8" y="81"/>
                    <a:pt x="8" y="82"/>
                    <a:pt x="8" y="82"/>
                  </a:cubicBezTo>
                  <a:cubicBezTo>
                    <a:pt x="8" y="82"/>
                    <a:pt x="6" y="84"/>
                    <a:pt x="5" y="87"/>
                  </a:cubicBezTo>
                  <a:cubicBezTo>
                    <a:pt x="5" y="90"/>
                    <a:pt x="5" y="89"/>
                    <a:pt x="5" y="90"/>
                  </a:cubicBezTo>
                  <a:cubicBezTo>
                    <a:pt x="5" y="92"/>
                    <a:pt x="4" y="93"/>
                    <a:pt x="5" y="95"/>
                  </a:cubicBezTo>
                  <a:cubicBezTo>
                    <a:pt x="7" y="97"/>
                    <a:pt x="7" y="97"/>
                    <a:pt x="7" y="99"/>
                  </a:cubicBezTo>
                  <a:cubicBezTo>
                    <a:pt x="8" y="101"/>
                    <a:pt x="9" y="101"/>
                    <a:pt x="8" y="103"/>
                  </a:cubicBezTo>
                  <a:cubicBezTo>
                    <a:pt x="7" y="104"/>
                    <a:pt x="7" y="104"/>
                    <a:pt x="7" y="104"/>
                  </a:cubicBezTo>
                  <a:cubicBezTo>
                    <a:pt x="6" y="103"/>
                    <a:pt x="6" y="102"/>
                    <a:pt x="6" y="102"/>
                  </a:cubicBezTo>
                  <a:cubicBezTo>
                    <a:pt x="6" y="101"/>
                    <a:pt x="6" y="100"/>
                    <a:pt x="6" y="101"/>
                  </a:cubicBezTo>
                  <a:cubicBezTo>
                    <a:pt x="5" y="101"/>
                    <a:pt x="5" y="102"/>
                    <a:pt x="5" y="102"/>
                  </a:cubicBezTo>
                  <a:cubicBezTo>
                    <a:pt x="5" y="101"/>
                    <a:pt x="5" y="101"/>
                    <a:pt x="4" y="100"/>
                  </a:cubicBezTo>
                  <a:cubicBezTo>
                    <a:pt x="4" y="99"/>
                    <a:pt x="4" y="97"/>
                    <a:pt x="3" y="98"/>
                  </a:cubicBezTo>
                  <a:cubicBezTo>
                    <a:pt x="3" y="98"/>
                    <a:pt x="3" y="100"/>
                    <a:pt x="4" y="101"/>
                  </a:cubicBezTo>
                  <a:cubicBezTo>
                    <a:pt x="4" y="102"/>
                    <a:pt x="4" y="102"/>
                    <a:pt x="5" y="103"/>
                  </a:cubicBezTo>
                  <a:cubicBezTo>
                    <a:pt x="6" y="104"/>
                    <a:pt x="6" y="104"/>
                    <a:pt x="6" y="104"/>
                  </a:cubicBezTo>
                  <a:cubicBezTo>
                    <a:pt x="6" y="105"/>
                    <a:pt x="5" y="106"/>
                    <a:pt x="4" y="105"/>
                  </a:cubicBezTo>
                  <a:cubicBezTo>
                    <a:pt x="3" y="105"/>
                    <a:pt x="3" y="104"/>
                    <a:pt x="2" y="103"/>
                  </a:cubicBezTo>
                  <a:cubicBezTo>
                    <a:pt x="2" y="102"/>
                    <a:pt x="2" y="101"/>
                    <a:pt x="2" y="102"/>
                  </a:cubicBezTo>
                  <a:cubicBezTo>
                    <a:pt x="1" y="102"/>
                    <a:pt x="0" y="103"/>
                    <a:pt x="1" y="104"/>
                  </a:cubicBezTo>
                  <a:cubicBezTo>
                    <a:pt x="2" y="105"/>
                    <a:pt x="3" y="105"/>
                    <a:pt x="3" y="106"/>
                  </a:cubicBezTo>
                  <a:cubicBezTo>
                    <a:pt x="4" y="107"/>
                    <a:pt x="5" y="108"/>
                    <a:pt x="5" y="108"/>
                  </a:cubicBezTo>
                  <a:cubicBezTo>
                    <a:pt x="5" y="108"/>
                    <a:pt x="6" y="110"/>
                    <a:pt x="6" y="114"/>
                  </a:cubicBezTo>
                  <a:cubicBezTo>
                    <a:pt x="6" y="118"/>
                    <a:pt x="5" y="117"/>
                    <a:pt x="6" y="119"/>
                  </a:cubicBezTo>
                  <a:cubicBezTo>
                    <a:pt x="8" y="121"/>
                    <a:pt x="8" y="124"/>
                    <a:pt x="8" y="126"/>
                  </a:cubicBezTo>
                  <a:cubicBezTo>
                    <a:pt x="9" y="127"/>
                    <a:pt x="8" y="128"/>
                    <a:pt x="8" y="129"/>
                  </a:cubicBezTo>
                  <a:cubicBezTo>
                    <a:pt x="8" y="130"/>
                    <a:pt x="8" y="134"/>
                    <a:pt x="9" y="139"/>
                  </a:cubicBezTo>
                  <a:cubicBezTo>
                    <a:pt x="10" y="143"/>
                    <a:pt x="11" y="143"/>
                    <a:pt x="10" y="145"/>
                  </a:cubicBezTo>
                  <a:cubicBezTo>
                    <a:pt x="10" y="147"/>
                    <a:pt x="10" y="149"/>
                    <a:pt x="8" y="152"/>
                  </a:cubicBezTo>
                  <a:cubicBezTo>
                    <a:pt x="7" y="155"/>
                    <a:pt x="7" y="155"/>
                    <a:pt x="6" y="156"/>
                  </a:cubicBezTo>
                  <a:cubicBezTo>
                    <a:pt x="5" y="157"/>
                    <a:pt x="3" y="156"/>
                    <a:pt x="3" y="158"/>
                  </a:cubicBezTo>
                  <a:cubicBezTo>
                    <a:pt x="3" y="161"/>
                    <a:pt x="0" y="161"/>
                    <a:pt x="6" y="165"/>
                  </a:cubicBezTo>
                  <a:cubicBezTo>
                    <a:pt x="11" y="169"/>
                    <a:pt x="13" y="170"/>
                    <a:pt x="16" y="170"/>
                  </a:cubicBezTo>
                  <a:cubicBezTo>
                    <a:pt x="20" y="170"/>
                    <a:pt x="24" y="168"/>
                    <a:pt x="26" y="166"/>
                  </a:cubicBezTo>
                  <a:cubicBezTo>
                    <a:pt x="29" y="165"/>
                    <a:pt x="30" y="164"/>
                    <a:pt x="34" y="162"/>
                  </a:cubicBezTo>
                  <a:cubicBezTo>
                    <a:pt x="39" y="160"/>
                    <a:pt x="40" y="160"/>
                    <a:pt x="45" y="160"/>
                  </a:cubicBezTo>
                  <a:cubicBezTo>
                    <a:pt x="50" y="160"/>
                    <a:pt x="49" y="161"/>
                    <a:pt x="54" y="161"/>
                  </a:cubicBezTo>
                  <a:cubicBezTo>
                    <a:pt x="60" y="161"/>
                    <a:pt x="60" y="161"/>
                    <a:pt x="62" y="159"/>
                  </a:cubicBezTo>
                  <a:cubicBezTo>
                    <a:pt x="63" y="157"/>
                    <a:pt x="62" y="156"/>
                    <a:pt x="65" y="154"/>
                  </a:cubicBezTo>
                  <a:cubicBezTo>
                    <a:pt x="67" y="153"/>
                    <a:pt x="69" y="154"/>
                    <a:pt x="72" y="153"/>
                  </a:cubicBezTo>
                  <a:cubicBezTo>
                    <a:pt x="75" y="151"/>
                    <a:pt x="74" y="151"/>
                    <a:pt x="76" y="150"/>
                  </a:cubicBezTo>
                  <a:cubicBezTo>
                    <a:pt x="79" y="148"/>
                    <a:pt x="79" y="148"/>
                    <a:pt x="85" y="148"/>
                  </a:cubicBezTo>
                  <a:cubicBezTo>
                    <a:pt x="90" y="149"/>
                    <a:pt x="90" y="149"/>
                    <a:pt x="95" y="147"/>
                  </a:cubicBezTo>
                  <a:cubicBezTo>
                    <a:pt x="100" y="145"/>
                    <a:pt x="101" y="145"/>
                    <a:pt x="102" y="145"/>
                  </a:cubicBezTo>
                  <a:cubicBezTo>
                    <a:pt x="104" y="145"/>
                    <a:pt x="110" y="145"/>
                    <a:pt x="111" y="145"/>
                  </a:cubicBezTo>
                  <a:cubicBezTo>
                    <a:pt x="112" y="145"/>
                    <a:pt x="112" y="145"/>
                    <a:pt x="115" y="145"/>
                  </a:cubicBezTo>
                  <a:cubicBezTo>
                    <a:pt x="118" y="144"/>
                    <a:pt x="118" y="144"/>
                    <a:pt x="119" y="145"/>
                  </a:cubicBezTo>
                  <a:cubicBezTo>
                    <a:pt x="120" y="146"/>
                    <a:pt x="120" y="148"/>
                    <a:pt x="122" y="148"/>
                  </a:cubicBezTo>
                  <a:cubicBezTo>
                    <a:pt x="123" y="149"/>
                    <a:pt x="123" y="149"/>
                    <a:pt x="125" y="149"/>
                  </a:cubicBezTo>
                  <a:cubicBezTo>
                    <a:pt x="127" y="149"/>
                    <a:pt x="126" y="149"/>
                    <a:pt x="128" y="150"/>
                  </a:cubicBezTo>
                  <a:cubicBezTo>
                    <a:pt x="130" y="151"/>
                    <a:pt x="130" y="150"/>
                    <a:pt x="131" y="151"/>
                  </a:cubicBezTo>
                  <a:cubicBezTo>
                    <a:pt x="133" y="152"/>
                    <a:pt x="135" y="153"/>
                    <a:pt x="135" y="154"/>
                  </a:cubicBezTo>
                  <a:cubicBezTo>
                    <a:pt x="136" y="155"/>
                    <a:pt x="136" y="155"/>
                    <a:pt x="135" y="156"/>
                  </a:cubicBezTo>
                  <a:cubicBezTo>
                    <a:pt x="135" y="156"/>
                    <a:pt x="133" y="157"/>
                    <a:pt x="134" y="158"/>
                  </a:cubicBezTo>
                  <a:cubicBezTo>
                    <a:pt x="135" y="159"/>
                    <a:pt x="136" y="159"/>
                    <a:pt x="137" y="160"/>
                  </a:cubicBezTo>
                  <a:cubicBezTo>
                    <a:pt x="138" y="161"/>
                    <a:pt x="138" y="163"/>
                    <a:pt x="139" y="165"/>
                  </a:cubicBezTo>
                  <a:cubicBezTo>
                    <a:pt x="139" y="167"/>
                    <a:pt x="140" y="166"/>
                    <a:pt x="139" y="168"/>
                  </a:cubicBezTo>
                  <a:cubicBezTo>
                    <a:pt x="139" y="169"/>
                    <a:pt x="140" y="170"/>
                    <a:pt x="139" y="170"/>
                  </a:cubicBezTo>
                  <a:cubicBezTo>
                    <a:pt x="139" y="171"/>
                    <a:pt x="137" y="171"/>
                    <a:pt x="138" y="172"/>
                  </a:cubicBezTo>
                  <a:cubicBezTo>
                    <a:pt x="139" y="173"/>
                    <a:pt x="141" y="174"/>
                    <a:pt x="141" y="173"/>
                  </a:cubicBezTo>
                  <a:cubicBezTo>
                    <a:pt x="142" y="173"/>
                    <a:pt x="141" y="172"/>
                    <a:pt x="142" y="171"/>
                  </a:cubicBezTo>
                  <a:cubicBezTo>
                    <a:pt x="143" y="171"/>
                    <a:pt x="144" y="170"/>
                    <a:pt x="146" y="169"/>
                  </a:cubicBezTo>
                  <a:cubicBezTo>
                    <a:pt x="148" y="167"/>
                    <a:pt x="149" y="166"/>
                    <a:pt x="150" y="165"/>
                  </a:cubicBezTo>
                  <a:cubicBezTo>
                    <a:pt x="151" y="164"/>
                    <a:pt x="151" y="164"/>
                    <a:pt x="152" y="163"/>
                  </a:cubicBezTo>
                  <a:cubicBezTo>
                    <a:pt x="153" y="162"/>
                    <a:pt x="153" y="162"/>
                    <a:pt x="155" y="160"/>
                  </a:cubicBezTo>
                  <a:cubicBezTo>
                    <a:pt x="156" y="159"/>
                    <a:pt x="156" y="160"/>
                    <a:pt x="157" y="158"/>
                  </a:cubicBezTo>
                  <a:cubicBezTo>
                    <a:pt x="158" y="157"/>
                    <a:pt x="158" y="155"/>
                    <a:pt x="159" y="155"/>
                  </a:cubicBezTo>
                  <a:cubicBezTo>
                    <a:pt x="159" y="154"/>
                    <a:pt x="160" y="155"/>
                    <a:pt x="160" y="158"/>
                  </a:cubicBezTo>
                  <a:cubicBezTo>
                    <a:pt x="160" y="162"/>
                    <a:pt x="159" y="161"/>
                    <a:pt x="158" y="163"/>
                  </a:cubicBezTo>
                  <a:cubicBezTo>
                    <a:pt x="158" y="165"/>
                    <a:pt x="156" y="166"/>
                    <a:pt x="155" y="168"/>
                  </a:cubicBezTo>
                  <a:cubicBezTo>
                    <a:pt x="154" y="169"/>
                    <a:pt x="153" y="171"/>
                    <a:pt x="153" y="172"/>
                  </a:cubicBezTo>
                  <a:cubicBezTo>
                    <a:pt x="153" y="173"/>
                    <a:pt x="154" y="173"/>
                    <a:pt x="153" y="174"/>
                  </a:cubicBezTo>
                  <a:cubicBezTo>
                    <a:pt x="152" y="175"/>
                    <a:pt x="152" y="175"/>
                    <a:pt x="150" y="175"/>
                  </a:cubicBezTo>
                  <a:cubicBezTo>
                    <a:pt x="149" y="175"/>
                    <a:pt x="148" y="176"/>
                    <a:pt x="148" y="177"/>
                  </a:cubicBezTo>
                  <a:cubicBezTo>
                    <a:pt x="148" y="178"/>
                    <a:pt x="150" y="176"/>
                    <a:pt x="152" y="177"/>
                  </a:cubicBezTo>
                  <a:cubicBezTo>
                    <a:pt x="153" y="177"/>
                    <a:pt x="153" y="178"/>
                    <a:pt x="154" y="177"/>
                  </a:cubicBezTo>
                  <a:cubicBezTo>
                    <a:pt x="155" y="176"/>
                    <a:pt x="156" y="174"/>
                    <a:pt x="156" y="172"/>
                  </a:cubicBezTo>
                  <a:cubicBezTo>
                    <a:pt x="156" y="171"/>
                    <a:pt x="156" y="170"/>
                    <a:pt x="157" y="169"/>
                  </a:cubicBezTo>
                  <a:cubicBezTo>
                    <a:pt x="158" y="169"/>
                    <a:pt x="159" y="167"/>
                    <a:pt x="159" y="171"/>
                  </a:cubicBezTo>
                  <a:cubicBezTo>
                    <a:pt x="159" y="174"/>
                    <a:pt x="159" y="175"/>
                    <a:pt x="159" y="176"/>
                  </a:cubicBezTo>
                  <a:cubicBezTo>
                    <a:pt x="159" y="178"/>
                    <a:pt x="159" y="179"/>
                    <a:pt x="158" y="180"/>
                  </a:cubicBezTo>
                  <a:cubicBezTo>
                    <a:pt x="157" y="180"/>
                    <a:pt x="157" y="180"/>
                    <a:pt x="156" y="181"/>
                  </a:cubicBezTo>
                  <a:cubicBezTo>
                    <a:pt x="156" y="181"/>
                    <a:pt x="156" y="181"/>
                    <a:pt x="158" y="181"/>
                  </a:cubicBezTo>
                  <a:cubicBezTo>
                    <a:pt x="160" y="181"/>
                    <a:pt x="160" y="181"/>
                    <a:pt x="161" y="180"/>
                  </a:cubicBezTo>
                  <a:cubicBezTo>
                    <a:pt x="162" y="179"/>
                    <a:pt x="163" y="179"/>
                    <a:pt x="163" y="179"/>
                  </a:cubicBezTo>
                  <a:cubicBezTo>
                    <a:pt x="164" y="180"/>
                    <a:pt x="165" y="179"/>
                    <a:pt x="164" y="180"/>
                  </a:cubicBezTo>
                  <a:cubicBezTo>
                    <a:pt x="164" y="181"/>
                    <a:pt x="164" y="181"/>
                    <a:pt x="163" y="182"/>
                  </a:cubicBezTo>
                  <a:cubicBezTo>
                    <a:pt x="163" y="182"/>
                    <a:pt x="162" y="182"/>
                    <a:pt x="162" y="183"/>
                  </a:cubicBezTo>
                  <a:cubicBezTo>
                    <a:pt x="163" y="184"/>
                    <a:pt x="164" y="185"/>
                    <a:pt x="164" y="185"/>
                  </a:cubicBezTo>
                  <a:cubicBezTo>
                    <a:pt x="164" y="186"/>
                    <a:pt x="164" y="189"/>
                    <a:pt x="164" y="191"/>
                  </a:cubicBezTo>
                  <a:cubicBezTo>
                    <a:pt x="164" y="192"/>
                    <a:pt x="164" y="192"/>
                    <a:pt x="164" y="193"/>
                  </a:cubicBezTo>
                  <a:cubicBezTo>
                    <a:pt x="163" y="193"/>
                    <a:pt x="162" y="194"/>
                    <a:pt x="163" y="195"/>
                  </a:cubicBezTo>
                  <a:cubicBezTo>
                    <a:pt x="163" y="196"/>
                    <a:pt x="163" y="197"/>
                    <a:pt x="163" y="197"/>
                  </a:cubicBezTo>
                  <a:cubicBezTo>
                    <a:pt x="163" y="198"/>
                    <a:pt x="164" y="198"/>
                    <a:pt x="164" y="198"/>
                  </a:cubicBezTo>
                  <a:cubicBezTo>
                    <a:pt x="165" y="199"/>
                    <a:pt x="165" y="200"/>
                    <a:pt x="165" y="200"/>
                  </a:cubicBezTo>
                  <a:cubicBezTo>
                    <a:pt x="165" y="200"/>
                    <a:pt x="165" y="201"/>
                    <a:pt x="166" y="202"/>
                  </a:cubicBezTo>
                  <a:cubicBezTo>
                    <a:pt x="167" y="204"/>
                    <a:pt x="167" y="204"/>
                    <a:pt x="168" y="204"/>
                  </a:cubicBezTo>
                  <a:cubicBezTo>
                    <a:pt x="169" y="204"/>
                    <a:pt x="170" y="205"/>
                    <a:pt x="171" y="205"/>
                  </a:cubicBezTo>
                  <a:cubicBezTo>
                    <a:pt x="171" y="206"/>
                    <a:pt x="171" y="207"/>
                    <a:pt x="172" y="207"/>
                  </a:cubicBezTo>
                  <a:cubicBezTo>
                    <a:pt x="173" y="206"/>
                    <a:pt x="173" y="206"/>
                    <a:pt x="174" y="206"/>
                  </a:cubicBezTo>
                  <a:cubicBezTo>
                    <a:pt x="175" y="207"/>
                    <a:pt x="176" y="207"/>
                    <a:pt x="176" y="207"/>
                  </a:cubicBezTo>
                  <a:cubicBezTo>
                    <a:pt x="177" y="208"/>
                    <a:pt x="177" y="208"/>
                    <a:pt x="178" y="208"/>
                  </a:cubicBezTo>
                  <a:cubicBezTo>
                    <a:pt x="179" y="209"/>
                    <a:pt x="180" y="209"/>
                    <a:pt x="180" y="209"/>
                  </a:cubicBezTo>
                  <a:cubicBezTo>
                    <a:pt x="180" y="210"/>
                    <a:pt x="181" y="211"/>
                    <a:pt x="182" y="212"/>
                  </a:cubicBezTo>
                  <a:cubicBezTo>
                    <a:pt x="183" y="212"/>
                    <a:pt x="183" y="212"/>
                    <a:pt x="184" y="213"/>
                  </a:cubicBezTo>
                  <a:cubicBezTo>
                    <a:pt x="184" y="213"/>
                    <a:pt x="185" y="212"/>
                    <a:pt x="186" y="212"/>
                  </a:cubicBezTo>
                  <a:cubicBezTo>
                    <a:pt x="187" y="211"/>
                    <a:pt x="187" y="211"/>
                    <a:pt x="188" y="211"/>
                  </a:cubicBezTo>
                  <a:cubicBezTo>
                    <a:pt x="188" y="210"/>
                    <a:pt x="187" y="210"/>
                    <a:pt x="189" y="210"/>
                  </a:cubicBezTo>
                  <a:cubicBezTo>
                    <a:pt x="190" y="209"/>
                    <a:pt x="191" y="209"/>
                    <a:pt x="191" y="208"/>
                  </a:cubicBezTo>
                  <a:cubicBezTo>
                    <a:pt x="192" y="208"/>
                    <a:pt x="192" y="208"/>
                    <a:pt x="193" y="208"/>
                  </a:cubicBezTo>
                  <a:cubicBezTo>
                    <a:pt x="193" y="207"/>
                    <a:pt x="193" y="207"/>
                    <a:pt x="192" y="207"/>
                  </a:cubicBezTo>
                  <a:cubicBezTo>
                    <a:pt x="192" y="206"/>
                    <a:pt x="192" y="206"/>
                    <a:pt x="192" y="206"/>
                  </a:cubicBezTo>
                  <a:cubicBezTo>
                    <a:pt x="193" y="205"/>
                    <a:pt x="194" y="204"/>
                    <a:pt x="195" y="205"/>
                  </a:cubicBezTo>
                  <a:cubicBezTo>
                    <a:pt x="197" y="205"/>
                    <a:pt x="197" y="206"/>
                    <a:pt x="197" y="206"/>
                  </a:cubicBezTo>
                  <a:cubicBezTo>
                    <a:pt x="197" y="206"/>
                    <a:pt x="198" y="207"/>
                    <a:pt x="197" y="207"/>
                  </a:cubicBezTo>
                  <a:cubicBezTo>
                    <a:pt x="196" y="208"/>
                    <a:pt x="195" y="208"/>
                    <a:pt x="195" y="209"/>
                  </a:cubicBezTo>
                  <a:cubicBezTo>
                    <a:pt x="195" y="209"/>
                    <a:pt x="195" y="210"/>
                    <a:pt x="195" y="210"/>
                  </a:cubicBezTo>
                  <a:cubicBezTo>
                    <a:pt x="196" y="210"/>
                    <a:pt x="198" y="208"/>
                    <a:pt x="198" y="208"/>
                  </a:cubicBezTo>
                  <a:cubicBezTo>
                    <a:pt x="198" y="208"/>
                    <a:pt x="199" y="209"/>
                    <a:pt x="199" y="209"/>
                  </a:cubicBezTo>
                  <a:cubicBezTo>
                    <a:pt x="200" y="209"/>
                    <a:pt x="200" y="209"/>
                    <a:pt x="199" y="210"/>
                  </a:cubicBezTo>
                  <a:cubicBezTo>
                    <a:pt x="199" y="210"/>
                    <a:pt x="198" y="210"/>
                    <a:pt x="198" y="211"/>
                  </a:cubicBezTo>
                  <a:cubicBezTo>
                    <a:pt x="197" y="211"/>
                    <a:pt x="198" y="211"/>
                    <a:pt x="199" y="212"/>
                  </a:cubicBezTo>
                  <a:cubicBezTo>
                    <a:pt x="200" y="213"/>
                    <a:pt x="200" y="213"/>
                    <a:pt x="200" y="214"/>
                  </a:cubicBezTo>
                  <a:cubicBezTo>
                    <a:pt x="200" y="215"/>
                    <a:pt x="200" y="215"/>
                    <a:pt x="200" y="215"/>
                  </a:cubicBezTo>
                  <a:cubicBezTo>
                    <a:pt x="201" y="215"/>
                    <a:pt x="201" y="215"/>
                    <a:pt x="201" y="215"/>
                  </a:cubicBezTo>
                  <a:cubicBezTo>
                    <a:pt x="201" y="215"/>
                    <a:pt x="201" y="216"/>
                    <a:pt x="201" y="217"/>
                  </a:cubicBezTo>
                  <a:cubicBezTo>
                    <a:pt x="202" y="217"/>
                    <a:pt x="202" y="217"/>
                    <a:pt x="202" y="217"/>
                  </a:cubicBezTo>
                  <a:cubicBezTo>
                    <a:pt x="203" y="217"/>
                    <a:pt x="203" y="215"/>
                    <a:pt x="203" y="215"/>
                  </a:cubicBezTo>
                  <a:cubicBezTo>
                    <a:pt x="203" y="214"/>
                    <a:pt x="203" y="214"/>
                    <a:pt x="202" y="214"/>
                  </a:cubicBezTo>
                  <a:cubicBezTo>
                    <a:pt x="202" y="214"/>
                    <a:pt x="202" y="215"/>
                    <a:pt x="202" y="214"/>
                  </a:cubicBezTo>
                  <a:cubicBezTo>
                    <a:pt x="202" y="213"/>
                    <a:pt x="202" y="213"/>
                    <a:pt x="203" y="213"/>
                  </a:cubicBezTo>
                  <a:cubicBezTo>
                    <a:pt x="204" y="213"/>
                    <a:pt x="204" y="213"/>
                    <a:pt x="204" y="213"/>
                  </a:cubicBezTo>
                  <a:cubicBezTo>
                    <a:pt x="205" y="213"/>
                    <a:pt x="205" y="213"/>
                    <a:pt x="205" y="213"/>
                  </a:cubicBezTo>
                  <a:cubicBezTo>
                    <a:pt x="206" y="213"/>
                    <a:pt x="206" y="213"/>
                    <a:pt x="207" y="213"/>
                  </a:cubicBezTo>
                  <a:cubicBezTo>
                    <a:pt x="207" y="213"/>
                    <a:pt x="207" y="213"/>
                    <a:pt x="208" y="212"/>
                  </a:cubicBezTo>
                  <a:cubicBezTo>
                    <a:pt x="209" y="211"/>
                    <a:pt x="209" y="210"/>
                    <a:pt x="211" y="210"/>
                  </a:cubicBezTo>
                  <a:cubicBezTo>
                    <a:pt x="212" y="209"/>
                    <a:pt x="213" y="209"/>
                    <a:pt x="213" y="208"/>
                  </a:cubicBezTo>
                  <a:cubicBezTo>
                    <a:pt x="213" y="208"/>
                    <a:pt x="212" y="208"/>
                    <a:pt x="212" y="208"/>
                  </a:cubicBezTo>
                  <a:cubicBezTo>
                    <a:pt x="211" y="208"/>
                    <a:pt x="209" y="208"/>
                    <a:pt x="211" y="207"/>
                  </a:cubicBezTo>
                  <a:cubicBezTo>
                    <a:pt x="213" y="207"/>
                    <a:pt x="214" y="207"/>
                    <a:pt x="215" y="207"/>
                  </a:cubicBezTo>
                  <a:cubicBezTo>
                    <a:pt x="216" y="207"/>
                    <a:pt x="216" y="206"/>
                    <a:pt x="216" y="206"/>
                  </a:cubicBezTo>
                  <a:cubicBezTo>
                    <a:pt x="216" y="206"/>
                    <a:pt x="220" y="205"/>
                    <a:pt x="222" y="206"/>
                  </a:cubicBezTo>
                  <a:cubicBezTo>
                    <a:pt x="224" y="206"/>
                    <a:pt x="226" y="207"/>
                    <a:pt x="227" y="206"/>
                  </a:cubicBezTo>
                  <a:cubicBezTo>
                    <a:pt x="228" y="205"/>
                    <a:pt x="227" y="205"/>
                    <a:pt x="228" y="204"/>
                  </a:cubicBezTo>
                  <a:cubicBezTo>
                    <a:pt x="229" y="204"/>
                    <a:pt x="229" y="204"/>
                    <a:pt x="230" y="203"/>
                  </a:cubicBezTo>
                  <a:cubicBezTo>
                    <a:pt x="231" y="202"/>
                    <a:pt x="232" y="201"/>
                    <a:pt x="232" y="200"/>
                  </a:cubicBezTo>
                  <a:cubicBezTo>
                    <a:pt x="232" y="200"/>
                    <a:pt x="231" y="199"/>
                    <a:pt x="231" y="197"/>
                  </a:cubicBezTo>
                  <a:cubicBezTo>
                    <a:pt x="232" y="196"/>
                    <a:pt x="233" y="196"/>
                    <a:pt x="233" y="196"/>
                  </a:cubicBezTo>
                  <a:cubicBezTo>
                    <a:pt x="233" y="195"/>
                    <a:pt x="234" y="192"/>
                    <a:pt x="234" y="192"/>
                  </a:cubicBezTo>
                  <a:cubicBezTo>
                    <a:pt x="234" y="192"/>
                    <a:pt x="235" y="190"/>
                    <a:pt x="235" y="189"/>
                  </a:cubicBezTo>
                  <a:cubicBezTo>
                    <a:pt x="235" y="188"/>
                    <a:pt x="235" y="188"/>
                    <a:pt x="235" y="188"/>
                  </a:cubicBezTo>
                  <a:cubicBezTo>
                    <a:pt x="236" y="187"/>
                    <a:pt x="237" y="188"/>
                    <a:pt x="237" y="187"/>
                  </a:cubicBezTo>
                  <a:cubicBezTo>
                    <a:pt x="237" y="186"/>
                    <a:pt x="237" y="186"/>
                    <a:pt x="237" y="185"/>
                  </a:cubicBezTo>
                  <a:cubicBezTo>
                    <a:pt x="237" y="185"/>
                    <a:pt x="239" y="185"/>
                    <a:pt x="239" y="183"/>
                  </a:cubicBezTo>
                  <a:cubicBezTo>
                    <a:pt x="240" y="181"/>
                    <a:pt x="241" y="182"/>
                    <a:pt x="242" y="181"/>
                  </a:cubicBezTo>
                  <a:cubicBezTo>
                    <a:pt x="242" y="180"/>
                    <a:pt x="243" y="180"/>
                    <a:pt x="243" y="179"/>
                  </a:cubicBezTo>
                  <a:cubicBezTo>
                    <a:pt x="243" y="178"/>
                    <a:pt x="244" y="177"/>
                    <a:pt x="245" y="176"/>
                  </a:cubicBezTo>
                  <a:cubicBezTo>
                    <a:pt x="246" y="174"/>
                    <a:pt x="247" y="173"/>
                    <a:pt x="247" y="172"/>
                  </a:cubicBezTo>
                  <a:cubicBezTo>
                    <a:pt x="247" y="171"/>
                    <a:pt x="248" y="171"/>
                    <a:pt x="248" y="170"/>
                  </a:cubicBezTo>
                  <a:cubicBezTo>
                    <a:pt x="249" y="169"/>
                    <a:pt x="248" y="168"/>
                    <a:pt x="249" y="168"/>
                  </a:cubicBezTo>
                  <a:cubicBezTo>
                    <a:pt x="249" y="167"/>
                    <a:pt x="250" y="167"/>
                    <a:pt x="250" y="167"/>
                  </a:cubicBezTo>
                  <a:cubicBezTo>
                    <a:pt x="250" y="167"/>
                    <a:pt x="251" y="165"/>
                    <a:pt x="252" y="164"/>
                  </a:cubicBezTo>
                  <a:cubicBezTo>
                    <a:pt x="253" y="163"/>
                    <a:pt x="253" y="163"/>
                    <a:pt x="254" y="162"/>
                  </a:cubicBezTo>
                  <a:cubicBezTo>
                    <a:pt x="255" y="162"/>
                    <a:pt x="256" y="162"/>
                    <a:pt x="256" y="162"/>
                  </a:cubicBezTo>
                  <a:cubicBezTo>
                    <a:pt x="256" y="161"/>
                    <a:pt x="255" y="161"/>
                    <a:pt x="255" y="161"/>
                  </a:cubicBezTo>
                  <a:cubicBezTo>
                    <a:pt x="255" y="161"/>
                    <a:pt x="257" y="161"/>
                    <a:pt x="258" y="160"/>
                  </a:cubicBezTo>
                  <a:cubicBezTo>
                    <a:pt x="258" y="160"/>
                    <a:pt x="259" y="160"/>
                    <a:pt x="259" y="159"/>
                  </a:cubicBezTo>
                  <a:cubicBezTo>
                    <a:pt x="260" y="159"/>
                    <a:pt x="260" y="158"/>
                    <a:pt x="260" y="158"/>
                  </a:cubicBezTo>
                  <a:cubicBezTo>
                    <a:pt x="260" y="157"/>
                    <a:pt x="260" y="156"/>
                    <a:pt x="262" y="155"/>
                  </a:cubicBezTo>
                  <a:cubicBezTo>
                    <a:pt x="263" y="154"/>
                    <a:pt x="263" y="154"/>
                    <a:pt x="264" y="152"/>
                  </a:cubicBezTo>
                  <a:cubicBezTo>
                    <a:pt x="265" y="151"/>
                    <a:pt x="265" y="150"/>
                    <a:pt x="266" y="149"/>
                  </a:cubicBezTo>
                  <a:cubicBezTo>
                    <a:pt x="266" y="147"/>
                    <a:pt x="265" y="147"/>
                    <a:pt x="265" y="146"/>
                  </a:cubicBezTo>
                  <a:cubicBezTo>
                    <a:pt x="266" y="144"/>
                    <a:pt x="267" y="142"/>
                    <a:pt x="268" y="140"/>
                  </a:cubicBezTo>
                  <a:cubicBezTo>
                    <a:pt x="268" y="139"/>
                    <a:pt x="269" y="137"/>
                    <a:pt x="269" y="137"/>
                  </a:cubicBezTo>
                  <a:cubicBezTo>
                    <a:pt x="269" y="137"/>
                    <a:pt x="274" y="130"/>
                    <a:pt x="274" y="127"/>
                  </a:cubicBezTo>
                  <a:cubicBezTo>
                    <a:pt x="274" y="125"/>
                    <a:pt x="275" y="126"/>
                    <a:pt x="274" y="123"/>
                  </a:cubicBezTo>
                  <a:cubicBezTo>
                    <a:pt x="272" y="120"/>
                    <a:pt x="271" y="121"/>
                    <a:pt x="272" y="117"/>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38" name="Google Shape;638;p24"/>
            <p:cNvSpPr/>
            <p:nvPr/>
          </p:nvSpPr>
          <p:spPr>
            <a:xfrm>
              <a:off x="3748" y="1963"/>
              <a:ext cx="26" cy="45"/>
            </a:xfrm>
            <a:custGeom>
              <a:rect b="b" l="l" r="r" t="t"/>
              <a:pathLst>
                <a:path extrusionOk="0" h="19" w="11">
                  <a:moveTo>
                    <a:pt x="2" y="7"/>
                  </a:moveTo>
                  <a:cubicBezTo>
                    <a:pt x="3" y="10"/>
                    <a:pt x="3" y="10"/>
                    <a:pt x="3" y="12"/>
                  </a:cubicBezTo>
                  <a:cubicBezTo>
                    <a:pt x="2" y="13"/>
                    <a:pt x="1" y="16"/>
                    <a:pt x="3" y="16"/>
                  </a:cubicBezTo>
                  <a:cubicBezTo>
                    <a:pt x="5" y="17"/>
                    <a:pt x="4" y="13"/>
                    <a:pt x="6" y="14"/>
                  </a:cubicBezTo>
                  <a:cubicBezTo>
                    <a:pt x="8" y="14"/>
                    <a:pt x="8" y="19"/>
                    <a:pt x="9" y="14"/>
                  </a:cubicBezTo>
                  <a:cubicBezTo>
                    <a:pt x="11" y="10"/>
                    <a:pt x="11" y="9"/>
                    <a:pt x="10" y="7"/>
                  </a:cubicBezTo>
                  <a:cubicBezTo>
                    <a:pt x="10" y="6"/>
                    <a:pt x="9" y="6"/>
                    <a:pt x="10" y="4"/>
                  </a:cubicBezTo>
                  <a:cubicBezTo>
                    <a:pt x="10" y="2"/>
                    <a:pt x="11" y="2"/>
                    <a:pt x="10" y="1"/>
                  </a:cubicBezTo>
                  <a:cubicBezTo>
                    <a:pt x="8" y="0"/>
                    <a:pt x="7" y="0"/>
                    <a:pt x="6" y="0"/>
                  </a:cubicBezTo>
                  <a:cubicBezTo>
                    <a:pt x="4" y="1"/>
                    <a:pt x="4" y="3"/>
                    <a:pt x="3" y="3"/>
                  </a:cubicBezTo>
                  <a:cubicBezTo>
                    <a:pt x="1" y="3"/>
                    <a:pt x="0" y="3"/>
                    <a:pt x="2" y="7"/>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39" name="Google Shape;639;p24"/>
            <p:cNvSpPr/>
            <p:nvPr/>
          </p:nvSpPr>
          <p:spPr>
            <a:xfrm>
              <a:off x="4022" y="1994"/>
              <a:ext cx="12" cy="10"/>
            </a:xfrm>
            <a:custGeom>
              <a:rect b="b" l="l" r="r" t="t"/>
              <a:pathLst>
                <a:path extrusionOk="0" h="4" w="5">
                  <a:moveTo>
                    <a:pt x="4" y="0"/>
                  </a:moveTo>
                  <a:cubicBezTo>
                    <a:pt x="2" y="0"/>
                    <a:pt x="2" y="0"/>
                    <a:pt x="1" y="0"/>
                  </a:cubicBezTo>
                  <a:cubicBezTo>
                    <a:pt x="0" y="1"/>
                    <a:pt x="0" y="2"/>
                    <a:pt x="1" y="3"/>
                  </a:cubicBezTo>
                  <a:cubicBezTo>
                    <a:pt x="2" y="3"/>
                    <a:pt x="2" y="2"/>
                    <a:pt x="2" y="2"/>
                  </a:cubicBezTo>
                  <a:cubicBezTo>
                    <a:pt x="2" y="2"/>
                    <a:pt x="2" y="1"/>
                    <a:pt x="3" y="1"/>
                  </a:cubicBezTo>
                  <a:cubicBezTo>
                    <a:pt x="4" y="1"/>
                    <a:pt x="3" y="2"/>
                    <a:pt x="3" y="3"/>
                  </a:cubicBezTo>
                  <a:cubicBezTo>
                    <a:pt x="2" y="4"/>
                    <a:pt x="4" y="3"/>
                    <a:pt x="5" y="3"/>
                  </a:cubicBezTo>
                  <a:cubicBezTo>
                    <a:pt x="5" y="3"/>
                    <a:pt x="5" y="2"/>
                    <a:pt x="4"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40" name="Google Shape;640;p24"/>
            <p:cNvSpPr/>
            <p:nvPr/>
          </p:nvSpPr>
          <p:spPr>
            <a:xfrm>
              <a:off x="3097" y="1454"/>
              <a:ext cx="3" cy="3"/>
            </a:xfrm>
            <a:custGeom>
              <a:rect b="b" l="l" r="r" t="t"/>
              <a:pathLst>
                <a:path extrusionOk="0" h="1" w="1">
                  <a:moveTo>
                    <a:pt x="0" y="0"/>
                  </a:moveTo>
                  <a:cubicBezTo>
                    <a:pt x="0" y="1"/>
                    <a:pt x="0" y="1"/>
                    <a:pt x="0" y="1"/>
                  </a:cubicBezTo>
                  <a:cubicBezTo>
                    <a:pt x="1" y="1"/>
                    <a:pt x="1" y="1"/>
                    <a:pt x="1" y="0"/>
                  </a:cubicBezTo>
                  <a:cubicBezTo>
                    <a:pt x="1" y="0"/>
                    <a:pt x="0" y="0"/>
                    <a:pt x="0"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41" name="Google Shape;641;p24"/>
            <p:cNvSpPr/>
            <p:nvPr/>
          </p:nvSpPr>
          <p:spPr>
            <a:xfrm>
              <a:off x="2958" y="1556"/>
              <a:ext cx="4" cy="5"/>
            </a:xfrm>
            <a:custGeom>
              <a:rect b="b" l="l" r="r" t="t"/>
              <a:pathLst>
                <a:path extrusionOk="0" h="2" w="2">
                  <a:moveTo>
                    <a:pt x="2" y="1"/>
                  </a:moveTo>
                  <a:cubicBezTo>
                    <a:pt x="2" y="1"/>
                    <a:pt x="1" y="1"/>
                    <a:pt x="1" y="1"/>
                  </a:cubicBezTo>
                  <a:cubicBezTo>
                    <a:pt x="1" y="0"/>
                    <a:pt x="0" y="0"/>
                    <a:pt x="0" y="1"/>
                  </a:cubicBezTo>
                  <a:cubicBezTo>
                    <a:pt x="1" y="2"/>
                    <a:pt x="1" y="2"/>
                    <a:pt x="1" y="2"/>
                  </a:cubicBezTo>
                  <a:cubicBezTo>
                    <a:pt x="1" y="2"/>
                    <a:pt x="2" y="2"/>
                    <a:pt x="2"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42" name="Google Shape;642;p24"/>
            <p:cNvSpPr/>
            <p:nvPr/>
          </p:nvSpPr>
          <p:spPr>
            <a:xfrm>
              <a:off x="3081" y="1462"/>
              <a:ext cx="7" cy="11"/>
            </a:xfrm>
            <a:custGeom>
              <a:rect b="b" l="l" r="r" t="t"/>
              <a:pathLst>
                <a:path extrusionOk="0" h="5" w="3">
                  <a:moveTo>
                    <a:pt x="2" y="2"/>
                  </a:moveTo>
                  <a:cubicBezTo>
                    <a:pt x="2" y="2"/>
                    <a:pt x="1" y="1"/>
                    <a:pt x="1" y="0"/>
                  </a:cubicBezTo>
                  <a:cubicBezTo>
                    <a:pt x="1" y="0"/>
                    <a:pt x="0" y="0"/>
                    <a:pt x="0" y="1"/>
                  </a:cubicBezTo>
                  <a:cubicBezTo>
                    <a:pt x="0" y="2"/>
                    <a:pt x="1" y="2"/>
                    <a:pt x="1" y="3"/>
                  </a:cubicBezTo>
                  <a:cubicBezTo>
                    <a:pt x="1" y="4"/>
                    <a:pt x="1" y="5"/>
                    <a:pt x="2" y="5"/>
                  </a:cubicBezTo>
                  <a:cubicBezTo>
                    <a:pt x="3" y="5"/>
                    <a:pt x="2" y="5"/>
                    <a:pt x="2" y="4"/>
                  </a:cubicBezTo>
                  <a:cubicBezTo>
                    <a:pt x="2" y="3"/>
                    <a:pt x="2" y="3"/>
                    <a:pt x="2" y="2"/>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43" name="Google Shape;643;p24"/>
            <p:cNvSpPr/>
            <p:nvPr/>
          </p:nvSpPr>
          <p:spPr>
            <a:xfrm>
              <a:off x="2832" y="782"/>
              <a:ext cx="672" cy="793"/>
            </a:xfrm>
            <a:custGeom>
              <a:rect b="b" l="l" r="r" t="t"/>
              <a:pathLst>
                <a:path extrusionOk="0" h="335" w="284">
                  <a:moveTo>
                    <a:pt x="215" y="235"/>
                  </a:moveTo>
                  <a:cubicBezTo>
                    <a:pt x="206" y="234"/>
                    <a:pt x="199" y="232"/>
                    <a:pt x="190" y="233"/>
                  </a:cubicBezTo>
                  <a:cubicBezTo>
                    <a:pt x="191" y="234"/>
                    <a:pt x="184" y="230"/>
                    <a:pt x="183" y="229"/>
                  </a:cubicBezTo>
                  <a:cubicBezTo>
                    <a:pt x="185" y="229"/>
                    <a:pt x="187" y="227"/>
                    <a:pt x="189" y="225"/>
                  </a:cubicBezTo>
                  <a:cubicBezTo>
                    <a:pt x="189" y="225"/>
                    <a:pt x="189" y="225"/>
                    <a:pt x="189" y="225"/>
                  </a:cubicBezTo>
                  <a:cubicBezTo>
                    <a:pt x="190" y="226"/>
                    <a:pt x="191" y="225"/>
                    <a:pt x="191" y="225"/>
                  </a:cubicBezTo>
                  <a:cubicBezTo>
                    <a:pt x="191" y="225"/>
                    <a:pt x="190" y="225"/>
                    <a:pt x="190" y="225"/>
                  </a:cubicBezTo>
                  <a:cubicBezTo>
                    <a:pt x="190" y="225"/>
                    <a:pt x="190" y="225"/>
                    <a:pt x="190" y="225"/>
                  </a:cubicBezTo>
                  <a:cubicBezTo>
                    <a:pt x="193" y="222"/>
                    <a:pt x="195" y="220"/>
                    <a:pt x="198" y="219"/>
                  </a:cubicBezTo>
                  <a:cubicBezTo>
                    <a:pt x="198" y="219"/>
                    <a:pt x="198" y="219"/>
                    <a:pt x="198" y="219"/>
                  </a:cubicBezTo>
                  <a:cubicBezTo>
                    <a:pt x="196" y="216"/>
                    <a:pt x="193" y="213"/>
                    <a:pt x="191" y="210"/>
                  </a:cubicBezTo>
                  <a:cubicBezTo>
                    <a:pt x="199" y="214"/>
                    <a:pt x="206" y="220"/>
                    <a:pt x="213" y="227"/>
                  </a:cubicBezTo>
                  <a:cubicBezTo>
                    <a:pt x="223" y="216"/>
                    <a:pt x="212" y="206"/>
                    <a:pt x="200" y="201"/>
                  </a:cubicBezTo>
                  <a:cubicBezTo>
                    <a:pt x="198" y="198"/>
                    <a:pt x="203" y="198"/>
                    <a:pt x="204" y="196"/>
                  </a:cubicBezTo>
                  <a:cubicBezTo>
                    <a:pt x="201" y="194"/>
                    <a:pt x="199" y="196"/>
                    <a:pt x="196" y="192"/>
                  </a:cubicBezTo>
                  <a:cubicBezTo>
                    <a:pt x="206" y="187"/>
                    <a:pt x="217" y="187"/>
                    <a:pt x="229" y="187"/>
                  </a:cubicBezTo>
                  <a:cubicBezTo>
                    <a:pt x="226" y="187"/>
                    <a:pt x="225" y="182"/>
                    <a:pt x="225" y="180"/>
                  </a:cubicBezTo>
                  <a:cubicBezTo>
                    <a:pt x="226" y="180"/>
                    <a:pt x="226" y="180"/>
                    <a:pt x="226" y="180"/>
                  </a:cubicBezTo>
                  <a:cubicBezTo>
                    <a:pt x="226" y="180"/>
                    <a:pt x="226" y="180"/>
                    <a:pt x="226" y="181"/>
                  </a:cubicBezTo>
                  <a:cubicBezTo>
                    <a:pt x="227" y="181"/>
                    <a:pt x="229" y="182"/>
                    <a:pt x="229" y="182"/>
                  </a:cubicBezTo>
                  <a:cubicBezTo>
                    <a:pt x="229" y="182"/>
                    <a:pt x="232" y="183"/>
                    <a:pt x="233" y="182"/>
                  </a:cubicBezTo>
                  <a:cubicBezTo>
                    <a:pt x="233" y="181"/>
                    <a:pt x="233" y="180"/>
                    <a:pt x="233" y="179"/>
                  </a:cubicBezTo>
                  <a:cubicBezTo>
                    <a:pt x="233" y="178"/>
                    <a:pt x="232" y="178"/>
                    <a:pt x="231" y="178"/>
                  </a:cubicBezTo>
                  <a:cubicBezTo>
                    <a:pt x="231" y="178"/>
                    <a:pt x="230" y="177"/>
                    <a:pt x="230" y="177"/>
                  </a:cubicBezTo>
                  <a:cubicBezTo>
                    <a:pt x="230" y="177"/>
                    <a:pt x="230" y="177"/>
                    <a:pt x="229" y="177"/>
                  </a:cubicBezTo>
                  <a:cubicBezTo>
                    <a:pt x="232" y="174"/>
                    <a:pt x="232" y="170"/>
                    <a:pt x="229" y="164"/>
                  </a:cubicBezTo>
                  <a:cubicBezTo>
                    <a:pt x="231" y="164"/>
                    <a:pt x="233" y="164"/>
                    <a:pt x="235" y="163"/>
                  </a:cubicBezTo>
                  <a:cubicBezTo>
                    <a:pt x="233" y="158"/>
                    <a:pt x="233" y="157"/>
                    <a:pt x="236" y="153"/>
                  </a:cubicBezTo>
                  <a:cubicBezTo>
                    <a:pt x="234" y="152"/>
                    <a:pt x="232" y="150"/>
                    <a:pt x="230" y="149"/>
                  </a:cubicBezTo>
                  <a:cubicBezTo>
                    <a:pt x="235" y="149"/>
                    <a:pt x="241" y="144"/>
                    <a:pt x="246" y="143"/>
                  </a:cubicBezTo>
                  <a:cubicBezTo>
                    <a:pt x="241" y="144"/>
                    <a:pt x="241" y="137"/>
                    <a:pt x="243" y="129"/>
                  </a:cubicBezTo>
                  <a:cubicBezTo>
                    <a:pt x="244" y="129"/>
                    <a:pt x="244" y="128"/>
                    <a:pt x="244" y="128"/>
                  </a:cubicBezTo>
                  <a:cubicBezTo>
                    <a:pt x="244" y="128"/>
                    <a:pt x="243" y="128"/>
                    <a:pt x="243" y="128"/>
                  </a:cubicBezTo>
                  <a:cubicBezTo>
                    <a:pt x="247" y="113"/>
                    <a:pt x="256" y="94"/>
                    <a:pt x="257" y="92"/>
                  </a:cubicBezTo>
                  <a:cubicBezTo>
                    <a:pt x="254" y="92"/>
                    <a:pt x="250" y="90"/>
                    <a:pt x="246" y="90"/>
                  </a:cubicBezTo>
                  <a:cubicBezTo>
                    <a:pt x="247" y="90"/>
                    <a:pt x="247" y="89"/>
                    <a:pt x="248" y="89"/>
                  </a:cubicBezTo>
                  <a:cubicBezTo>
                    <a:pt x="248" y="89"/>
                    <a:pt x="248" y="89"/>
                    <a:pt x="249" y="89"/>
                  </a:cubicBezTo>
                  <a:cubicBezTo>
                    <a:pt x="249" y="89"/>
                    <a:pt x="249" y="89"/>
                    <a:pt x="249" y="89"/>
                  </a:cubicBezTo>
                  <a:cubicBezTo>
                    <a:pt x="249" y="89"/>
                    <a:pt x="250" y="88"/>
                    <a:pt x="250" y="88"/>
                  </a:cubicBezTo>
                  <a:cubicBezTo>
                    <a:pt x="250" y="88"/>
                    <a:pt x="250" y="88"/>
                    <a:pt x="250" y="88"/>
                  </a:cubicBezTo>
                  <a:cubicBezTo>
                    <a:pt x="251" y="88"/>
                    <a:pt x="252" y="88"/>
                    <a:pt x="252" y="87"/>
                  </a:cubicBezTo>
                  <a:cubicBezTo>
                    <a:pt x="255" y="86"/>
                    <a:pt x="259" y="84"/>
                    <a:pt x="262" y="83"/>
                  </a:cubicBezTo>
                  <a:cubicBezTo>
                    <a:pt x="258" y="83"/>
                    <a:pt x="254" y="81"/>
                    <a:pt x="250" y="80"/>
                  </a:cubicBezTo>
                  <a:cubicBezTo>
                    <a:pt x="263" y="82"/>
                    <a:pt x="275" y="74"/>
                    <a:pt x="284" y="66"/>
                  </a:cubicBezTo>
                  <a:cubicBezTo>
                    <a:pt x="277" y="54"/>
                    <a:pt x="262" y="59"/>
                    <a:pt x="254" y="64"/>
                  </a:cubicBezTo>
                  <a:cubicBezTo>
                    <a:pt x="254" y="62"/>
                    <a:pt x="254" y="61"/>
                    <a:pt x="253" y="59"/>
                  </a:cubicBezTo>
                  <a:cubicBezTo>
                    <a:pt x="242" y="68"/>
                    <a:pt x="230" y="73"/>
                    <a:pt x="218" y="81"/>
                  </a:cubicBezTo>
                  <a:cubicBezTo>
                    <a:pt x="228" y="71"/>
                    <a:pt x="240" y="67"/>
                    <a:pt x="245" y="54"/>
                  </a:cubicBezTo>
                  <a:cubicBezTo>
                    <a:pt x="243" y="52"/>
                    <a:pt x="242" y="51"/>
                    <a:pt x="240" y="51"/>
                  </a:cubicBezTo>
                  <a:cubicBezTo>
                    <a:pt x="235" y="56"/>
                    <a:pt x="205" y="50"/>
                    <a:pt x="195" y="50"/>
                  </a:cubicBezTo>
                  <a:cubicBezTo>
                    <a:pt x="213" y="41"/>
                    <a:pt x="235" y="51"/>
                    <a:pt x="251" y="37"/>
                  </a:cubicBezTo>
                  <a:cubicBezTo>
                    <a:pt x="244" y="32"/>
                    <a:pt x="241" y="28"/>
                    <a:pt x="231" y="30"/>
                  </a:cubicBezTo>
                  <a:cubicBezTo>
                    <a:pt x="231" y="30"/>
                    <a:pt x="234" y="28"/>
                    <a:pt x="232" y="28"/>
                  </a:cubicBezTo>
                  <a:cubicBezTo>
                    <a:pt x="233" y="28"/>
                    <a:pt x="237" y="28"/>
                    <a:pt x="238" y="28"/>
                  </a:cubicBezTo>
                  <a:cubicBezTo>
                    <a:pt x="238" y="26"/>
                    <a:pt x="238" y="25"/>
                    <a:pt x="238" y="23"/>
                  </a:cubicBezTo>
                  <a:cubicBezTo>
                    <a:pt x="222" y="23"/>
                    <a:pt x="206" y="21"/>
                    <a:pt x="191" y="27"/>
                  </a:cubicBezTo>
                  <a:cubicBezTo>
                    <a:pt x="195" y="23"/>
                    <a:pt x="201" y="19"/>
                    <a:pt x="206" y="16"/>
                  </a:cubicBezTo>
                  <a:cubicBezTo>
                    <a:pt x="215" y="22"/>
                    <a:pt x="227" y="22"/>
                    <a:pt x="235" y="18"/>
                  </a:cubicBezTo>
                  <a:cubicBezTo>
                    <a:pt x="225" y="11"/>
                    <a:pt x="198" y="0"/>
                    <a:pt x="186" y="12"/>
                  </a:cubicBezTo>
                  <a:cubicBezTo>
                    <a:pt x="186" y="11"/>
                    <a:pt x="186" y="11"/>
                    <a:pt x="186" y="11"/>
                  </a:cubicBezTo>
                  <a:cubicBezTo>
                    <a:pt x="185" y="11"/>
                    <a:pt x="184" y="12"/>
                    <a:pt x="185" y="12"/>
                  </a:cubicBezTo>
                  <a:cubicBezTo>
                    <a:pt x="185" y="13"/>
                    <a:pt x="185" y="13"/>
                    <a:pt x="186" y="12"/>
                  </a:cubicBezTo>
                  <a:cubicBezTo>
                    <a:pt x="184" y="14"/>
                    <a:pt x="183" y="17"/>
                    <a:pt x="182" y="20"/>
                  </a:cubicBezTo>
                  <a:cubicBezTo>
                    <a:pt x="179" y="18"/>
                    <a:pt x="179" y="19"/>
                    <a:pt x="178" y="21"/>
                  </a:cubicBezTo>
                  <a:cubicBezTo>
                    <a:pt x="173" y="16"/>
                    <a:pt x="167" y="17"/>
                    <a:pt x="164" y="15"/>
                  </a:cubicBezTo>
                  <a:cubicBezTo>
                    <a:pt x="167" y="23"/>
                    <a:pt x="167" y="30"/>
                    <a:pt x="173" y="36"/>
                  </a:cubicBezTo>
                  <a:cubicBezTo>
                    <a:pt x="156" y="20"/>
                    <a:pt x="145" y="28"/>
                    <a:pt x="155" y="50"/>
                  </a:cubicBezTo>
                  <a:cubicBezTo>
                    <a:pt x="152" y="49"/>
                    <a:pt x="149" y="48"/>
                    <a:pt x="147" y="47"/>
                  </a:cubicBezTo>
                  <a:cubicBezTo>
                    <a:pt x="147" y="46"/>
                    <a:pt x="147" y="46"/>
                    <a:pt x="147" y="46"/>
                  </a:cubicBezTo>
                  <a:cubicBezTo>
                    <a:pt x="147" y="45"/>
                    <a:pt x="145" y="44"/>
                    <a:pt x="145" y="44"/>
                  </a:cubicBezTo>
                  <a:cubicBezTo>
                    <a:pt x="144" y="44"/>
                    <a:pt x="144" y="44"/>
                    <a:pt x="144" y="45"/>
                  </a:cubicBezTo>
                  <a:cubicBezTo>
                    <a:pt x="144" y="45"/>
                    <a:pt x="144" y="45"/>
                    <a:pt x="144" y="45"/>
                  </a:cubicBezTo>
                  <a:cubicBezTo>
                    <a:pt x="139" y="42"/>
                    <a:pt x="136" y="36"/>
                    <a:pt x="134" y="30"/>
                  </a:cubicBezTo>
                  <a:cubicBezTo>
                    <a:pt x="138" y="41"/>
                    <a:pt x="121" y="41"/>
                    <a:pt x="115" y="40"/>
                  </a:cubicBezTo>
                  <a:cubicBezTo>
                    <a:pt x="113" y="36"/>
                    <a:pt x="114" y="32"/>
                    <a:pt x="113" y="28"/>
                  </a:cubicBezTo>
                  <a:cubicBezTo>
                    <a:pt x="93" y="30"/>
                    <a:pt x="79" y="37"/>
                    <a:pt x="64" y="50"/>
                  </a:cubicBezTo>
                  <a:cubicBezTo>
                    <a:pt x="64" y="48"/>
                    <a:pt x="63" y="47"/>
                    <a:pt x="61" y="46"/>
                  </a:cubicBezTo>
                  <a:cubicBezTo>
                    <a:pt x="56" y="49"/>
                    <a:pt x="51" y="53"/>
                    <a:pt x="48" y="58"/>
                  </a:cubicBezTo>
                  <a:cubicBezTo>
                    <a:pt x="49" y="61"/>
                    <a:pt x="49" y="61"/>
                    <a:pt x="51" y="63"/>
                  </a:cubicBezTo>
                  <a:cubicBezTo>
                    <a:pt x="33" y="68"/>
                    <a:pt x="17" y="78"/>
                    <a:pt x="1" y="88"/>
                  </a:cubicBezTo>
                  <a:cubicBezTo>
                    <a:pt x="1" y="94"/>
                    <a:pt x="15" y="109"/>
                    <a:pt x="21" y="108"/>
                  </a:cubicBezTo>
                  <a:cubicBezTo>
                    <a:pt x="18" y="109"/>
                    <a:pt x="14" y="109"/>
                    <a:pt x="11" y="108"/>
                  </a:cubicBezTo>
                  <a:cubicBezTo>
                    <a:pt x="14" y="109"/>
                    <a:pt x="16" y="110"/>
                    <a:pt x="18" y="111"/>
                  </a:cubicBezTo>
                  <a:cubicBezTo>
                    <a:pt x="12" y="109"/>
                    <a:pt x="6" y="109"/>
                    <a:pt x="0" y="111"/>
                  </a:cubicBezTo>
                  <a:cubicBezTo>
                    <a:pt x="1" y="112"/>
                    <a:pt x="3" y="112"/>
                    <a:pt x="4" y="113"/>
                  </a:cubicBezTo>
                  <a:cubicBezTo>
                    <a:pt x="4" y="118"/>
                    <a:pt x="4" y="117"/>
                    <a:pt x="8" y="119"/>
                  </a:cubicBezTo>
                  <a:cubicBezTo>
                    <a:pt x="6" y="120"/>
                    <a:pt x="4" y="121"/>
                    <a:pt x="3" y="122"/>
                  </a:cubicBezTo>
                  <a:cubicBezTo>
                    <a:pt x="4" y="124"/>
                    <a:pt x="9" y="129"/>
                    <a:pt x="10" y="131"/>
                  </a:cubicBezTo>
                  <a:cubicBezTo>
                    <a:pt x="11" y="130"/>
                    <a:pt x="12" y="128"/>
                    <a:pt x="13" y="127"/>
                  </a:cubicBezTo>
                  <a:cubicBezTo>
                    <a:pt x="14" y="124"/>
                    <a:pt x="47" y="146"/>
                    <a:pt x="49" y="150"/>
                  </a:cubicBezTo>
                  <a:cubicBezTo>
                    <a:pt x="51" y="153"/>
                    <a:pt x="52" y="156"/>
                    <a:pt x="52" y="160"/>
                  </a:cubicBezTo>
                  <a:cubicBezTo>
                    <a:pt x="52" y="159"/>
                    <a:pt x="52" y="159"/>
                    <a:pt x="52" y="159"/>
                  </a:cubicBezTo>
                  <a:cubicBezTo>
                    <a:pt x="51" y="159"/>
                    <a:pt x="52" y="159"/>
                    <a:pt x="51" y="159"/>
                  </a:cubicBezTo>
                  <a:cubicBezTo>
                    <a:pt x="50" y="159"/>
                    <a:pt x="50" y="159"/>
                    <a:pt x="50" y="159"/>
                  </a:cubicBezTo>
                  <a:cubicBezTo>
                    <a:pt x="49" y="159"/>
                    <a:pt x="49" y="159"/>
                    <a:pt x="49" y="159"/>
                  </a:cubicBezTo>
                  <a:cubicBezTo>
                    <a:pt x="49" y="159"/>
                    <a:pt x="48" y="158"/>
                    <a:pt x="48" y="158"/>
                  </a:cubicBezTo>
                  <a:cubicBezTo>
                    <a:pt x="48" y="159"/>
                    <a:pt x="47" y="159"/>
                    <a:pt x="48" y="160"/>
                  </a:cubicBezTo>
                  <a:cubicBezTo>
                    <a:pt x="48" y="160"/>
                    <a:pt x="49" y="160"/>
                    <a:pt x="49" y="160"/>
                  </a:cubicBezTo>
                  <a:cubicBezTo>
                    <a:pt x="49" y="160"/>
                    <a:pt x="51" y="160"/>
                    <a:pt x="51" y="160"/>
                  </a:cubicBezTo>
                  <a:cubicBezTo>
                    <a:pt x="52" y="160"/>
                    <a:pt x="52" y="160"/>
                    <a:pt x="52" y="160"/>
                  </a:cubicBezTo>
                  <a:cubicBezTo>
                    <a:pt x="52" y="160"/>
                    <a:pt x="52" y="160"/>
                    <a:pt x="53" y="160"/>
                  </a:cubicBezTo>
                  <a:cubicBezTo>
                    <a:pt x="54" y="168"/>
                    <a:pt x="53" y="177"/>
                    <a:pt x="52" y="185"/>
                  </a:cubicBezTo>
                  <a:cubicBezTo>
                    <a:pt x="52" y="185"/>
                    <a:pt x="51" y="186"/>
                    <a:pt x="51" y="186"/>
                  </a:cubicBezTo>
                  <a:cubicBezTo>
                    <a:pt x="50" y="186"/>
                    <a:pt x="50" y="186"/>
                    <a:pt x="49" y="187"/>
                  </a:cubicBezTo>
                  <a:cubicBezTo>
                    <a:pt x="49" y="187"/>
                    <a:pt x="48" y="188"/>
                    <a:pt x="49" y="188"/>
                  </a:cubicBezTo>
                  <a:cubicBezTo>
                    <a:pt x="49" y="189"/>
                    <a:pt x="51" y="187"/>
                    <a:pt x="52" y="186"/>
                  </a:cubicBezTo>
                  <a:cubicBezTo>
                    <a:pt x="52" y="186"/>
                    <a:pt x="52" y="186"/>
                    <a:pt x="52" y="186"/>
                  </a:cubicBezTo>
                  <a:cubicBezTo>
                    <a:pt x="52" y="190"/>
                    <a:pt x="52" y="193"/>
                    <a:pt x="52" y="197"/>
                  </a:cubicBezTo>
                  <a:cubicBezTo>
                    <a:pt x="50" y="199"/>
                    <a:pt x="48" y="201"/>
                    <a:pt x="45" y="203"/>
                  </a:cubicBezTo>
                  <a:cubicBezTo>
                    <a:pt x="46" y="202"/>
                    <a:pt x="53" y="198"/>
                    <a:pt x="56" y="195"/>
                  </a:cubicBezTo>
                  <a:cubicBezTo>
                    <a:pt x="60" y="201"/>
                    <a:pt x="61" y="201"/>
                    <a:pt x="62" y="208"/>
                  </a:cubicBezTo>
                  <a:cubicBezTo>
                    <a:pt x="62" y="209"/>
                    <a:pt x="64" y="208"/>
                    <a:pt x="64" y="209"/>
                  </a:cubicBezTo>
                  <a:cubicBezTo>
                    <a:pt x="64" y="210"/>
                    <a:pt x="62" y="209"/>
                    <a:pt x="61" y="211"/>
                  </a:cubicBezTo>
                  <a:cubicBezTo>
                    <a:pt x="63" y="212"/>
                    <a:pt x="64" y="211"/>
                    <a:pt x="66" y="212"/>
                  </a:cubicBezTo>
                  <a:cubicBezTo>
                    <a:pt x="66" y="213"/>
                    <a:pt x="62" y="212"/>
                    <a:pt x="61" y="212"/>
                  </a:cubicBezTo>
                  <a:cubicBezTo>
                    <a:pt x="64" y="216"/>
                    <a:pt x="63" y="214"/>
                    <a:pt x="62" y="216"/>
                  </a:cubicBezTo>
                  <a:cubicBezTo>
                    <a:pt x="63" y="217"/>
                    <a:pt x="65" y="217"/>
                    <a:pt x="65" y="219"/>
                  </a:cubicBezTo>
                  <a:cubicBezTo>
                    <a:pt x="65" y="219"/>
                    <a:pt x="63" y="219"/>
                    <a:pt x="63" y="219"/>
                  </a:cubicBezTo>
                  <a:cubicBezTo>
                    <a:pt x="58" y="216"/>
                    <a:pt x="52" y="216"/>
                    <a:pt x="46" y="214"/>
                  </a:cubicBezTo>
                  <a:cubicBezTo>
                    <a:pt x="52" y="221"/>
                    <a:pt x="56" y="225"/>
                    <a:pt x="67" y="225"/>
                  </a:cubicBezTo>
                  <a:cubicBezTo>
                    <a:pt x="66" y="227"/>
                    <a:pt x="64" y="231"/>
                    <a:pt x="64" y="231"/>
                  </a:cubicBezTo>
                  <a:cubicBezTo>
                    <a:pt x="64" y="231"/>
                    <a:pt x="61" y="234"/>
                    <a:pt x="60" y="234"/>
                  </a:cubicBezTo>
                  <a:cubicBezTo>
                    <a:pt x="61" y="234"/>
                    <a:pt x="64" y="235"/>
                    <a:pt x="64" y="235"/>
                  </a:cubicBezTo>
                  <a:cubicBezTo>
                    <a:pt x="61" y="239"/>
                    <a:pt x="65" y="235"/>
                    <a:pt x="64" y="237"/>
                  </a:cubicBezTo>
                  <a:cubicBezTo>
                    <a:pt x="61" y="238"/>
                    <a:pt x="61" y="237"/>
                    <a:pt x="59" y="236"/>
                  </a:cubicBezTo>
                  <a:cubicBezTo>
                    <a:pt x="58" y="236"/>
                    <a:pt x="57" y="240"/>
                    <a:pt x="58" y="240"/>
                  </a:cubicBezTo>
                  <a:cubicBezTo>
                    <a:pt x="57" y="240"/>
                    <a:pt x="55" y="241"/>
                    <a:pt x="54" y="241"/>
                  </a:cubicBezTo>
                  <a:cubicBezTo>
                    <a:pt x="54" y="241"/>
                    <a:pt x="54" y="241"/>
                    <a:pt x="54" y="241"/>
                  </a:cubicBezTo>
                  <a:cubicBezTo>
                    <a:pt x="54" y="241"/>
                    <a:pt x="53" y="240"/>
                    <a:pt x="53" y="240"/>
                  </a:cubicBezTo>
                  <a:cubicBezTo>
                    <a:pt x="52" y="240"/>
                    <a:pt x="51" y="241"/>
                    <a:pt x="52" y="241"/>
                  </a:cubicBezTo>
                  <a:cubicBezTo>
                    <a:pt x="53" y="241"/>
                    <a:pt x="53" y="241"/>
                    <a:pt x="53" y="241"/>
                  </a:cubicBezTo>
                  <a:cubicBezTo>
                    <a:pt x="52" y="242"/>
                    <a:pt x="50" y="242"/>
                    <a:pt x="48" y="243"/>
                  </a:cubicBezTo>
                  <a:cubicBezTo>
                    <a:pt x="48" y="243"/>
                    <a:pt x="49" y="245"/>
                    <a:pt x="49" y="245"/>
                  </a:cubicBezTo>
                  <a:cubicBezTo>
                    <a:pt x="49" y="245"/>
                    <a:pt x="54" y="245"/>
                    <a:pt x="54" y="245"/>
                  </a:cubicBezTo>
                  <a:cubicBezTo>
                    <a:pt x="55" y="246"/>
                    <a:pt x="53" y="244"/>
                    <a:pt x="53" y="244"/>
                  </a:cubicBezTo>
                  <a:cubicBezTo>
                    <a:pt x="53" y="244"/>
                    <a:pt x="57" y="243"/>
                    <a:pt x="57" y="243"/>
                  </a:cubicBezTo>
                  <a:cubicBezTo>
                    <a:pt x="57" y="244"/>
                    <a:pt x="56" y="246"/>
                    <a:pt x="55" y="246"/>
                  </a:cubicBezTo>
                  <a:cubicBezTo>
                    <a:pt x="55" y="250"/>
                    <a:pt x="49" y="250"/>
                    <a:pt x="41" y="252"/>
                  </a:cubicBezTo>
                  <a:cubicBezTo>
                    <a:pt x="46" y="252"/>
                    <a:pt x="50" y="251"/>
                    <a:pt x="55" y="250"/>
                  </a:cubicBezTo>
                  <a:cubicBezTo>
                    <a:pt x="56" y="251"/>
                    <a:pt x="56" y="252"/>
                    <a:pt x="59" y="252"/>
                  </a:cubicBezTo>
                  <a:cubicBezTo>
                    <a:pt x="58" y="252"/>
                    <a:pt x="56" y="253"/>
                    <a:pt x="54" y="253"/>
                  </a:cubicBezTo>
                  <a:cubicBezTo>
                    <a:pt x="54" y="253"/>
                    <a:pt x="55" y="254"/>
                    <a:pt x="57" y="255"/>
                  </a:cubicBezTo>
                  <a:cubicBezTo>
                    <a:pt x="49" y="254"/>
                    <a:pt x="46" y="255"/>
                    <a:pt x="39" y="257"/>
                  </a:cubicBezTo>
                  <a:cubicBezTo>
                    <a:pt x="42" y="256"/>
                    <a:pt x="46" y="256"/>
                    <a:pt x="49" y="257"/>
                  </a:cubicBezTo>
                  <a:cubicBezTo>
                    <a:pt x="46" y="258"/>
                    <a:pt x="41" y="259"/>
                    <a:pt x="38" y="258"/>
                  </a:cubicBezTo>
                  <a:cubicBezTo>
                    <a:pt x="40" y="259"/>
                    <a:pt x="38" y="260"/>
                    <a:pt x="38" y="260"/>
                  </a:cubicBezTo>
                  <a:cubicBezTo>
                    <a:pt x="39" y="261"/>
                    <a:pt x="43" y="260"/>
                    <a:pt x="44" y="261"/>
                  </a:cubicBezTo>
                  <a:cubicBezTo>
                    <a:pt x="44" y="262"/>
                    <a:pt x="42" y="263"/>
                    <a:pt x="43" y="264"/>
                  </a:cubicBezTo>
                  <a:cubicBezTo>
                    <a:pt x="42" y="264"/>
                    <a:pt x="39" y="264"/>
                    <a:pt x="39" y="264"/>
                  </a:cubicBezTo>
                  <a:cubicBezTo>
                    <a:pt x="39" y="265"/>
                    <a:pt x="40" y="265"/>
                    <a:pt x="41" y="265"/>
                  </a:cubicBezTo>
                  <a:cubicBezTo>
                    <a:pt x="39" y="266"/>
                    <a:pt x="36" y="268"/>
                    <a:pt x="36" y="268"/>
                  </a:cubicBezTo>
                  <a:cubicBezTo>
                    <a:pt x="40" y="267"/>
                    <a:pt x="47" y="266"/>
                    <a:pt x="52" y="263"/>
                  </a:cubicBezTo>
                  <a:cubicBezTo>
                    <a:pt x="47" y="265"/>
                    <a:pt x="42" y="268"/>
                    <a:pt x="37" y="271"/>
                  </a:cubicBezTo>
                  <a:cubicBezTo>
                    <a:pt x="37" y="271"/>
                    <a:pt x="37" y="271"/>
                    <a:pt x="37" y="271"/>
                  </a:cubicBezTo>
                  <a:cubicBezTo>
                    <a:pt x="40" y="271"/>
                    <a:pt x="42" y="270"/>
                    <a:pt x="45" y="270"/>
                  </a:cubicBezTo>
                  <a:cubicBezTo>
                    <a:pt x="45" y="270"/>
                    <a:pt x="45" y="270"/>
                    <a:pt x="45" y="270"/>
                  </a:cubicBezTo>
                  <a:cubicBezTo>
                    <a:pt x="42" y="275"/>
                    <a:pt x="45" y="276"/>
                    <a:pt x="50" y="275"/>
                  </a:cubicBezTo>
                  <a:cubicBezTo>
                    <a:pt x="46" y="276"/>
                    <a:pt x="43" y="279"/>
                    <a:pt x="39" y="279"/>
                  </a:cubicBezTo>
                  <a:cubicBezTo>
                    <a:pt x="40" y="284"/>
                    <a:pt x="42" y="282"/>
                    <a:pt x="45" y="283"/>
                  </a:cubicBezTo>
                  <a:cubicBezTo>
                    <a:pt x="44" y="284"/>
                    <a:pt x="40" y="284"/>
                    <a:pt x="40" y="286"/>
                  </a:cubicBezTo>
                  <a:cubicBezTo>
                    <a:pt x="40" y="286"/>
                    <a:pt x="41" y="289"/>
                    <a:pt x="41" y="289"/>
                  </a:cubicBezTo>
                  <a:cubicBezTo>
                    <a:pt x="42" y="289"/>
                    <a:pt x="43" y="289"/>
                    <a:pt x="44" y="288"/>
                  </a:cubicBezTo>
                  <a:cubicBezTo>
                    <a:pt x="44" y="289"/>
                    <a:pt x="43" y="289"/>
                    <a:pt x="43" y="289"/>
                  </a:cubicBezTo>
                  <a:cubicBezTo>
                    <a:pt x="44" y="290"/>
                    <a:pt x="44" y="289"/>
                    <a:pt x="45" y="289"/>
                  </a:cubicBezTo>
                  <a:cubicBezTo>
                    <a:pt x="45" y="288"/>
                    <a:pt x="45" y="288"/>
                    <a:pt x="45" y="288"/>
                  </a:cubicBezTo>
                  <a:cubicBezTo>
                    <a:pt x="47" y="287"/>
                    <a:pt x="49" y="286"/>
                    <a:pt x="52" y="285"/>
                  </a:cubicBezTo>
                  <a:cubicBezTo>
                    <a:pt x="51" y="286"/>
                    <a:pt x="51" y="289"/>
                    <a:pt x="52" y="290"/>
                  </a:cubicBezTo>
                  <a:cubicBezTo>
                    <a:pt x="51" y="290"/>
                    <a:pt x="49" y="288"/>
                    <a:pt x="48" y="288"/>
                  </a:cubicBezTo>
                  <a:cubicBezTo>
                    <a:pt x="49" y="289"/>
                    <a:pt x="49" y="289"/>
                    <a:pt x="50" y="290"/>
                  </a:cubicBezTo>
                  <a:cubicBezTo>
                    <a:pt x="47" y="290"/>
                    <a:pt x="45" y="291"/>
                    <a:pt x="42" y="292"/>
                  </a:cubicBezTo>
                  <a:cubicBezTo>
                    <a:pt x="44" y="292"/>
                    <a:pt x="48" y="292"/>
                    <a:pt x="50" y="291"/>
                  </a:cubicBezTo>
                  <a:cubicBezTo>
                    <a:pt x="47" y="292"/>
                    <a:pt x="44" y="292"/>
                    <a:pt x="42" y="293"/>
                  </a:cubicBezTo>
                  <a:cubicBezTo>
                    <a:pt x="44" y="296"/>
                    <a:pt x="44" y="293"/>
                    <a:pt x="42" y="296"/>
                  </a:cubicBezTo>
                  <a:cubicBezTo>
                    <a:pt x="43" y="297"/>
                    <a:pt x="47" y="296"/>
                    <a:pt x="47" y="296"/>
                  </a:cubicBezTo>
                  <a:cubicBezTo>
                    <a:pt x="46" y="297"/>
                    <a:pt x="44" y="298"/>
                    <a:pt x="43" y="299"/>
                  </a:cubicBezTo>
                  <a:cubicBezTo>
                    <a:pt x="44" y="300"/>
                    <a:pt x="46" y="300"/>
                    <a:pt x="47" y="300"/>
                  </a:cubicBezTo>
                  <a:cubicBezTo>
                    <a:pt x="47" y="301"/>
                    <a:pt x="44" y="300"/>
                    <a:pt x="43" y="301"/>
                  </a:cubicBezTo>
                  <a:cubicBezTo>
                    <a:pt x="45" y="303"/>
                    <a:pt x="47" y="303"/>
                    <a:pt x="48" y="305"/>
                  </a:cubicBezTo>
                  <a:cubicBezTo>
                    <a:pt x="48" y="306"/>
                    <a:pt x="46" y="308"/>
                    <a:pt x="47" y="309"/>
                  </a:cubicBezTo>
                  <a:cubicBezTo>
                    <a:pt x="49" y="316"/>
                    <a:pt x="51" y="313"/>
                    <a:pt x="49" y="319"/>
                  </a:cubicBezTo>
                  <a:cubicBezTo>
                    <a:pt x="49" y="319"/>
                    <a:pt x="56" y="323"/>
                    <a:pt x="63" y="327"/>
                  </a:cubicBezTo>
                  <a:cubicBezTo>
                    <a:pt x="63" y="327"/>
                    <a:pt x="63" y="327"/>
                    <a:pt x="63" y="327"/>
                  </a:cubicBezTo>
                  <a:cubicBezTo>
                    <a:pt x="63" y="328"/>
                    <a:pt x="64" y="328"/>
                    <a:pt x="64" y="328"/>
                  </a:cubicBezTo>
                  <a:cubicBezTo>
                    <a:pt x="71" y="331"/>
                    <a:pt x="79" y="335"/>
                    <a:pt x="81" y="335"/>
                  </a:cubicBezTo>
                  <a:cubicBezTo>
                    <a:pt x="86" y="326"/>
                    <a:pt x="90" y="315"/>
                    <a:pt x="95" y="308"/>
                  </a:cubicBezTo>
                  <a:cubicBezTo>
                    <a:pt x="95" y="308"/>
                    <a:pt x="93" y="306"/>
                    <a:pt x="93" y="305"/>
                  </a:cubicBezTo>
                  <a:cubicBezTo>
                    <a:pt x="94" y="304"/>
                    <a:pt x="95" y="307"/>
                    <a:pt x="96" y="306"/>
                  </a:cubicBezTo>
                  <a:cubicBezTo>
                    <a:pt x="96" y="306"/>
                    <a:pt x="96" y="306"/>
                    <a:pt x="96" y="306"/>
                  </a:cubicBezTo>
                  <a:cubicBezTo>
                    <a:pt x="94" y="302"/>
                    <a:pt x="99" y="298"/>
                    <a:pt x="103" y="297"/>
                  </a:cubicBezTo>
                  <a:cubicBezTo>
                    <a:pt x="101" y="292"/>
                    <a:pt x="103" y="290"/>
                    <a:pt x="104" y="285"/>
                  </a:cubicBezTo>
                  <a:cubicBezTo>
                    <a:pt x="110" y="285"/>
                    <a:pt x="117" y="283"/>
                    <a:pt x="123" y="280"/>
                  </a:cubicBezTo>
                  <a:cubicBezTo>
                    <a:pt x="123" y="281"/>
                    <a:pt x="124" y="282"/>
                    <a:pt x="125" y="281"/>
                  </a:cubicBezTo>
                  <a:cubicBezTo>
                    <a:pt x="125" y="281"/>
                    <a:pt x="126" y="281"/>
                    <a:pt x="127" y="281"/>
                  </a:cubicBezTo>
                  <a:cubicBezTo>
                    <a:pt x="127" y="281"/>
                    <a:pt x="126" y="281"/>
                    <a:pt x="125" y="280"/>
                  </a:cubicBezTo>
                  <a:cubicBezTo>
                    <a:pt x="133" y="277"/>
                    <a:pt x="141" y="273"/>
                    <a:pt x="146" y="268"/>
                  </a:cubicBezTo>
                  <a:cubicBezTo>
                    <a:pt x="145" y="269"/>
                    <a:pt x="158" y="258"/>
                    <a:pt x="160" y="253"/>
                  </a:cubicBezTo>
                  <a:cubicBezTo>
                    <a:pt x="161" y="253"/>
                    <a:pt x="161" y="253"/>
                    <a:pt x="161" y="253"/>
                  </a:cubicBezTo>
                  <a:cubicBezTo>
                    <a:pt x="162" y="254"/>
                    <a:pt x="162" y="253"/>
                    <a:pt x="162" y="254"/>
                  </a:cubicBezTo>
                  <a:cubicBezTo>
                    <a:pt x="162" y="254"/>
                    <a:pt x="162" y="254"/>
                    <a:pt x="162" y="254"/>
                  </a:cubicBezTo>
                  <a:cubicBezTo>
                    <a:pt x="163" y="263"/>
                    <a:pt x="186" y="252"/>
                    <a:pt x="202" y="243"/>
                  </a:cubicBezTo>
                  <a:cubicBezTo>
                    <a:pt x="208" y="239"/>
                    <a:pt x="213" y="236"/>
                    <a:pt x="215" y="235"/>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44" name="Google Shape;644;p24"/>
            <p:cNvSpPr/>
            <p:nvPr/>
          </p:nvSpPr>
          <p:spPr>
            <a:xfrm>
              <a:off x="2984" y="1303"/>
              <a:ext cx="2" cy="2"/>
            </a:xfrm>
            <a:custGeom>
              <a:rect b="b" l="l" r="r" t="t"/>
              <a:pathLst>
                <a:path extrusionOk="0" h="1" w="1">
                  <a:moveTo>
                    <a:pt x="0" y="0"/>
                  </a:moveTo>
                  <a:cubicBezTo>
                    <a:pt x="1" y="0"/>
                    <a:pt x="1" y="1"/>
                    <a:pt x="1" y="1"/>
                  </a:cubicBezTo>
                  <a:cubicBezTo>
                    <a:pt x="1" y="1"/>
                    <a:pt x="1" y="1"/>
                    <a:pt x="0"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45" name="Google Shape;645;p24"/>
            <p:cNvSpPr/>
            <p:nvPr/>
          </p:nvSpPr>
          <p:spPr>
            <a:xfrm>
              <a:off x="2974" y="1556"/>
              <a:ext cx="5" cy="3"/>
            </a:xfrm>
            <a:custGeom>
              <a:rect b="b" l="l" r="r" t="t"/>
              <a:pathLst>
                <a:path extrusionOk="0" h="1" w="2">
                  <a:moveTo>
                    <a:pt x="1" y="1"/>
                  </a:moveTo>
                  <a:cubicBezTo>
                    <a:pt x="2" y="0"/>
                    <a:pt x="1" y="0"/>
                    <a:pt x="1" y="0"/>
                  </a:cubicBezTo>
                  <a:cubicBezTo>
                    <a:pt x="1" y="0"/>
                    <a:pt x="0" y="0"/>
                    <a:pt x="0" y="0"/>
                  </a:cubicBezTo>
                  <a:cubicBezTo>
                    <a:pt x="1" y="1"/>
                    <a:pt x="1" y="1"/>
                    <a:pt x="1"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46" name="Google Shape;646;p24"/>
            <p:cNvSpPr/>
            <p:nvPr/>
          </p:nvSpPr>
          <p:spPr>
            <a:xfrm>
              <a:off x="3012" y="1575"/>
              <a:ext cx="10" cy="5"/>
            </a:xfrm>
            <a:custGeom>
              <a:rect b="b" l="l" r="r" t="t"/>
              <a:pathLst>
                <a:path extrusionOk="0" h="2" w="4">
                  <a:moveTo>
                    <a:pt x="1" y="1"/>
                  </a:moveTo>
                  <a:cubicBezTo>
                    <a:pt x="1" y="2"/>
                    <a:pt x="2" y="2"/>
                    <a:pt x="3" y="2"/>
                  </a:cubicBezTo>
                  <a:cubicBezTo>
                    <a:pt x="4" y="2"/>
                    <a:pt x="3" y="2"/>
                    <a:pt x="3" y="1"/>
                  </a:cubicBezTo>
                  <a:cubicBezTo>
                    <a:pt x="3" y="1"/>
                    <a:pt x="2" y="1"/>
                    <a:pt x="1" y="0"/>
                  </a:cubicBezTo>
                  <a:cubicBezTo>
                    <a:pt x="1" y="0"/>
                    <a:pt x="0" y="0"/>
                    <a:pt x="0" y="0"/>
                  </a:cubicBezTo>
                  <a:cubicBezTo>
                    <a:pt x="0" y="1"/>
                    <a:pt x="1" y="1"/>
                    <a:pt x="1"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47" name="Google Shape;647;p24"/>
            <p:cNvSpPr/>
            <p:nvPr/>
          </p:nvSpPr>
          <p:spPr>
            <a:xfrm>
              <a:off x="2993" y="1570"/>
              <a:ext cx="5" cy="8"/>
            </a:xfrm>
            <a:custGeom>
              <a:rect b="b" l="l" r="r" t="t"/>
              <a:pathLst>
                <a:path extrusionOk="0" h="3" w="2">
                  <a:moveTo>
                    <a:pt x="2" y="1"/>
                  </a:moveTo>
                  <a:cubicBezTo>
                    <a:pt x="2" y="0"/>
                    <a:pt x="1" y="0"/>
                    <a:pt x="1" y="0"/>
                  </a:cubicBezTo>
                  <a:cubicBezTo>
                    <a:pt x="0" y="1"/>
                    <a:pt x="0" y="2"/>
                    <a:pt x="0" y="2"/>
                  </a:cubicBezTo>
                  <a:cubicBezTo>
                    <a:pt x="0" y="3"/>
                    <a:pt x="2" y="2"/>
                    <a:pt x="2"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48" name="Google Shape;648;p24"/>
            <p:cNvSpPr/>
            <p:nvPr/>
          </p:nvSpPr>
          <p:spPr>
            <a:xfrm>
              <a:off x="2932" y="1466"/>
              <a:ext cx="12" cy="5"/>
            </a:xfrm>
            <a:custGeom>
              <a:rect b="b" l="l" r="r" t="t"/>
              <a:pathLst>
                <a:path extrusionOk="0" h="2" w="5">
                  <a:moveTo>
                    <a:pt x="4" y="0"/>
                  </a:moveTo>
                  <a:cubicBezTo>
                    <a:pt x="3" y="0"/>
                    <a:pt x="2" y="1"/>
                    <a:pt x="1" y="1"/>
                  </a:cubicBezTo>
                  <a:cubicBezTo>
                    <a:pt x="0" y="2"/>
                    <a:pt x="2" y="1"/>
                    <a:pt x="3" y="1"/>
                  </a:cubicBezTo>
                  <a:cubicBezTo>
                    <a:pt x="5" y="0"/>
                    <a:pt x="4" y="0"/>
                    <a:pt x="4"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49" name="Google Shape;649;p24"/>
            <p:cNvSpPr/>
            <p:nvPr/>
          </p:nvSpPr>
          <p:spPr>
            <a:xfrm>
              <a:off x="3010" y="1582"/>
              <a:ext cx="7" cy="3"/>
            </a:xfrm>
            <a:custGeom>
              <a:rect b="b" l="l" r="r" t="t"/>
              <a:pathLst>
                <a:path extrusionOk="0" h="1" w="3">
                  <a:moveTo>
                    <a:pt x="0" y="1"/>
                  </a:moveTo>
                  <a:cubicBezTo>
                    <a:pt x="1" y="1"/>
                    <a:pt x="1" y="1"/>
                    <a:pt x="2" y="1"/>
                  </a:cubicBezTo>
                  <a:cubicBezTo>
                    <a:pt x="2" y="1"/>
                    <a:pt x="3" y="1"/>
                    <a:pt x="3" y="1"/>
                  </a:cubicBezTo>
                  <a:cubicBezTo>
                    <a:pt x="3" y="0"/>
                    <a:pt x="2" y="0"/>
                    <a:pt x="2" y="0"/>
                  </a:cubicBezTo>
                  <a:cubicBezTo>
                    <a:pt x="1" y="0"/>
                    <a:pt x="0" y="1"/>
                    <a:pt x="0"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50" name="Google Shape;650;p24"/>
            <p:cNvSpPr/>
            <p:nvPr/>
          </p:nvSpPr>
          <p:spPr>
            <a:xfrm>
              <a:off x="3031" y="1559"/>
              <a:ext cx="5" cy="2"/>
            </a:xfrm>
            <a:custGeom>
              <a:rect b="b" l="l" r="r" t="t"/>
              <a:pathLst>
                <a:path extrusionOk="0" h="1" w="2">
                  <a:moveTo>
                    <a:pt x="2" y="0"/>
                  </a:moveTo>
                  <a:cubicBezTo>
                    <a:pt x="2" y="0"/>
                    <a:pt x="1" y="0"/>
                    <a:pt x="1" y="0"/>
                  </a:cubicBezTo>
                  <a:cubicBezTo>
                    <a:pt x="0" y="0"/>
                    <a:pt x="0" y="1"/>
                    <a:pt x="1" y="1"/>
                  </a:cubicBezTo>
                  <a:cubicBezTo>
                    <a:pt x="2" y="1"/>
                    <a:pt x="2" y="1"/>
                    <a:pt x="2"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51" name="Google Shape;651;p24"/>
            <p:cNvSpPr/>
            <p:nvPr/>
          </p:nvSpPr>
          <p:spPr>
            <a:xfrm>
              <a:off x="2946" y="1348"/>
              <a:ext cx="9" cy="2"/>
            </a:xfrm>
            <a:custGeom>
              <a:rect b="b" l="l" r="r" t="t"/>
              <a:pathLst>
                <a:path extrusionOk="0" h="1" w="4">
                  <a:moveTo>
                    <a:pt x="1" y="1"/>
                  </a:moveTo>
                  <a:cubicBezTo>
                    <a:pt x="2" y="1"/>
                    <a:pt x="4" y="1"/>
                    <a:pt x="4" y="1"/>
                  </a:cubicBezTo>
                  <a:cubicBezTo>
                    <a:pt x="4" y="0"/>
                    <a:pt x="3" y="0"/>
                    <a:pt x="3" y="0"/>
                  </a:cubicBezTo>
                  <a:cubicBezTo>
                    <a:pt x="2" y="0"/>
                    <a:pt x="0" y="0"/>
                    <a:pt x="1"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52" name="Google Shape;652;p24"/>
            <p:cNvSpPr/>
            <p:nvPr/>
          </p:nvSpPr>
          <p:spPr>
            <a:xfrm>
              <a:off x="2939" y="1353"/>
              <a:ext cx="9" cy="2"/>
            </a:xfrm>
            <a:custGeom>
              <a:rect b="b" l="l" r="r" t="t"/>
              <a:pathLst>
                <a:path extrusionOk="0" h="1" w="4">
                  <a:moveTo>
                    <a:pt x="2" y="1"/>
                  </a:moveTo>
                  <a:cubicBezTo>
                    <a:pt x="3" y="1"/>
                    <a:pt x="4" y="0"/>
                    <a:pt x="4" y="0"/>
                  </a:cubicBezTo>
                  <a:cubicBezTo>
                    <a:pt x="4" y="0"/>
                    <a:pt x="2" y="0"/>
                    <a:pt x="2" y="0"/>
                  </a:cubicBezTo>
                  <a:cubicBezTo>
                    <a:pt x="2" y="0"/>
                    <a:pt x="0" y="0"/>
                    <a:pt x="2"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53" name="Google Shape;653;p24"/>
            <p:cNvSpPr/>
            <p:nvPr/>
          </p:nvSpPr>
          <p:spPr>
            <a:xfrm>
              <a:off x="2934" y="1291"/>
              <a:ext cx="5" cy="7"/>
            </a:xfrm>
            <a:custGeom>
              <a:rect b="b" l="l" r="r" t="t"/>
              <a:pathLst>
                <a:path extrusionOk="0" h="3" w="2">
                  <a:moveTo>
                    <a:pt x="2" y="2"/>
                  </a:moveTo>
                  <a:cubicBezTo>
                    <a:pt x="2" y="1"/>
                    <a:pt x="1" y="0"/>
                    <a:pt x="1" y="0"/>
                  </a:cubicBezTo>
                  <a:cubicBezTo>
                    <a:pt x="0" y="0"/>
                    <a:pt x="0" y="2"/>
                    <a:pt x="1" y="2"/>
                  </a:cubicBezTo>
                  <a:cubicBezTo>
                    <a:pt x="2" y="3"/>
                    <a:pt x="2" y="2"/>
                    <a:pt x="2" y="2"/>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54" name="Google Shape;654;p24"/>
            <p:cNvSpPr/>
            <p:nvPr/>
          </p:nvSpPr>
          <p:spPr>
            <a:xfrm>
              <a:off x="2953" y="1364"/>
              <a:ext cx="7" cy="3"/>
            </a:xfrm>
            <a:custGeom>
              <a:rect b="b" l="l" r="r" t="t"/>
              <a:pathLst>
                <a:path extrusionOk="0" h="1" w="3">
                  <a:moveTo>
                    <a:pt x="3" y="1"/>
                  </a:moveTo>
                  <a:cubicBezTo>
                    <a:pt x="2" y="0"/>
                    <a:pt x="2" y="0"/>
                    <a:pt x="0" y="0"/>
                  </a:cubicBezTo>
                  <a:cubicBezTo>
                    <a:pt x="0" y="0"/>
                    <a:pt x="0" y="1"/>
                    <a:pt x="1" y="1"/>
                  </a:cubicBezTo>
                  <a:cubicBezTo>
                    <a:pt x="2" y="1"/>
                    <a:pt x="3" y="1"/>
                    <a:pt x="3"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55" name="Google Shape;655;p24"/>
            <p:cNvSpPr/>
            <p:nvPr/>
          </p:nvSpPr>
          <p:spPr>
            <a:xfrm>
              <a:off x="2922" y="1405"/>
              <a:ext cx="3" cy="0"/>
            </a:xfrm>
            <a:custGeom>
              <a:rect b="b" l="l" r="r" t="t"/>
              <a:pathLst>
                <a:path extrusionOk="0" h="120000" w="1">
                  <a:moveTo>
                    <a:pt x="1" y="0"/>
                  </a:moveTo>
                  <a:cubicBezTo>
                    <a:pt x="1" y="0"/>
                    <a:pt x="1" y="0"/>
                    <a:pt x="1" y="0"/>
                  </a:cubicBezTo>
                  <a:cubicBezTo>
                    <a:pt x="1" y="0"/>
                    <a:pt x="1" y="0"/>
                    <a:pt x="1" y="0"/>
                  </a:cubicBezTo>
                  <a:cubicBezTo>
                    <a:pt x="0" y="0"/>
                    <a:pt x="0" y="0"/>
                    <a:pt x="1"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56" name="Google Shape;656;p24"/>
            <p:cNvSpPr/>
            <p:nvPr/>
          </p:nvSpPr>
          <p:spPr>
            <a:xfrm>
              <a:off x="2929" y="1301"/>
              <a:ext cx="38" cy="33"/>
            </a:xfrm>
            <a:custGeom>
              <a:rect b="b" l="l" r="r" t="t"/>
              <a:pathLst>
                <a:path extrusionOk="0" h="14" w="16">
                  <a:moveTo>
                    <a:pt x="1" y="8"/>
                  </a:moveTo>
                  <a:cubicBezTo>
                    <a:pt x="0" y="9"/>
                    <a:pt x="1" y="9"/>
                    <a:pt x="2" y="10"/>
                  </a:cubicBezTo>
                  <a:cubicBezTo>
                    <a:pt x="3" y="10"/>
                    <a:pt x="3" y="10"/>
                    <a:pt x="4" y="10"/>
                  </a:cubicBezTo>
                  <a:cubicBezTo>
                    <a:pt x="5" y="10"/>
                    <a:pt x="4" y="11"/>
                    <a:pt x="5" y="11"/>
                  </a:cubicBezTo>
                  <a:cubicBezTo>
                    <a:pt x="6" y="11"/>
                    <a:pt x="6" y="11"/>
                    <a:pt x="7" y="10"/>
                  </a:cubicBezTo>
                  <a:cubicBezTo>
                    <a:pt x="8" y="10"/>
                    <a:pt x="7" y="11"/>
                    <a:pt x="7" y="11"/>
                  </a:cubicBezTo>
                  <a:cubicBezTo>
                    <a:pt x="6" y="12"/>
                    <a:pt x="6" y="12"/>
                    <a:pt x="4" y="11"/>
                  </a:cubicBezTo>
                  <a:cubicBezTo>
                    <a:pt x="3" y="11"/>
                    <a:pt x="3" y="12"/>
                    <a:pt x="3" y="12"/>
                  </a:cubicBezTo>
                  <a:cubicBezTo>
                    <a:pt x="3" y="13"/>
                    <a:pt x="4" y="13"/>
                    <a:pt x="5" y="13"/>
                  </a:cubicBezTo>
                  <a:cubicBezTo>
                    <a:pt x="5" y="13"/>
                    <a:pt x="5" y="14"/>
                    <a:pt x="6" y="14"/>
                  </a:cubicBezTo>
                  <a:cubicBezTo>
                    <a:pt x="6" y="14"/>
                    <a:pt x="7" y="14"/>
                    <a:pt x="8" y="13"/>
                  </a:cubicBezTo>
                  <a:cubicBezTo>
                    <a:pt x="8" y="13"/>
                    <a:pt x="13" y="13"/>
                    <a:pt x="13" y="13"/>
                  </a:cubicBezTo>
                  <a:cubicBezTo>
                    <a:pt x="14" y="12"/>
                    <a:pt x="15" y="12"/>
                    <a:pt x="15" y="10"/>
                  </a:cubicBezTo>
                  <a:cubicBezTo>
                    <a:pt x="16" y="9"/>
                    <a:pt x="15" y="8"/>
                    <a:pt x="14" y="8"/>
                  </a:cubicBezTo>
                  <a:cubicBezTo>
                    <a:pt x="13" y="8"/>
                    <a:pt x="12" y="7"/>
                    <a:pt x="12" y="6"/>
                  </a:cubicBezTo>
                  <a:cubicBezTo>
                    <a:pt x="11" y="5"/>
                    <a:pt x="11" y="5"/>
                    <a:pt x="10" y="3"/>
                  </a:cubicBezTo>
                  <a:cubicBezTo>
                    <a:pt x="9" y="1"/>
                    <a:pt x="9" y="2"/>
                    <a:pt x="8" y="2"/>
                  </a:cubicBezTo>
                  <a:cubicBezTo>
                    <a:pt x="6" y="1"/>
                    <a:pt x="6" y="1"/>
                    <a:pt x="6" y="0"/>
                  </a:cubicBezTo>
                  <a:cubicBezTo>
                    <a:pt x="5" y="0"/>
                    <a:pt x="5" y="0"/>
                    <a:pt x="3" y="0"/>
                  </a:cubicBezTo>
                  <a:cubicBezTo>
                    <a:pt x="3" y="0"/>
                    <a:pt x="3" y="0"/>
                    <a:pt x="3" y="0"/>
                  </a:cubicBezTo>
                  <a:cubicBezTo>
                    <a:pt x="3" y="1"/>
                    <a:pt x="2" y="1"/>
                    <a:pt x="2" y="1"/>
                  </a:cubicBezTo>
                  <a:cubicBezTo>
                    <a:pt x="1" y="2"/>
                    <a:pt x="1" y="2"/>
                    <a:pt x="1" y="3"/>
                  </a:cubicBezTo>
                  <a:cubicBezTo>
                    <a:pt x="2" y="4"/>
                    <a:pt x="3" y="4"/>
                    <a:pt x="3" y="4"/>
                  </a:cubicBezTo>
                  <a:cubicBezTo>
                    <a:pt x="4" y="5"/>
                    <a:pt x="3" y="5"/>
                    <a:pt x="2" y="5"/>
                  </a:cubicBezTo>
                  <a:cubicBezTo>
                    <a:pt x="2" y="5"/>
                    <a:pt x="2" y="5"/>
                    <a:pt x="1" y="5"/>
                  </a:cubicBezTo>
                  <a:cubicBezTo>
                    <a:pt x="0" y="5"/>
                    <a:pt x="0" y="6"/>
                    <a:pt x="0" y="7"/>
                  </a:cubicBezTo>
                  <a:cubicBezTo>
                    <a:pt x="0" y="7"/>
                    <a:pt x="2" y="7"/>
                    <a:pt x="2" y="8"/>
                  </a:cubicBezTo>
                  <a:cubicBezTo>
                    <a:pt x="2" y="8"/>
                    <a:pt x="2" y="8"/>
                    <a:pt x="1" y="8"/>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57" name="Google Shape;657;p24"/>
            <p:cNvSpPr/>
            <p:nvPr/>
          </p:nvSpPr>
          <p:spPr>
            <a:xfrm>
              <a:off x="2972" y="1317"/>
              <a:ext cx="9" cy="10"/>
            </a:xfrm>
            <a:custGeom>
              <a:rect b="b" l="l" r="r" t="t"/>
              <a:pathLst>
                <a:path extrusionOk="0" h="4" w="4">
                  <a:moveTo>
                    <a:pt x="2" y="3"/>
                  </a:moveTo>
                  <a:cubicBezTo>
                    <a:pt x="3" y="1"/>
                    <a:pt x="3" y="1"/>
                    <a:pt x="4" y="1"/>
                  </a:cubicBezTo>
                  <a:cubicBezTo>
                    <a:pt x="4" y="1"/>
                    <a:pt x="3" y="0"/>
                    <a:pt x="2" y="1"/>
                  </a:cubicBezTo>
                  <a:cubicBezTo>
                    <a:pt x="0" y="1"/>
                    <a:pt x="1" y="1"/>
                    <a:pt x="1" y="2"/>
                  </a:cubicBezTo>
                  <a:cubicBezTo>
                    <a:pt x="1" y="2"/>
                    <a:pt x="1" y="3"/>
                    <a:pt x="1" y="3"/>
                  </a:cubicBezTo>
                  <a:cubicBezTo>
                    <a:pt x="1" y="4"/>
                    <a:pt x="2" y="4"/>
                    <a:pt x="2" y="3"/>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58" name="Google Shape;658;p24"/>
            <p:cNvSpPr/>
            <p:nvPr/>
          </p:nvSpPr>
          <p:spPr>
            <a:xfrm>
              <a:off x="2922" y="1374"/>
              <a:ext cx="7" cy="5"/>
            </a:xfrm>
            <a:custGeom>
              <a:rect b="b" l="l" r="r" t="t"/>
              <a:pathLst>
                <a:path extrusionOk="0" h="2" w="3">
                  <a:moveTo>
                    <a:pt x="3" y="1"/>
                  </a:moveTo>
                  <a:cubicBezTo>
                    <a:pt x="3" y="0"/>
                    <a:pt x="3" y="0"/>
                    <a:pt x="3" y="0"/>
                  </a:cubicBezTo>
                  <a:cubicBezTo>
                    <a:pt x="2" y="1"/>
                    <a:pt x="0" y="2"/>
                    <a:pt x="1" y="2"/>
                  </a:cubicBezTo>
                  <a:cubicBezTo>
                    <a:pt x="2" y="2"/>
                    <a:pt x="3" y="1"/>
                    <a:pt x="3"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59" name="Google Shape;659;p24"/>
            <p:cNvSpPr/>
            <p:nvPr/>
          </p:nvSpPr>
          <p:spPr>
            <a:xfrm>
              <a:off x="2922" y="1400"/>
              <a:ext cx="7" cy="2"/>
            </a:xfrm>
            <a:custGeom>
              <a:rect b="b" l="l" r="r" t="t"/>
              <a:pathLst>
                <a:path extrusionOk="0" h="1" w="3">
                  <a:moveTo>
                    <a:pt x="2" y="1"/>
                  </a:moveTo>
                  <a:cubicBezTo>
                    <a:pt x="3" y="1"/>
                    <a:pt x="3" y="1"/>
                    <a:pt x="3" y="1"/>
                  </a:cubicBezTo>
                  <a:cubicBezTo>
                    <a:pt x="2" y="1"/>
                    <a:pt x="2" y="0"/>
                    <a:pt x="2" y="0"/>
                  </a:cubicBezTo>
                  <a:cubicBezTo>
                    <a:pt x="1" y="0"/>
                    <a:pt x="0" y="1"/>
                    <a:pt x="1" y="1"/>
                  </a:cubicBezTo>
                  <a:cubicBezTo>
                    <a:pt x="1" y="1"/>
                    <a:pt x="2" y="1"/>
                    <a:pt x="2"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60" name="Google Shape;660;p24"/>
            <p:cNvSpPr/>
            <p:nvPr/>
          </p:nvSpPr>
          <p:spPr>
            <a:xfrm>
              <a:off x="2518" y="1478"/>
              <a:ext cx="19" cy="24"/>
            </a:xfrm>
            <a:custGeom>
              <a:rect b="b" l="l" r="r" t="t"/>
              <a:pathLst>
                <a:path extrusionOk="0" h="10" w="8">
                  <a:moveTo>
                    <a:pt x="2" y="9"/>
                  </a:moveTo>
                  <a:cubicBezTo>
                    <a:pt x="3" y="10"/>
                    <a:pt x="4" y="9"/>
                    <a:pt x="5" y="7"/>
                  </a:cubicBezTo>
                  <a:cubicBezTo>
                    <a:pt x="6" y="5"/>
                    <a:pt x="6" y="4"/>
                    <a:pt x="7" y="3"/>
                  </a:cubicBezTo>
                  <a:cubicBezTo>
                    <a:pt x="7" y="2"/>
                    <a:pt x="8" y="1"/>
                    <a:pt x="8" y="1"/>
                  </a:cubicBezTo>
                  <a:cubicBezTo>
                    <a:pt x="7" y="1"/>
                    <a:pt x="5" y="0"/>
                    <a:pt x="5" y="0"/>
                  </a:cubicBezTo>
                  <a:cubicBezTo>
                    <a:pt x="3" y="1"/>
                    <a:pt x="3" y="1"/>
                    <a:pt x="3" y="3"/>
                  </a:cubicBezTo>
                  <a:cubicBezTo>
                    <a:pt x="2" y="4"/>
                    <a:pt x="3" y="4"/>
                    <a:pt x="2" y="5"/>
                  </a:cubicBezTo>
                  <a:cubicBezTo>
                    <a:pt x="1" y="6"/>
                    <a:pt x="0" y="7"/>
                    <a:pt x="0" y="8"/>
                  </a:cubicBezTo>
                  <a:cubicBezTo>
                    <a:pt x="1" y="9"/>
                    <a:pt x="2" y="8"/>
                    <a:pt x="2" y="9"/>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61" name="Google Shape;661;p24"/>
            <p:cNvSpPr/>
            <p:nvPr/>
          </p:nvSpPr>
          <p:spPr>
            <a:xfrm>
              <a:off x="2470" y="1464"/>
              <a:ext cx="38" cy="21"/>
            </a:xfrm>
            <a:custGeom>
              <a:rect b="b" l="l" r="r" t="t"/>
              <a:pathLst>
                <a:path extrusionOk="0" h="9" w="16">
                  <a:moveTo>
                    <a:pt x="2" y="8"/>
                  </a:moveTo>
                  <a:cubicBezTo>
                    <a:pt x="4" y="8"/>
                    <a:pt x="6" y="6"/>
                    <a:pt x="6" y="7"/>
                  </a:cubicBezTo>
                  <a:cubicBezTo>
                    <a:pt x="7" y="7"/>
                    <a:pt x="8" y="7"/>
                    <a:pt x="10" y="6"/>
                  </a:cubicBezTo>
                  <a:cubicBezTo>
                    <a:pt x="12" y="4"/>
                    <a:pt x="12" y="4"/>
                    <a:pt x="12" y="4"/>
                  </a:cubicBezTo>
                  <a:cubicBezTo>
                    <a:pt x="13" y="3"/>
                    <a:pt x="14" y="3"/>
                    <a:pt x="15" y="2"/>
                  </a:cubicBezTo>
                  <a:cubicBezTo>
                    <a:pt x="15" y="1"/>
                    <a:pt x="16" y="0"/>
                    <a:pt x="15" y="0"/>
                  </a:cubicBezTo>
                  <a:cubicBezTo>
                    <a:pt x="14" y="0"/>
                    <a:pt x="13" y="0"/>
                    <a:pt x="13" y="0"/>
                  </a:cubicBezTo>
                  <a:cubicBezTo>
                    <a:pt x="11" y="0"/>
                    <a:pt x="9" y="1"/>
                    <a:pt x="9" y="1"/>
                  </a:cubicBezTo>
                  <a:cubicBezTo>
                    <a:pt x="8" y="1"/>
                    <a:pt x="8" y="1"/>
                    <a:pt x="8" y="1"/>
                  </a:cubicBezTo>
                  <a:cubicBezTo>
                    <a:pt x="7" y="0"/>
                    <a:pt x="4" y="1"/>
                    <a:pt x="3" y="2"/>
                  </a:cubicBezTo>
                  <a:cubicBezTo>
                    <a:pt x="3" y="4"/>
                    <a:pt x="3" y="4"/>
                    <a:pt x="3" y="4"/>
                  </a:cubicBezTo>
                  <a:cubicBezTo>
                    <a:pt x="2" y="4"/>
                    <a:pt x="0" y="4"/>
                    <a:pt x="1" y="5"/>
                  </a:cubicBezTo>
                  <a:cubicBezTo>
                    <a:pt x="2" y="6"/>
                    <a:pt x="2" y="6"/>
                    <a:pt x="2" y="7"/>
                  </a:cubicBezTo>
                  <a:cubicBezTo>
                    <a:pt x="2" y="8"/>
                    <a:pt x="1" y="9"/>
                    <a:pt x="2" y="8"/>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62" name="Google Shape;662;p24"/>
            <p:cNvSpPr/>
            <p:nvPr/>
          </p:nvSpPr>
          <p:spPr>
            <a:xfrm>
              <a:off x="2449" y="1376"/>
              <a:ext cx="85" cy="76"/>
            </a:xfrm>
            <a:custGeom>
              <a:rect b="b" l="l" r="r" t="t"/>
              <a:pathLst>
                <a:path extrusionOk="0" h="32" w="36">
                  <a:moveTo>
                    <a:pt x="32" y="31"/>
                  </a:moveTo>
                  <a:cubicBezTo>
                    <a:pt x="33" y="31"/>
                    <a:pt x="33" y="30"/>
                    <a:pt x="34" y="29"/>
                  </a:cubicBezTo>
                  <a:cubicBezTo>
                    <a:pt x="35" y="27"/>
                    <a:pt x="36" y="26"/>
                    <a:pt x="35" y="26"/>
                  </a:cubicBezTo>
                  <a:cubicBezTo>
                    <a:pt x="33" y="25"/>
                    <a:pt x="30" y="26"/>
                    <a:pt x="30" y="25"/>
                  </a:cubicBezTo>
                  <a:cubicBezTo>
                    <a:pt x="29" y="24"/>
                    <a:pt x="29" y="24"/>
                    <a:pt x="30" y="23"/>
                  </a:cubicBezTo>
                  <a:cubicBezTo>
                    <a:pt x="30" y="22"/>
                    <a:pt x="31" y="20"/>
                    <a:pt x="29" y="18"/>
                  </a:cubicBezTo>
                  <a:cubicBezTo>
                    <a:pt x="27" y="17"/>
                    <a:pt x="27" y="17"/>
                    <a:pt x="26" y="16"/>
                  </a:cubicBezTo>
                  <a:cubicBezTo>
                    <a:pt x="26" y="15"/>
                    <a:pt x="25" y="13"/>
                    <a:pt x="24" y="12"/>
                  </a:cubicBezTo>
                  <a:cubicBezTo>
                    <a:pt x="24" y="11"/>
                    <a:pt x="23" y="11"/>
                    <a:pt x="22" y="11"/>
                  </a:cubicBezTo>
                  <a:cubicBezTo>
                    <a:pt x="21" y="10"/>
                    <a:pt x="22" y="7"/>
                    <a:pt x="20" y="8"/>
                  </a:cubicBezTo>
                  <a:cubicBezTo>
                    <a:pt x="18" y="8"/>
                    <a:pt x="17" y="9"/>
                    <a:pt x="17" y="9"/>
                  </a:cubicBezTo>
                  <a:cubicBezTo>
                    <a:pt x="16" y="8"/>
                    <a:pt x="15" y="6"/>
                    <a:pt x="16" y="6"/>
                  </a:cubicBezTo>
                  <a:cubicBezTo>
                    <a:pt x="16" y="5"/>
                    <a:pt x="17" y="5"/>
                    <a:pt x="17" y="4"/>
                  </a:cubicBezTo>
                  <a:cubicBezTo>
                    <a:pt x="17" y="3"/>
                    <a:pt x="16" y="3"/>
                    <a:pt x="16" y="2"/>
                  </a:cubicBezTo>
                  <a:cubicBezTo>
                    <a:pt x="16" y="1"/>
                    <a:pt x="18" y="0"/>
                    <a:pt x="16" y="1"/>
                  </a:cubicBezTo>
                  <a:cubicBezTo>
                    <a:pt x="12" y="4"/>
                    <a:pt x="14" y="2"/>
                    <a:pt x="9" y="10"/>
                  </a:cubicBezTo>
                  <a:cubicBezTo>
                    <a:pt x="4" y="18"/>
                    <a:pt x="6" y="21"/>
                    <a:pt x="4" y="21"/>
                  </a:cubicBezTo>
                  <a:cubicBezTo>
                    <a:pt x="2" y="22"/>
                    <a:pt x="0" y="22"/>
                    <a:pt x="0" y="24"/>
                  </a:cubicBezTo>
                  <a:cubicBezTo>
                    <a:pt x="0" y="26"/>
                    <a:pt x="5" y="23"/>
                    <a:pt x="5" y="26"/>
                  </a:cubicBezTo>
                  <a:cubicBezTo>
                    <a:pt x="6" y="29"/>
                    <a:pt x="4" y="29"/>
                    <a:pt x="5" y="31"/>
                  </a:cubicBezTo>
                  <a:cubicBezTo>
                    <a:pt x="6" y="32"/>
                    <a:pt x="10" y="30"/>
                    <a:pt x="13" y="28"/>
                  </a:cubicBezTo>
                  <a:cubicBezTo>
                    <a:pt x="16" y="26"/>
                    <a:pt x="18" y="26"/>
                    <a:pt x="18" y="25"/>
                  </a:cubicBezTo>
                  <a:cubicBezTo>
                    <a:pt x="19" y="23"/>
                    <a:pt x="20" y="22"/>
                    <a:pt x="21" y="22"/>
                  </a:cubicBezTo>
                  <a:cubicBezTo>
                    <a:pt x="23" y="23"/>
                    <a:pt x="25" y="23"/>
                    <a:pt x="23" y="24"/>
                  </a:cubicBezTo>
                  <a:cubicBezTo>
                    <a:pt x="22" y="26"/>
                    <a:pt x="22" y="25"/>
                    <a:pt x="24" y="26"/>
                  </a:cubicBezTo>
                  <a:cubicBezTo>
                    <a:pt x="27" y="27"/>
                    <a:pt x="27" y="27"/>
                    <a:pt x="26" y="28"/>
                  </a:cubicBezTo>
                  <a:cubicBezTo>
                    <a:pt x="26" y="29"/>
                    <a:pt x="21" y="29"/>
                    <a:pt x="25" y="30"/>
                  </a:cubicBezTo>
                  <a:cubicBezTo>
                    <a:pt x="30" y="31"/>
                    <a:pt x="31" y="32"/>
                    <a:pt x="32" y="3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63" name="Google Shape;663;p24"/>
            <p:cNvSpPr/>
            <p:nvPr/>
          </p:nvSpPr>
          <p:spPr>
            <a:xfrm>
              <a:off x="2657" y="1838"/>
              <a:ext cx="33" cy="19"/>
            </a:xfrm>
            <a:custGeom>
              <a:rect b="b" l="l" r="r" t="t"/>
              <a:pathLst>
                <a:path extrusionOk="0" h="8" w="14">
                  <a:moveTo>
                    <a:pt x="4" y="0"/>
                  </a:moveTo>
                  <a:cubicBezTo>
                    <a:pt x="5" y="0"/>
                    <a:pt x="4" y="0"/>
                    <a:pt x="4" y="0"/>
                  </a:cubicBezTo>
                  <a:cubicBezTo>
                    <a:pt x="2" y="1"/>
                    <a:pt x="0" y="1"/>
                    <a:pt x="2" y="2"/>
                  </a:cubicBezTo>
                  <a:cubicBezTo>
                    <a:pt x="3" y="3"/>
                    <a:pt x="2" y="4"/>
                    <a:pt x="5" y="5"/>
                  </a:cubicBezTo>
                  <a:cubicBezTo>
                    <a:pt x="7" y="7"/>
                    <a:pt x="8" y="7"/>
                    <a:pt x="10" y="8"/>
                  </a:cubicBezTo>
                  <a:cubicBezTo>
                    <a:pt x="11" y="8"/>
                    <a:pt x="13" y="8"/>
                    <a:pt x="14" y="6"/>
                  </a:cubicBezTo>
                  <a:cubicBezTo>
                    <a:pt x="14" y="5"/>
                    <a:pt x="13" y="5"/>
                    <a:pt x="11" y="5"/>
                  </a:cubicBezTo>
                  <a:cubicBezTo>
                    <a:pt x="9" y="4"/>
                    <a:pt x="7" y="3"/>
                    <a:pt x="6" y="3"/>
                  </a:cubicBezTo>
                  <a:cubicBezTo>
                    <a:pt x="5" y="3"/>
                    <a:pt x="5" y="5"/>
                    <a:pt x="5" y="3"/>
                  </a:cubicBezTo>
                  <a:cubicBezTo>
                    <a:pt x="4" y="1"/>
                    <a:pt x="3" y="1"/>
                    <a:pt x="4"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64" name="Google Shape;664;p24"/>
            <p:cNvSpPr/>
            <p:nvPr/>
          </p:nvSpPr>
          <p:spPr>
            <a:xfrm>
              <a:off x="2556" y="1454"/>
              <a:ext cx="14" cy="15"/>
            </a:xfrm>
            <a:custGeom>
              <a:rect b="b" l="l" r="r" t="t"/>
              <a:pathLst>
                <a:path extrusionOk="0" h="6" w="6">
                  <a:moveTo>
                    <a:pt x="4" y="2"/>
                  </a:moveTo>
                  <a:cubicBezTo>
                    <a:pt x="3" y="1"/>
                    <a:pt x="1" y="0"/>
                    <a:pt x="1" y="0"/>
                  </a:cubicBezTo>
                  <a:cubicBezTo>
                    <a:pt x="0" y="1"/>
                    <a:pt x="1" y="1"/>
                    <a:pt x="2" y="3"/>
                  </a:cubicBezTo>
                  <a:cubicBezTo>
                    <a:pt x="3" y="5"/>
                    <a:pt x="2" y="6"/>
                    <a:pt x="3" y="5"/>
                  </a:cubicBezTo>
                  <a:cubicBezTo>
                    <a:pt x="5" y="5"/>
                    <a:pt x="6" y="5"/>
                    <a:pt x="6" y="4"/>
                  </a:cubicBezTo>
                  <a:cubicBezTo>
                    <a:pt x="6" y="3"/>
                    <a:pt x="6" y="2"/>
                    <a:pt x="6" y="2"/>
                  </a:cubicBezTo>
                  <a:cubicBezTo>
                    <a:pt x="5" y="2"/>
                    <a:pt x="4" y="2"/>
                    <a:pt x="4" y="2"/>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65" name="Google Shape;665;p24"/>
            <p:cNvSpPr/>
            <p:nvPr/>
          </p:nvSpPr>
          <p:spPr>
            <a:xfrm>
              <a:off x="2347" y="2470"/>
              <a:ext cx="17" cy="3"/>
            </a:xfrm>
            <a:custGeom>
              <a:rect b="b" l="l" r="r" t="t"/>
              <a:pathLst>
                <a:path extrusionOk="0" h="1" w="7">
                  <a:moveTo>
                    <a:pt x="0" y="1"/>
                  </a:moveTo>
                  <a:cubicBezTo>
                    <a:pt x="2" y="1"/>
                    <a:pt x="4" y="1"/>
                    <a:pt x="7" y="1"/>
                  </a:cubicBezTo>
                  <a:cubicBezTo>
                    <a:pt x="4" y="0"/>
                    <a:pt x="2" y="0"/>
                    <a:pt x="0"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66" name="Google Shape;666;p24"/>
            <p:cNvSpPr/>
            <p:nvPr/>
          </p:nvSpPr>
          <p:spPr>
            <a:xfrm>
              <a:off x="2672" y="1781"/>
              <a:ext cx="40" cy="19"/>
            </a:xfrm>
            <a:custGeom>
              <a:rect b="b" l="l" r="r" t="t"/>
              <a:pathLst>
                <a:path extrusionOk="0" h="8" w="17">
                  <a:moveTo>
                    <a:pt x="16" y="7"/>
                  </a:moveTo>
                  <a:cubicBezTo>
                    <a:pt x="14" y="5"/>
                    <a:pt x="11" y="4"/>
                    <a:pt x="9" y="2"/>
                  </a:cubicBezTo>
                  <a:cubicBezTo>
                    <a:pt x="7" y="0"/>
                    <a:pt x="7" y="0"/>
                    <a:pt x="5" y="0"/>
                  </a:cubicBezTo>
                  <a:cubicBezTo>
                    <a:pt x="4" y="1"/>
                    <a:pt x="1" y="0"/>
                    <a:pt x="1" y="0"/>
                  </a:cubicBezTo>
                  <a:cubicBezTo>
                    <a:pt x="0" y="1"/>
                    <a:pt x="1" y="1"/>
                    <a:pt x="3" y="3"/>
                  </a:cubicBezTo>
                  <a:cubicBezTo>
                    <a:pt x="6" y="4"/>
                    <a:pt x="4" y="4"/>
                    <a:pt x="7" y="5"/>
                  </a:cubicBezTo>
                  <a:cubicBezTo>
                    <a:pt x="11" y="7"/>
                    <a:pt x="12" y="7"/>
                    <a:pt x="13" y="7"/>
                  </a:cubicBezTo>
                  <a:cubicBezTo>
                    <a:pt x="14" y="7"/>
                    <a:pt x="17" y="8"/>
                    <a:pt x="16" y="7"/>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67" name="Google Shape;667;p24"/>
            <p:cNvSpPr/>
            <p:nvPr/>
          </p:nvSpPr>
          <p:spPr>
            <a:xfrm>
              <a:off x="2295" y="2423"/>
              <a:ext cx="798" cy="1089"/>
            </a:xfrm>
            <a:custGeom>
              <a:rect b="b" l="l" r="r" t="t"/>
              <a:pathLst>
                <a:path extrusionOk="0" h="460" w="337">
                  <a:moveTo>
                    <a:pt x="327" y="112"/>
                  </a:moveTo>
                  <a:cubicBezTo>
                    <a:pt x="318" y="95"/>
                    <a:pt x="279" y="88"/>
                    <a:pt x="263" y="95"/>
                  </a:cubicBezTo>
                  <a:cubicBezTo>
                    <a:pt x="254" y="82"/>
                    <a:pt x="236" y="77"/>
                    <a:pt x="228" y="94"/>
                  </a:cubicBezTo>
                  <a:cubicBezTo>
                    <a:pt x="229" y="86"/>
                    <a:pt x="225" y="89"/>
                    <a:pt x="234" y="79"/>
                  </a:cubicBezTo>
                  <a:cubicBezTo>
                    <a:pt x="227" y="81"/>
                    <a:pt x="221" y="81"/>
                    <a:pt x="214" y="83"/>
                  </a:cubicBezTo>
                  <a:cubicBezTo>
                    <a:pt x="255" y="58"/>
                    <a:pt x="167" y="21"/>
                    <a:pt x="147" y="22"/>
                  </a:cubicBezTo>
                  <a:cubicBezTo>
                    <a:pt x="147" y="20"/>
                    <a:pt x="150" y="20"/>
                    <a:pt x="150" y="18"/>
                  </a:cubicBezTo>
                  <a:cubicBezTo>
                    <a:pt x="130" y="12"/>
                    <a:pt x="106" y="10"/>
                    <a:pt x="88" y="0"/>
                  </a:cubicBezTo>
                  <a:cubicBezTo>
                    <a:pt x="87" y="2"/>
                    <a:pt x="90" y="2"/>
                    <a:pt x="90" y="4"/>
                  </a:cubicBezTo>
                  <a:cubicBezTo>
                    <a:pt x="85" y="9"/>
                    <a:pt x="81" y="11"/>
                    <a:pt x="77" y="18"/>
                  </a:cubicBezTo>
                  <a:cubicBezTo>
                    <a:pt x="79" y="11"/>
                    <a:pt x="78" y="6"/>
                    <a:pt x="80" y="0"/>
                  </a:cubicBezTo>
                  <a:cubicBezTo>
                    <a:pt x="73" y="2"/>
                    <a:pt x="66" y="3"/>
                    <a:pt x="59" y="8"/>
                  </a:cubicBezTo>
                  <a:cubicBezTo>
                    <a:pt x="52" y="13"/>
                    <a:pt x="41" y="19"/>
                    <a:pt x="29" y="21"/>
                  </a:cubicBezTo>
                  <a:cubicBezTo>
                    <a:pt x="30" y="21"/>
                    <a:pt x="32" y="22"/>
                    <a:pt x="34" y="22"/>
                  </a:cubicBezTo>
                  <a:cubicBezTo>
                    <a:pt x="35" y="29"/>
                    <a:pt x="40" y="43"/>
                    <a:pt x="40" y="52"/>
                  </a:cubicBezTo>
                  <a:cubicBezTo>
                    <a:pt x="35" y="58"/>
                    <a:pt x="0" y="85"/>
                    <a:pt x="20" y="93"/>
                  </a:cubicBezTo>
                  <a:cubicBezTo>
                    <a:pt x="10" y="89"/>
                    <a:pt x="13" y="121"/>
                    <a:pt x="14" y="123"/>
                  </a:cubicBezTo>
                  <a:cubicBezTo>
                    <a:pt x="17" y="134"/>
                    <a:pt x="27" y="143"/>
                    <a:pt x="35" y="151"/>
                  </a:cubicBezTo>
                  <a:cubicBezTo>
                    <a:pt x="53" y="167"/>
                    <a:pt x="81" y="172"/>
                    <a:pt x="91" y="196"/>
                  </a:cubicBezTo>
                  <a:cubicBezTo>
                    <a:pt x="100" y="218"/>
                    <a:pt x="92" y="251"/>
                    <a:pt x="90" y="274"/>
                  </a:cubicBezTo>
                  <a:cubicBezTo>
                    <a:pt x="89" y="289"/>
                    <a:pt x="82" y="304"/>
                    <a:pt x="82" y="319"/>
                  </a:cubicBezTo>
                  <a:cubicBezTo>
                    <a:pt x="82" y="346"/>
                    <a:pt x="111" y="371"/>
                    <a:pt x="94" y="397"/>
                  </a:cubicBezTo>
                  <a:cubicBezTo>
                    <a:pt x="92" y="396"/>
                    <a:pt x="91" y="392"/>
                    <a:pt x="90" y="391"/>
                  </a:cubicBezTo>
                  <a:cubicBezTo>
                    <a:pt x="86" y="394"/>
                    <a:pt x="88" y="395"/>
                    <a:pt x="85" y="400"/>
                  </a:cubicBezTo>
                  <a:cubicBezTo>
                    <a:pt x="86" y="398"/>
                    <a:pt x="92" y="400"/>
                    <a:pt x="94" y="401"/>
                  </a:cubicBezTo>
                  <a:cubicBezTo>
                    <a:pt x="98" y="410"/>
                    <a:pt x="97" y="442"/>
                    <a:pt x="113" y="440"/>
                  </a:cubicBezTo>
                  <a:cubicBezTo>
                    <a:pt x="114" y="441"/>
                    <a:pt x="114" y="442"/>
                    <a:pt x="115" y="444"/>
                  </a:cubicBezTo>
                  <a:cubicBezTo>
                    <a:pt x="114" y="446"/>
                    <a:pt x="110" y="447"/>
                    <a:pt x="108" y="449"/>
                  </a:cubicBezTo>
                  <a:cubicBezTo>
                    <a:pt x="114" y="451"/>
                    <a:pt x="115" y="451"/>
                    <a:pt x="122" y="449"/>
                  </a:cubicBezTo>
                  <a:cubicBezTo>
                    <a:pt x="121" y="450"/>
                    <a:pt x="117" y="454"/>
                    <a:pt x="117" y="455"/>
                  </a:cubicBezTo>
                  <a:cubicBezTo>
                    <a:pt x="119" y="460"/>
                    <a:pt x="137" y="445"/>
                    <a:pt x="140" y="442"/>
                  </a:cubicBezTo>
                  <a:cubicBezTo>
                    <a:pt x="134" y="419"/>
                    <a:pt x="142" y="381"/>
                    <a:pt x="154" y="361"/>
                  </a:cubicBezTo>
                  <a:cubicBezTo>
                    <a:pt x="151" y="359"/>
                    <a:pt x="150" y="353"/>
                    <a:pt x="147" y="351"/>
                  </a:cubicBezTo>
                  <a:cubicBezTo>
                    <a:pt x="160" y="349"/>
                    <a:pt x="161" y="345"/>
                    <a:pt x="163" y="333"/>
                  </a:cubicBezTo>
                  <a:cubicBezTo>
                    <a:pt x="198" y="335"/>
                    <a:pt x="189" y="319"/>
                    <a:pt x="182" y="297"/>
                  </a:cubicBezTo>
                  <a:cubicBezTo>
                    <a:pt x="190" y="317"/>
                    <a:pt x="213" y="290"/>
                    <a:pt x="225" y="276"/>
                  </a:cubicBezTo>
                  <a:cubicBezTo>
                    <a:pt x="240" y="253"/>
                    <a:pt x="248" y="238"/>
                    <a:pt x="271" y="221"/>
                  </a:cubicBezTo>
                  <a:cubicBezTo>
                    <a:pt x="303" y="197"/>
                    <a:pt x="289" y="185"/>
                    <a:pt x="303" y="155"/>
                  </a:cubicBezTo>
                  <a:cubicBezTo>
                    <a:pt x="310" y="141"/>
                    <a:pt x="337" y="137"/>
                    <a:pt x="328" y="115"/>
                  </a:cubicBezTo>
                  <a:cubicBezTo>
                    <a:pt x="327" y="114"/>
                    <a:pt x="327" y="113"/>
                    <a:pt x="327" y="112"/>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68" name="Google Shape;668;p24"/>
            <p:cNvSpPr/>
            <p:nvPr/>
          </p:nvSpPr>
          <p:spPr>
            <a:xfrm>
              <a:off x="2612" y="2489"/>
              <a:ext cx="15" cy="31"/>
            </a:xfrm>
            <a:custGeom>
              <a:rect b="b" l="l" r="r" t="t"/>
              <a:pathLst>
                <a:path extrusionOk="0" h="13" w="6">
                  <a:moveTo>
                    <a:pt x="5" y="9"/>
                  </a:moveTo>
                  <a:cubicBezTo>
                    <a:pt x="5" y="12"/>
                    <a:pt x="4" y="13"/>
                    <a:pt x="4" y="12"/>
                  </a:cubicBezTo>
                  <a:cubicBezTo>
                    <a:pt x="4" y="10"/>
                    <a:pt x="5" y="9"/>
                    <a:pt x="4" y="9"/>
                  </a:cubicBezTo>
                  <a:cubicBezTo>
                    <a:pt x="3" y="8"/>
                    <a:pt x="3" y="11"/>
                    <a:pt x="1" y="11"/>
                  </a:cubicBezTo>
                  <a:cubicBezTo>
                    <a:pt x="0" y="11"/>
                    <a:pt x="1" y="10"/>
                    <a:pt x="2" y="9"/>
                  </a:cubicBezTo>
                  <a:cubicBezTo>
                    <a:pt x="4" y="7"/>
                    <a:pt x="4" y="7"/>
                    <a:pt x="3" y="6"/>
                  </a:cubicBezTo>
                  <a:cubicBezTo>
                    <a:pt x="3" y="4"/>
                    <a:pt x="2" y="5"/>
                    <a:pt x="1" y="3"/>
                  </a:cubicBezTo>
                  <a:cubicBezTo>
                    <a:pt x="1" y="1"/>
                    <a:pt x="2" y="0"/>
                    <a:pt x="4" y="1"/>
                  </a:cubicBezTo>
                  <a:cubicBezTo>
                    <a:pt x="4" y="1"/>
                    <a:pt x="6" y="0"/>
                    <a:pt x="5" y="1"/>
                  </a:cubicBezTo>
                  <a:cubicBezTo>
                    <a:pt x="4" y="1"/>
                    <a:pt x="4" y="2"/>
                    <a:pt x="5" y="4"/>
                  </a:cubicBezTo>
                  <a:cubicBezTo>
                    <a:pt x="5" y="6"/>
                    <a:pt x="6" y="7"/>
                    <a:pt x="5" y="9"/>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69" name="Google Shape;669;p24"/>
            <p:cNvSpPr/>
            <p:nvPr/>
          </p:nvSpPr>
          <p:spPr>
            <a:xfrm>
              <a:off x="2733" y="2522"/>
              <a:ext cx="12" cy="12"/>
            </a:xfrm>
            <a:custGeom>
              <a:rect b="b" l="l" r="r" t="t"/>
              <a:pathLst>
                <a:path extrusionOk="0" h="5" w="5">
                  <a:moveTo>
                    <a:pt x="5" y="3"/>
                  </a:moveTo>
                  <a:cubicBezTo>
                    <a:pt x="5" y="3"/>
                    <a:pt x="5" y="4"/>
                    <a:pt x="5" y="4"/>
                  </a:cubicBezTo>
                  <a:cubicBezTo>
                    <a:pt x="4" y="5"/>
                    <a:pt x="4" y="3"/>
                    <a:pt x="2" y="4"/>
                  </a:cubicBezTo>
                  <a:cubicBezTo>
                    <a:pt x="0" y="4"/>
                    <a:pt x="0" y="4"/>
                    <a:pt x="1" y="3"/>
                  </a:cubicBezTo>
                  <a:cubicBezTo>
                    <a:pt x="1" y="2"/>
                    <a:pt x="2" y="2"/>
                    <a:pt x="2" y="1"/>
                  </a:cubicBezTo>
                  <a:cubicBezTo>
                    <a:pt x="3" y="0"/>
                    <a:pt x="3" y="0"/>
                    <a:pt x="4" y="0"/>
                  </a:cubicBezTo>
                  <a:cubicBezTo>
                    <a:pt x="4" y="0"/>
                    <a:pt x="5" y="1"/>
                    <a:pt x="5" y="1"/>
                  </a:cubicBezTo>
                  <a:cubicBezTo>
                    <a:pt x="5" y="2"/>
                    <a:pt x="5" y="2"/>
                    <a:pt x="5" y="3"/>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70" name="Google Shape;670;p24"/>
            <p:cNvSpPr/>
            <p:nvPr/>
          </p:nvSpPr>
          <p:spPr>
            <a:xfrm>
              <a:off x="2556" y="2323"/>
              <a:ext cx="28" cy="12"/>
            </a:xfrm>
            <a:custGeom>
              <a:rect b="b" l="l" r="r" t="t"/>
              <a:pathLst>
                <a:path extrusionOk="0" h="5" w="12">
                  <a:moveTo>
                    <a:pt x="8" y="0"/>
                  </a:moveTo>
                  <a:cubicBezTo>
                    <a:pt x="7" y="1"/>
                    <a:pt x="4" y="1"/>
                    <a:pt x="4" y="1"/>
                  </a:cubicBezTo>
                  <a:cubicBezTo>
                    <a:pt x="4" y="1"/>
                    <a:pt x="4" y="1"/>
                    <a:pt x="4" y="1"/>
                  </a:cubicBezTo>
                  <a:cubicBezTo>
                    <a:pt x="1" y="0"/>
                    <a:pt x="0" y="1"/>
                    <a:pt x="0" y="3"/>
                  </a:cubicBezTo>
                  <a:cubicBezTo>
                    <a:pt x="0" y="5"/>
                    <a:pt x="2" y="4"/>
                    <a:pt x="5" y="4"/>
                  </a:cubicBezTo>
                  <a:cubicBezTo>
                    <a:pt x="8" y="4"/>
                    <a:pt x="9" y="4"/>
                    <a:pt x="9" y="3"/>
                  </a:cubicBezTo>
                  <a:cubicBezTo>
                    <a:pt x="10" y="3"/>
                    <a:pt x="12" y="3"/>
                    <a:pt x="11" y="2"/>
                  </a:cubicBezTo>
                  <a:cubicBezTo>
                    <a:pt x="9" y="1"/>
                    <a:pt x="10" y="0"/>
                    <a:pt x="8"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71" name="Google Shape;671;p24"/>
            <p:cNvSpPr/>
            <p:nvPr/>
          </p:nvSpPr>
          <p:spPr>
            <a:xfrm>
              <a:off x="2437" y="2300"/>
              <a:ext cx="90" cy="42"/>
            </a:xfrm>
            <a:custGeom>
              <a:rect b="b" l="l" r="r" t="t"/>
              <a:pathLst>
                <a:path extrusionOk="0" h="18" w="38">
                  <a:moveTo>
                    <a:pt x="4" y="13"/>
                  </a:moveTo>
                  <a:cubicBezTo>
                    <a:pt x="14" y="18"/>
                    <a:pt x="31" y="13"/>
                    <a:pt x="38" y="7"/>
                  </a:cubicBezTo>
                  <a:cubicBezTo>
                    <a:pt x="30" y="4"/>
                    <a:pt x="19" y="0"/>
                    <a:pt x="10" y="1"/>
                  </a:cubicBezTo>
                  <a:cubicBezTo>
                    <a:pt x="4" y="2"/>
                    <a:pt x="13" y="2"/>
                    <a:pt x="13" y="4"/>
                  </a:cubicBezTo>
                  <a:cubicBezTo>
                    <a:pt x="14" y="5"/>
                    <a:pt x="13" y="6"/>
                    <a:pt x="13" y="7"/>
                  </a:cubicBezTo>
                  <a:cubicBezTo>
                    <a:pt x="14" y="8"/>
                    <a:pt x="14" y="8"/>
                    <a:pt x="15" y="9"/>
                  </a:cubicBezTo>
                  <a:cubicBezTo>
                    <a:pt x="16" y="9"/>
                    <a:pt x="17" y="10"/>
                    <a:pt x="16" y="10"/>
                  </a:cubicBezTo>
                  <a:cubicBezTo>
                    <a:pt x="15" y="10"/>
                    <a:pt x="13" y="10"/>
                    <a:pt x="10" y="10"/>
                  </a:cubicBezTo>
                  <a:cubicBezTo>
                    <a:pt x="7" y="10"/>
                    <a:pt x="7" y="10"/>
                    <a:pt x="5" y="10"/>
                  </a:cubicBezTo>
                  <a:cubicBezTo>
                    <a:pt x="3" y="10"/>
                    <a:pt x="0" y="10"/>
                    <a:pt x="1" y="11"/>
                  </a:cubicBezTo>
                  <a:cubicBezTo>
                    <a:pt x="2" y="12"/>
                    <a:pt x="3" y="13"/>
                    <a:pt x="4" y="13"/>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72" name="Google Shape;672;p24"/>
            <p:cNvSpPr/>
            <p:nvPr/>
          </p:nvSpPr>
          <p:spPr>
            <a:xfrm>
              <a:off x="2918" y="1400"/>
              <a:ext cx="2" cy="2"/>
            </a:xfrm>
            <a:custGeom>
              <a:rect b="b" l="l" r="r" t="t"/>
              <a:pathLst>
                <a:path extrusionOk="0" h="1" w="1">
                  <a:moveTo>
                    <a:pt x="1" y="0"/>
                  </a:moveTo>
                  <a:cubicBezTo>
                    <a:pt x="1" y="0"/>
                    <a:pt x="0" y="0"/>
                    <a:pt x="0" y="0"/>
                  </a:cubicBezTo>
                  <a:cubicBezTo>
                    <a:pt x="0" y="0"/>
                    <a:pt x="0" y="1"/>
                    <a:pt x="0" y="1"/>
                  </a:cubicBezTo>
                  <a:cubicBezTo>
                    <a:pt x="1" y="1"/>
                    <a:pt x="1" y="1"/>
                    <a:pt x="1"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73" name="Google Shape;673;p24"/>
            <p:cNvSpPr/>
            <p:nvPr/>
          </p:nvSpPr>
          <p:spPr>
            <a:xfrm>
              <a:off x="2702" y="1840"/>
              <a:ext cx="33" cy="26"/>
            </a:xfrm>
            <a:custGeom>
              <a:rect b="b" l="l" r="r" t="t"/>
              <a:pathLst>
                <a:path extrusionOk="0" h="11" w="14">
                  <a:moveTo>
                    <a:pt x="7" y="9"/>
                  </a:moveTo>
                  <a:cubicBezTo>
                    <a:pt x="11" y="7"/>
                    <a:pt x="14" y="8"/>
                    <a:pt x="11" y="7"/>
                  </a:cubicBezTo>
                  <a:cubicBezTo>
                    <a:pt x="9" y="6"/>
                    <a:pt x="7" y="8"/>
                    <a:pt x="7" y="6"/>
                  </a:cubicBezTo>
                  <a:cubicBezTo>
                    <a:pt x="7" y="4"/>
                    <a:pt x="8" y="4"/>
                    <a:pt x="8" y="2"/>
                  </a:cubicBezTo>
                  <a:cubicBezTo>
                    <a:pt x="9" y="1"/>
                    <a:pt x="8" y="0"/>
                    <a:pt x="8" y="0"/>
                  </a:cubicBezTo>
                  <a:cubicBezTo>
                    <a:pt x="4" y="2"/>
                    <a:pt x="0" y="6"/>
                    <a:pt x="1" y="9"/>
                  </a:cubicBezTo>
                  <a:cubicBezTo>
                    <a:pt x="2" y="11"/>
                    <a:pt x="2" y="11"/>
                    <a:pt x="7" y="9"/>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74" name="Google Shape;674;p24"/>
            <p:cNvSpPr/>
            <p:nvPr/>
          </p:nvSpPr>
          <p:spPr>
            <a:xfrm>
              <a:off x="2303" y="2271"/>
              <a:ext cx="11" cy="7"/>
            </a:xfrm>
            <a:custGeom>
              <a:rect b="b" l="l" r="r" t="t"/>
              <a:pathLst>
                <a:path extrusionOk="0" h="3" w="5">
                  <a:moveTo>
                    <a:pt x="0" y="3"/>
                  </a:moveTo>
                  <a:cubicBezTo>
                    <a:pt x="1" y="3"/>
                    <a:pt x="4" y="3"/>
                    <a:pt x="4" y="2"/>
                  </a:cubicBezTo>
                  <a:cubicBezTo>
                    <a:pt x="5" y="1"/>
                    <a:pt x="4" y="0"/>
                    <a:pt x="3" y="0"/>
                  </a:cubicBezTo>
                  <a:cubicBezTo>
                    <a:pt x="1" y="0"/>
                    <a:pt x="0" y="0"/>
                    <a:pt x="1" y="1"/>
                  </a:cubicBezTo>
                  <a:cubicBezTo>
                    <a:pt x="1" y="2"/>
                    <a:pt x="0" y="2"/>
                    <a:pt x="0" y="3"/>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75" name="Google Shape;675;p24"/>
            <p:cNvSpPr/>
            <p:nvPr/>
          </p:nvSpPr>
          <p:spPr>
            <a:xfrm>
              <a:off x="2920" y="1433"/>
              <a:ext cx="5" cy="2"/>
            </a:xfrm>
            <a:custGeom>
              <a:rect b="b" l="l" r="r" t="t"/>
              <a:pathLst>
                <a:path extrusionOk="0" h="1" w="2">
                  <a:moveTo>
                    <a:pt x="1" y="0"/>
                  </a:moveTo>
                  <a:cubicBezTo>
                    <a:pt x="0" y="0"/>
                    <a:pt x="0" y="0"/>
                    <a:pt x="1" y="0"/>
                  </a:cubicBezTo>
                  <a:cubicBezTo>
                    <a:pt x="1" y="1"/>
                    <a:pt x="2" y="1"/>
                    <a:pt x="2" y="0"/>
                  </a:cubicBezTo>
                  <a:cubicBezTo>
                    <a:pt x="2" y="0"/>
                    <a:pt x="1" y="0"/>
                    <a:pt x="1"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76" name="Google Shape;676;p24"/>
            <p:cNvSpPr/>
            <p:nvPr/>
          </p:nvSpPr>
          <p:spPr>
            <a:xfrm>
              <a:off x="2920" y="1435"/>
              <a:ext cx="5" cy="5"/>
            </a:xfrm>
            <a:custGeom>
              <a:rect b="b" l="l" r="r" t="t"/>
              <a:pathLst>
                <a:path extrusionOk="0" h="2" w="2">
                  <a:moveTo>
                    <a:pt x="1" y="0"/>
                  </a:moveTo>
                  <a:cubicBezTo>
                    <a:pt x="1" y="0"/>
                    <a:pt x="0" y="1"/>
                    <a:pt x="1" y="1"/>
                  </a:cubicBezTo>
                  <a:cubicBezTo>
                    <a:pt x="1" y="1"/>
                    <a:pt x="1" y="2"/>
                    <a:pt x="2" y="1"/>
                  </a:cubicBezTo>
                  <a:cubicBezTo>
                    <a:pt x="2" y="1"/>
                    <a:pt x="1" y="0"/>
                    <a:pt x="1"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77" name="Google Shape;677;p24"/>
            <p:cNvSpPr/>
            <p:nvPr/>
          </p:nvSpPr>
          <p:spPr>
            <a:xfrm>
              <a:off x="2279" y="2248"/>
              <a:ext cx="168" cy="59"/>
            </a:xfrm>
            <a:custGeom>
              <a:rect b="b" l="l" r="r" t="t"/>
              <a:pathLst>
                <a:path extrusionOk="0" h="25" w="71">
                  <a:moveTo>
                    <a:pt x="61" y="23"/>
                  </a:moveTo>
                  <a:cubicBezTo>
                    <a:pt x="64" y="23"/>
                    <a:pt x="66" y="22"/>
                    <a:pt x="69" y="21"/>
                  </a:cubicBezTo>
                  <a:cubicBezTo>
                    <a:pt x="71" y="20"/>
                    <a:pt x="47" y="5"/>
                    <a:pt x="44" y="4"/>
                  </a:cubicBezTo>
                  <a:cubicBezTo>
                    <a:pt x="30" y="0"/>
                    <a:pt x="13" y="2"/>
                    <a:pt x="0" y="10"/>
                  </a:cubicBezTo>
                  <a:cubicBezTo>
                    <a:pt x="5" y="7"/>
                    <a:pt x="13" y="7"/>
                    <a:pt x="19" y="6"/>
                  </a:cubicBezTo>
                  <a:cubicBezTo>
                    <a:pt x="20" y="6"/>
                    <a:pt x="18" y="7"/>
                    <a:pt x="17" y="7"/>
                  </a:cubicBezTo>
                  <a:cubicBezTo>
                    <a:pt x="34" y="6"/>
                    <a:pt x="45" y="25"/>
                    <a:pt x="61" y="23"/>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78" name="Google Shape;678;p24"/>
            <p:cNvSpPr/>
            <p:nvPr/>
          </p:nvSpPr>
          <p:spPr>
            <a:xfrm>
              <a:off x="2374" y="2323"/>
              <a:ext cx="37" cy="15"/>
            </a:xfrm>
            <a:custGeom>
              <a:rect b="b" l="l" r="r" t="t"/>
              <a:pathLst>
                <a:path extrusionOk="0" h="6" w="16">
                  <a:moveTo>
                    <a:pt x="10" y="5"/>
                  </a:moveTo>
                  <a:cubicBezTo>
                    <a:pt x="11" y="5"/>
                    <a:pt x="11" y="5"/>
                    <a:pt x="12" y="5"/>
                  </a:cubicBezTo>
                  <a:cubicBezTo>
                    <a:pt x="12" y="5"/>
                    <a:pt x="12" y="5"/>
                    <a:pt x="13" y="4"/>
                  </a:cubicBezTo>
                  <a:cubicBezTo>
                    <a:pt x="14" y="4"/>
                    <a:pt x="15" y="5"/>
                    <a:pt x="15" y="4"/>
                  </a:cubicBezTo>
                  <a:cubicBezTo>
                    <a:pt x="16" y="4"/>
                    <a:pt x="16" y="4"/>
                    <a:pt x="16" y="4"/>
                  </a:cubicBezTo>
                  <a:cubicBezTo>
                    <a:pt x="15" y="3"/>
                    <a:pt x="15" y="3"/>
                    <a:pt x="14" y="3"/>
                  </a:cubicBezTo>
                  <a:cubicBezTo>
                    <a:pt x="13" y="2"/>
                    <a:pt x="13" y="2"/>
                    <a:pt x="12" y="2"/>
                  </a:cubicBezTo>
                  <a:cubicBezTo>
                    <a:pt x="12" y="1"/>
                    <a:pt x="12" y="0"/>
                    <a:pt x="11" y="0"/>
                  </a:cubicBezTo>
                  <a:cubicBezTo>
                    <a:pt x="10" y="0"/>
                    <a:pt x="5" y="0"/>
                    <a:pt x="4" y="1"/>
                  </a:cubicBezTo>
                  <a:cubicBezTo>
                    <a:pt x="2" y="1"/>
                    <a:pt x="0" y="2"/>
                    <a:pt x="1" y="2"/>
                  </a:cubicBezTo>
                  <a:cubicBezTo>
                    <a:pt x="2" y="3"/>
                    <a:pt x="3" y="2"/>
                    <a:pt x="4" y="3"/>
                  </a:cubicBezTo>
                  <a:cubicBezTo>
                    <a:pt x="4" y="3"/>
                    <a:pt x="3" y="5"/>
                    <a:pt x="5" y="5"/>
                  </a:cubicBezTo>
                  <a:cubicBezTo>
                    <a:pt x="7" y="5"/>
                    <a:pt x="7" y="5"/>
                    <a:pt x="8" y="5"/>
                  </a:cubicBezTo>
                  <a:cubicBezTo>
                    <a:pt x="8" y="6"/>
                    <a:pt x="9" y="6"/>
                    <a:pt x="10" y="6"/>
                  </a:cubicBezTo>
                  <a:cubicBezTo>
                    <a:pt x="10" y="5"/>
                    <a:pt x="9" y="5"/>
                    <a:pt x="10" y="5"/>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79" name="Google Shape;679;p24"/>
            <p:cNvSpPr/>
            <p:nvPr/>
          </p:nvSpPr>
          <p:spPr>
            <a:xfrm>
              <a:off x="2977" y="1293"/>
              <a:ext cx="2" cy="5"/>
            </a:xfrm>
            <a:custGeom>
              <a:rect b="b" l="l" r="r" t="t"/>
              <a:pathLst>
                <a:path extrusionOk="0" h="2" w="1">
                  <a:moveTo>
                    <a:pt x="0" y="0"/>
                  </a:moveTo>
                  <a:cubicBezTo>
                    <a:pt x="0" y="0"/>
                    <a:pt x="0" y="1"/>
                    <a:pt x="0" y="1"/>
                  </a:cubicBezTo>
                  <a:cubicBezTo>
                    <a:pt x="1" y="2"/>
                    <a:pt x="1" y="1"/>
                    <a:pt x="1" y="1"/>
                  </a:cubicBezTo>
                  <a:cubicBezTo>
                    <a:pt x="1" y="0"/>
                    <a:pt x="0" y="0"/>
                    <a:pt x="0"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80" name="Google Shape;680;p24"/>
            <p:cNvSpPr/>
            <p:nvPr/>
          </p:nvSpPr>
          <p:spPr>
            <a:xfrm>
              <a:off x="3414" y="1071"/>
              <a:ext cx="3" cy="7"/>
            </a:xfrm>
            <a:custGeom>
              <a:rect b="b" l="l" r="r" t="t"/>
              <a:pathLst>
                <a:path extrusionOk="0" h="3" w="1">
                  <a:moveTo>
                    <a:pt x="0" y="3"/>
                  </a:moveTo>
                  <a:cubicBezTo>
                    <a:pt x="1" y="3"/>
                    <a:pt x="1" y="1"/>
                    <a:pt x="1" y="1"/>
                  </a:cubicBezTo>
                  <a:cubicBezTo>
                    <a:pt x="1" y="0"/>
                    <a:pt x="1" y="0"/>
                    <a:pt x="1" y="0"/>
                  </a:cubicBezTo>
                  <a:cubicBezTo>
                    <a:pt x="0" y="1"/>
                    <a:pt x="0" y="1"/>
                    <a:pt x="0" y="2"/>
                  </a:cubicBezTo>
                  <a:cubicBezTo>
                    <a:pt x="0" y="2"/>
                    <a:pt x="0" y="3"/>
                    <a:pt x="0" y="3"/>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81" name="Google Shape;681;p24"/>
            <p:cNvSpPr/>
            <p:nvPr/>
          </p:nvSpPr>
          <p:spPr>
            <a:xfrm>
              <a:off x="3395" y="1196"/>
              <a:ext cx="7" cy="5"/>
            </a:xfrm>
            <a:custGeom>
              <a:rect b="b" l="l" r="r" t="t"/>
              <a:pathLst>
                <a:path extrusionOk="0" h="2" w="3">
                  <a:moveTo>
                    <a:pt x="1" y="2"/>
                  </a:moveTo>
                  <a:cubicBezTo>
                    <a:pt x="3" y="2"/>
                    <a:pt x="3" y="1"/>
                    <a:pt x="3" y="1"/>
                  </a:cubicBezTo>
                  <a:cubicBezTo>
                    <a:pt x="3" y="0"/>
                    <a:pt x="3" y="0"/>
                    <a:pt x="3" y="0"/>
                  </a:cubicBezTo>
                  <a:cubicBezTo>
                    <a:pt x="2" y="0"/>
                    <a:pt x="0" y="2"/>
                    <a:pt x="1" y="2"/>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82" name="Google Shape;682;p24"/>
            <p:cNvSpPr/>
            <p:nvPr/>
          </p:nvSpPr>
          <p:spPr>
            <a:xfrm>
              <a:off x="3384" y="1185"/>
              <a:ext cx="7" cy="9"/>
            </a:xfrm>
            <a:custGeom>
              <a:rect b="b" l="l" r="r" t="t"/>
              <a:pathLst>
                <a:path extrusionOk="0" h="4" w="3">
                  <a:moveTo>
                    <a:pt x="0" y="1"/>
                  </a:moveTo>
                  <a:cubicBezTo>
                    <a:pt x="1" y="3"/>
                    <a:pt x="1" y="4"/>
                    <a:pt x="1" y="4"/>
                  </a:cubicBezTo>
                  <a:cubicBezTo>
                    <a:pt x="2" y="4"/>
                    <a:pt x="2" y="4"/>
                    <a:pt x="2" y="3"/>
                  </a:cubicBezTo>
                  <a:cubicBezTo>
                    <a:pt x="3" y="2"/>
                    <a:pt x="3" y="1"/>
                    <a:pt x="3" y="1"/>
                  </a:cubicBezTo>
                  <a:cubicBezTo>
                    <a:pt x="2" y="0"/>
                    <a:pt x="0" y="0"/>
                    <a:pt x="0"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83" name="Google Shape;683;p24"/>
            <p:cNvSpPr/>
            <p:nvPr/>
          </p:nvSpPr>
          <p:spPr>
            <a:xfrm>
              <a:off x="3386" y="1132"/>
              <a:ext cx="5" cy="8"/>
            </a:xfrm>
            <a:custGeom>
              <a:rect b="b" l="l" r="r" t="t"/>
              <a:pathLst>
                <a:path extrusionOk="0" h="3" w="2">
                  <a:moveTo>
                    <a:pt x="0" y="1"/>
                  </a:moveTo>
                  <a:cubicBezTo>
                    <a:pt x="0" y="2"/>
                    <a:pt x="1" y="3"/>
                    <a:pt x="2" y="2"/>
                  </a:cubicBezTo>
                  <a:cubicBezTo>
                    <a:pt x="2" y="1"/>
                    <a:pt x="1" y="0"/>
                    <a:pt x="1" y="0"/>
                  </a:cubicBezTo>
                  <a:cubicBezTo>
                    <a:pt x="1" y="0"/>
                    <a:pt x="0" y="1"/>
                    <a:pt x="0"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84" name="Google Shape;684;p24"/>
            <p:cNvSpPr/>
            <p:nvPr/>
          </p:nvSpPr>
          <p:spPr>
            <a:xfrm>
              <a:off x="3414" y="1066"/>
              <a:ext cx="3" cy="3"/>
            </a:xfrm>
            <a:custGeom>
              <a:rect b="b" l="l" r="r" t="t"/>
              <a:pathLst>
                <a:path extrusionOk="0" h="1" w="1">
                  <a:moveTo>
                    <a:pt x="1" y="0"/>
                  </a:moveTo>
                  <a:cubicBezTo>
                    <a:pt x="1" y="0"/>
                    <a:pt x="1" y="0"/>
                    <a:pt x="1" y="0"/>
                  </a:cubicBezTo>
                  <a:cubicBezTo>
                    <a:pt x="1" y="0"/>
                    <a:pt x="0" y="0"/>
                    <a:pt x="0" y="1"/>
                  </a:cubicBezTo>
                  <a:cubicBezTo>
                    <a:pt x="1" y="1"/>
                    <a:pt x="1" y="1"/>
                    <a:pt x="1"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85" name="Google Shape;685;p24"/>
            <p:cNvSpPr/>
            <p:nvPr/>
          </p:nvSpPr>
          <p:spPr>
            <a:xfrm>
              <a:off x="3421" y="1085"/>
              <a:ext cx="7" cy="10"/>
            </a:xfrm>
            <a:custGeom>
              <a:rect b="b" l="l" r="r" t="t"/>
              <a:pathLst>
                <a:path extrusionOk="0" h="4" w="3">
                  <a:moveTo>
                    <a:pt x="3" y="1"/>
                  </a:moveTo>
                  <a:cubicBezTo>
                    <a:pt x="3" y="0"/>
                    <a:pt x="2" y="0"/>
                    <a:pt x="2" y="0"/>
                  </a:cubicBezTo>
                  <a:cubicBezTo>
                    <a:pt x="2" y="0"/>
                    <a:pt x="2" y="1"/>
                    <a:pt x="2" y="1"/>
                  </a:cubicBezTo>
                  <a:cubicBezTo>
                    <a:pt x="1" y="2"/>
                    <a:pt x="1" y="2"/>
                    <a:pt x="1" y="3"/>
                  </a:cubicBezTo>
                  <a:cubicBezTo>
                    <a:pt x="1" y="3"/>
                    <a:pt x="0" y="3"/>
                    <a:pt x="1" y="4"/>
                  </a:cubicBezTo>
                  <a:cubicBezTo>
                    <a:pt x="1" y="4"/>
                    <a:pt x="2" y="4"/>
                    <a:pt x="2" y="4"/>
                  </a:cubicBezTo>
                  <a:cubicBezTo>
                    <a:pt x="2" y="3"/>
                    <a:pt x="2" y="2"/>
                    <a:pt x="2" y="2"/>
                  </a:cubicBezTo>
                  <a:cubicBezTo>
                    <a:pt x="3" y="1"/>
                    <a:pt x="3" y="1"/>
                    <a:pt x="3"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86" name="Google Shape;686;p24"/>
            <p:cNvSpPr/>
            <p:nvPr/>
          </p:nvSpPr>
          <p:spPr>
            <a:xfrm>
              <a:off x="2835" y="1024"/>
              <a:ext cx="12" cy="7"/>
            </a:xfrm>
            <a:custGeom>
              <a:rect b="b" l="l" r="r" t="t"/>
              <a:pathLst>
                <a:path extrusionOk="0" h="3" w="5">
                  <a:moveTo>
                    <a:pt x="4" y="3"/>
                  </a:moveTo>
                  <a:cubicBezTo>
                    <a:pt x="5" y="3"/>
                    <a:pt x="5" y="3"/>
                    <a:pt x="5" y="3"/>
                  </a:cubicBezTo>
                  <a:cubicBezTo>
                    <a:pt x="5" y="2"/>
                    <a:pt x="3" y="0"/>
                    <a:pt x="1" y="1"/>
                  </a:cubicBezTo>
                  <a:cubicBezTo>
                    <a:pt x="0" y="1"/>
                    <a:pt x="0" y="2"/>
                    <a:pt x="1" y="2"/>
                  </a:cubicBezTo>
                  <a:cubicBezTo>
                    <a:pt x="2" y="2"/>
                    <a:pt x="3" y="2"/>
                    <a:pt x="4" y="3"/>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87" name="Google Shape;687;p24"/>
            <p:cNvSpPr/>
            <p:nvPr/>
          </p:nvSpPr>
          <p:spPr>
            <a:xfrm>
              <a:off x="3407" y="1128"/>
              <a:ext cx="7" cy="26"/>
            </a:xfrm>
            <a:custGeom>
              <a:rect b="b" l="l" r="r" t="t"/>
              <a:pathLst>
                <a:path extrusionOk="0" h="11" w="3">
                  <a:moveTo>
                    <a:pt x="1" y="0"/>
                  </a:moveTo>
                  <a:cubicBezTo>
                    <a:pt x="0" y="1"/>
                    <a:pt x="0" y="0"/>
                    <a:pt x="0" y="1"/>
                  </a:cubicBezTo>
                  <a:cubicBezTo>
                    <a:pt x="1" y="2"/>
                    <a:pt x="1" y="2"/>
                    <a:pt x="1" y="3"/>
                  </a:cubicBezTo>
                  <a:cubicBezTo>
                    <a:pt x="1" y="3"/>
                    <a:pt x="0" y="4"/>
                    <a:pt x="0" y="5"/>
                  </a:cubicBezTo>
                  <a:cubicBezTo>
                    <a:pt x="1" y="6"/>
                    <a:pt x="1" y="6"/>
                    <a:pt x="1" y="7"/>
                  </a:cubicBezTo>
                  <a:cubicBezTo>
                    <a:pt x="2" y="7"/>
                    <a:pt x="2" y="7"/>
                    <a:pt x="1" y="8"/>
                  </a:cubicBezTo>
                  <a:cubicBezTo>
                    <a:pt x="1" y="9"/>
                    <a:pt x="0" y="11"/>
                    <a:pt x="1" y="11"/>
                  </a:cubicBezTo>
                  <a:cubicBezTo>
                    <a:pt x="2" y="11"/>
                    <a:pt x="2" y="9"/>
                    <a:pt x="2" y="8"/>
                  </a:cubicBezTo>
                  <a:cubicBezTo>
                    <a:pt x="3" y="7"/>
                    <a:pt x="3" y="7"/>
                    <a:pt x="2" y="6"/>
                  </a:cubicBezTo>
                  <a:cubicBezTo>
                    <a:pt x="2" y="5"/>
                    <a:pt x="1" y="5"/>
                    <a:pt x="1" y="4"/>
                  </a:cubicBezTo>
                  <a:cubicBezTo>
                    <a:pt x="1" y="3"/>
                    <a:pt x="2" y="3"/>
                    <a:pt x="2" y="2"/>
                  </a:cubicBezTo>
                  <a:cubicBezTo>
                    <a:pt x="2" y="1"/>
                    <a:pt x="1" y="0"/>
                    <a:pt x="1"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88" name="Google Shape;688;p24"/>
            <p:cNvSpPr/>
            <p:nvPr/>
          </p:nvSpPr>
          <p:spPr>
            <a:xfrm>
              <a:off x="3405" y="1170"/>
              <a:ext cx="16" cy="19"/>
            </a:xfrm>
            <a:custGeom>
              <a:rect b="b" l="l" r="r" t="t"/>
              <a:pathLst>
                <a:path extrusionOk="0" h="8" w="7">
                  <a:moveTo>
                    <a:pt x="2" y="7"/>
                  </a:moveTo>
                  <a:cubicBezTo>
                    <a:pt x="2" y="7"/>
                    <a:pt x="3" y="7"/>
                    <a:pt x="4" y="7"/>
                  </a:cubicBezTo>
                  <a:cubicBezTo>
                    <a:pt x="5" y="7"/>
                    <a:pt x="5" y="8"/>
                    <a:pt x="5" y="8"/>
                  </a:cubicBezTo>
                  <a:cubicBezTo>
                    <a:pt x="6" y="8"/>
                    <a:pt x="6" y="7"/>
                    <a:pt x="7" y="6"/>
                  </a:cubicBezTo>
                  <a:cubicBezTo>
                    <a:pt x="7" y="6"/>
                    <a:pt x="7" y="5"/>
                    <a:pt x="7" y="5"/>
                  </a:cubicBezTo>
                  <a:cubicBezTo>
                    <a:pt x="7" y="4"/>
                    <a:pt x="7" y="3"/>
                    <a:pt x="6" y="4"/>
                  </a:cubicBezTo>
                  <a:cubicBezTo>
                    <a:pt x="6" y="5"/>
                    <a:pt x="6" y="6"/>
                    <a:pt x="6" y="5"/>
                  </a:cubicBezTo>
                  <a:cubicBezTo>
                    <a:pt x="5" y="5"/>
                    <a:pt x="5" y="5"/>
                    <a:pt x="5" y="4"/>
                  </a:cubicBezTo>
                  <a:cubicBezTo>
                    <a:pt x="4" y="3"/>
                    <a:pt x="4" y="2"/>
                    <a:pt x="4" y="2"/>
                  </a:cubicBezTo>
                  <a:cubicBezTo>
                    <a:pt x="4" y="2"/>
                    <a:pt x="4" y="1"/>
                    <a:pt x="4" y="1"/>
                  </a:cubicBezTo>
                  <a:cubicBezTo>
                    <a:pt x="4" y="1"/>
                    <a:pt x="5" y="1"/>
                    <a:pt x="5" y="0"/>
                  </a:cubicBezTo>
                  <a:cubicBezTo>
                    <a:pt x="5" y="0"/>
                    <a:pt x="4" y="0"/>
                    <a:pt x="4" y="0"/>
                  </a:cubicBezTo>
                  <a:cubicBezTo>
                    <a:pt x="4" y="0"/>
                    <a:pt x="4" y="1"/>
                    <a:pt x="3" y="1"/>
                  </a:cubicBezTo>
                  <a:cubicBezTo>
                    <a:pt x="3" y="1"/>
                    <a:pt x="2" y="1"/>
                    <a:pt x="1" y="2"/>
                  </a:cubicBezTo>
                  <a:cubicBezTo>
                    <a:pt x="0" y="2"/>
                    <a:pt x="0" y="3"/>
                    <a:pt x="0" y="4"/>
                  </a:cubicBezTo>
                  <a:cubicBezTo>
                    <a:pt x="0" y="5"/>
                    <a:pt x="1" y="7"/>
                    <a:pt x="2" y="7"/>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89" name="Google Shape;689;p24"/>
            <p:cNvSpPr/>
            <p:nvPr/>
          </p:nvSpPr>
          <p:spPr>
            <a:xfrm>
              <a:off x="3428" y="1028"/>
              <a:ext cx="8" cy="12"/>
            </a:xfrm>
            <a:custGeom>
              <a:rect b="b" l="l" r="r" t="t"/>
              <a:pathLst>
                <a:path extrusionOk="0" h="5" w="3">
                  <a:moveTo>
                    <a:pt x="2" y="0"/>
                  </a:moveTo>
                  <a:cubicBezTo>
                    <a:pt x="1" y="1"/>
                    <a:pt x="0" y="4"/>
                    <a:pt x="0" y="4"/>
                  </a:cubicBezTo>
                  <a:cubicBezTo>
                    <a:pt x="1" y="4"/>
                    <a:pt x="2" y="5"/>
                    <a:pt x="3" y="4"/>
                  </a:cubicBezTo>
                  <a:cubicBezTo>
                    <a:pt x="3" y="2"/>
                    <a:pt x="3" y="2"/>
                    <a:pt x="3" y="1"/>
                  </a:cubicBezTo>
                  <a:cubicBezTo>
                    <a:pt x="3" y="0"/>
                    <a:pt x="2" y="0"/>
                    <a:pt x="2"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90" name="Google Shape;690;p24"/>
            <p:cNvSpPr/>
            <p:nvPr/>
          </p:nvSpPr>
          <p:spPr>
            <a:xfrm>
              <a:off x="3294" y="1327"/>
              <a:ext cx="7" cy="2"/>
            </a:xfrm>
            <a:custGeom>
              <a:rect b="b" l="l" r="r" t="t"/>
              <a:pathLst>
                <a:path extrusionOk="0" h="1" w="3">
                  <a:moveTo>
                    <a:pt x="1" y="1"/>
                  </a:moveTo>
                  <a:cubicBezTo>
                    <a:pt x="2" y="0"/>
                    <a:pt x="3" y="0"/>
                    <a:pt x="2" y="0"/>
                  </a:cubicBezTo>
                  <a:cubicBezTo>
                    <a:pt x="2" y="0"/>
                    <a:pt x="1" y="0"/>
                    <a:pt x="1" y="0"/>
                  </a:cubicBezTo>
                  <a:cubicBezTo>
                    <a:pt x="0" y="0"/>
                    <a:pt x="1" y="1"/>
                    <a:pt x="1"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91" name="Google Shape;691;p24"/>
            <p:cNvSpPr/>
            <p:nvPr/>
          </p:nvSpPr>
          <p:spPr>
            <a:xfrm>
              <a:off x="3275" y="1310"/>
              <a:ext cx="35" cy="17"/>
            </a:xfrm>
            <a:custGeom>
              <a:rect b="b" l="l" r="r" t="t"/>
              <a:pathLst>
                <a:path extrusionOk="0" h="7" w="15">
                  <a:moveTo>
                    <a:pt x="11" y="6"/>
                  </a:moveTo>
                  <a:cubicBezTo>
                    <a:pt x="13" y="6"/>
                    <a:pt x="13" y="6"/>
                    <a:pt x="13" y="6"/>
                  </a:cubicBezTo>
                  <a:cubicBezTo>
                    <a:pt x="14" y="6"/>
                    <a:pt x="14" y="6"/>
                    <a:pt x="14" y="5"/>
                  </a:cubicBezTo>
                  <a:cubicBezTo>
                    <a:pt x="15" y="4"/>
                    <a:pt x="15" y="4"/>
                    <a:pt x="15" y="3"/>
                  </a:cubicBezTo>
                  <a:cubicBezTo>
                    <a:pt x="15" y="2"/>
                    <a:pt x="15" y="1"/>
                    <a:pt x="14" y="1"/>
                  </a:cubicBezTo>
                  <a:cubicBezTo>
                    <a:pt x="14" y="0"/>
                    <a:pt x="14" y="0"/>
                    <a:pt x="13" y="0"/>
                  </a:cubicBezTo>
                  <a:cubicBezTo>
                    <a:pt x="13" y="0"/>
                    <a:pt x="10" y="1"/>
                    <a:pt x="9" y="1"/>
                  </a:cubicBezTo>
                  <a:cubicBezTo>
                    <a:pt x="8" y="2"/>
                    <a:pt x="8" y="2"/>
                    <a:pt x="7" y="2"/>
                  </a:cubicBezTo>
                  <a:cubicBezTo>
                    <a:pt x="7" y="2"/>
                    <a:pt x="6" y="2"/>
                    <a:pt x="6" y="2"/>
                  </a:cubicBezTo>
                  <a:cubicBezTo>
                    <a:pt x="6" y="2"/>
                    <a:pt x="4" y="2"/>
                    <a:pt x="4" y="3"/>
                  </a:cubicBezTo>
                  <a:cubicBezTo>
                    <a:pt x="3" y="4"/>
                    <a:pt x="3" y="4"/>
                    <a:pt x="2" y="4"/>
                  </a:cubicBezTo>
                  <a:cubicBezTo>
                    <a:pt x="2" y="5"/>
                    <a:pt x="2" y="5"/>
                    <a:pt x="2" y="5"/>
                  </a:cubicBezTo>
                  <a:cubicBezTo>
                    <a:pt x="1" y="5"/>
                    <a:pt x="1" y="5"/>
                    <a:pt x="0" y="6"/>
                  </a:cubicBezTo>
                  <a:cubicBezTo>
                    <a:pt x="0" y="7"/>
                    <a:pt x="0" y="7"/>
                    <a:pt x="2" y="7"/>
                  </a:cubicBezTo>
                  <a:cubicBezTo>
                    <a:pt x="4" y="6"/>
                    <a:pt x="5" y="6"/>
                    <a:pt x="6" y="6"/>
                  </a:cubicBezTo>
                  <a:cubicBezTo>
                    <a:pt x="6" y="7"/>
                    <a:pt x="7" y="7"/>
                    <a:pt x="8" y="7"/>
                  </a:cubicBezTo>
                  <a:cubicBezTo>
                    <a:pt x="9" y="7"/>
                    <a:pt x="9" y="6"/>
                    <a:pt x="9" y="6"/>
                  </a:cubicBezTo>
                  <a:cubicBezTo>
                    <a:pt x="10" y="6"/>
                    <a:pt x="10" y="7"/>
                    <a:pt x="11" y="6"/>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92" name="Google Shape;692;p24"/>
            <p:cNvSpPr/>
            <p:nvPr/>
          </p:nvSpPr>
          <p:spPr>
            <a:xfrm>
              <a:off x="2953" y="1272"/>
              <a:ext cx="7" cy="10"/>
            </a:xfrm>
            <a:custGeom>
              <a:rect b="b" l="l" r="r" t="t"/>
              <a:pathLst>
                <a:path extrusionOk="0" h="4" w="3">
                  <a:moveTo>
                    <a:pt x="2" y="3"/>
                  </a:moveTo>
                  <a:cubicBezTo>
                    <a:pt x="3" y="2"/>
                    <a:pt x="3" y="2"/>
                    <a:pt x="3" y="0"/>
                  </a:cubicBezTo>
                  <a:cubicBezTo>
                    <a:pt x="2" y="0"/>
                    <a:pt x="1" y="1"/>
                    <a:pt x="1" y="1"/>
                  </a:cubicBezTo>
                  <a:cubicBezTo>
                    <a:pt x="0" y="2"/>
                    <a:pt x="0" y="2"/>
                    <a:pt x="1" y="3"/>
                  </a:cubicBezTo>
                  <a:cubicBezTo>
                    <a:pt x="1" y="4"/>
                    <a:pt x="2" y="3"/>
                    <a:pt x="2" y="3"/>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93" name="Google Shape;693;p24"/>
            <p:cNvSpPr/>
            <p:nvPr/>
          </p:nvSpPr>
          <p:spPr>
            <a:xfrm>
              <a:off x="3308" y="1308"/>
              <a:ext cx="5" cy="4"/>
            </a:xfrm>
            <a:custGeom>
              <a:rect b="b" l="l" r="r" t="t"/>
              <a:pathLst>
                <a:path extrusionOk="0" h="2" w="2">
                  <a:moveTo>
                    <a:pt x="2" y="1"/>
                  </a:moveTo>
                  <a:cubicBezTo>
                    <a:pt x="2" y="0"/>
                    <a:pt x="1" y="0"/>
                    <a:pt x="1" y="0"/>
                  </a:cubicBezTo>
                  <a:cubicBezTo>
                    <a:pt x="0" y="0"/>
                    <a:pt x="0" y="0"/>
                    <a:pt x="1" y="1"/>
                  </a:cubicBezTo>
                  <a:cubicBezTo>
                    <a:pt x="1" y="2"/>
                    <a:pt x="2" y="2"/>
                    <a:pt x="2"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94" name="Google Shape;694;p24"/>
            <p:cNvSpPr/>
            <p:nvPr/>
          </p:nvSpPr>
          <p:spPr>
            <a:xfrm>
              <a:off x="3317" y="1234"/>
              <a:ext cx="33" cy="12"/>
            </a:xfrm>
            <a:custGeom>
              <a:rect b="b" l="l" r="r" t="t"/>
              <a:pathLst>
                <a:path extrusionOk="0" h="5" w="14">
                  <a:moveTo>
                    <a:pt x="6" y="5"/>
                  </a:moveTo>
                  <a:cubicBezTo>
                    <a:pt x="7" y="5"/>
                    <a:pt x="7" y="5"/>
                    <a:pt x="9" y="5"/>
                  </a:cubicBezTo>
                  <a:cubicBezTo>
                    <a:pt x="12" y="5"/>
                    <a:pt x="14" y="5"/>
                    <a:pt x="14" y="5"/>
                  </a:cubicBezTo>
                  <a:cubicBezTo>
                    <a:pt x="14" y="5"/>
                    <a:pt x="14" y="4"/>
                    <a:pt x="13" y="4"/>
                  </a:cubicBezTo>
                  <a:cubicBezTo>
                    <a:pt x="13" y="4"/>
                    <a:pt x="9" y="4"/>
                    <a:pt x="8" y="4"/>
                  </a:cubicBezTo>
                  <a:cubicBezTo>
                    <a:pt x="7" y="4"/>
                    <a:pt x="7" y="3"/>
                    <a:pt x="6" y="3"/>
                  </a:cubicBezTo>
                  <a:cubicBezTo>
                    <a:pt x="6" y="3"/>
                    <a:pt x="5" y="3"/>
                    <a:pt x="4" y="2"/>
                  </a:cubicBezTo>
                  <a:cubicBezTo>
                    <a:pt x="4" y="2"/>
                    <a:pt x="4" y="1"/>
                    <a:pt x="5" y="1"/>
                  </a:cubicBezTo>
                  <a:cubicBezTo>
                    <a:pt x="6" y="2"/>
                    <a:pt x="7" y="3"/>
                    <a:pt x="8" y="3"/>
                  </a:cubicBezTo>
                  <a:cubicBezTo>
                    <a:pt x="10" y="3"/>
                    <a:pt x="10" y="4"/>
                    <a:pt x="10" y="3"/>
                  </a:cubicBezTo>
                  <a:cubicBezTo>
                    <a:pt x="10" y="3"/>
                    <a:pt x="8" y="1"/>
                    <a:pt x="8" y="1"/>
                  </a:cubicBezTo>
                  <a:cubicBezTo>
                    <a:pt x="7" y="1"/>
                    <a:pt x="7" y="0"/>
                    <a:pt x="6" y="0"/>
                  </a:cubicBezTo>
                  <a:cubicBezTo>
                    <a:pt x="5" y="0"/>
                    <a:pt x="4" y="0"/>
                    <a:pt x="4" y="0"/>
                  </a:cubicBezTo>
                  <a:cubicBezTo>
                    <a:pt x="3" y="0"/>
                    <a:pt x="2" y="0"/>
                    <a:pt x="2" y="1"/>
                  </a:cubicBezTo>
                  <a:cubicBezTo>
                    <a:pt x="2" y="1"/>
                    <a:pt x="2" y="1"/>
                    <a:pt x="1" y="2"/>
                  </a:cubicBezTo>
                  <a:cubicBezTo>
                    <a:pt x="0" y="2"/>
                    <a:pt x="0" y="2"/>
                    <a:pt x="0" y="3"/>
                  </a:cubicBezTo>
                  <a:cubicBezTo>
                    <a:pt x="1" y="3"/>
                    <a:pt x="2" y="3"/>
                    <a:pt x="3" y="4"/>
                  </a:cubicBezTo>
                  <a:cubicBezTo>
                    <a:pt x="3" y="5"/>
                    <a:pt x="5" y="5"/>
                    <a:pt x="6" y="5"/>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95" name="Google Shape;695;p24"/>
            <p:cNvSpPr/>
            <p:nvPr/>
          </p:nvSpPr>
          <p:spPr>
            <a:xfrm>
              <a:off x="3327" y="1246"/>
              <a:ext cx="33" cy="12"/>
            </a:xfrm>
            <a:custGeom>
              <a:rect b="b" l="l" r="r" t="t"/>
              <a:pathLst>
                <a:path extrusionOk="0" h="5" w="14">
                  <a:moveTo>
                    <a:pt x="14" y="2"/>
                  </a:moveTo>
                  <a:cubicBezTo>
                    <a:pt x="13" y="2"/>
                    <a:pt x="12" y="1"/>
                    <a:pt x="12" y="1"/>
                  </a:cubicBezTo>
                  <a:cubicBezTo>
                    <a:pt x="11" y="1"/>
                    <a:pt x="10" y="1"/>
                    <a:pt x="10" y="1"/>
                  </a:cubicBezTo>
                  <a:cubicBezTo>
                    <a:pt x="9" y="1"/>
                    <a:pt x="9" y="0"/>
                    <a:pt x="8" y="0"/>
                  </a:cubicBezTo>
                  <a:cubicBezTo>
                    <a:pt x="8" y="1"/>
                    <a:pt x="8" y="1"/>
                    <a:pt x="7" y="1"/>
                  </a:cubicBezTo>
                  <a:cubicBezTo>
                    <a:pt x="6" y="1"/>
                    <a:pt x="5" y="1"/>
                    <a:pt x="5" y="1"/>
                  </a:cubicBezTo>
                  <a:cubicBezTo>
                    <a:pt x="4" y="1"/>
                    <a:pt x="3" y="1"/>
                    <a:pt x="3" y="1"/>
                  </a:cubicBezTo>
                  <a:cubicBezTo>
                    <a:pt x="2" y="1"/>
                    <a:pt x="0" y="1"/>
                    <a:pt x="1" y="1"/>
                  </a:cubicBezTo>
                  <a:cubicBezTo>
                    <a:pt x="1" y="2"/>
                    <a:pt x="2" y="2"/>
                    <a:pt x="3" y="2"/>
                  </a:cubicBezTo>
                  <a:cubicBezTo>
                    <a:pt x="5" y="2"/>
                    <a:pt x="6" y="2"/>
                    <a:pt x="8" y="3"/>
                  </a:cubicBezTo>
                  <a:cubicBezTo>
                    <a:pt x="9" y="3"/>
                    <a:pt x="8" y="2"/>
                    <a:pt x="9" y="3"/>
                  </a:cubicBezTo>
                  <a:cubicBezTo>
                    <a:pt x="10" y="4"/>
                    <a:pt x="10" y="4"/>
                    <a:pt x="10" y="5"/>
                  </a:cubicBezTo>
                  <a:cubicBezTo>
                    <a:pt x="11" y="5"/>
                    <a:pt x="12" y="5"/>
                    <a:pt x="13" y="5"/>
                  </a:cubicBezTo>
                  <a:cubicBezTo>
                    <a:pt x="13" y="5"/>
                    <a:pt x="14" y="5"/>
                    <a:pt x="14" y="4"/>
                  </a:cubicBezTo>
                  <a:cubicBezTo>
                    <a:pt x="13" y="4"/>
                    <a:pt x="13" y="3"/>
                    <a:pt x="13" y="3"/>
                  </a:cubicBezTo>
                  <a:cubicBezTo>
                    <a:pt x="13" y="3"/>
                    <a:pt x="14" y="3"/>
                    <a:pt x="14" y="2"/>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96" name="Google Shape;696;p24"/>
            <p:cNvSpPr/>
            <p:nvPr/>
          </p:nvSpPr>
          <p:spPr>
            <a:xfrm>
              <a:off x="3365" y="1244"/>
              <a:ext cx="7" cy="4"/>
            </a:xfrm>
            <a:custGeom>
              <a:rect b="b" l="l" r="r" t="t"/>
              <a:pathLst>
                <a:path extrusionOk="0" h="2" w="3">
                  <a:moveTo>
                    <a:pt x="1" y="0"/>
                  </a:moveTo>
                  <a:cubicBezTo>
                    <a:pt x="0" y="1"/>
                    <a:pt x="0" y="2"/>
                    <a:pt x="1" y="2"/>
                  </a:cubicBezTo>
                  <a:cubicBezTo>
                    <a:pt x="2" y="2"/>
                    <a:pt x="3" y="1"/>
                    <a:pt x="2" y="0"/>
                  </a:cubicBezTo>
                  <a:cubicBezTo>
                    <a:pt x="2" y="0"/>
                    <a:pt x="1" y="0"/>
                    <a:pt x="1"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97" name="Google Shape;697;p24"/>
            <p:cNvSpPr/>
            <p:nvPr/>
          </p:nvSpPr>
          <p:spPr>
            <a:xfrm>
              <a:off x="3327" y="1253"/>
              <a:ext cx="31" cy="24"/>
            </a:xfrm>
            <a:custGeom>
              <a:rect b="b" l="l" r="r" t="t"/>
              <a:pathLst>
                <a:path extrusionOk="0" h="10" w="13">
                  <a:moveTo>
                    <a:pt x="10" y="5"/>
                  </a:moveTo>
                  <a:cubicBezTo>
                    <a:pt x="11" y="6"/>
                    <a:pt x="12" y="6"/>
                    <a:pt x="12" y="6"/>
                  </a:cubicBezTo>
                  <a:cubicBezTo>
                    <a:pt x="13" y="6"/>
                    <a:pt x="13" y="6"/>
                    <a:pt x="13" y="5"/>
                  </a:cubicBezTo>
                  <a:cubicBezTo>
                    <a:pt x="13" y="5"/>
                    <a:pt x="13" y="5"/>
                    <a:pt x="11" y="4"/>
                  </a:cubicBezTo>
                  <a:cubicBezTo>
                    <a:pt x="9" y="3"/>
                    <a:pt x="10" y="3"/>
                    <a:pt x="9" y="2"/>
                  </a:cubicBezTo>
                  <a:cubicBezTo>
                    <a:pt x="8" y="2"/>
                    <a:pt x="8" y="1"/>
                    <a:pt x="7" y="1"/>
                  </a:cubicBezTo>
                  <a:cubicBezTo>
                    <a:pt x="7" y="1"/>
                    <a:pt x="6" y="1"/>
                    <a:pt x="5" y="1"/>
                  </a:cubicBezTo>
                  <a:cubicBezTo>
                    <a:pt x="4" y="0"/>
                    <a:pt x="3" y="0"/>
                    <a:pt x="1" y="0"/>
                  </a:cubicBezTo>
                  <a:cubicBezTo>
                    <a:pt x="0" y="2"/>
                    <a:pt x="2" y="4"/>
                    <a:pt x="3" y="4"/>
                  </a:cubicBezTo>
                  <a:cubicBezTo>
                    <a:pt x="3" y="5"/>
                    <a:pt x="4" y="5"/>
                    <a:pt x="4" y="5"/>
                  </a:cubicBezTo>
                  <a:cubicBezTo>
                    <a:pt x="5" y="5"/>
                    <a:pt x="6" y="7"/>
                    <a:pt x="7" y="7"/>
                  </a:cubicBezTo>
                  <a:cubicBezTo>
                    <a:pt x="7" y="7"/>
                    <a:pt x="8" y="8"/>
                    <a:pt x="9" y="8"/>
                  </a:cubicBezTo>
                  <a:cubicBezTo>
                    <a:pt x="10" y="8"/>
                    <a:pt x="10" y="9"/>
                    <a:pt x="11" y="9"/>
                  </a:cubicBezTo>
                  <a:cubicBezTo>
                    <a:pt x="12" y="10"/>
                    <a:pt x="11" y="9"/>
                    <a:pt x="11" y="8"/>
                  </a:cubicBezTo>
                  <a:cubicBezTo>
                    <a:pt x="11" y="8"/>
                    <a:pt x="12" y="8"/>
                    <a:pt x="11" y="8"/>
                  </a:cubicBezTo>
                  <a:cubicBezTo>
                    <a:pt x="11" y="7"/>
                    <a:pt x="11" y="7"/>
                    <a:pt x="10" y="6"/>
                  </a:cubicBezTo>
                  <a:cubicBezTo>
                    <a:pt x="10" y="6"/>
                    <a:pt x="9" y="6"/>
                    <a:pt x="9" y="6"/>
                  </a:cubicBezTo>
                  <a:cubicBezTo>
                    <a:pt x="8" y="6"/>
                    <a:pt x="8" y="5"/>
                    <a:pt x="9" y="4"/>
                  </a:cubicBezTo>
                  <a:cubicBezTo>
                    <a:pt x="10" y="3"/>
                    <a:pt x="9" y="4"/>
                    <a:pt x="10" y="5"/>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98" name="Google Shape;698;p24"/>
            <p:cNvSpPr/>
            <p:nvPr/>
          </p:nvSpPr>
          <p:spPr>
            <a:xfrm>
              <a:off x="3320" y="1251"/>
              <a:ext cx="4" cy="5"/>
            </a:xfrm>
            <a:custGeom>
              <a:rect b="b" l="l" r="r" t="t"/>
              <a:pathLst>
                <a:path extrusionOk="0" h="2" w="2">
                  <a:moveTo>
                    <a:pt x="1" y="0"/>
                  </a:moveTo>
                  <a:cubicBezTo>
                    <a:pt x="1" y="0"/>
                    <a:pt x="0" y="0"/>
                    <a:pt x="0" y="1"/>
                  </a:cubicBezTo>
                  <a:cubicBezTo>
                    <a:pt x="1" y="1"/>
                    <a:pt x="1" y="2"/>
                    <a:pt x="1" y="1"/>
                  </a:cubicBezTo>
                  <a:cubicBezTo>
                    <a:pt x="2" y="1"/>
                    <a:pt x="2" y="1"/>
                    <a:pt x="2" y="0"/>
                  </a:cubicBezTo>
                  <a:cubicBezTo>
                    <a:pt x="2" y="0"/>
                    <a:pt x="1" y="0"/>
                    <a:pt x="1"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99" name="Google Shape;699;p24"/>
            <p:cNvSpPr/>
            <p:nvPr/>
          </p:nvSpPr>
          <p:spPr>
            <a:xfrm>
              <a:off x="3303" y="1438"/>
              <a:ext cx="144" cy="78"/>
            </a:xfrm>
            <a:custGeom>
              <a:rect b="b" l="l" r="r" t="t"/>
              <a:pathLst>
                <a:path extrusionOk="0" h="33" w="61">
                  <a:moveTo>
                    <a:pt x="28" y="33"/>
                  </a:moveTo>
                  <a:cubicBezTo>
                    <a:pt x="31" y="33"/>
                    <a:pt x="33" y="32"/>
                    <a:pt x="36" y="30"/>
                  </a:cubicBezTo>
                  <a:cubicBezTo>
                    <a:pt x="39" y="29"/>
                    <a:pt x="41" y="29"/>
                    <a:pt x="44" y="27"/>
                  </a:cubicBezTo>
                  <a:cubicBezTo>
                    <a:pt x="46" y="25"/>
                    <a:pt x="47" y="26"/>
                    <a:pt x="49" y="24"/>
                  </a:cubicBezTo>
                  <a:cubicBezTo>
                    <a:pt x="50" y="22"/>
                    <a:pt x="50" y="21"/>
                    <a:pt x="51" y="21"/>
                  </a:cubicBezTo>
                  <a:cubicBezTo>
                    <a:pt x="52" y="21"/>
                    <a:pt x="53" y="25"/>
                    <a:pt x="54" y="22"/>
                  </a:cubicBezTo>
                  <a:cubicBezTo>
                    <a:pt x="55" y="19"/>
                    <a:pt x="53" y="19"/>
                    <a:pt x="56" y="19"/>
                  </a:cubicBezTo>
                  <a:cubicBezTo>
                    <a:pt x="59" y="19"/>
                    <a:pt x="59" y="18"/>
                    <a:pt x="58" y="17"/>
                  </a:cubicBezTo>
                  <a:cubicBezTo>
                    <a:pt x="57" y="15"/>
                    <a:pt x="56" y="13"/>
                    <a:pt x="58" y="12"/>
                  </a:cubicBezTo>
                  <a:cubicBezTo>
                    <a:pt x="59" y="11"/>
                    <a:pt x="61" y="11"/>
                    <a:pt x="59" y="10"/>
                  </a:cubicBezTo>
                  <a:cubicBezTo>
                    <a:pt x="58" y="10"/>
                    <a:pt x="56" y="10"/>
                    <a:pt x="55" y="10"/>
                  </a:cubicBezTo>
                  <a:cubicBezTo>
                    <a:pt x="54" y="9"/>
                    <a:pt x="52" y="10"/>
                    <a:pt x="54" y="8"/>
                  </a:cubicBezTo>
                  <a:cubicBezTo>
                    <a:pt x="55" y="5"/>
                    <a:pt x="57" y="5"/>
                    <a:pt x="55" y="5"/>
                  </a:cubicBezTo>
                  <a:cubicBezTo>
                    <a:pt x="53" y="5"/>
                    <a:pt x="51" y="5"/>
                    <a:pt x="52" y="4"/>
                  </a:cubicBezTo>
                  <a:cubicBezTo>
                    <a:pt x="52" y="3"/>
                    <a:pt x="55" y="2"/>
                    <a:pt x="54" y="2"/>
                  </a:cubicBezTo>
                  <a:cubicBezTo>
                    <a:pt x="53" y="1"/>
                    <a:pt x="52" y="4"/>
                    <a:pt x="50" y="4"/>
                  </a:cubicBezTo>
                  <a:cubicBezTo>
                    <a:pt x="48" y="4"/>
                    <a:pt x="50" y="2"/>
                    <a:pt x="48" y="2"/>
                  </a:cubicBezTo>
                  <a:cubicBezTo>
                    <a:pt x="46" y="1"/>
                    <a:pt x="45" y="0"/>
                    <a:pt x="45" y="3"/>
                  </a:cubicBezTo>
                  <a:cubicBezTo>
                    <a:pt x="44" y="5"/>
                    <a:pt x="44" y="5"/>
                    <a:pt x="42" y="5"/>
                  </a:cubicBezTo>
                  <a:cubicBezTo>
                    <a:pt x="41" y="5"/>
                    <a:pt x="42" y="2"/>
                    <a:pt x="40" y="4"/>
                  </a:cubicBezTo>
                  <a:cubicBezTo>
                    <a:pt x="38" y="6"/>
                    <a:pt x="38" y="6"/>
                    <a:pt x="38" y="6"/>
                  </a:cubicBezTo>
                  <a:cubicBezTo>
                    <a:pt x="38" y="6"/>
                    <a:pt x="37" y="4"/>
                    <a:pt x="35" y="4"/>
                  </a:cubicBezTo>
                  <a:cubicBezTo>
                    <a:pt x="34" y="3"/>
                    <a:pt x="34" y="4"/>
                    <a:pt x="34" y="5"/>
                  </a:cubicBezTo>
                  <a:cubicBezTo>
                    <a:pt x="34" y="6"/>
                    <a:pt x="35" y="7"/>
                    <a:pt x="35" y="8"/>
                  </a:cubicBezTo>
                  <a:cubicBezTo>
                    <a:pt x="35" y="8"/>
                    <a:pt x="34" y="10"/>
                    <a:pt x="34" y="10"/>
                  </a:cubicBezTo>
                  <a:cubicBezTo>
                    <a:pt x="34" y="10"/>
                    <a:pt x="34" y="9"/>
                    <a:pt x="33" y="7"/>
                  </a:cubicBezTo>
                  <a:cubicBezTo>
                    <a:pt x="32" y="6"/>
                    <a:pt x="32" y="5"/>
                    <a:pt x="32" y="4"/>
                  </a:cubicBezTo>
                  <a:cubicBezTo>
                    <a:pt x="31" y="3"/>
                    <a:pt x="30" y="3"/>
                    <a:pt x="29" y="4"/>
                  </a:cubicBezTo>
                  <a:cubicBezTo>
                    <a:pt x="29" y="5"/>
                    <a:pt x="28" y="6"/>
                    <a:pt x="28" y="7"/>
                  </a:cubicBezTo>
                  <a:cubicBezTo>
                    <a:pt x="28" y="7"/>
                    <a:pt x="29" y="8"/>
                    <a:pt x="27" y="8"/>
                  </a:cubicBezTo>
                  <a:cubicBezTo>
                    <a:pt x="26" y="9"/>
                    <a:pt x="26" y="9"/>
                    <a:pt x="25" y="8"/>
                  </a:cubicBezTo>
                  <a:cubicBezTo>
                    <a:pt x="25" y="6"/>
                    <a:pt x="25" y="7"/>
                    <a:pt x="25" y="6"/>
                  </a:cubicBezTo>
                  <a:cubicBezTo>
                    <a:pt x="24" y="5"/>
                    <a:pt x="25" y="3"/>
                    <a:pt x="24" y="4"/>
                  </a:cubicBezTo>
                  <a:cubicBezTo>
                    <a:pt x="23" y="4"/>
                    <a:pt x="22" y="4"/>
                    <a:pt x="22" y="6"/>
                  </a:cubicBezTo>
                  <a:cubicBezTo>
                    <a:pt x="23" y="8"/>
                    <a:pt x="24" y="7"/>
                    <a:pt x="23" y="8"/>
                  </a:cubicBezTo>
                  <a:cubicBezTo>
                    <a:pt x="23" y="10"/>
                    <a:pt x="22" y="12"/>
                    <a:pt x="21" y="11"/>
                  </a:cubicBezTo>
                  <a:cubicBezTo>
                    <a:pt x="20" y="10"/>
                    <a:pt x="20" y="9"/>
                    <a:pt x="20" y="10"/>
                  </a:cubicBezTo>
                  <a:cubicBezTo>
                    <a:pt x="19" y="11"/>
                    <a:pt x="19" y="12"/>
                    <a:pt x="18" y="13"/>
                  </a:cubicBezTo>
                  <a:cubicBezTo>
                    <a:pt x="18" y="13"/>
                    <a:pt x="17" y="14"/>
                    <a:pt x="17" y="13"/>
                  </a:cubicBezTo>
                  <a:cubicBezTo>
                    <a:pt x="16" y="12"/>
                    <a:pt x="16" y="12"/>
                    <a:pt x="16" y="11"/>
                  </a:cubicBezTo>
                  <a:cubicBezTo>
                    <a:pt x="17" y="9"/>
                    <a:pt x="17" y="10"/>
                    <a:pt x="17" y="9"/>
                  </a:cubicBezTo>
                  <a:cubicBezTo>
                    <a:pt x="16" y="8"/>
                    <a:pt x="16" y="8"/>
                    <a:pt x="17" y="7"/>
                  </a:cubicBezTo>
                  <a:cubicBezTo>
                    <a:pt x="17" y="5"/>
                    <a:pt x="17" y="5"/>
                    <a:pt x="16" y="5"/>
                  </a:cubicBezTo>
                  <a:cubicBezTo>
                    <a:pt x="16" y="4"/>
                    <a:pt x="15" y="3"/>
                    <a:pt x="15" y="3"/>
                  </a:cubicBezTo>
                  <a:cubicBezTo>
                    <a:pt x="14" y="3"/>
                    <a:pt x="12" y="2"/>
                    <a:pt x="12" y="2"/>
                  </a:cubicBezTo>
                  <a:cubicBezTo>
                    <a:pt x="9" y="2"/>
                    <a:pt x="8" y="3"/>
                    <a:pt x="6" y="5"/>
                  </a:cubicBezTo>
                  <a:cubicBezTo>
                    <a:pt x="4" y="7"/>
                    <a:pt x="0" y="8"/>
                    <a:pt x="2" y="9"/>
                  </a:cubicBezTo>
                  <a:cubicBezTo>
                    <a:pt x="5" y="9"/>
                    <a:pt x="7" y="9"/>
                    <a:pt x="10" y="9"/>
                  </a:cubicBezTo>
                  <a:cubicBezTo>
                    <a:pt x="12" y="10"/>
                    <a:pt x="13" y="11"/>
                    <a:pt x="13" y="12"/>
                  </a:cubicBezTo>
                  <a:cubicBezTo>
                    <a:pt x="13" y="12"/>
                    <a:pt x="10" y="12"/>
                    <a:pt x="11" y="13"/>
                  </a:cubicBezTo>
                  <a:cubicBezTo>
                    <a:pt x="12" y="14"/>
                    <a:pt x="15" y="15"/>
                    <a:pt x="11" y="16"/>
                  </a:cubicBezTo>
                  <a:cubicBezTo>
                    <a:pt x="6" y="16"/>
                    <a:pt x="4" y="15"/>
                    <a:pt x="4" y="15"/>
                  </a:cubicBezTo>
                  <a:cubicBezTo>
                    <a:pt x="3" y="16"/>
                    <a:pt x="0" y="17"/>
                    <a:pt x="3" y="18"/>
                  </a:cubicBezTo>
                  <a:cubicBezTo>
                    <a:pt x="6" y="18"/>
                    <a:pt x="10" y="17"/>
                    <a:pt x="11" y="18"/>
                  </a:cubicBezTo>
                  <a:cubicBezTo>
                    <a:pt x="11" y="19"/>
                    <a:pt x="8" y="20"/>
                    <a:pt x="11" y="21"/>
                  </a:cubicBezTo>
                  <a:cubicBezTo>
                    <a:pt x="14" y="22"/>
                    <a:pt x="15" y="22"/>
                    <a:pt x="16" y="22"/>
                  </a:cubicBezTo>
                  <a:cubicBezTo>
                    <a:pt x="16" y="23"/>
                    <a:pt x="16" y="23"/>
                    <a:pt x="14" y="23"/>
                  </a:cubicBezTo>
                  <a:cubicBezTo>
                    <a:pt x="13" y="24"/>
                    <a:pt x="10" y="26"/>
                    <a:pt x="8" y="25"/>
                  </a:cubicBezTo>
                  <a:cubicBezTo>
                    <a:pt x="7" y="25"/>
                    <a:pt x="6" y="24"/>
                    <a:pt x="6" y="26"/>
                  </a:cubicBezTo>
                  <a:cubicBezTo>
                    <a:pt x="6" y="28"/>
                    <a:pt x="6" y="30"/>
                    <a:pt x="7" y="29"/>
                  </a:cubicBezTo>
                  <a:cubicBezTo>
                    <a:pt x="9" y="29"/>
                    <a:pt x="10" y="29"/>
                    <a:pt x="13" y="29"/>
                  </a:cubicBezTo>
                  <a:cubicBezTo>
                    <a:pt x="15" y="28"/>
                    <a:pt x="17" y="28"/>
                    <a:pt x="18" y="28"/>
                  </a:cubicBezTo>
                  <a:cubicBezTo>
                    <a:pt x="19" y="29"/>
                    <a:pt x="21" y="31"/>
                    <a:pt x="23" y="31"/>
                  </a:cubicBezTo>
                  <a:cubicBezTo>
                    <a:pt x="24" y="31"/>
                    <a:pt x="26" y="33"/>
                    <a:pt x="28" y="33"/>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700" name="Google Shape;700;p24"/>
            <p:cNvSpPr/>
            <p:nvPr/>
          </p:nvSpPr>
          <p:spPr>
            <a:xfrm>
              <a:off x="2948" y="1213"/>
              <a:ext cx="3" cy="2"/>
            </a:xfrm>
            <a:custGeom>
              <a:rect b="b" l="l" r="r" t="t"/>
              <a:pathLst>
                <a:path extrusionOk="0" h="1" w="1">
                  <a:moveTo>
                    <a:pt x="0" y="0"/>
                  </a:moveTo>
                  <a:cubicBezTo>
                    <a:pt x="1" y="1"/>
                    <a:pt x="1" y="1"/>
                    <a:pt x="1" y="0"/>
                  </a:cubicBezTo>
                  <a:cubicBezTo>
                    <a:pt x="1" y="0"/>
                    <a:pt x="1" y="0"/>
                    <a:pt x="1" y="0"/>
                  </a:cubicBezTo>
                  <a:cubicBezTo>
                    <a:pt x="1" y="0"/>
                    <a:pt x="1" y="0"/>
                    <a:pt x="1" y="0"/>
                  </a:cubicBezTo>
                  <a:cubicBezTo>
                    <a:pt x="0" y="0"/>
                    <a:pt x="0" y="0"/>
                    <a:pt x="0"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701" name="Google Shape;701;p24"/>
            <p:cNvSpPr/>
            <p:nvPr/>
          </p:nvSpPr>
          <p:spPr>
            <a:xfrm>
              <a:off x="2948" y="1208"/>
              <a:ext cx="3" cy="0"/>
            </a:xfrm>
            <a:custGeom>
              <a:rect b="b" l="l" r="r" t="t"/>
              <a:pathLst>
                <a:path extrusionOk="0" h="120000" w="1">
                  <a:moveTo>
                    <a:pt x="1" y="0"/>
                  </a:moveTo>
                  <a:cubicBezTo>
                    <a:pt x="1" y="0"/>
                    <a:pt x="1" y="0"/>
                    <a:pt x="1" y="0"/>
                  </a:cubicBezTo>
                  <a:cubicBezTo>
                    <a:pt x="0" y="0"/>
                    <a:pt x="0" y="0"/>
                    <a:pt x="0" y="0"/>
                  </a:cubicBezTo>
                  <a:cubicBezTo>
                    <a:pt x="1" y="0"/>
                    <a:pt x="1" y="0"/>
                    <a:pt x="1"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702" name="Google Shape;702;p24"/>
            <p:cNvSpPr/>
            <p:nvPr/>
          </p:nvSpPr>
          <p:spPr>
            <a:xfrm>
              <a:off x="2951" y="1206"/>
              <a:ext cx="2" cy="0"/>
            </a:xfrm>
            <a:custGeom>
              <a:rect b="b" l="l" r="r" t="t"/>
              <a:pathLst>
                <a:path extrusionOk="0" h="120000" w="1">
                  <a:moveTo>
                    <a:pt x="1" y="0"/>
                  </a:moveTo>
                  <a:cubicBezTo>
                    <a:pt x="1" y="0"/>
                    <a:pt x="0" y="0"/>
                    <a:pt x="0" y="0"/>
                  </a:cubicBezTo>
                  <a:cubicBezTo>
                    <a:pt x="0" y="0"/>
                    <a:pt x="0" y="0"/>
                    <a:pt x="0" y="0"/>
                  </a:cubicBezTo>
                  <a:cubicBezTo>
                    <a:pt x="0" y="0"/>
                    <a:pt x="0" y="0"/>
                    <a:pt x="1"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703" name="Google Shape;703;p24"/>
            <p:cNvSpPr/>
            <p:nvPr/>
          </p:nvSpPr>
          <p:spPr>
            <a:xfrm>
              <a:off x="2972" y="1286"/>
              <a:ext cx="5" cy="5"/>
            </a:xfrm>
            <a:custGeom>
              <a:rect b="b" l="l" r="r" t="t"/>
              <a:pathLst>
                <a:path extrusionOk="0" h="2" w="2">
                  <a:moveTo>
                    <a:pt x="1" y="0"/>
                  </a:moveTo>
                  <a:cubicBezTo>
                    <a:pt x="1" y="0"/>
                    <a:pt x="0" y="1"/>
                    <a:pt x="1" y="1"/>
                  </a:cubicBezTo>
                  <a:cubicBezTo>
                    <a:pt x="2" y="2"/>
                    <a:pt x="2" y="1"/>
                    <a:pt x="2" y="1"/>
                  </a:cubicBezTo>
                  <a:cubicBezTo>
                    <a:pt x="2" y="1"/>
                    <a:pt x="1" y="0"/>
                    <a:pt x="1"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704" name="Google Shape;704;p24"/>
            <p:cNvSpPr/>
            <p:nvPr/>
          </p:nvSpPr>
          <p:spPr>
            <a:xfrm>
              <a:off x="2951" y="1196"/>
              <a:ext cx="2" cy="5"/>
            </a:xfrm>
            <a:custGeom>
              <a:rect b="b" l="l" r="r" t="t"/>
              <a:pathLst>
                <a:path extrusionOk="0" h="2" w="1">
                  <a:moveTo>
                    <a:pt x="1" y="2"/>
                  </a:moveTo>
                  <a:cubicBezTo>
                    <a:pt x="1" y="1"/>
                    <a:pt x="1" y="1"/>
                    <a:pt x="1" y="1"/>
                  </a:cubicBezTo>
                  <a:cubicBezTo>
                    <a:pt x="0" y="1"/>
                    <a:pt x="0" y="1"/>
                    <a:pt x="0" y="1"/>
                  </a:cubicBezTo>
                  <a:cubicBezTo>
                    <a:pt x="1" y="0"/>
                    <a:pt x="0" y="0"/>
                    <a:pt x="0" y="0"/>
                  </a:cubicBezTo>
                  <a:cubicBezTo>
                    <a:pt x="0" y="1"/>
                    <a:pt x="0" y="2"/>
                    <a:pt x="0" y="2"/>
                  </a:cubicBezTo>
                  <a:cubicBezTo>
                    <a:pt x="1" y="2"/>
                    <a:pt x="1" y="2"/>
                    <a:pt x="1" y="2"/>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705" name="Google Shape;705;p24"/>
            <p:cNvSpPr/>
            <p:nvPr/>
          </p:nvSpPr>
          <p:spPr>
            <a:xfrm>
              <a:off x="2965" y="1263"/>
              <a:ext cx="5" cy="7"/>
            </a:xfrm>
            <a:custGeom>
              <a:rect b="b" l="l" r="r" t="t"/>
              <a:pathLst>
                <a:path extrusionOk="0" h="3" w="2">
                  <a:moveTo>
                    <a:pt x="2" y="0"/>
                  </a:moveTo>
                  <a:cubicBezTo>
                    <a:pt x="1" y="0"/>
                    <a:pt x="1" y="0"/>
                    <a:pt x="1" y="0"/>
                  </a:cubicBezTo>
                  <a:cubicBezTo>
                    <a:pt x="0" y="0"/>
                    <a:pt x="0" y="0"/>
                    <a:pt x="0" y="1"/>
                  </a:cubicBezTo>
                  <a:cubicBezTo>
                    <a:pt x="0" y="2"/>
                    <a:pt x="0" y="3"/>
                    <a:pt x="1" y="2"/>
                  </a:cubicBezTo>
                  <a:cubicBezTo>
                    <a:pt x="1" y="1"/>
                    <a:pt x="2" y="1"/>
                    <a:pt x="2" y="1"/>
                  </a:cubicBezTo>
                  <a:cubicBezTo>
                    <a:pt x="2" y="0"/>
                    <a:pt x="2" y="0"/>
                    <a:pt x="2"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706" name="Google Shape;706;p24"/>
            <p:cNvSpPr/>
            <p:nvPr/>
          </p:nvSpPr>
          <p:spPr>
            <a:xfrm>
              <a:off x="2965" y="1272"/>
              <a:ext cx="7" cy="7"/>
            </a:xfrm>
            <a:custGeom>
              <a:rect b="b" l="l" r="r" t="t"/>
              <a:pathLst>
                <a:path extrusionOk="0" h="3" w="3">
                  <a:moveTo>
                    <a:pt x="0" y="2"/>
                  </a:moveTo>
                  <a:cubicBezTo>
                    <a:pt x="0" y="3"/>
                    <a:pt x="1" y="3"/>
                    <a:pt x="2" y="2"/>
                  </a:cubicBezTo>
                  <a:cubicBezTo>
                    <a:pt x="3" y="2"/>
                    <a:pt x="3" y="1"/>
                    <a:pt x="3" y="1"/>
                  </a:cubicBezTo>
                  <a:cubicBezTo>
                    <a:pt x="2" y="1"/>
                    <a:pt x="1" y="0"/>
                    <a:pt x="1" y="0"/>
                  </a:cubicBezTo>
                  <a:cubicBezTo>
                    <a:pt x="1" y="1"/>
                    <a:pt x="0" y="2"/>
                    <a:pt x="0" y="2"/>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707" name="Google Shape;707;p24"/>
            <p:cNvSpPr/>
            <p:nvPr/>
          </p:nvSpPr>
          <p:spPr>
            <a:xfrm>
              <a:off x="2941" y="1239"/>
              <a:ext cx="10" cy="7"/>
            </a:xfrm>
            <a:custGeom>
              <a:rect b="b" l="l" r="r" t="t"/>
              <a:pathLst>
                <a:path extrusionOk="0" h="3" w="4">
                  <a:moveTo>
                    <a:pt x="1" y="2"/>
                  </a:moveTo>
                  <a:cubicBezTo>
                    <a:pt x="1" y="3"/>
                    <a:pt x="1" y="2"/>
                    <a:pt x="2" y="1"/>
                  </a:cubicBezTo>
                  <a:cubicBezTo>
                    <a:pt x="2" y="1"/>
                    <a:pt x="3" y="1"/>
                    <a:pt x="3" y="1"/>
                  </a:cubicBezTo>
                  <a:cubicBezTo>
                    <a:pt x="4" y="0"/>
                    <a:pt x="4" y="0"/>
                    <a:pt x="3" y="0"/>
                  </a:cubicBezTo>
                  <a:cubicBezTo>
                    <a:pt x="3" y="0"/>
                    <a:pt x="2" y="0"/>
                    <a:pt x="1" y="0"/>
                  </a:cubicBezTo>
                  <a:cubicBezTo>
                    <a:pt x="1" y="0"/>
                    <a:pt x="0" y="1"/>
                    <a:pt x="1" y="2"/>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708" name="Google Shape;708;p24"/>
            <p:cNvSpPr/>
            <p:nvPr/>
          </p:nvSpPr>
          <p:spPr>
            <a:xfrm>
              <a:off x="2946" y="1206"/>
              <a:ext cx="2" cy="0"/>
            </a:xfrm>
            <a:custGeom>
              <a:rect b="b" l="l" r="r" t="t"/>
              <a:pathLst>
                <a:path extrusionOk="0" h="120000" w="1">
                  <a:moveTo>
                    <a:pt x="0" y="0"/>
                  </a:moveTo>
                  <a:cubicBezTo>
                    <a:pt x="0" y="0"/>
                    <a:pt x="0" y="0"/>
                    <a:pt x="1" y="0"/>
                  </a:cubicBezTo>
                  <a:cubicBezTo>
                    <a:pt x="1" y="0"/>
                    <a:pt x="0" y="0"/>
                    <a:pt x="0" y="0"/>
                  </a:cubicBezTo>
                  <a:cubicBezTo>
                    <a:pt x="0" y="0"/>
                    <a:pt x="0" y="0"/>
                    <a:pt x="0"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709" name="Google Shape;709;p24"/>
            <p:cNvSpPr/>
            <p:nvPr/>
          </p:nvSpPr>
          <p:spPr>
            <a:xfrm>
              <a:off x="2944" y="1147"/>
              <a:ext cx="2" cy="2"/>
            </a:xfrm>
            <a:custGeom>
              <a:rect b="b" l="l" r="r" t="t"/>
              <a:pathLst>
                <a:path extrusionOk="0" h="1" w="1">
                  <a:moveTo>
                    <a:pt x="1" y="1"/>
                  </a:moveTo>
                  <a:cubicBezTo>
                    <a:pt x="1" y="0"/>
                    <a:pt x="1" y="0"/>
                    <a:pt x="1" y="0"/>
                  </a:cubicBezTo>
                  <a:cubicBezTo>
                    <a:pt x="1" y="0"/>
                    <a:pt x="1" y="0"/>
                    <a:pt x="1" y="0"/>
                  </a:cubicBezTo>
                  <a:cubicBezTo>
                    <a:pt x="1" y="0"/>
                    <a:pt x="0" y="1"/>
                    <a:pt x="0" y="1"/>
                  </a:cubicBezTo>
                  <a:cubicBezTo>
                    <a:pt x="1" y="1"/>
                    <a:pt x="1" y="1"/>
                    <a:pt x="1"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710" name="Google Shape;710;p24"/>
            <p:cNvSpPr/>
            <p:nvPr/>
          </p:nvSpPr>
          <p:spPr>
            <a:xfrm>
              <a:off x="2941" y="1220"/>
              <a:ext cx="7" cy="2"/>
            </a:xfrm>
            <a:custGeom>
              <a:rect b="b" l="l" r="r" t="t"/>
              <a:pathLst>
                <a:path extrusionOk="0" h="1" w="3">
                  <a:moveTo>
                    <a:pt x="0" y="1"/>
                  </a:moveTo>
                  <a:cubicBezTo>
                    <a:pt x="1" y="1"/>
                    <a:pt x="1" y="1"/>
                    <a:pt x="2" y="1"/>
                  </a:cubicBezTo>
                  <a:cubicBezTo>
                    <a:pt x="2" y="1"/>
                    <a:pt x="3" y="1"/>
                    <a:pt x="3" y="1"/>
                  </a:cubicBezTo>
                  <a:cubicBezTo>
                    <a:pt x="3" y="0"/>
                    <a:pt x="2" y="1"/>
                    <a:pt x="2" y="1"/>
                  </a:cubicBezTo>
                  <a:cubicBezTo>
                    <a:pt x="1" y="1"/>
                    <a:pt x="0" y="1"/>
                    <a:pt x="0"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711" name="Google Shape;711;p24"/>
            <p:cNvSpPr/>
            <p:nvPr/>
          </p:nvSpPr>
          <p:spPr>
            <a:xfrm>
              <a:off x="2939" y="1251"/>
              <a:ext cx="5" cy="2"/>
            </a:xfrm>
            <a:custGeom>
              <a:rect b="b" l="l" r="r" t="t"/>
              <a:pathLst>
                <a:path extrusionOk="0" h="1" w="2">
                  <a:moveTo>
                    <a:pt x="0" y="0"/>
                  </a:moveTo>
                  <a:cubicBezTo>
                    <a:pt x="1" y="1"/>
                    <a:pt x="2" y="1"/>
                    <a:pt x="2" y="0"/>
                  </a:cubicBezTo>
                  <a:cubicBezTo>
                    <a:pt x="2" y="0"/>
                    <a:pt x="1" y="0"/>
                    <a:pt x="1" y="0"/>
                  </a:cubicBezTo>
                  <a:cubicBezTo>
                    <a:pt x="1" y="0"/>
                    <a:pt x="0" y="0"/>
                    <a:pt x="0"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712" name="Google Shape;712;p24"/>
            <p:cNvSpPr/>
            <p:nvPr/>
          </p:nvSpPr>
          <p:spPr>
            <a:xfrm>
              <a:off x="2948" y="1182"/>
              <a:ext cx="7" cy="5"/>
            </a:xfrm>
            <a:custGeom>
              <a:rect b="b" l="l" r="r" t="t"/>
              <a:pathLst>
                <a:path extrusionOk="0" h="2" w="3">
                  <a:moveTo>
                    <a:pt x="2" y="0"/>
                  </a:moveTo>
                  <a:cubicBezTo>
                    <a:pt x="1" y="0"/>
                    <a:pt x="0" y="0"/>
                    <a:pt x="1" y="1"/>
                  </a:cubicBezTo>
                  <a:cubicBezTo>
                    <a:pt x="1" y="1"/>
                    <a:pt x="2" y="1"/>
                    <a:pt x="2" y="1"/>
                  </a:cubicBezTo>
                  <a:cubicBezTo>
                    <a:pt x="2" y="1"/>
                    <a:pt x="3" y="2"/>
                    <a:pt x="3" y="1"/>
                  </a:cubicBezTo>
                  <a:cubicBezTo>
                    <a:pt x="3" y="1"/>
                    <a:pt x="3" y="1"/>
                    <a:pt x="3" y="1"/>
                  </a:cubicBezTo>
                  <a:cubicBezTo>
                    <a:pt x="2" y="0"/>
                    <a:pt x="2" y="0"/>
                    <a:pt x="2"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713" name="Google Shape;713;p24"/>
            <p:cNvSpPr/>
            <p:nvPr/>
          </p:nvSpPr>
          <p:spPr>
            <a:xfrm>
              <a:off x="2946" y="1189"/>
              <a:ext cx="7" cy="3"/>
            </a:xfrm>
            <a:custGeom>
              <a:rect b="b" l="l" r="r" t="t"/>
              <a:pathLst>
                <a:path extrusionOk="0" h="1" w="3">
                  <a:moveTo>
                    <a:pt x="1" y="1"/>
                  </a:moveTo>
                  <a:cubicBezTo>
                    <a:pt x="1" y="1"/>
                    <a:pt x="2" y="1"/>
                    <a:pt x="2" y="1"/>
                  </a:cubicBezTo>
                  <a:cubicBezTo>
                    <a:pt x="2" y="1"/>
                    <a:pt x="3" y="1"/>
                    <a:pt x="3" y="0"/>
                  </a:cubicBezTo>
                  <a:cubicBezTo>
                    <a:pt x="3" y="0"/>
                    <a:pt x="2" y="0"/>
                    <a:pt x="2" y="0"/>
                  </a:cubicBezTo>
                  <a:cubicBezTo>
                    <a:pt x="2" y="0"/>
                    <a:pt x="1" y="0"/>
                    <a:pt x="1" y="0"/>
                  </a:cubicBezTo>
                  <a:cubicBezTo>
                    <a:pt x="0" y="0"/>
                    <a:pt x="0" y="0"/>
                    <a:pt x="1"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714" name="Google Shape;714;p24"/>
            <p:cNvSpPr/>
            <p:nvPr/>
          </p:nvSpPr>
          <p:spPr>
            <a:xfrm>
              <a:off x="2951" y="1215"/>
              <a:ext cx="4" cy="3"/>
            </a:xfrm>
            <a:custGeom>
              <a:rect b="b" l="l" r="r" t="t"/>
              <a:pathLst>
                <a:path extrusionOk="0" h="1" w="2">
                  <a:moveTo>
                    <a:pt x="2" y="0"/>
                  </a:moveTo>
                  <a:cubicBezTo>
                    <a:pt x="2" y="0"/>
                    <a:pt x="1" y="0"/>
                    <a:pt x="2" y="0"/>
                  </a:cubicBezTo>
                  <a:cubicBezTo>
                    <a:pt x="1" y="0"/>
                    <a:pt x="0" y="0"/>
                    <a:pt x="1" y="0"/>
                  </a:cubicBezTo>
                  <a:cubicBezTo>
                    <a:pt x="2" y="1"/>
                    <a:pt x="2" y="0"/>
                    <a:pt x="2"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715" name="Google Shape;715;p24"/>
            <p:cNvSpPr/>
            <p:nvPr/>
          </p:nvSpPr>
          <p:spPr>
            <a:xfrm>
              <a:off x="2948" y="1163"/>
              <a:ext cx="3" cy="3"/>
            </a:xfrm>
            <a:custGeom>
              <a:rect b="b" l="l" r="r" t="t"/>
              <a:pathLst>
                <a:path extrusionOk="0" h="1" w="1">
                  <a:moveTo>
                    <a:pt x="1" y="0"/>
                  </a:moveTo>
                  <a:cubicBezTo>
                    <a:pt x="1" y="0"/>
                    <a:pt x="0" y="0"/>
                    <a:pt x="0" y="0"/>
                  </a:cubicBezTo>
                  <a:cubicBezTo>
                    <a:pt x="1" y="1"/>
                    <a:pt x="1" y="1"/>
                    <a:pt x="1" y="1"/>
                  </a:cubicBezTo>
                  <a:cubicBezTo>
                    <a:pt x="1" y="0"/>
                    <a:pt x="1" y="0"/>
                    <a:pt x="1" y="0"/>
                  </a:cubicBezTo>
                  <a:cubicBezTo>
                    <a:pt x="1" y="0"/>
                    <a:pt x="1" y="0"/>
                    <a:pt x="1"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grpSp>
      <p:grpSp>
        <p:nvGrpSpPr>
          <p:cNvPr id="716" name="Google Shape;716;p24"/>
          <p:cNvGrpSpPr/>
          <p:nvPr/>
        </p:nvGrpSpPr>
        <p:grpSpPr>
          <a:xfrm>
            <a:off x="4129751" y="3370193"/>
            <a:ext cx="455201" cy="469350"/>
            <a:chOff x="1602" y="-291"/>
            <a:chExt cx="4472" cy="4611"/>
          </a:xfrm>
        </p:grpSpPr>
        <p:sp>
          <p:nvSpPr>
            <p:cNvPr id="717" name="Google Shape;717;p24"/>
            <p:cNvSpPr/>
            <p:nvPr/>
          </p:nvSpPr>
          <p:spPr>
            <a:xfrm>
              <a:off x="1842" y="494"/>
              <a:ext cx="896" cy="1934"/>
            </a:xfrm>
            <a:custGeom>
              <a:rect b="b" l="l" r="r" t="t"/>
              <a:pathLst>
                <a:path extrusionOk="0" h="1934" w="896">
                  <a:moveTo>
                    <a:pt x="776" y="0"/>
                  </a:moveTo>
                  <a:lnTo>
                    <a:pt x="149" y="0"/>
                  </a:lnTo>
                  <a:lnTo>
                    <a:pt x="0" y="1934"/>
                  </a:lnTo>
                  <a:lnTo>
                    <a:pt x="896" y="1579"/>
                  </a:lnTo>
                  <a:lnTo>
                    <a:pt x="776" y="0"/>
                  </a:lnTo>
                  <a:close/>
                </a:path>
              </a:pathLst>
            </a:custGeom>
            <a:solidFill>
              <a:schemeClr val="dk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718" name="Google Shape;718;p24"/>
            <p:cNvSpPr/>
            <p:nvPr/>
          </p:nvSpPr>
          <p:spPr>
            <a:xfrm>
              <a:off x="2428" y="-291"/>
              <a:ext cx="1945" cy="785"/>
            </a:xfrm>
            <a:custGeom>
              <a:rect b="b" l="l" r="r" t="t"/>
              <a:pathLst>
                <a:path extrusionOk="0" h="418" w="1036">
                  <a:moveTo>
                    <a:pt x="496" y="375"/>
                  </a:moveTo>
                  <a:cubicBezTo>
                    <a:pt x="677" y="418"/>
                    <a:pt x="910" y="391"/>
                    <a:pt x="1036" y="223"/>
                  </a:cubicBezTo>
                  <a:cubicBezTo>
                    <a:pt x="709" y="244"/>
                    <a:pt x="241" y="0"/>
                    <a:pt x="0" y="323"/>
                  </a:cubicBezTo>
                  <a:cubicBezTo>
                    <a:pt x="167" y="313"/>
                    <a:pt x="333" y="335"/>
                    <a:pt x="496" y="375"/>
                  </a:cubicBezTo>
                  <a:close/>
                </a:path>
              </a:pathLst>
            </a:custGeom>
            <a:solidFill>
              <a:schemeClr val="dk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719" name="Google Shape;719;p24"/>
            <p:cNvSpPr/>
            <p:nvPr/>
          </p:nvSpPr>
          <p:spPr>
            <a:xfrm>
              <a:off x="2952" y="441"/>
              <a:ext cx="781" cy="346"/>
            </a:xfrm>
            <a:custGeom>
              <a:rect b="b" l="l" r="r" t="t"/>
              <a:pathLst>
                <a:path extrusionOk="0" h="184" w="416">
                  <a:moveTo>
                    <a:pt x="0" y="119"/>
                  </a:moveTo>
                  <a:cubicBezTo>
                    <a:pt x="67" y="122"/>
                    <a:pt x="133" y="137"/>
                    <a:pt x="195" y="160"/>
                  </a:cubicBezTo>
                  <a:cubicBezTo>
                    <a:pt x="266" y="184"/>
                    <a:pt x="360" y="183"/>
                    <a:pt x="416" y="121"/>
                  </a:cubicBezTo>
                  <a:cubicBezTo>
                    <a:pt x="285" y="116"/>
                    <a:pt x="109" y="0"/>
                    <a:pt x="0" y="119"/>
                  </a:cubicBezTo>
                  <a:close/>
                </a:path>
              </a:pathLst>
            </a:custGeom>
            <a:solidFill>
              <a:schemeClr val="dk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720" name="Google Shape;720;p24"/>
            <p:cNvSpPr/>
            <p:nvPr/>
          </p:nvSpPr>
          <p:spPr>
            <a:xfrm>
              <a:off x="1602" y="1778"/>
              <a:ext cx="4472" cy="2542"/>
            </a:xfrm>
            <a:custGeom>
              <a:rect b="b" l="l" r="r" t="t"/>
              <a:pathLst>
                <a:path extrusionOk="0" h="2542" w="4472">
                  <a:moveTo>
                    <a:pt x="3462" y="398"/>
                  </a:moveTo>
                  <a:lnTo>
                    <a:pt x="3462" y="0"/>
                  </a:lnTo>
                  <a:lnTo>
                    <a:pt x="2307" y="456"/>
                  </a:lnTo>
                  <a:lnTo>
                    <a:pt x="2307" y="0"/>
                  </a:lnTo>
                  <a:lnTo>
                    <a:pt x="0" y="912"/>
                  </a:lnTo>
                  <a:lnTo>
                    <a:pt x="0" y="2542"/>
                  </a:lnTo>
                  <a:lnTo>
                    <a:pt x="856" y="2542"/>
                  </a:lnTo>
                  <a:lnTo>
                    <a:pt x="856" y="1969"/>
                  </a:lnTo>
                  <a:lnTo>
                    <a:pt x="2822" y="1969"/>
                  </a:lnTo>
                  <a:lnTo>
                    <a:pt x="2822" y="2542"/>
                  </a:lnTo>
                  <a:lnTo>
                    <a:pt x="3462" y="2542"/>
                  </a:lnTo>
                  <a:lnTo>
                    <a:pt x="4472" y="2542"/>
                  </a:lnTo>
                  <a:lnTo>
                    <a:pt x="4472" y="0"/>
                  </a:lnTo>
                  <a:lnTo>
                    <a:pt x="3462" y="398"/>
                  </a:lnTo>
                  <a:close/>
                  <a:moveTo>
                    <a:pt x="1311" y="1476"/>
                  </a:moveTo>
                  <a:lnTo>
                    <a:pt x="387" y="1476"/>
                  </a:lnTo>
                  <a:lnTo>
                    <a:pt x="387" y="1232"/>
                  </a:lnTo>
                  <a:lnTo>
                    <a:pt x="1311" y="1232"/>
                  </a:lnTo>
                  <a:lnTo>
                    <a:pt x="1311" y="1476"/>
                  </a:lnTo>
                  <a:close/>
                  <a:moveTo>
                    <a:pt x="2484" y="1476"/>
                  </a:moveTo>
                  <a:lnTo>
                    <a:pt x="1558" y="1476"/>
                  </a:lnTo>
                  <a:lnTo>
                    <a:pt x="1558" y="1232"/>
                  </a:lnTo>
                  <a:lnTo>
                    <a:pt x="2484" y="1232"/>
                  </a:lnTo>
                  <a:lnTo>
                    <a:pt x="2484" y="1476"/>
                  </a:lnTo>
                  <a:close/>
                  <a:moveTo>
                    <a:pt x="3655" y="1476"/>
                  </a:moveTo>
                  <a:lnTo>
                    <a:pt x="2732" y="1476"/>
                  </a:lnTo>
                  <a:lnTo>
                    <a:pt x="2732" y="1232"/>
                  </a:lnTo>
                  <a:lnTo>
                    <a:pt x="3655" y="1232"/>
                  </a:lnTo>
                  <a:lnTo>
                    <a:pt x="3655" y="1476"/>
                  </a:lnTo>
                  <a:close/>
                </a:path>
              </a:pathLst>
            </a:custGeom>
            <a:solidFill>
              <a:schemeClr val="dk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grpSp>
      <p:grpSp>
        <p:nvGrpSpPr>
          <p:cNvPr id="721" name="Google Shape;721;p24"/>
          <p:cNvGrpSpPr/>
          <p:nvPr/>
        </p:nvGrpSpPr>
        <p:grpSpPr>
          <a:xfrm>
            <a:off x="6119957" y="3347202"/>
            <a:ext cx="455201" cy="469350"/>
            <a:chOff x="1602" y="-291"/>
            <a:chExt cx="4472" cy="4611"/>
          </a:xfrm>
        </p:grpSpPr>
        <p:sp>
          <p:nvSpPr>
            <p:cNvPr id="722" name="Google Shape;722;p24"/>
            <p:cNvSpPr/>
            <p:nvPr/>
          </p:nvSpPr>
          <p:spPr>
            <a:xfrm>
              <a:off x="1842" y="494"/>
              <a:ext cx="896" cy="1934"/>
            </a:xfrm>
            <a:custGeom>
              <a:rect b="b" l="l" r="r" t="t"/>
              <a:pathLst>
                <a:path extrusionOk="0" h="1934" w="896">
                  <a:moveTo>
                    <a:pt x="776" y="0"/>
                  </a:moveTo>
                  <a:lnTo>
                    <a:pt x="149" y="0"/>
                  </a:lnTo>
                  <a:lnTo>
                    <a:pt x="0" y="1934"/>
                  </a:lnTo>
                  <a:lnTo>
                    <a:pt x="896" y="1579"/>
                  </a:lnTo>
                  <a:lnTo>
                    <a:pt x="776" y="0"/>
                  </a:ln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723" name="Google Shape;723;p24"/>
            <p:cNvSpPr/>
            <p:nvPr/>
          </p:nvSpPr>
          <p:spPr>
            <a:xfrm>
              <a:off x="2428" y="-291"/>
              <a:ext cx="1945" cy="785"/>
            </a:xfrm>
            <a:custGeom>
              <a:rect b="b" l="l" r="r" t="t"/>
              <a:pathLst>
                <a:path extrusionOk="0" h="418" w="1036">
                  <a:moveTo>
                    <a:pt x="496" y="375"/>
                  </a:moveTo>
                  <a:cubicBezTo>
                    <a:pt x="677" y="418"/>
                    <a:pt x="910" y="391"/>
                    <a:pt x="1036" y="223"/>
                  </a:cubicBezTo>
                  <a:cubicBezTo>
                    <a:pt x="709" y="244"/>
                    <a:pt x="241" y="0"/>
                    <a:pt x="0" y="323"/>
                  </a:cubicBezTo>
                  <a:cubicBezTo>
                    <a:pt x="167" y="313"/>
                    <a:pt x="333" y="335"/>
                    <a:pt x="496" y="375"/>
                  </a:cubicBez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724" name="Google Shape;724;p24"/>
            <p:cNvSpPr/>
            <p:nvPr/>
          </p:nvSpPr>
          <p:spPr>
            <a:xfrm>
              <a:off x="2952" y="441"/>
              <a:ext cx="781" cy="346"/>
            </a:xfrm>
            <a:custGeom>
              <a:rect b="b" l="l" r="r" t="t"/>
              <a:pathLst>
                <a:path extrusionOk="0" h="184" w="416">
                  <a:moveTo>
                    <a:pt x="0" y="119"/>
                  </a:moveTo>
                  <a:cubicBezTo>
                    <a:pt x="67" y="122"/>
                    <a:pt x="133" y="137"/>
                    <a:pt x="195" y="160"/>
                  </a:cubicBezTo>
                  <a:cubicBezTo>
                    <a:pt x="266" y="184"/>
                    <a:pt x="360" y="183"/>
                    <a:pt x="416" y="121"/>
                  </a:cubicBezTo>
                  <a:cubicBezTo>
                    <a:pt x="285" y="116"/>
                    <a:pt x="109" y="0"/>
                    <a:pt x="0" y="119"/>
                  </a:cubicBez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725" name="Google Shape;725;p24"/>
            <p:cNvSpPr/>
            <p:nvPr/>
          </p:nvSpPr>
          <p:spPr>
            <a:xfrm>
              <a:off x="1602" y="1778"/>
              <a:ext cx="4472" cy="2542"/>
            </a:xfrm>
            <a:custGeom>
              <a:rect b="b" l="l" r="r" t="t"/>
              <a:pathLst>
                <a:path extrusionOk="0" h="2542" w="4472">
                  <a:moveTo>
                    <a:pt x="3462" y="398"/>
                  </a:moveTo>
                  <a:lnTo>
                    <a:pt x="3462" y="0"/>
                  </a:lnTo>
                  <a:lnTo>
                    <a:pt x="2307" y="456"/>
                  </a:lnTo>
                  <a:lnTo>
                    <a:pt x="2307" y="0"/>
                  </a:lnTo>
                  <a:lnTo>
                    <a:pt x="0" y="912"/>
                  </a:lnTo>
                  <a:lnTo>
                    <a:pt x="0" y="2542"/>
                  </a:lnTo>
                  <a:lnTo>
                    <a:pt x="856" y="2542"/>
                  </a:lnTo>
                  <a:lnTo>
                    <a:pt x="856" y="1969"/>
                  </a:lnTo>
                  <a:lnTo>
                    <a:pt x="2822" y="1969"/>
                  </a:lnTo>
                  <a:lnTo>
                    <a:pt x="2822" y="2542"/>
                  </a:lnTo>
                  <a:lnTo>
                    <a:pt x="3462" y="2542"/>
                  </a:lnTo>
                  <a:lnTo>
                    <a:pt x="4472" y="2542"/>
                  </a:lnTo>
                  <a:lnTo>
                    <a:pt x="4472" y="0"/>
                  </a:lnTo>
                  <a:lnTo>
                    <a:pt x="3462" y="398"/>
                  </a:lnTo>
                  <a:close/>
                  <a:moveTo>
                    <a:pt x="1311" y="1476"/>
                  </a:moveTo>
                  <a:lnTo>
                    <a:pt x="387" y="1476"/>
                  </a:lnTo>
                  <a:lnTo>
                    <a:pt x="387" y="1232"/>
                  </a:lnTo>
                  <a:lnTo>
                    <a:pt x="1311" y="1232"/>
                  </a:lnTo>
                  <a:lnTo>
                    <a:pt x="1311" y="1476"/>
                  </a:lnTo>
                  <a:close/>
                  <a:moveTo>
                    <a:pt x="2484" y="1476"/>
                  </a:moveTo>
                  <a:lnTo>
                    <a:pt x="1558" y="1476"/>
                  </a:lnTo>
                  <a:lnTo>
                    <a:pt x="1558" y="1232"/>
                  </a:lnTo>
                  <a:lnTo>
                    <a:pt x="2484" y="1232"/>
                  </a:lnTo>
                  <a:lnTo>
                    <a:pt x="2484" y="1476"/>
                  </a:lnTo>
                  <a:close/>
                  <a:moveTo>
                    <a:pt x="3655" y="1476"/>
                  </a:moveTo>
                  <a:lnTo>
                    <a:pt x="2732" y="1476"/>
                  </a:lnTo>
                  <a:lnTo>
                    <a:pt x="2732" y="1232"/>
                  </a:lnTo>
                  <a:lnTo>
                    <a:pt x="3655" y="1232"/>
                  </a:lnTo>
                  <a:lnTo>
                    <a:pt x="3655" y="1476"/>
                  </a:ln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grpSp>
      <p:grpSp>
        <p:nvGrpSpPr>
          <p:cNvPr id="726" name="Google Shape;726;p24"/>
          <p:cNvGrpSpPr/>
          <p:nvPr/>
        </p:nvGrpSpPr>
        <p:grpSpPr>
          <a:xfrm>
            <a:off x="4902835" y="4778078"/>
            <a:ext cx="455201" cy="469350"/>
            <a:chOff x="1602" y="-291"/>
            <a:chExt cx="4472" cy="4611"/>
          </a:xfrm>
        </p:grpSpPr>
        <p:sp>
          <p:nvSpPr>
            <p:cNvPr id="727" name="Google Shape;727;p24"/>
            <p:cNvSpPr/>
            <p:nvPr/>
          </p:nvSpPr>
          <p:spPr>
            <a:xfrm>
              <a:off x="1842" y="494"/>
              <a:ext cx="896" cy="1934"/>
            </a:xfrm>
            <a:custGeom>
              <a:rect b="b" l="l" r="r" t="t"/>
              <a:pathLst>
                <a:path extrusionOk="0" h="1934" w="896">
                  <a:moveTo>
                    <a:pt x="776" y="0"/>
                  </a:moveTo>
                  <a:lnTo>
                    <a:pt x="149" y="0"/>
                  </a:lnTo>
                  <a:lnTo>
                    <a:pt x="0" y="1934"/>
                  </a:lnTo>
                  <a:lnTo>
                    <a:pt x="896" y="1579"/>
                  </a:lnTo>
                  <a:lnTo>
                    <a:pt x="776" y="0"/>
                  </a:lnTo>
                  <a:close/>
                </a:path>
              </a:pathLst>
            </a:custGeom>
            <a:solidFill>
              <a:schemeClr val="accent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728" name="Google Shape;728;p24"/>
            <p:cNvSpPr/>
            <p:nvPr/>
          </p:nvSpPr>
          <p:spPr>
            <a:xfrm>
              <a:off x="2428" y="-291"/>
              <a:ext cx="1945" cy="785"/>
            </a:xfrm>
            <a:custGeom>
              <a:rect b="b" l="l" r="r" t="t"/>
              <a:pathLst>
                <a:path extrusionOk="0" h="418" w="1036">
                  <a:moveTo>
                    <a:pt x="496" y="375"/>
                  </a:moveTo>
                  <a:cubicBezTo>
                    <a:pt x="677" y="418"/>
                    <a:pt x="910" y="391"/>
                    <a:pt x="1036" y="223"/>
                  </a:cubicBezTo>
                  <a:cubicBezTo>
                    <a:pt x="709" y="244"/>
                    <a:pt x="241" y="0"/>
                    <a:pt x="0" y="323"/>
                  </a:cubicBezTo>
                  <a:cubicBezTo>
                    <a:pt x="167" y="313"/>
                    <a:pt x="333" y="335"/>
                    <a:pt x="496" y="375"/>
                  </a:cubicBezTo>
                  <a:close/>
                </a:path>
              </a:pathLst>
            </a:custGeom>
            <a:solidFill>
              <a:schemeClr val="accent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729" name="Google Shape;729;p24"/>
            <p:cNvSpPr/>
            <p:nvPr/>
          </p:nvSpPr>
          <p:spPr>
            <a:xfrm>
              <a:off x="2952" y="441"/>
              <a:ext cx="781" cy="346"/>
            </a:xfrm>
            <a:custGeom>
              <a:rect b="b" l="l" r="r" t="t"/>
              <a:pathLst>
                <a:path extrusionOk="0" h="184" w="416">
                  <a:moveTo>
                    <a:pt x="0" y="119"/>
                  </a:moveTo>
                  <a:cubicBezTo>
                    <a:pt x="67" y="122"/>
                    <a:pt x="133" y="137"/>
                    <a:pt x="195" y="160"/>
                  </a:cubicBezTo>
                  <a:cubicBezTo>
                    <a:pt x="266" y="184"/>
                    <a:pt x="360" y="183"/>
                    <a:pt x="416" y="121"/>
                  </a:cubicBezTo>
                  <a:cubicBezTo>
                    <a:pt x="285" y="116"/>
                    <a:pt x="109" y="0"/>
                    <a:pt x="0" y="119"/>
                  </a:cubicBezTo>
                  <a:close/>
                </a:path>
              </a:pathLst>
            </a:custGeom>
            <a:solidFill>
              <a:schemeClr val="accent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730" name="Google Shape;730;p24"/>
            <p:cNvSpPr/>
            <p:nvPr/>
          </p:nvSpPr>
          <p:spPr>
            <a:xfrm>
              <a:off x="1602" y="1778"/>
              <a:ext cx="4472" cy="2542"/>
            </a:xfrm>
            <a:custGeom>
              <a:rect b="b" l="l" r="r" t="t"/>
              <a:pathLst>
                <a:path extrusionOk="0" h="2542" w="4472">
                  <a:moveTo>
                    <a:pt x="3462" y="398"/>
                  </a:moveTo>
                  <a:lnTo>
                    <a:pt x="3462" y="0"/>
                  </a:lnTo>
                  <a:lnTo>
                    <a:pt x="2307" y="456"/>
                  </a:lnTo>
                  <a:lnTo>
                    <a:pt x="2307" y="0"/>
                  </a:lnTo>
                  <a:lnTo>
                    <a:pt x="0" y="912"/>
                  </a:lnTo>
                  <a:lnTo>
                    <a:pt x="0" y="2542"/>
                  </a:lnTo>
                  <a:lnTo>
                    <a:pt x="856" y="2542"/>
                  </a:lnTo>
                  <a:lnTo>
                    <a:pt x="856" y="1969"/>
                  </a:lnTo>
                  <a:lnTo>
                    <a:pt x="2822" y="1969"/>
                  </a:lnTo>
                  <a:lnTo>
                    <a:pt x="2822" y="2542"/>
                  </a:lnTo>
                  <a:lnTo>
                    <a:pt x="3462" y="2542"/>
                  </a:lnTo>
                  <a:lnTo>
                    <a:pt x="4472" y="2542"/>
                  </a:lnTo>
                  <a:lnTo>
                    <a:pt x="4472" y="0"/>
                  </a:lnTo>
                  <a:lnTo>
                    <a:pt x="3462" y="398"/>
                  </a:lnTo>
                  <a:close/>
                  <a:moveTo>
                    <a:pt x="1311" y="1476"/>
                  </a:moveTo>
                  <a:lnTo>
                    <a:pt x="387" y="1476"/>
                  </a:lnTo>
                  <a:lnTo>
                    <a:pt x="387" y="1232"/>
                  </a:lnTo>
                  <a:lnTo>
                    <a:pt x="1311" y="1232"/>
                  </a:lnTo>
                  <a:lnTo>
                    <a:pt x="1311" y="1476"/>
                  </a:lnTo>
                  <a:close/>
                  <a:moveTo>
                    <a:pt x="2484" y="1476"/>
                  </a:moveTo>
                  <a:lnTo>
                    <a:pt x="1558" y="1476"/>
                  </a:lnTo>
                  <a:lnTo>
                    <a:pt x="1558" y="1232"/>
                  </a:lnTo>
                  <a:lnTo>
                    <a:pt x="2484" y="1232"/>
                  </a:lnTo>
                  <a:lnTo>
                    <a:pt x="2484" y="1476"/>
                  </a:lnTo>
                  <a:close/>
                  <a:moveTo>
                    <a:pt x="3655" y="1476"/>
                  </a:moveTo>
                  <a:lnTo>
                    <a:pt x="2732" y="1476"/>
                  </a:lnTo>
                  <a:lnTo>
                    <a:pt x="2732" y="1232"/>
                  </a:lnTo>
                  <a:lnTo>
                    <a:pt x="3655" y="1232"/>
                  </a:lnTo>
                  <a:lnTo>
                    <a:pt x="3655" y="1476"/>
                  </a:lnTo>
                  <a:close/>
                </a:path>
              </a:pathLst>
            </a:custGeom>
            <a:solidFill>
              <a:schemeClr val="accent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grpSp>
      <p:grpSp>
        <p:nvGrpSpPr>
          <p:cNvPr id="731" name="Google Shape;731;p24"/>
          <p:cNvGrpSpPr/>
          <p:nvPr/>
        </p:nvGrpSpPr>
        <p:grpSpPr>
          <a:xfrm>
            <a:off x="8066229" y="3838870"/>
            <a:ext cx="455201" cy="469350"/>
            <a:chOff x="1602" y="-291"/>
            <a:chExt cx="4472" cy="4611"/>
          </a:xfrm>
        </p:grpSpPr>
        <p:sp>
          <p:nvSpPr>
            <p:cNvPr id="732" name="Google Shape;732;p24"/>
            <p:cNvSpPr/>
            <p:nvPr/>
          </p:nvSpPr>
          <p:spPr>
            <a:xfrm>
              <a:off x="1842" y="494"/>
              <a:ext cx="896" cy="1934"/>
            </a:xfrm>
            <a:custGeom>
              <a:rect b="b" l="l" r="r" t="t"/>
              <a:pathLst>
                <a:path extrusionOk="0" h="1934" w="896">
                  <a:moveTo>
                    <a:pt x="776" y="0"/>
                  </a:moveTo>
                  <a:lnTo>
                    <a:pt x="149" y="0"/>
                  </a:lnTo>
                  <a:lnTo>
                    <a:pt x="0" y="1934"/>
                  </a:lnTo>
                  <a:lnTo>
                    <a:pt x="896" y="1579"/>
                  </a:lnTo>
                  <a:lnTo>
                    <a:pt x="776" y="0"/>
                  </a:lnTo>
                  <a:close/>
                </a:path>
              </a:pathLst>
            </a:custGeom>
            <a:solidFill>
              <a:schemeClr val="dk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733" name="Google Shape;733;p24"/>
            <p:cNvSpPr/>
            <p:nvPr/>
          </p:nvSpPr>
          <p:spPr>
            <a:xfrm>
              <a:off x="2428" y="-291"/>
              <a:ext cx="1945" cy="785"/>
            </a:xfrm>
            <a:custGeom>
              <a:rect b="b" l="l" r="r" t="t"/>
              <a:pathLst>
                <a:path extrusionOk="0" h="418" w="1036">
                  <a:moveTo>
                    <a:pt x="496" y="375"/>
                  </a:moveTo>
                  <a:cubicBezTo>
                    <a:pt x="677" y="418"/>
                    <a:pt x="910" y="391"/>
                    <a:pt x="1036" y="223"/>
                  </a:cubicBezTo>
                  <a:cubicBezTo>
                    <a:pt x="709" y="244"/>
                    <a:pt x="241" y="0"/>
                    <a:pt x="0" y="323"/>
                  </a:cubicBezTo>
                  <a:cubicBezTo>
                    <a:pt x="167" y="313"/>
                    <a:pt x="333" y="335"/>
                    <a:pt x="496" y="375"/>
                  </a:cubicBezTo>
                  <a:close/>
                </a:path>
              </a:pathLst>
            </a:custGeom>
            <a:solidFill>
              <a:schemeClr val="dk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734" name="Google Shape;734;p24"/>
            <p:cNvSpPr/>
            <p:nvPr/>
          </p:nvSpPr>
          <p:spPr>
            <a:xfrm>
              <a:off x="2952" y="441"/>
              <a:ext cx="781" cy="346"/>
            </a:xfrm>
            <a:custGeom>
              <a:rect b="b" l="l" r="r" t="t"/>
              <a:pathLst>
                <a:path extrusionOk="0" h="184" w="416">
                  <a:moveTo>
                    <a:pt x="0" y="119"/>
                  </a:moveTo>
                  <a:cubicBezTo>
                    <a:pt x="67" y="122"/>
                    <a:pt x="133" y="137"/>
                    <a:pt x="195" y="160"/>
                  </a:cubicBezTo>
                  <a:cubicBezTo>
                    <a:pt x="266" y="184"/>
                    <a:pt x="360" y="183"/>
                    <a:pt x="416" y="121"/>
                  </a:cubicBezTo>
                  <a:cubicBezTo>
                    <a:pt x="285" y="116"/>
                    <a:pt x="109" y="0"/>
                    <a:pt x="0" y="119"/>
                  </a:cubicBezTo>
                  <a:close/>
                </a:path>
              </a:pathLst>
            </a:custGeom>
            <a:solidFill>
              <a:schemeClr val="dk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735" name="Google Shape;735;p24"/>
            <p:cNvSpPr/>
            <p:nvPr/>
          </p:nvSpPr>
          <p:spPr>
            <a:xfrm>
              <a:off x="1602" y="1778"/>
              <a:ext cx="4472" cy="2542"/>
            </a:xfrm>
            <a:custGeom>
              <a:rect b="b" l="l" r="r" t="t"/>
              <a:pathLst>
                <a:path extrusionOk="0" h="2542" w="4472">
                  <a:moveTo>
                    <a:pt x="3462" y="398"/>
                  </a:moveTo>
                  <a:lnTo>
                    <a:pt x="3462" y="0"/>
                  </a:lnTo>
                  <a:lnTo>
                    <a:pt x="2307" y="456"/>
                  </a:lnTo>
                  <a:lnTo>
                    <a:pt x="2307" y="0"/>
                  </a:lnTo>
                  <a:lnTo>
                    <a:pt x="0" y="912"/>
                  </a:lnTo>
                  <a:lnTo>
                    <a:pt x="0" y="2542"/>
                  </a:lnTo>
                  <a:lnTo>
                    <a:pt x="856" y="2542"/>
                  </a:lnTo>
                  <a:lnTo>
                    <a:pt x="856" y="1969"/>
                  </a:lnTo>
                  <a:lnTo>
                    <a:pt x="2822" y="1969"/>
                  </a:lnTo>
                  <a:lnTo>
                    <a:pt x="2822" y="2542"/>
                  </a:lnTo>
                  <a:lnTo>
                    <a:pt x="3462" y="2542"/>
                  </a:lnTo>
                  <a:lnTo>
                    <a:pt x="4472" y="2542"/>
                  </a:lnTo>
                  <a:lnTo>
                    <a:pt x="4472" y="0"/>
                  </a:lnTo>
                  <a:lnTo>
                    <a:pt x="3462" y="398"/>
                  </a:lnTo>
                  <a:close/>
                  <a:moveTo>
                    <a:pt x="1311" y="1476"/>
                  </a:moveTo>
                  <a:lnTo>
                    <a:pt x="387" y="1476"/>
                  </a:lnTo>
                  <a:lnTo>
                    <a:pt x="387" y="1232"/>
                  </a:lnTo>
                  <a:lnTo>
                    <a:pt x="1311" y="1232"/>
                  </a:lnTo>
                  <a:lnTo>
                    <a:pt x="1311" y="1476"/>
                  </a:lnTo>
                  <a:close/>
                  <a:moveTo>
                    <a:pt x="2484" y="1476"/>
                  </a:moveTo>
                  <a:lnTo>
                    <a:pt x="1558" y="1476"/>
                  </a:lnTo>
                  <a:lnTo>
                    <a:pt x="1558" y="1232"/>
                  </a:lnTo>
                  <a:lnTo>
                    <a:pt x="2484" y="1232"/>
                  </a:lnTo>
                  <a:lnTo>
                    <a:pt x="2484" y="1476"/>
                  </a:lnTo>
                  <a:close/>
                  <a:moveTo>
                    <a:pt x="3655" y="1476"/>
                  </a:moveTo>
                  <a:lnTo>
                    <a:pt x="2732" y="1476"/>
                  </a:lnTo>
                  <a:lnTo>
                    <a:pt x="2732" y="1232"/>
                  </a:lnTo>
                  <a:lnTo>
                    <a:pt x="3655" y="1232"/>
                  </a:lnTo>
                  <a:lnTo>
                    <a:pt x="3655" y="1476"/>
                  </a:lnTo>
                  <a:close/>
                </a:path>
              </a:pathLst>
            </a:custGeom>
            <a:solidFill>
              <a:schemeClr val="dk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grpSp>
      <p:sp>
        <p:nvSpPr>
          <p:cNvPr id="736" name="Google Shape;736;p24"/>
          <p:cNvSpPr/>
          <p:nvPr/>
        </p:nvSpPr>
        <p:spPr>
          <a:xfrm>
            <a:off x="1675491" y="3316730"/>
            <a:ext cx="1680734" cy="757130"/>
          </a:xfrm>
          <a:prstGeom prst="rect">
            <a:avLst/>
          </a:prstGeom>
          <a:noFill/>
          <a:ln>
            <a:noFill/>
          </a:ln>
        </p:spPr>
        <p:txBody>
          <a:bodyPr anchorCtr="0" anchor="t" bIns="45700" lIns="91425" spcFirstLastPara="1" rIns="91425" wrap="square" tIns="45700">
            <a:noAutofit/>
          </a:bodyPr>
          <a:lstStyle/>
          <a:p>
            <a:pPr indent="0" lvl="0" marL="0" marR="0" rtl="0" algn="l">
              <a:lnSpc>
                <a:spcPct val="120000"/>
              </a:lnSpc>
              <a:spcBef>
                <a:spcPts val="0"/>
              </a:spcBef>
              <a:spcAft>
                <a:spcPts val="0"/>
              </a:spcAft>
              <a:buNone/>
            </a:pPr>
            <a:r>
              <a:rPr b="1" lang="en-US" sz="1400">
                <a:solidFill>
                  <a:schemeClr val="dk2"/>
                </a:solidFill>
                <a:latin typeface="Poppins"/>
                <a:ea typeface="Poppins"/>
                <a:cs typeface="Poppins"/>
                <a:sym typeface="Poppins"/>
              </a:rPr>
              <a:t>UNITED STATES</a:t>
            </a:r>
            <a:endParaRPr/>
          </a:p>
          <a:p>
            <a:pPr indent="0" lvl="0" marL="0" marR="0" rtl="0" algn="l">
              <a:lnSpc>
                <a:spcPct val="120000"/>
              </a:lnSpc>
              <a:spcBef>
                <a:spcPts val="0"/>
              </a:spcBef>
              <a:spcAft>
                <a:spcPts val="0"/>
              </a:spcAft>
              <a:buNone/>
            </a:pPr>
            <a:r>
              <a:rPr lang="en-US" sz="1100">
                <a:solidFill>
                  <a:srgbClr val="595959"/>
                </a:solidFill>
                <a:latin typeface="Poppins"/>
                <a:ea typeface="Poppins"/>
                <a:cs typeface="Poppins"/>
                <a:sym typeface="Poppins"/>
              </a:rPr>
              <a:t>P.O. Box 15, Santa Anita, California.</a:t>
            </a:r>
            <a:endParaRPr sz="1100">
              <a:solidFill>
                <a:srgbClr val="595959"/>
              </a:solidFill>
              <a:latin typeface="Poppins"/>
              <a:ea typeface="Poppins"/>
              <a:cs typeface="Poppins"/>
              <a:sym typeface="Poppins"/>
            </a:endParaRPr>
          </a:p>
        </p:txBody>
      </p:sp>
      <p:sp>
        <p:nvSpPr>
          <p:cNvPr id="737" name="Google Shape;737;p24"/>
          <p:cNvSpPr/>
          <p:nvPr/>
        </p:nvSpPr>
        <p:spPr>
          <a:xfrm>
            <a:off x="1675491" y="4813651"/>
            <a:ext cx="1680734" cy="757130"/>
          </a:xfrm>
          <a:prstGeom prst="rect">
            <a:avLst/>
          </a:prstGeom>
          <a:noFill/>
          <a:ln>
            <a:noFill/>
          </a:ln>
        </p:spPr>
        <p:txBody>
          <a:bodyPr anchorCtr="0" anchor="t" bIns="45700" lIns="91425" spcFirstLastPara="1" rIns="91425" wrap="square" tIns="45700">
            <a:noAutofit/>
          </a:bodyPr>
          <a:lstStyle/>
          <a:p>
            <a:pPr indent="0" lvl="0" marL="0" marR="0" rtl="0" algn="l">
              <a:lnSpc>
                <a:spcPct val="120000"/>
              </a:lnSpc>
              <a:spcBef>
                <a:spcPts val="0"/>
              </a:spcBef>
              <a:spcAft>
                <a:spcPts val="0"/>
              </a:spcAft>
              <a:buNone/>
            </a:pPr>
            <a:r>
              <a:rPr b="1" lang="en-US" sz="1400">
                <a:solidFill>
                  <a:schemeClr val="accent2"/>
                </a:solidFill>
                <a:latin typeface="Poppins"/>
                <a:ea typeface="Poppins"/>
                <a:cs typeface="Poppins"/>
                <a:sym typeface="Poppins"/>
              </a:rPr>
              <a:t>BRAZIL</a:t>
            </a:r>
            <a:endParaRPr b="1" sz="1100">
              <a:solidFill>
                <a:schemeClr val="accent2"/>
              </a:solidFill>
              <a:latin typeface="Poppins"/>
              <a:ea typeface="Poppins"/>
              <a:cs typeface="Poppins"/>
              <a:sym typeface="Poppins"/>
            </a:endParaRPr>
          </a:p>
          <a:p>
            <a:pPr indent="0" lvl="0" marL="0" marR="0" rtl="0" algn="l">
              <a:lnSpc>
                <a:spcPct val="120000"/>
              </a:lnSpc>
              <a:spcBef>
                <a:spcPts val="0"/>
              </a:spcBef>
              <a:spcAft>
                <a:spcPts val="0"/>
              </a:spcAft>
              <a:buNone/>
            </a:pPr>
            <a:r>
              <a:rPr lang="en-US" sz="1100">
                <a:solidFill>
                  <a:srgbClr val="595959"/>
                </a:solidFill>
                <a:latin typeface="Poppins"/>
                <a:ea typeface="Poppins"/>
                <a:cs typeface="Poppins"/>
                <a:sym typeface="Poppins"/>
              </a:rPr>
              <a:t>P.O. Box 15, Santa Anita, California.</a:t>
            </a:r>
            <a:endParaRPr sz="1100">
              <a:solidFill>
                <a:srgbClr val="595959"/>
              </a:solidFill>
              <a:latin typeface="Poppins"/>
              <a:ea typeface="Poppins"/>
              <a:cs typeface="Poppins"/>
              <a:sym typeface="Poppins"/>
            </a:endParaRPr>
          </a:p>
        </p:txBody>
      </p:sp>
      <p:sp>
        <p:nvSpPr>
          <p:cNvPr id="738" name="Google Shape;738;p24"/>
          <p:cNvSpPr/>
          <p:nvPr/>
        </p:nvSpPr>
        <p:spPr>
          <a:xfrm>
            <a:off x="6048194" y="1875473"/>
            <a:ext cx="1680734" cy="757130"/>
          </a:xfrm>
          <a:prstGeom prst="rect">
            <a:avLst/>
          </a:prstGeom>
          <a:noFill/>
          <a:ln>
            <a:noFill/>
          </a:ln>
        </p:spPr>
        <p:txBody>
          <a:bodyPr anchorCtr="0" anchor="t" bIns="45700" lIns="91425" spcFirstLastPara="1" rIns="91425" wrap="square" tIns="45700">
            <a:noAutofit/>
          </a:bodyPr>
          <a:lstStyle/>
          <a:p>
            <a:pPr indent="0" lvl="0" marL="0" marR="0" rtl="0" algn="l">
              <a:lnSpc>
                <a:spcPct val="120000"/>
              </a:lnSpc>
              <a:spcBef>
                <a:spcPts val="0"/>
              </a:spcBef>
              <a:spcAft>
                <a:spcPts val="0"/>
              </a:spcAft>
              <a:buNone/>
            </a:pPr>
            <a:r>
              <a:rPr b="1" lang="en-US" sz="1400">
                <a:solidFill>
                  <a:schemeClr val="accent1"/>
                </a:solidFill>
                <a:latin typeface="Poppins"/>
                <a:ea typeface="Poppins"/>
                <a:cs typeface="Poppins"/>
                <a:sym typeface="Poppins"/>
              </a:rPr>
              <a:t>EUROPE</a:t>
            </a:r>
            <a:endParaRPr b="1" sz="1100">
              <a:solidFill>
                <a:schemeClr val="accent1"/>
              </a:solidFill>
              <a:latin typeface="Poppins"/>
              <a:ea typeface="Poppins"/>
              <a:cs typeface="Poppins"/>
              <a:sym typeface="Poppins"/>
            </a:endParaRPr>
          </a:p>
          <a:p>
            <a:pPr indent="0" lvl="0" marL="0" marR="0" rtl="0" algn="l">
              <a:lnSpc>
                <a:spcPct val="120000"/>
              </a:lnSpc>
              <a:spcBef>
                <a:spcPts val="0"/>
              </a:spcBef>
              <a:spcAft>
                <a:spcPts val="0"/>
              </a:spcAft>
              <a:buNone/>
            </a:pPr>
            <a:r>
              <a:rPr lang="en-US" sz="1100">
                <a:solidFill>
                  <a:srgbClr val="595959"/>
                </a:solidFill>
                <a:latin typeface="Poppins"/>
                <a:ea typeface="Poppins"/>
                <a:cs typeface="Poppins"/>
                <a:sym typeface="Poppins"/>
              </a:rPr>
              <a:t>P.O. Box 15, Santa Anita, California.</a:t>
            </a:r>
            <a:endParaRPr sz="1100">
              <a:solidFill>
                <a:srgbClr val="595959"/>
              </a:solidFill>
              <a:latin typeface="Poppins"/>
              <a:ea typeface="Poppins"/>
              <a:cs typeface="Poppins"/>
              <a:sym typeface="Poppins"/>
            </a:endParaRPr>
          </a:p>
        </p:txBody>
      </p:sp>
      <p:sp>
        <p:nvSpPr>
          <p:cNvPr id="739" name="Google Shape;739;p24"/>
          <p:cNvSpPr/>
          <p:nvPr/>
        </p:nvSpPr>
        <p:spPr>
          <a:xfrm>
            <a:off x="9062922" y="3798610"/>
            <a:ext cx="1680734" cy="757130"/>
          </a:xfrm>
          <a:prstGeom prst="rect">
            <a:avLst/>
          </a:prstGeom>
          <a:noFill/>
          <a:ln>
            <a:noFill/>
          </a:ln>
        </p:spPr>
        <p:txBody>
          <a:bodyPr anchorCtr="0" anchor="t" bIns="45700" lIns="91425" spcFirstLastPara="1" rIns="91425" wrap="square" tIns="45700">
            <a:noAutofit/>
          </a:bodyPr>
          <a:lstStyle/>
          <a:p>
            <a:pPr indent="0" lvl="0" marL="0" marR="0" rtl="0" algn="l">
              <a:lnSpc>
                <a:spcPct val="120000"/>
              </a:lnSpc>
              <a:spcBef>
                <a:spcPts val="0"/>
              </a:spcBef>
              <a:spcAft>
                <a:spcPts val="0"/>
              </a:spcAft>
              <a:buNone/>
            </a:pPr>
            <a:r>
              <a:rPr b="1" lang="en-US" sz="1400">
                <a:solidFill>
                  <a:srgbClr val="595959"/>
                </a:solidFill>
                <a:latin typeface="Poppins"/>
                <a:ea typeface="Poppins"/>
                <a:cs typeface="Poppins"/>
                <a:sym typeface="Poppins"/>
              </a:rPr>
              <a:t>THAILAND</a:t>
            </a:r>
            <a:endParaRPr/>
          </a:p>
          <a:p>
            <a:pPr indent="0" lvl="0" marL="0" marR="0" rtl="0" algn="l">
              <a:lnSpc>
                <a:spcPct val="120000"/>
              </a:lnSpc>
              <a:spcBef>
                <a:spcPts val="0"/>
              </a:spcBef>
              <a:spcAft>
                <a:spcPts val="0"/>
              </a:spcAft>
              <a:buNone/>
            </a:pPr>
            <a:r>
              <a:rPr lang="en-US" sz="1100">
                <a:solidFill>
                  <a:srgbClr val="595959"/>
                </a:solidFill>
                <a:latin typeface="Poppins"/>
                <a:ea typeface="Poppins"/>
                <a:cs typeface="Poppins"/>
                <a:sym typeface="Poppins"/>
              </a:rPr>
              <a:t>P.O. Box 15, Santa Anita, California.</a:t>
            </a:r>
            <a:endParaRPr sz="1100">
              <a:solidFill>
                <a:srgbClr val="595959"/>
              </a:solidFill>
              <a:latin typeface="Poppins"/>
              <a:ea typeface="Poppins"/>
              <a:cs typeface="Poppins"/>
              <a:sym typeface="Poppins"/>
            </a:endParaRPr>
          </a:p>
        </p:txBody>
      </p:sp>
      <p:sp>
        <p:nvSpPr>
          <p:cNvPr id="740" name="Google Shape;740;p24"/>
          <p:cNvSpPr txBox="1"/>
          <p:nvPr/>
        </p:nvSpPr>
        <p:spPr>
          <a:xfrm>
            <a:off x="5031446" y="351582"/>
            <a:ext cx="2129109"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ADC5B8"/>
                </a:solidFill>
                <a:latin typeface="Poppins"/>
                <a:ea typeface="Poppins"/>
                <a:cs typeface="Poppins"/>
                <a:sym typeface="Poppins"/>
              </a:rPr>
              <a:t>90+ CARS TYPE &amp; BRANDS</a:t>
            </a:r>
            <a:endParaRPr sz="1200">
              <a:solidFill>
                <a:srgbClr val="ADC5B8"/>
              </a:solidFill>
              <a:latin typeface="Poppins"/>
              <a:ea typeface="Poppins"/>
              <a:cs typeface="Poppins"/>
              <a:sym typeface="Poppins"/>
            </a:endParaRPr>
          </a:p>
        </p:txBody>
      </p:sp>
    </p:spTree>
  </p:cSld>
  <p:clrMapOvr>
    <a:masterClrMapping/>
  </p:clrMapOvr>
</p:sld>
</file>

<file path=ppt/slides/slide1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245" name="Shape 3245"/>
        <p:cNvGrpSpPr/>
        <p:nvPr/>
      </p:nvGrpSpPr>
      <p:grpSpPr>
        <a:xfrm>
          <a:off x="0" y="0"/>
          <a:ext cx="0" cy="0"/>
          <a:chOff x="0" y="0"/>
          <a:chExt cx="0" cy="0"/>
        </a:xfrm>
      </p:grpSpPr>
      <p:sp>
        <p:nvSpPr>
          <p:cNvPr id="3246" name="Google Shape;3246;p123"/>
          <p:cNvSpPr txBox="1"/>
          <p:nvPr>
            <p:ph type="title"/>
          </p:nvPr>
        </p:nvSpPr>
        <p:spPr>
          <a:xfrm>
            <a:off x="2159563" y="569499"/>
            <a:ext cx="7872875" cy="69757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215D65"/>
              </a:buClr>
              <a:buSzPts val="3000"/>
              <a:buFont typeface="Poppins"/>
              <a:buNone/>
            </a:pPr>
            <a:r>
              <a:rPr b="1" i="0" lang="en-US" sz="3000" u="none" cap="none" strike="noStrike">
                <a:solidFill>
                  <a:srgbClr val="215D65"/>
                </a:solidFill>
                <a:latin typeface="Poppins"/>
                <a:ea typeface="Poppins"/>
                <a:cs typeface="Poppins"/>
                <a:sym typeface="Poppins"/>
              </a:rPr>
              <a:t>CONTACT US</a:t>
            </a:r>
            <a:endParaRPr b="1" i="0" sz="3000" u="none" cap="none" strike="noStrike">
              <a:solidFill>
                <a:srgbClr val="215D65"/>
              </a:solidFill>
              <a:latin typeface="Poppins"/>
              <a:ea typeface="Poppins"/>
              <a:cs typeface="Poppins"/>
              <a:sym typeface="Poppins"/>
            </a:endParaRPr>
          </a:p>
        </p:txBody>
      </p:sp>
      <p:pic>
        <p:nvPicPr>
          <p:cNvPr id="3247" name="Google Shape;3247;p123"/>
          <p:cNvPicPr preferRelativeResize="0"/>
          <p:nvPr/>
        </p:nvPicPr>
        <p:blipFill rotWithShape="1">
          <a:blip r:embed="rId3">
            <a:alphaModFix/>
          </a:blip>
          <a:srcRect b="1380" l="0" r="0" t="13224"/>
          <a:stretch/>
        </p:blipFill>
        <p:spPr>
          <a:xfrm>
            <a:off x="-4947" y="1485900"/>
            <a:ext cx="12196947" cy="3199884"/>
          </a:xfrm>
          <a:prstGeom prst="rect">
            <a:avLst/>
          </a:prstGeom>
          <a:noFill/>
          <a:ln>
            <a:noFill/>
          </a:ln>
        </p:spPr>
      </p:pic>
      <p:sp>
        <p:nvSpPr>
          <p:cNvPr id="3248" name="Google Shape;3248;p123"/>
          <p:cNvSpPr txBox="1"/>
          <p:nvPr>
            <p:ph idx="1" type="body"/>
          </p:nvPr>
        </p:nvSpPr>
        <p:spPr>
          <a:xfrm>
            <a:off x="2042805" y="4957593"/>
            <a:ext cx="2228992" cy="522971"/>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Clr>
                <a:schemeClr val="accent1"/>
              </a:buClr>
              <a:buSzPts val="1387"/>
              <a:buFont typeface="Arial"/>
              <a:buNone/>
            </a:pPr>
            <a:r>
              <a:rPr b="0" i="0" lang="en-US" sz="1387" u="none" cap="none" strike="noStrike">
                <a:solidFill>
                  <a:schemeClr val="accent1"/>
                </a:solidFill>
                <a:latin typeface="Poppins"/>
                <a:ea typeface="Poppins"/>
                <a:cs typeface="Poppins"/>
                <a:sym typeface="Poppins"/>
              </a:rPr>
              <a:t>Kramer Ave, New York</a:t>
            </a:r>
            <a:endParaRPr/>
          </a:p>
        </p:txBody>
      </p:sp>
      <p:sp>
        <p:nvSpPr>
          <p:cNvPr id="3249" name="Google Shape;3249;p123"/>
          <p:cNvSpPr txBox="1"/>
          <p:nvPr/>
        </p:nvSpPr>
        <p:spPr>
          <a:xfrm>
            <a:off x="1224893" y="4924652"/>
            <a:ext cx="876432" cy="515273"/>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rgbClr val="595959"/>
              </a:buClr>
              <a:buSzPts val="1500"/>
              <a:buFont typeface="Arial"/>
              <a:buNone/>
            </a:pPr>
            <a:r>
              <a:rPr lang="en-US" sz="1500">
                <a:solidFill>
                  <a:srgbClr val="595959"/>
                </a:solidFill>
                <a:latin typeface="Poppins"/>
                <a:ea typeface="Poppins"/>
                <a:cs typeface="Poppins"/>
                <a:sym typeface="Poppins"/>
              </a:rPr>
              <a:t>Office</a:t>
            </a:r>
            <a:endParaRPr sz="1500">
              <a:solidFill>
                <a:srgbClr val="595959"/>
              </a:solidFill>
              <a:latin typeface="Poppins"/>
              <a:ea typeface="Poppins"/>
              <a:cs typeface="Poppins"/>
              <a:sym typeface="Poppins"/>
            </a:endParaRPr>
          </a:p>
        </p:txBody>
      </p:sp>
      <p:sp>
        <p:nvSpPr>
          <p:cNvPr id="3250" name="Google Shape;3250;p123"/>
          <p:cNvSpPr txBox="1"/>
          <p:nvPr/>
        </p:nvSpPr>
        <p:spPr>
          <a:xfrm>
            <a:off x="9840416" y="4909587"/>
            <a:ext cx="1248139" cy="575140"/>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chemeClr val="accent1"/>
              </a:buClr>
              <a:buSzPts val="1500"/>
              <a:buFont typeface="Arial"/>
              <a:buNone/>
            </a:pPr>
            <a:r>
              <a:rPr lang="en-US" sz="1500">
                <a:solidFill>
                  <a:schemeClr val="accent1"/>
                </a:solidFill>
                <a:latin typeface="Poppins"/>
                <a:ea typeface="Poppins"/>
                <a:cs typeface="Poppins"/>
                <a:sym typeface="Poppins"/>
              </a:rPr>
              <a:t>ABCFB</a:t>
            </a:r>
            <a:endParaRPr sz="1500">
              <a:solidFill>
                <a:schemeClr val="accent1"/>
              </a:solidFill>
              <a:latin typeface="Poppins"/>
              <a:ea typeface="Poppins"/>
              <a:cs typeface="Poppins"/>
              <a:sym typeface="Poppins"/>
            </a:endParaRPr>
          </a:p>
        </p:txBody>
      </p:sp>
      <p:sp>
        <p:nvSpPr>
          <p:cNvPr id="3251" name="Google Shape;3251;p123"/>
          <p:cNvSpPr txBox="1"/>
          <p:nvPr/>
        </p:nvSpPr>
        <p:spPr>
          <a:xfrm>
            <a:off x="8592277" y="4909948"/>
            <a:ext cx="1440160" cy="487053"/>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rgbClr val="595959"/>
              </a:buClr>
              <a:buSzPts val="1500"/>
              <a:buFont typeface="Arial"/>
              <a:buNone/>
            </a:pPr>
            <a:r>
              <a:rPr lang="en-US" sz="1500">
                <a:solidFill>
                  <a:srgbClr val="595959"/>
                </a:solidFill>
                <a:latin typeface="Poppins"/>
                <a:ea typeface="Poppins"/>
                <a:cs typeface="Poppins"/>
                <a:sym typeface="Poppins"/>
              </a:rPr>
              <a:t>Facebook</a:t>
            </a:r>
            <a:endParaRPr sz="1500">
              <a:solidFill>
                <a:srgbClr val="595959"/>
              </a:solidFill>
              <a:latin typeface="Poppins"/>
              <a:ea typeface="Poppins"/>
              <a:cs typeface="Poppins"/>
              <a:sym typeface="Poppins"/>
            </a:endParaRPr>
          </a:p>
        </p:txBody>
      </p:sp>
      <p:sp>
        <p:nvSpPr>
          <p:cNvPr id="3252" name="Google Shape;3252;p123"/>
          <p:cNvSpPr txBox="1"/>
          <p:nvPr/>
        </p:nvSpPr>
        <p:spPr>
          <a:xfrm>
            <a:off x="9840416" y="5541187"/>
            <a:ext cx="1440160" cy="613551"/>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chemeClr val="accent1"/>
              </a:buClr>
              <a:buSzPts val="1500"/>
              <a:buFont typeface="Arial"/>
              <a:buNone/>
            </a:pPr>
            <a:r>
              <a:rPr lang="en-US" sz="1500">
                <a:solidFill>
                  <a:schemeClr val="accent1"/>
                </a:solidFill>
                <a:latin typeface="Poppins"/>
                <a:ea typeface="Poppins"/>
                <a:cs typeface="Poppins"/>
                <a:sym typeface="Poppins"/>
              </a:rPr>
              <a:t>@ABCjoss</a:t>
            </a:r>
            <a:endParaRPr sz="1500">
              <a:solidFill>
                <a:schemeClr val="accent1"/>
              </a:solidFill>
              <a:latin typeface="Poppins"/>
              <a:ea typeface="Poppins"/>
              <a:cs typeface="Poppins"/>
              <a:sym typeface="Poppins"/>
            </a:endParaRPr>
          </a:p>
        </p:txBody>
      </p:sp>
      <p:sp>
        <p:nvSpPr>
          <p:cNvPr id="3253" name="Google Shape;3253;p123"/>
          <p:cNvSpPr txBox="1"/>
          <p:nvPr/>
        </p:nvSpPr>
        <p:spPr>
          <a:xfrm>
            <a:off x="8592277" y="5533851"/>
            <a:ext cx="1440160" cy="458208"/>
          </a:xfrm>
          <a:prstGeom prst="rect">
            <a:avLst/>
          </a:prstGeom>
          <a:noFill/>
          <a:ln>
            <a:noFill/>
          </a:ln>
        </p:spPr>
        <p:txBody>
          <a:bodyPr anchorCtr="0" anchor="t" bIns="60950" lIns="121900" spcFirstLastPara="1" rIns="121900" wrap="square" tIns="60950">
            <a:noAutofit/>
          </a:bodyPr>
          <a:lstStyle/>
          <a:p>
            <a:pPr indent="0" lvl="0" marL="0" marR="0" rtl="0" algn="l">
              <a:lnSpc>
                <a:spcPct val="140000"/>
              </a:lnSpc>
              <a:spcBef>
                <a:spcPts val="0"/>
              </a:spcBef>
              <a:spcAft>
                <a:spcPts val="0"/>
              </a:spcAft>
              <a:buClr>
                <a:srgbClr val="595959"/>
              </a:buClr>
              <a:buSzPts val="1500"/>
              <a:buFont typeface="Arial"/>
              <a:buNone/>
            </a:pPr>
            <a:r>
              <a:rPr lang="en-US" sz="1500">
                <a:solidFill>
                  <a:srgbClr val="595959"/>
                </a:solidFill>
                <a:latin typeface="Poppins"/>
                <a:ea typeface="Poppins"/>
                <a:cs typeface="Poppins"/>
                <a:sym typeface="Poppins"/>
              </a:rPr>
              <a:t>Twiiter</a:t>
            </a:r>
            <a:endParaRPr sz="1500">
              <a:solidFill>
                <a:srgbClr val="595959"/>
              </a:solidFill>
              <a:latin typeface="Poppins"/>
              <a:ea typeface="Poppins"/>
              <a:cs typeface="Poppins"/>
              <a:sym typeface="Poppins"/>
            </a:endParaRPr>
          </a:p>
        </p:txBody>
      </p:sp>
      <p:sp>
        <p:nvSpPr>
          <p:cNvPr id="3254" name="Google Shape;3254;p123"/>
          <p:cNvSpPr txBox="1"/>
          <p:nvPr/>
        </p:nvSpPr>
        <p:spPr>
          <a:xfrm>
            <a:off x="6096000" y="4911354"/>
            <a:ext cx="1824203" cy="573375"/>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chemeClr val="accent1"/>
              </a:buClr>
              <a:buSzPts val="1500"/>
              <a:buFont typeface="Arial"/>
              <a:buNone/>
            </a:pPr>
            <a:r>
              <a:rPr lang="en-US" sz="1500">
                <a:solidFill>
                  <a:schemeClr val="accent1"/>
                </a:solidFill>
                <a:latin typeface="Poppins"/>
                <a:ea typeface="Poppins"/>
                <a:cs typeface="Poppins"/>
                <a:sym typeface="Poppins"/>
              </a:rPr>
              <a:t>hello@ABC.com</a:t>
            </a:r>
            <a:endParaRPr sz="1500">
              <a:solidFill>
                <a:schemeClr val="accent1"/>
              </a:solidFill>
              <a:latin typeface="Poppins"/>
              <a:ea typeface="Poppins"/>
              <a:cs typeface="Poppins"/>
              <a:sym typeface="Poppins"/>
            </a:endParaRPr>
          </a:p>
        </p:txBody>
      </p:sp>
      <p:sp>
        <p:nvSpPr>
          <p:cNvPr id="3255" name="Google Shape;3255;p123"/>
          <p:cNvSpPr txBox="1"/>
          <p:nvPr/>
        </p:nvSpPr>
        <p:spPr>
          <a:xfrm>
            <a:off x="5097289" y="4896317"/>
            <a:ext cx="1440160" cy="637936"/>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rgbClr val="595959"/>
              </a:buClr>
              <a:buSzPts val="1500"/>
              <a:buFont typeface="Arial"/>
              <a:buNone/>
            </a:pPr>
            <a:r>
              <a:rPr lang="en-US" sz="1500">
                <a:solidFill>
                  <a:srgbClr val="595959"/>
                </a:solidFill>
                <a:latin typeface="Poppins"/>
                <a:ea typeface="Poppins"/>
                <a:cs typeface="Poppins"/>
                <a:sym typeface="Poppins"/>
              </a:rPr>
              <a:t>Email</a:t>
            </a:r>
            <a:endParaRPr sz="1500">
              <a:solidFill>
                <a:srgbClr val="595959"/>
              </a:solidFill>
              <a:latin typeface="Poppins"/>
              <a:ea typeface="Poppins"/>
              <a:cs typeface="Poppins"/>
              <a:sym typeface="Poppins"/>
            </a:endParaRPr>
          </a:p>
        </p:txBody>
      </p:sp>
      <p:sp>
        <p:nvSpPr>
          <p:cNvPr id="3256" name="Google Shape;3256;p123"/>
          <p:cNvSpPr txBox="1"/>
          <p:nvPr/>
        </p:nvSpPr>
        <p:spPr>
          <a:xfrm>
            <a:off x="6096000" y="5524140"/>
            <a:ext cx="1824203" cy="510845"/>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chemeClr val="accent1"/>
              </a:buClr>
              <a:buSzPts val="1500"/>
              <a:buFont typeface="Arial"/>
              <a:buNone/>
            </a:pPr>
            <a:r>
              <a:rPr lang="en-US" sz="1500">
                <a:solidFill>
                  <a:schemeClr val="accent1"/>
                </a:solidFill>
                <a:latin typeface="Poppins"/>
                <a:ea typeface="Poppins"/>
                <a:cs typeface="Poppins"/>
                <a:sym typeface="Poppins"/>
              </a:rPr>
              <a:t>www.ABC.com</a:t>
            </a:r>
            <a:endParaRPr sz="1500">
              <a:solidFill>
                <a:schemeClr val="accent1"/>
              </a:solidFill>
              <a:latin typeface="Poppins"/>
              <a:ea typeface="Poppins"/>
              <a:cs typeface="Poppins"/>
              <a:sym typeface="Poppins"/>
            </a:endParaRPr>
          </a:p>
        </p:txBody>
      </p:sp>
      <p:sp>
        <p:nvSpPr>
          <p:cNvPr id="3257" name="Google Shape;3257;p123"/>
          <p:cNvSpPr txBox="1"/>
          <p:nvPr/>
        </p:nvSpPr>
        <p:spPr>
          <a:xfrm>
            <a:off x="5097289" y="5516800"/>
            <a:ext cx="1440160" cy="637936"/>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rgbClr val="595959"/>
              </a:buClr>
              <a:buSzPts val="1500"/>
              <a:buFont typeface="Arial"/>
              <a:buNone/>
            </a:pPr>
            <a:r>
              <a:rPr lang="en-US" sz="1500">
                <a:solidFill>
                  <a:srgbClr val="595959"/>
                </a:solidFill>
                <a:latin typeface="Poppins"/>
                <a:ea typeface="Poppins"/>
                <a:cs typeface="Poppins"/>
                <a:sym typeface="Poppins"/>
              </a:rPr>
              <a:t>Website</a:t>
            </a:r>
            <a:endParaRPr sz="1500">
              <a:solidFill>
                <a:srgbClr val="595959"/>
              </a:solidFill>
              <a:latin typeface="Poppins"/>
              <a:ea typeface="Poppins"/>
              <a:cs typeface="Poppins"/>
              <a:sym typeface="Poppins"/>
            </a:endParaRPr>
          </a:p>
        </p:txBody>
      </p:sp>
      <p:sp>
        <p:nvSpPr>
          <p:cNvPr id="3258" name="Google Shape;3258;p123"/>
          <p:cNvSpPr txBox="1"/>
          <p:nvPr/>
        </p:nvSpPr>
        <p:spPr>
          <a:xfrm>
            <a:off x="2012325" y="5585413"/>
            <a:ext cx="1652928" cy="480051"/>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chemeClr val="accent1"/>
              </a:buClr>
              <a:buSzPts val="1387"/>
              <a:buFont typeface="Arial"/>
              <a:buNone/>
            </a:pPr>
            <a:r>
              <a:rPr lang="en-US" sz="1387">
                <a:solidFill>
                  <a:schemeClr val="accent1"/>
                </a:solidFill>
                <a:latin typeface="Poppins"/>
                <a:ea typeface="Poppins"/>
                <a:cs typeface="Poppins"/>
                <a:sym typeface="Poppins"/>
              </a:rPr>
              <a:t>(+123) 456 789</a:t>
            </a:r>
            <a:endParaRPr/>
          </a:p>
        </p:txBody>
      </p:sp>
      <p:sp>
        <p:nvSpPr>
          <p:cNvPr id="3259" name="Google Shape;3259;p123"/>
          <p:cNvSpPr txBox="1"/>
          <p:nvPr/>
        </p:nvSpPr>
        <p:spPr>
          <a:xfrm>
            <a:off x="1181997" y="5554933"/>
            <a:ext cx="980853" cy="480051"/>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rgbClr val="595959"/>
              </a:buClr>
              <a:buSzPts val="1500"/>
              <a:buFont typeface="Arial"/>
              <a:buNone/>
            </a:pPr>
            <a:r>
              <a:rPr lang="en-US" sz="1500">
                <a:solidFill>
                  <a:srgbClr val="595959"/>
                </a:solidFill>
                <a:latin typeface="Poppins"/>
                <a:ea typeface="Poppins"/>
                <a:cs typeface="Poppins"/>
                <a:sym typeface="Poppins"/>
              </a:rPr>
              <a:t>Phone</a:t>
            </a:r>
            <a:endParaRPr sz="1500">
              <a:solidFill>
                <a:srgbClr val="595959"/>
              </a:solidFill>
              <a:latin typeface="Poppins"/>
              <a:ea typeface="Poppins"/>
              <a:cs typeface="Poppins"/>
              <a:sym typeface="Poppins"/>
            </a:endParaRPr>
          </a:p>
        </p:txBody>
      </p:sp>
      <p:pic>
        <p:nvPicPr>
          <p:cNvPr descr="email.png" id="3260" name="Google Shape;3260;p123"/>
          <p:cNvPicPr preferRelativeResize="0"/>
          <p:nvPr/>
        </p:nvPicPr>
        <p:blipFill rotWithShape="1">
          <a:blip r:embed="rId4">
            <a:alphaModFix amt="50000"/>
          </a:blip>
          <a:srcRect b="0" l="0" r="0" t="0"/>
          <a:stretch/>
        </p:blipFill>
        <p:spPr>
          <a:xfrm>
            <a:off x="4809007" y="5076000"/>
            <a:ext cx="244924" cy="143760"/>
          </a:xfrm>
          <a:prstGeom prst="rect">
            <a:avLst/>
          </a:prstGeom>
          <a:noFill/>
          <a:ln>
            <a:noFill/>
          </a:ln>
        </p:spPr>
      </p:pic>
      <p:pic>
        <p:nvPicPr>
          <p:cNvPr descr="address.png" id="3261" name="Google Shape;3261;p123"/>
          <p:cNvPicPr preferRelativeResize="0"/>
          <p:nvPr/>
        </p:nvPicPr>
        <p:blipFill rotWithShape="1">
          <a:blip r:embed="rId5">
            <a:alphaModFix amt="50000"/>
          </a:blip>
          <a:srcRect b="0" l="0" r="0" t="0"/>
          <a:stretch/>
        </p:blipFill>
        <p:spPr>
          <a:xfrm>
            <a:off x="919771" y="5005472"/>
            <a:ext cx="238759" cy="228717"/>
          </a:xfrm>
          <a:prstGeom prst="rect">
            <a:avLst/>
          </a:prstGeom>
          <a:noFill/>
          <a:ln>
            <a:noFill/>
          </a:ln>
        </p:spPr>
      </p:pic>
      <p:pic>
        <p:nvPicPr>
          <p:cNvPr descr="twitter.png" id="3262" name="Google Shape;3262;p123"/>
          <p:cNvPicPr preferRelativeResize="0"/>
          <p:nvPr/>
        </p:nvPicPr>
        <p:blipFill rotWithShape="1">
          <a:blip r:embed="rId6">
            <a:alphaModFix amt="50000"/>
          </a:blip>
          <a:srcRect b="0" l="0" r="0" t="0"/>
          <a:stretch/>
        </p:blipFill>
        <p:spPr>
          <a:xfrm>
            <a:off x="8324636" y="5695113"/>
            <a:ext cx="201641" cy="164003"/>
          </a:xfrm>
          <a:prstGeom prst="rect">
            <a:avLst/>
          </a:prstGeom>
          <a:noFill/>
          <a:ln>
            <a:noFill/>
          </a:ln>
        </p:spPr>
      </p:pic>
      <p:pic>
        <p:nvPicPr>
          <p:cNvPr descr="fb.png" id="3263" name="Google Shape;3263;p123"/>
          <p:cNvPicPr preferRelativeResize="0"/>
          <p:nvPr/>
        </p:nvPicPr>
        <p:blipFill rotWithShape="1">
          <a:blip r:embed="rId7">
            <a:alphaModFix amt="50000"/>
          </a:blip>
          <a:srcRect b="0" l="0" r="0" t="0"/>
          <a:stretch/>
        </p:blipFill>
        <p:spPr>
          <a:xfrm>
            <a:off x="8306692" y="5049461"/>
            <a:ext cx="219581" cy="208783"/>
          </a:xfrm>
          <a:prstGeom prst="rect">
            <a:avLst/>
          </a:prstGeom>
          <a:noFill/>
          <a:ln>
            <a:noFill/>
          </a:ln>
        </p:spPr>
      </p:pic>
      <p:pic>
        <p:nvPicPr>
          <p:cNvPr descr="phone.png" id="3264" name="Google Shape;3264;p123"/>
          <p:cNvPicPr preferRelativeResize="0"/>
          <p:nvPr/>
        </p:nvPicPr>
        <p:blipFill rotWithShape="1">
          <a:blip r:embed="rId8">
            <a:alphaModFix amt="50000"/>
          </a:blip>
          <a:srcRect b="0" l="0" r="0" t="0"/>
          <a:stretch/>
        </p:blipFill>
        <p:spPr>
          <a:xfrm>
            <a:off x="911424" y="5674340"/>
            <a:ext cx="243499" cy="243499"/>
          </a:xfrm>
          <a:prstGeom prst="rect">
            <a:avLst/>
          </a:prstGeom>
          <a:noFill/>
          <a:ln>
            <a:noFill/>
          </a:ln>
        </p:spPr>
      </p:pic>
      <p:pic>
        <p:nvPicPr>
          <p:cNvPr descr="web.png" id="3265" name="Google Shape;3265;p123"/>
          <p:cNvPicPr preferRelativeResize="0"/>
          <p:nvPr/>
        </p:nvPicPr>
        <p:blipFill rotWithShape="1">
          <a:blip r:embed="rId9">
            <a:alphaModFix amt="50000"/>
          </a:blip>
          <a:srcRect b="0" l="0" r="0" t="0"/>
          <a:stretch/>
        </p:blipFill>
        <p:spPr>
          <a:xfrm>
            <a:off x="4820199" y="5632777"/>
            <a:ext cx="217267" cy="217267"/>
          </a:xfrm>
          <a:prstGeom prst="rect">
            <a:avLst/>
          </a:prstGeom>
          <a:noFill/>
          <a:ln>
            <a:noFill/>
          </a:ln>
        </p:spPr>
      </p:pic>
      <p:cxnSp>
        <p:nvCxnSpPr>
          <p:cNvPr id="3266" name="Google Shape;3266;p123"/>
          <p:cNvCxnSpPr/>
          <p:nvPr/>
        </p:nvCxnSpPr>
        <p:spPr>
          <a:xfrm>
            <a:off x="623392" y="5484727"/>
            <a:ext cx="10806608" cy="0"/>
          </a:xfrm>
          <a:prstGeom prst="straightConnector1">
            <a:avLst/>
          </a:prstGeom>
          <a:noFill/>
          <a:ln cap="flat" cmpd="sng" w="12700">
            <a:solidFill>
              <a:srgbClr val="4FAF3C"/>
            </a:solidFill>
            <a:prstDash val="dot"/>
            <a:miter lim="800000"/>
            <a:headEnd len="sm" w="sm" type="none"/>
            <a:tailEnd len="sm" w="sm" type="none"/>
          </a:ln>
        </p:spPr>
      </p:cxnSp>
      <p:grpSp>
        <p:nvGrpSpPr>
          <p:cNvPr id="3267" name="Google Shape;3267;p123"/>
          <p:cNvGrpSpPr/>
          <p:nvPr/>
        </p:nvGrpSpPr>
        <p:grpSpPr>
          <a:xfrm>
            <a:off x="5660806" y="2557887"/>
            <a:ext cx="876643" cy="1374811"/>
            <a:chOff x="6197817" y="2612989"/>
            <a:chExt cx="876643" cy="1374811"/>
          </a:xfrm>
        </p:grpSpPr>
        <p:grpSp>
          <p:nvGrpSpPr>
            <p:cNvPr id="3268" name="Google Shape;3268;p123"/>
            <p:cNvGrpSpPr/>
            <p:nvPr/>
          </p:nvGrpSpPr>
          <p:grpSpPr>
            <a:xfrm>
              <a:off x="6197817" y="2612989"/>
              <a:ext cx="876643" cy="876643"/>
              <a:chOff x="4648362" y="1959741"/>
              <a:chExt cx="657482" cy="657482"/>
            </a:xfrm>
          </p:grpSpPr>
          <p:sp>
            <p:nvSpPr>
              <p:cNvPr id="3269" name="Google Shape;3269;p123"/>
              <p:cNvSpPr/>
              <p:nvPr/>
            </p:nvSpPr>
            <p:spPr>
              <a:xfrm>
                <a:off x="4648362" y="1959741"/>
                <a:ext cx="657482" cy="657482"/>
              </a:xfrm>
              <a:prstGeom prst="ellipse">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pic>
            <p:nvPicPr>
              <p:cNvPr descr="address.png" id="3270" name="Google Shape;3270;p123"/>
              <p:cNvPicPr preferRelativeResize="0"/>
              <p:nvPr/>
            </p:nvPicPr>
            <p:blipFill rotWithShape="1">
              <a:blip r:embed="rId10">
                <a:alphaModFix/>
              </a:blip>
              <a:srcRect b="0" l="0" r="0" t="0"/>
              <a:stretch/>
            </p:blipFill>
            <p:spPr>
              <a:xfrm>
                <a:off x="4829141" y="2131444"/>
                <a:ext cx="284580" cy="272612"/>
              </a:xfrm>
              <a:prstGeom prst="rect">
                <a:avLst/>
              </a:prstGeom>
              <a:noFill/>
              <a:ln>
                <a:noFill/>
              </a:ln>
            </p:spPr>
          </p:pic>
        </p:grpSp>
        <p:sp>
          <p:nvSpPr>
            <p:cNvPr id="3271" name="Google Shape;3271;p123"/>
            <p:cNvSpPr/>
            <p:nvPr/>
          </p:nvSpPr>
          <p:spPr>
            <a:xfrm rot="10800000">
              <a:off x="6428227" y="3310398"/>
              <a:ext cx="415823" cy="677402"/>
            </a:xfrm>
            <a:prstGeom prst="triangle">
              <a:avLst>
                <a:gd fmla="val 50000" name="adj"/>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grpSp>
      <p:sp>
        <p:nvSpPr>
          <p:cNvPr id="3272" name="Google Shape;3272;p123"/>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ADC5B8"/>
                </a:solidFill>
                <a:latin typeface="Poppins"/>
                <a:ea typeface="Poppins"/>
                <a:cs typeface="Poppins"/>
                <a:sym typeface="Poppins"/>
              </a:rPr>
              <a:t>SOME SUBTITLE TEXT HERE</a:t>
            </a:r>
            <a:endParaRPr sz="1200">
              <a:solidFill>
                <a:srgbClr val="ADC5B8"/>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246"/>
                                        </p:tgtEl>
                                        <p:attrNameLst>
                                          <p:attrName>style.visibility</p:attrName>
                                        </p:attrNameLst>
                                      </p:cBhvr>
                                      <p:to>
                                        <p:strVal val="visible"/>
                                      </p:to>
                                    </p:set>
                                    <p:animEffect filter="fade" transition="in">
                                      <p:cBhvr>
                                        <p:cTn dur="500"/>
                                        <p:tgtEl>
                                          <p:spTgt spid="324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247"/>
                                        </p:tgtEl>
                                        <p:attrNameLst>
                                          <p:attrName>style.visibility</p:attrName>
                                        </p:attrNameLst>
                                      </p:cBhvr>
                                      <p:to>
                                        <p:strVal val="visible"/>
                                      </p:to>
                                    </p:set>
                                    <p:animEffect filter="fade" transition="in">
                                      <p:cBhvr>
                                        <p:cTn dur="500"/>
                                        <p:tgtEl>
                                          <p:spTgt spid="324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1">
                                  <p:stCondLst>
                                    <p:cond delay="0"/>
                                  </p:stCondLst>
                                  <p:childTnLst>
                                    <p:set>
                                      <p:cBhvr>
                                        <p:cTn dur="1" fill="hold">
                                          <p:stCondLst>
                                            <p:cond delay="0"/>
                                          </p:stCondLst>
                                        </p:cTn>
                                        <p:tgtEl>
                                          <p:spTgt spid="3267"/>
                                        </p:tgtEl>
                                        <p:attrNameLst>
                                          <p:attrName>style.visibility</p:attrName>
                                        </p:attrNameLst>
                                      </p:cBhvr>
                                      <p:to>
                                        <p:strVal val="visible"/>
                                      </p:to>
                                    </p:set>
                                    <p:anim calcmode="lin" valueType="num">
                                      <p:cBhvr additive="base">
                                        <p:cTn dur="500"/>
                                        <p:tgtEl>
                                          <p:spTgt spid="3267"/>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266"/>
                                        </p:tgtEl>
                                        <p:attrNameLst>
                                          <p:attrName>style.visibility</p:attrName>
                                        </p:attrNameLst>
                                      </p:cBhvr>
                                      <p:to>
                                        <p:strVal val="visible"/>
                                      </p:to>
                                    </p:set>
                                    <p:animEffect filter="fade" transition="in">
                                      <p:cBhvr>
                                        <p:cTn dur="500"/>
                                        <p:tgtEl>
                                          <p:spTgt spid="326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261"/>
                                        </p:tgtEl>
                                        <p:attrNameLst>
                                          <p:attrName>style.visibility</p:attrName>
                                        </p:attrNameLst>
                                      </p:cBhvr>
                                      <p:to>
                                        <p:strVal val="visible"/>
                                      </p:to>
                                    </p:set>
                                    <p:animEffect filter="fade" transition="in">
                                      <p:cBhvr>
                                        <p:cTn dur="500"/>
                                        <p:tgtEl>
                                          <p:spTgt spid="3261"/>
                                        </p:tgtEl>
                                      </p:cBhvr>
                                    </p:animEffect>
                                  </p:childTnLst>
                                </p:cTn>
                              </p:par>
                              <p:par>
                                <p:cTn fill="hold" nodeType="withEffect" presetClass="entr" presetID="10" presetSubtype="0">
                                  <p:stCondLst>
                                    <p:cond delay="0"/>
                                  </p:stCondLst>
                                  <p:childTnLst>
                                    <p:set>
                                      <p:cBhvr>
                                        <p:cTn dur="1" fill="hold">
                                          <p:stCondLst>
                                            <p:cond delay="0"/>
                                          </p:stCondLst>
                                        </p:cTn>
                                        <p:tgtEl>
                                          <p:spTgt spid="3249"/>
                                        </p:tgtEl>
                                        <p:attrNameLst>
                                          <p:attrName>style.visibility</p:attrName>
                                        </p:attrNameLst>
                                      </p:cBhvr>
                                      <p:to>
                                        <p:strVal val="visible"/>
                                      </p:to>
                                    </p:set>
                                    <p:animEffect filter="fade" transition="in">
                                      <p:cBhvr>
                                        <p:cTn dur="500"/>
                                        <p:tgtEl>
                                          <p:spTgt spid="3249"/>
                                        </p:tgtEl>
                                      </p:cBhvr>
                                    </p:animEffect>
                                  </p:childTnLst>
                                </p:cTn>
                              </p:par>
                              <p:par>
                                <p:cTn fill="hold" nodeType="withEffect" presetClass="entr" presetID="10" presetSubtype="0">
                                  <p:stCondLst>
                                    <p:cond delay="0"/>
                                  </p:stCondLst>
                                  <p:childTnLst>
                                    <p:set>
                                      <p:cBhvr>
                                        <p:cTn dur="1" fill="hold">
                                          <p:stCondLst>
                                            <p:cond delay="0"/>
                                          </p:stCondLst>
                                        </p:cTn>
                                        <p:tgtEl>
                                          <p:spTgt spid="3248">
                                            <p:txEl>
                                              <p:pRg end="0" st="0"/>
                                            </p:txEl>
                                          </p:spTgt>
                                        </p:tgtEl>
                                        <p:attrNameLst>
                                          <p:attrName>style.visibility</p:attrName>
                                        </p:attrNameLst>
                                      </p:cBhvr>
                                      <p:to>
                                        <p:strVal val="visible"/>
                                      </p:to>
                                    </p:set>
                                    <p:animEffect filter="fade" transition="in">
                                      <p:cBhvr>
                                        <p:cTn dur="500"/>
                                        <p:tgtEl>
                                          <p:spTgt spid="3248">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258"/>
                                        </p:tgtEl>
                                        <p:attrNameLst>
                                          <p:attrName>style.visibility</p:attrName>
                                        </p:attrNameLst>
                                      </p:cBhvr>
                                      <p:to>
                                        <p:strVal val="visible"/>
                                      </p:to>
                                    </p:set>
                                    <p:animEffect filter="fade" transition="in">
                                      <p:cBhvr>
                                        <p:cTn dur="500"/>
                                        <p:tgtEl>
                                          <p:spTgt spid="3258"/>
                                        </p:tgtEl>
                                      </p:cBhvr>
                                    </p:animEffect>
                                  </p:childTnLst>
                                </p:cTn>
                              </p:par>
                              <p:par>
                                <p:cTn fill="hold" nodeType="withEffect" presetClass="entr" presetID="10" presetSubtype="0">
                                  <p:stCondLst>
                                    <p:cond delay="0"/>
                                  </p:stCondLst>
                                  <p:childTnLst>
                                    <p:set>
                                      <p:cBhvr>
                                        <p:cTn dur="1" fill="hold">
                                          <p:stCondLst>
                                            <p:cond delay="0"/>
                                          </p:stCondLst>
                                        </p:cTn>
                                        <p:tgtEl>
                                          <p:spTgt spid="3259"/>
                                        </p:tgtEl>
                                        <p:attrNameLst>
                                          <p:attrName>style.visibility</p:attrName>
                                        </p:attrNameLst>
                                      </p:cBhvr>
                                      <p:to>
                                        <p:strVal val="visible"/>
                                      </p:to>
                                    </p:set>
                                    <p:animEffect filter="fade" transition="in">
                                      <p:cBhvr>
                                        <p:cTn dur="500"/>
                                        <p:tgtEl>
                                          <p:spTgt spid="3259"/>
                                        </p:tgtEl>
                                      </p:cBhvr>
                                    </p:animEffect>
                                  </p:childTnLst>
                                </p:cTn>
                              </p:par>
                              <p:par>
                                <p:cTn fill="hold" nodeType="withEffect" presetClass="entr" presetID="10" presetSubtype="0">
                                  <p:stCondLst>
                                    <p:cond delay="0"/>
                                  </p:stCondLst>
                                  <p:childTnLst>
                                    <p:set>
                                      <p:cBhvr>
                                        <p:cTn dur="1" fill="hold">
                                          <p:stCondLst>
                                            <p:cond delay="0"/>
                                          </p:stCondLst>
                                        </p:cTn>
                                        <p:tgtEl>
                                          <p:spTgt spid="3264"/>
                                        </p:tgtEl>
                                        <p:attrNameLst>
                                          <p:attrName>style.visibility</p:attrName>
                                        </p:attrNameLst>
                                      </p:cBhvr>
                                      <p:to>
                                        <p:strVal val="visible"/>
                                      </p:to>
                                    </p:set>
                                    <p:animEffect filter="fade" transition="in">
                                      <p:cBhvr>
                                        <p:cTn dur="500"/>
                                        <p:tgtEl>
                                          <p:spTgt spid="326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254"/>
                                        </p:tgtEl>
                                        <p:attrNameLst>
                                          <p:attrName>style.visibility</p:attrName>
                                        </p:attrNameLst>
                                      </p:cBhvr>
                                      <p:to>
                                        <p:strVal val="visible"/>
                                      </p:to>
                                    </p:set>
                                    <p:animEffect filter="fade" transition="in">
                                      <p:cBhvr>
                                        <p:cTn dur="500"/>
                                        <p:tgtEl>
                                          <p:spTgt spid="3254"/>
                                        </p:tgtEl>
                                      </p:cBhvr>
                                    </p:animEffect>
                                  </p:childTnLst>
                                </p:cTn>
                              </p:par>
                              <p:par>
                                <p:cTn fill="hold" nodeType="withEffect" presetClass="entr" presetID="10" presetSubtype="0">
                                  <p:stCondLst>
                                    <p:cond delay="0"/>
                                  </p:stCondLst>
                                  <p:childTnLst>
                                    <p:set>
                                      <p:cBhvr>
                                        <p:cTn dur="1" fill="hold">
                                          <p:stCondLst>
                                            <p:cond delay="0"/>
                                          </p:stCondLst>
                                        </p:cTn>
                                        <p:tgtEl>
                                          <p:spTgt spid="3255"/>
                                        </p:tgtEl>
                                        <p:attrNameLst>
                                          <p:attrName>style.visibility</p:attrName>
                                        </p:attrNameLst>
                                      </p:cBhvr>
                                      <p:to>
                                        <p:strVal val="visible"/>
                                      </p:to>
                                    </p:set>
                                    <p:animEffect filter="fade" transition="in">
                                      <p:cBhvr>
                                        <p:cTn dur="500"/>
                                        <p:tgtEl>
                                          <p:spTgt spid="3255"/>
                                        </p:tgtEl>
                                      </p:cBhvr>
                                    </p:animEffect>
                                  </p:childTnLst>
                                </p:cTn>
                              </p:par>
                              <p:par>
                                <p:cTn fill="hold" nodeType="withEffect" presetClass="entr" presetID="10" presetSubtype="0">
                                  <p:stCondLst>
                                    <p:cond delay="0"/>
                                  </p:stCondLst>
                                  <p:childTnLst>
                                    <p:set>
                                      <p:cBhvr>
                                        <p:cTn dur="1" fill="hold">
                                          <p:stCondLst>
                                            <p:cond delay="0"/>
                                          </p:stCondLst>
                                        </p:cTn>
                                        <p:tgtEl>
                                          <p:spTgt spid="3260"/>
                                        </p:tgtEl>
                                        <p:attrNameLst>
                                          <p:attrName>style.visibility</p:attrName>
                                        </p:attrNameLst>
                                      </p:cBhvr>
                                      <p:to>
                                        <p:strVal val="visible"/>
                                      </p:to>
                                    </p:set>
                                    <p:animEffect filter="fade" transition="in">
                                      <p:cBhvr>
                                        <p:cTn dur="500"/>
                                        <p:tgtEl>
                                          <p:spTgt spid="326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256"/>
                                        </p:tgtEl>
                                        <p:attrNameLst>
                                          <p:attrName>style.visibility</p:attrName>
                                        </p:attrNameLst>
                                      </p:cBhvr>
                                      <p:to>
                                        <p:strVal val="visible"/>
                                      </p:to>
                                    </p:set>
                                    <p:animEffect filter="fade" transition="in">
                                      <p:cBhvr>
                                        <p:cTn dur="500"/>
                                        <p:tgtEl>
                                          <p:spTgt spid="3256"/>
                                        </p:tgtEl>
                                      </p:cBhvr>
                                    </p:animEffect>
                                  </p:childTnLst>
                                </p:cTn>
                              </p:par>
                              <p:par>
                                <p:cTn fill="hold" nodeType="withEffect" presetClass="entr" presetID="10" presetSubtype="0">
                                  <p:stCondLst>
                                    <p:cond delay="0"/>
                                  </p:stCondLst>
                                  <p:childTnLst>
                                    <p:set>
                                      <p:cBhvr>
                                        <p:cTn dur="1" fill="hold">
                                          <p:stCondLst>
                                            <p:cond delay="0"/>
                                          </p:stCondLst>
                                        </p:cTn>
                                        <p:tgtEl>
                                          <p:spTgt spid="3257"/>
                                        </p:tgtEl>
                                        <p:attrNameLst>
                                          <p:attrName>style.visibility</p:attrName>
                                        </p:attrNameLst>
                                      </p:cBhvr>
                                      <p:to>
                                        <p:strVal val="visible"/>
                                      </p:to>
                                    </p:set>
                                    <p:animEffect filter="fade" transition="in">
                                      <p:cBhvr>
                                        <p:cTn dur="500"/>
                                        <p:tgtEl>
                                          <p:spTgt spid="3257"/>
                                        </p:tgtEl>
                                      </p:cBhvr>
                                    </p:animEffect>
                                  </p:childTnLst>
                                </p:cTn>
                              </p:par>
                              <p:par>
                                <p:cTn fill="hold" nodeType="withEffect" presetClass="entr" presetID="10" presetSubtype="0">
                                  <p:stCondLst>
                                    <p:cond delay="0"/>
                                  </p:stCondLst>
                                  <p:childTnLst>
                                    <p:set>
                                      <p:cBhvr>
                                        <p:cTn dur="1" fill="hold">
                                          <p:stCondLst>
                                            <p:cond delay="0"/>
                                          </p:stCondLst>
                                        </p:cTn>
                                        <p:tgtEl>
                                          <p:spTgt spid="3265"/>
                                        </p:tgtEl>
                                        <p:attrNameLst>
                                          <p:attrName>style.visibility</p:attrName>
                                        </p:attrNameLst>
                                      </p:cBhvr>
                                      <p:to>
                                        <p:strVal val="visible"/>
                                      </p:to>
                                    </p:set>
                                    <p:animEffect filter="fade" transition="in">
                                      <p:cBhvr>
                                        <p:cTn dur="500"/>
                                        <p:tgtEl>
                                          <p:spTgt spid="326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250"/>
                                        </p:tgtEl>
                                        <p:attrNameLst>
                                          <p:attrName>style.visibility</p:attrName>
                                        </p:attrNameLst>
                                      </p:cBhvr>
                                      <p:to>
                                        <p:strVal val="visible"/>
                                      </p:to>
                                    </p:set>
                                    <p:animEffect filter="fade" transition="in">
                                      <p:cBhvr>
                                        <p:cTn dur="500"/>
                                        <p:tgtEl>
                                          <p:spTgt spid="3250"/>
                                        </p:tgtEl>
                                      </p:cBhvr>
                                    </p:animEffect>
                                  </p:childTnLst>
                                </p:cTn>
                              </p:par>
                              <p:par>
                                <p:cTn fill="hold" nodeType="withEffect" presetClass="entr" presetID="10" presetSubtype="0">
                                  <p:stCondLst>
                                    <p:cond delay="0"/>
                                  </p:stCondLst>
                                  <p:childTnLst>
                                    <p:set>
                                      <p:cBhvr>
                                        <p:cTn dur="1" fill="hold">
                                          <p:stCondLst>
                                            <p:cond delay="0"/>
                                          </p:stCondLst>
                                        </p:cTn>
                                        <p:tgtEl>
                                          <p:spTgt spid="3251"/>
                                        </p:tgtEl>
                                        <p:attrNameLst>
                                          <p:attrName>style.visibility</p:attrName>
                                        </p:attrNameLst>
                                      </p:cBhvr>
                                      <p:to>
                                        <p:strVal val="visible"/>
                                      </p:to>
                                    </p:set>
                                    <p:animEffect filter="fade" transition="in">
                                      <p:cBhvr>
                                        <p:cTn dur="500"/>
                                        <p:tgtEl>
                                          <p:spTgt spid="3251"/>
                                        </p:tgtEl>
                                      </p:cBhvr>
                                    </p:animEffect>
                                  </p:childTnLst>
                                </p:cTn>
                              </p:par>
                              <p:par>
                                <p:cTn fill="hold" nodeType="withEffect" presetClass="entr" presetID="10" presetSubtype="0">
                                  <p:stCondLst>
                                    <p:cond delay="0"/>
                                  </p:stCondLst>
                                  <p:childTnLst>
                                    <p:set>
                                      <p:cBhvr>
                                        <p:cTn dur="1" fill="hold">
                                          <p:stCondLst>
                                            <p:cond delay="0"/>
                                          </p:stCondLst>
                                        </p:cTn>
                                        <p:tgtEl>
                                          <p:spTgt spid="3263"/>
                                        </p:tgtEl>
                                        <p:attrNameLst>
                                          <p:attrName>style.visibility</p:attrName>
                                        </p:attrNameLst>
                                      </p:cBhvr>
                                      <p:to>
                                        <p:strVal val="visible"/>
                                      </p:to>
                                    </p:set>
                                    <p:animEffect filter="fade" transition="in">
                                      <p:cBhvr>
                                        <p:cTn dur="500"/>
                                        <p:tgtEl>
                                          <p:spTgt spid="326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252"/>
                                        </p:tgtEl>
                                        <p:attrNameLst>
                                          <p:attrName>style.visibility</p:attrName>
                                        </p:attrNameLst>
                                      </p:cBhvr>
                                      <p:to>
                                        <p:strVal val="visible"/>
                                      </p:to>
                                    </p:set>
                                    <p:animEffect filter="fade" transition="in">
                                      <p:cBhvr>
                                        <p:cTn dur="500"/>
                                        <p:tgtEl>
                                          <p:spTgt spid="3252"/>
                                        </p:tgtEl>
                                      </p:cBhvr>
                                    </p:animEffect>
                                  </p:childTnLst>
                                </p:cTn>
                              </p:par>
                              <p:par>
                                <p:cTn fill="hold" nodeType="withEffect" presetClass="entr" presetID="10" presetSubtype="0">
                                  <p:stCondLst>
                                    <p:cond delay="0"/>
                                  </p:stCondLst>
                                  <p:childTnLst>
                                    <p:set>
                                      <p:cBhvr>
                                        <p:cTn dur="1" fill="hold">
                                          <p:stCondLst>
                                            <p:cond delay="0"/>
                                          </p:stCondLst>
                                        </p:cTn>
                                        <p:tgtEl>
                                          <p:spTgt spid="3253"/>
                                        </p:tgtEl>
                                        <p:attrNameLst>
                                          <p:attrName>style.visibility</p:attrName>
                                        </p:attrNameLst>
                                      </p:cBhvr>
                                      <p:to>
                                        <p:strVal val="visible"/>
                                      </p:to>
                                    </p:set>
                                    <p:animEffect filter="fade" transition="in">
                                      <p:cBhvr>
                                        <p:cTn dur="500"/>
                                        <p:tgtEl>
                                          <p:spTgt spid="3253"/>
                                        </p:tgtEl>
                                      </p:cBhvr>
                                    </p:animEffect>
                                  </p:childTnLst>
                                </p:cTn>
                              </p:par>
                              <p:par>
                                <p:cTn fill="hold" nodeType="withEffect" presetClass="entr" presetID="10" presetSubtype="0">
                                  <p:stCondLst>
                                    <p:cond delay="0"/>
                                  </p:stCondLst>
                                  <p:childTnLst>
                                    <p:set>
                                      <p:cBhvr>
                                        <p:cTn dur="1" fill="hold">
                                          <p:stCondLst>
                                            <p:cond delay="0"/>
                                          </p:stCondLst>
                                        </p:cTn>
                                        <p:tgtEl>
                                          <p:spTgt spid="3262"/>
                                        </p:tgtEl>
                                        <p:attrNameLst>
                                          <p:attrName>style.visibility</p:attrName>
                                        </p:attrNameLst>
                                      </p:cBhvr>
                                      <p:to>
                                        <p:strVal val="visible"/>
                                      </p:to>
                                    </p:set>
                                    <p:animEffect filter="fade" transition="in">
                                      <p:cBhvr>
                                        <p:cTn dur="500"/>
                                        <p:tgtEl>
                                          <p:spTgt spid="3262"/>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745" name="Shape 745"/>
        <p:cNvGrpSpPr/>
        <p:nvPr/>
      </p:nvGrpSpPr>
      <p:grpSpPr>
        <a:xfrm>
          <a:off x="0" y="0"/>
          <a:ext cx="0" cy="0"/>
          <a:chOff x="0" y="0"/>
          <a:chExt cx="0" cy="0"/>
        </a:xfrm>
      </p:grpSpPr>
      <p:sp>
        <p:nvSpPr>
          <p:cNvPr id="746" name="Google Shape;746;p25"/>
          <p:cNvSpPr txBox="1"/>
          <p:nvPr>
            <p:ph idx="1" type="body"/>
          </p:nvPr>
        </p:nvSpPr>
        <p:spPr>
          <a:xfrm>
            <a:off x="2083324" y="1500242"/>
            <a:ext cx="8021424" cy="666198"/>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Clr>
                <a:srgbClr val="7F7F7F"/>
              </a:buClr>
              <a:buSzPts val="1200"/>
              <a:buFont typeface="Arial"/>
              <a:buNone/>
            </a:pPr>
            <a:r>
              <a:rPr b="0" i="0" lang="en-US" sz="1200" u="none" cap="none" strike="noStrike">
                <a:solidFill>
                  <a:srgbClr val="7F7F7F"/>
                </a:solidFill>
                <a:latin typeface="Poppins"/>
                <a:ea typeface="Poppins"/>
                <a:cs typeface="Poppins"/>
                <a:sym typeface="Poppins"/>
              </a:rPr>
              <a:t>Lorem Ipsum is simply dummy text of the printing and typesetting industry. Lorem Ipsum has been the industry's standard dummy text ever since the 1500s.</a:t>
            </a:r>
            <a:endParaRPr b="0" i="0" sz="1200" u="none" cap="none" strike="noStrike">
              <a:solidFill>
                <a:srgbClr val="7F7F7F"/>
              </a:solidFill>
              <a:latin typeface="Poppins"/>
              <a:ea typeface="Poppins"/>
              <a:cs typeface="Poppins"/>
              <a:sym typeface="Poppins"/>
            </a:endParaRPr>
          </a:p>
        </p:txBody>
      </p:sp>
      <p:sp>
        <p:nvSpPr>
          <p:cNvPr id="747" name="Google Shape;747;p25"/>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215D65"/>
              </a:buClr>
              <a:buSzPts val="3000"/>
              <a:buFont typeface="Poppins"/>
              <a:buNone/>
            </a:pPr>
            <a:r>
              <a:rPr b="1" i="0" lang="en-US" sz="3000" u="none" cap="none" strike="noStrike">
                <a:solidFill>
                  <a:srgbClr val="215D65"/>
                </a:solidFill>
                <a:latin typeface="Poppins"/>
                <a:ea typeface="Poppins"/>
                <a:cs typeface="Poppins"/>
                <a:sym typeface="Poppins"/>
              </a:rPr>
              <a:t>Team</a:t>
            </a:r>
            <a:endParaRPr b="1" i="0" sz="3000" u="none" cap="none" strike="noStrike">
              <a:solidFill>
                <a:srgbClr val="215D65"/>
              </a:solidFill>
              <a:latin typeface="Poppins"/>
              <a:ea typeface="Poppins"/>
              <a:cs typeface="Poppins"/>
              <a:sym typeface="Poppins"/>
            </a:endParaRPr>
          </a:p>
        </p:txBody>
      </p:sp>
      <p:sp>
        <p:nvSpPr>
          <p:cNvPr id="748" name="Google Shape;748;p25"/>
          <p:cNvSpPr/>
          <p:nvPr/>
        </p:nvSpPr>
        <p:spPr>
          <a:xfrm>
            <a:off x="9003864" y="2498676"/>
            <a:ext cx="2298491" cy="2731741"/>
          </a:xfrm>
          <a:prstGeom prst="roundRect">
            <a:avLst>
              <a:gd fmla="val 4774" name="adj"/>
            </a:avLst>
          </a:prstGeom>
          <a:solidFill>
            <a:srgbClr val="215D65"/>
          </a:solidFill>
          <a:ln>
            <a:noFill/>
          </a:ln>
          <a:effectLst>
            <a:outerShdw blurRad="292100" rotWithShape="0" algn="ctr" dir="8040000" dist="3429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215D65"/>
              </a:solidFill>
              <a:latin typeface="Poppins"/>
              <a:ea typeface="Poppins"/>
              <a:cs typeface="Poppins"/>
              <a:sym typeface="Poppins"/>
            </a:endParaRPr>
          </a:p>
        </p:txBody>
      </p:sp>
      <p:sp>
        <p:nvSpPr>
          <p:cNvPr id="749" name="Google Shape;749;p25"/>
          <p:cNvSpPr/>
          <p:nvPr/>
        </p:nvSpPr>
        <p:spPr>
          <a:xfrm>
            <a:off x="6299125" y="2498676"/>
            <a:ext cx="2298491" cy="2731741"/>
          </a:xfrm>
          <a:prstGeom prst="roundRect">
            <a:avLst>
              <a:gd fmla="val 4773" name="adj"/>
            </a:avLst>
          </a:prstGeom>
          <a:solidFill>
            <a:srgbClr val="215D65"/>
          </a:solidFill>
          <a:ln>
            <a:noFill/>
          </a:ln>
          <a:effectLst>
            <a:outerShdw blurRad="292100" rotWithShape="0" algn="ctr" dir="8040000" dist="3429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215D65"/>
              </a:solidFill>
              <a:latin typeface="Poppins"/>
              <a:ea typeface="Poppins"/>
              <a:cs typeface="Poppins"/>
              <a:sym typeface="Poppins"/>
            </a:endParaRPr>
          </a:p>
        </p:txBody>
      </p:sp>
      <p:sp>
        <p:nvSpPr>
          <p:cNvPr id="750" name="Google Shape;750;p25"/>
          <p:cNvSpPr/>
          <p:nvPr/>
        </p:nvSpPr>
        <p:spPr>
          <a:xfrm>
            <a:off x="3594386" y="2498676"/>
            <a:ext cx="2298491" cy="2731741"/>
          </a:xfrm>
          <a:prstGeom prst="roundRect">
            <a:avLst>
              <a:gd fmla="val 4773" name="adj"/>
            </a:avLst>
          </a:prstGeom>
          <a:solidFill>
            <a:srgbClr val="215D65"/>
          </a:solidFill>
          <a:ln>
            <a:noFill/>
          </a:ln>
          <a:effectLst>
            <a:outerShdw blurRad="292100" rotWithShape="0" algn="ctr" dir="8040000" dist="3429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215D65"/>
              </a:solidFill>
              <a:latin typeface="Poppins"/>
              <a:ea typeface="Poppins"/>
              <a:cs typeface="Poppins"/>
              <a:sym typeface="Poppins"/>
            </a:endParaRPr>
          </a:p>
        </p:txBody>
      </p:sp>
      <p:sp>
        <p:nvSpPr>
          <p:cNvPr id="751" name="Google Shape;751;p25"/>
          <p:cNvSpPr/>
          <p:nvPr/>
        </p:nvSpPr>
        <p:spPr>
          <a:xfrm>
            <a:off x="889647" y="2498676"/>
            <a:ext cx="2298491" cy="2731741"/>
          </a:xfrm>
          <a:prstGeom prst="roundRect">
            <a:avLst>
              <a:gd fmla="val 3953" name="adj"/>
            </a:avLst>
          </a:prstGeom>
          <a:solidFill>
            <a:srgbClr val="215D65"/>
          </a:solidFill>
          <a:ln>
            <a:noFill/>
          </a:ln>
          <a:effectLst>
            <a:outerShdw blurRad="292100" rotWithShape="0" algn="ctr" dir="8040000" dist="3429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215D65"/>
              </a:solidFill>
              <a:latin typeface="Poppins"/>
              <a:ea typeface="Poppins"/>
              <a:cs typeface="Poppins"/>
              <a:sym typeface="Poppins"/>
            </a:endParaRPr>
          </a:p>
        </p:txBody>
      </p:sp>
      <p:sp>
        <p:nvSpPr>
          <p:cNvPr id="752" name="Google Shape;752;p25"/>
          <p:cNvSpPr txBox="1"/>
          <p:nvPr/>
        </p:nvSpPr>
        <p:spPr>
          <a:xfrm>
            <a:off x="6299125" y="5529200"/>
            <a:ext cx="2298491" cy="307777"/>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lang="en-US" sz="1400">
                <a:solidFill>
                  <a:srgbClr val="215D65"/>
                </a:solidFill>
                <a:latin typeface="Poppins"/>
                <a:ea typeface="Poppins"/>
                <a:cs typeface="Poppins"/>
                <a:sym typeface="Poppins"/>
              </a:rPr>
              <a:t>Alexander Argon</a:t>
            </a:r>
            <a:endParaRPr b="1" sz="1400">
              <a:solidFill>
                <a:srgbClr val="215D65"/>
              </a:solidFill>
              <a:latin typeface="Poppins"/>
              <a:ea typeface="Poppins"/>
              <a:cs typeface="Poppins"/>
              <a:sym typeface="Poppins"/>
            </a:endParaRPr>
          </a:p>
        </p:txBody>
      </p:sp>
      <p:sp>
        <p:nvSpPr>
          <p:cNvPr id="753" name="Google Shape;753;p25"/>
          <p:cNvSpPr txBox="1"/>
          <p:nvPr/>
        </p:nvSpPr>
        <p:spPr>
          <a:xfrm>
            <a:off x="6299125" y="5856147"/>
            <a:ext cx="2298491" cy="276999"/>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200">
                <a:solidFill>
                  <a:srgbClr val="7F7F7F"/>
                </a:solidFill>
                <a:latin typeface="Poppins"/>
                <a:ea typeface="Poppins"/>
                <a:cs typeface="Poppins"/>
                <a:sym typeface="Poppins"/>
              </a:rPr>
              <a:t>Director</a:t>
            </a:r>
            <a:endParaRPr sz="1200">
              <a:solidFill>
                <a:srgbClr val="7F7F7F"/>
              </a:solidFill>
              <a:latin typeface="Poppins"/>
              <a:ea typeface="Poppins"/>
              <a:cs typeface="Poppins"/>
              <a:sym typeface="Poppins"/>
            </a:endParaRPr>
          </a:p>
        </p:txBody>
      </p:sp>
      <p:sp>
        <p:nvSpPr>
          <p:cNvPr id="754" name="Google Shape;754;p25"/>
          <p:cNvSpPr txBox="1"/>
          <p:nvPr/>
        </p:nvSpPr>
        <p:spPr>
          <a:xfrm>
            <a:off x="9003864" y="5529200"/>
            <a:ext cx="2298491" cy="307777"/>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lang="en-US" sz="1400">
                <a:solidFill>
                  <a:srgbClr val="215D65"/>
                </a:solidFill>
                <a:latin typeface="Poppins"/>
                <a:ea typeface="Poppins"/>
                <a:cs typeface="Poppins"/>
                <a:sym typeface="Poppins"/>
              </a:rPr>
              <a:t>Alexander Argon</a:t>
            </a:r>
            <a:endParaRPr b="1" sz="1400">
              <a:solidFill>
                <a:srgbClr val="215D65"/>
              </a:solidFill>
              <a:latin typeface="Poppins"/>
              <a:ea typeface="Poppins"/>
              <a:cs typeface="Poppins"/>
              <a:sym typeface="Poppins"/>
            </a:endParaRPr>
          </a:p>
        </p:txBody>
      </p:sp>
      <p:sp>
        <p:nvSpPr>
          <p:cNvPr id="755" name="Google Shape;755;p25"/>
          <p:cNvSpPr txBox="1"/>
          <p:nvPr/>
        </p:nvSpPr>
        <p:spPr>
          <a:xfrm>
            <a:off x="9003864" y="5856147"/>
            <a:ext cx="2298491" cy="276999"/>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200">
                <a:solidFill>
                  <a:srgbClr val="7F7F7F"/>
                </a:solidFill>
                <a:latin typeface="Poppins"/>
                <a:ea typeface="Poppins"/>
                <a:cs typeface="Poppins"/>
                <a:sym typeface="Poppins"/>
              </a:rPr>
              <a:t>Director</a:t>
            </a:r>
            <a:endParaRPr sz="1200">
              <a:solidFill>
                <a:srgbClr val="7F7F7F"/>
              </a:solidFill>
              <a:latin typeface="Poppins"/>
              <a:ea typeface="Poppins"/>
              <a:cs typeface="Poppins"/>
              <a:sym typeface="Poppins"/>
            </a:endParaRPr>
          </a:p>
        </p:txBody>
      </p:sp>
      <p:sp>
        <p:nvSpPr>
          <p:cNvPr id="756" name="Google Shape;756;p25"/>
          <p:cNvSpPr txBox="1"/>
          <p:nvPr/>
        </p:nvSpPr>
        <p:spPr>
          <a:xfrm>
            <a:off x="889647" y="5529200"/>
            <a:ext cx="2298491" cy="307777"/>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lang="en-US" sz="1400">
                <a:solidFill>
                  <a:srgbClr val="215D65"/>
                </a:solidFill>
                <a:latin typeface="Poppins"/>
                <a:ea typeface="Poppins"/>
                <a:cs typeface="Poppins"/>
                <a:sym typeface="Poppins"/>
              </a:rPr>
              <a:t>Alexander Argon</a:t>
            </a:r>
            <a:endParaRPr b="1" sz="1400">
              <a:solidFill>
                <a:srgbClr val="215D65"/>
              </a:solidFill>
              <a:latin typeface="Poppins"/>
              <a:ea typeface="Poppins"/>
              <a:cs typeface="Poppins"/>
              <a:sym typeface="Poppins"/>
            </a:endParaRPr>
          </a:p>
        </p:txBody>
      </p:sp>
      <p:sp>
        <p:nvSpPr>
          <p:cNvPr id="757" name="Google Shape;757;p25"/>
          <p:cNvSpPr txBox="1"/>
          <p:nvPr/>
        </p:nvSpPr>
        <p:spPr>
          <a:xfrm>
            <a:off x="889647" y="5856147"/>
            <a:ext cx="2298491" cy="276999"/>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200">
                <a:solidFill>
                  <a:srgbClr val="7F7F7F"/>
                </a:solidFill>
                <a:latin typeface="Poppins"/>
                <a:ea typeface="Poppins"/>
                <a:cs typeface="Poppins"/>
                <a:sym typeface="Poppins"/>
              </a:rPr>
              <a:t>Director</a:t>
            </a:r>
            <a:endParaRPr sz="1200">
              <a:solidFill>
                <a:srgbClr val="7F7F7F"/>
              </a:solidFill>
              <a:latin typeface="Poppins"/>
              <a:ea typeface="Poppins"/>
              <a:cs typeface="Poppins"/>
              <a:sym typeface="Poppins"/>
            </a:endParaRPr>
          </a:p>
        </p:txBody>
      </p:sp>
      <p:sp>
        <p:nvSpPr>
          <p:cNvPr id="758" name="Google Shape;758;p25"/>
          <p:cNvSpPr txBox="1"/>
          <p:nvPr/>
        </p:nvSpPr>
        <p:spPr>
          <a:xfrm>
            <a:off x="3594386" y="5529200"/>
            <a:ext cx="2298491" cy="307777"/>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lang="en-US" sz="1400">
                <a:solidFill>
                  <a:srgbClr val="215D65"/>
                </a:solidFill>
                <a:latin typeface="Poppins"/>
                <a:ea typeface="Poppins"/>
                <a:cs typeface="Poppins"/>
                <a:sym typeface="Poppins"/>
              </a:rPr>
              <a:t>Alexander Argon</a:t>
            </a:r>
            <a:endParaRPr b="1" sz="1400">
              <a:solidFill>
                <a:srgbClr val="215D65"/>
              </a:solidFill>
              <a:latin typeface="Poppins"/>
              <a:ea typeface="Poppins"/>
              <a:cs typeface="Poppins"/>
              <a:sym typeface="Poppins"/>
            </a:endParaRPr>
          </a:p>
        </p:txBody>
      </p:sp>
      <p:sp>
        <p:nvSpPr>
          <p:cNvPr id="759" name="Google Shape;759;p25"/>
          <p:cNvSpPr txBox="1"/>
          <p:nvPr/>
        </p:nvSpPr>
        <p:spPr>
          <a:xfrm>
            <a:off x="3594386" y="5856147"/>
            <a:ext cx="2298491" cy="276999"/>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200">
                <a:solidFill>
                  <a:srgbClr val="7F7F7F"/>
                </a:solidFill>
                <a:latin typeface="Poppins"/>
                <a:ea typeface="Poppins"/>
                <a:cs typeface="Poppins"/>
                <a:sym typeface="Poppins"/>
              </a:rPr>
              <a:t>Director</a:t>
            </a:r>
            <a:endParaRPr sz="1200">
              <a:solidFill>
                <a:srgbClr val="7F7F7F"/>
              </a:solidFill>
              <a:latin typeface="Poppins"/>
              <a:ea typeface="Poppins"/>
              <a:cs typeface="Poppins"/>
              <a:sym typeface="Poppins"/>
            </a:endParaRPr>
          </a:p>
        </p:txBody>
      </p:sp>
      <p:sp>
        <p:nvSpPr>
          <p:cNvPr id="760" name="Google Shape;760;p25"/>
          <p:cNvSpPr txBox="1"/>
          <p:nvPr/>
        </p:nvSpPr>
        <p:spPr>
          <a:xfrm>
            <a:off x="5031446" y="351582"/>
            <a:ext cx="2129109"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ADC5B8"/>
                </a:solidFill>
                <a:latin typeface="Poppins"/>
                <a:ea typeface="Poppins"/>
                <a:cs typeface="Poppins"/>
                <a:sym typeface="Poppins"/>
              </a:rPr>
              <a:t>90+ CARS TYPE &amp; BRANDS</a:t>
            </a:r>
            <a:endParaRPr sz="1200">
              <a:solidFill>
                <a:srgbClr val="ADC5B8"/>
              </a:solidFill>
              <a:latin typeface="Poppins"/>
              <a:ea typeface="Poppins"/>
              <a:cs typeface="Poppins"/>
              <a:sym typeface="Poppins"/>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764" name="Shape 764"/>
        <p:cNvGrpSpPr/>
        <p:nvPr/>
      </p:nvGrpSpPr>
      <p:grpSpPr>
        <a:xfrm>
          <a:off x="0" y="0"/>
          <a:ext cx="0" cy="0"/>
          <a:chOff x="0" y="0"/>
          <a:chExt cx="0" cy="0"/>
        </a:xfrm>
      </p:grpSpPr>
      <p:sp>
        <p:nvSpPr>
          <p:cNvPr id="765" name="Google Shape;765;p26"/>
          <p:cNvSpPr/>
          <p:nvPr/>
        </p:nvSpPr>
        <p:spPr>
          <a:xfrm>
            <a:off x="3655460" y="3546088"/>
            <a:ext cx="3772423" cy="2762637"/>
          </a:xfrm>
          <a:prstGeom prst="roundRect">
            <a:avLst>
              <a:gd fmla="val 5399" name="adj"/>
            </a:avLst>
          </a:prstGeom>
          <a:solidFill>
            <a:schemeClr val="lt1"/>
          </a:solidFill>
          <a:ln cap="flat" cmpd="sng" w="19050">
            <a:solidFill>
              <a:srgbClr val="215D65">
                <a:alpha val="11764"/>
              </a:srgbClr>
            </a:solidFill>
            <a:prstDash val="solid"/>
            <a:miter lim="800000"/>
            <a:headEnd len="sm" w="sm" type="none"/>
            <a:tailEnd len="sm" w="sm" type="none"/>
          </a:ln>
          <a:effectLst>
            <a:outerShdw blurRad="292100" rotWithShape="0" algn="tr" dir="8040000" dist="3429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766" name="Google Shape;766;p26"/>
          <p:cNvSpPr txBox="1"/>
          <p:nvPr>
            <p:ph type="title"/>
          </p:nvPr>
        </p:nvSpPr>
        <p:spPr>
          <a:xfrm>
            <a:off x="838200" y="677759"/>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215D65"/>
              </a:buClr>
              <a:buSzPts val="3000"/>
              <a:buFont typeface="Poppins"/>
              <a:buNone/>
            </a:pPr>
            <a:r>
              <a:rPr b="1" i="0" lang="en-US" sz="3000" u="none" cap="none" strike="noStrike">
                <a:solidFill>
                  <a:srgbClr val="215D65"/>
                </a:solidFill>
                <a:latin typeface="Poppins"/>
                <a:ea typeface="Poppins"/>
                <a:cs typeface="Poppins"/>
                <a:sym typeface="Poppins"/>
              </a:rPr>
              <a:t>Innovation</a:t>
            </a:r>
            <a:endParaRPr b="1" i="0" sz="3000" u="none" cap="none" strike="noStrike">
              <a:solidFill>
                <a:srgbClr val="215D65"/>
              </a:solidFill>
              <a:latin typeface="Poppins"/>
              <a:ea typeface="Poppins"/>
              <a:cs typeface="Poppins"/>
              <a:sym typeface="Poppins"/>
            </a:endParaRPr>
          </a:p>
        </p:txBody>
      </p:sp>
      <p:sp>
        <p:nvSpPr>
          <p:cNvPr id="767" name="Google Shape;767;p26"/>
          <p:cNvSpPr txBox="1"/>
          <p:nvPr/>
        </p:nvSpPr>
        <p:spPr>
          <a:xfrm>
            <a:off x="838200" y="1582709"/>
            <a:ext cx="9861995" cy="369332"/>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800">
                <a:solidFill>
                  <a:schemeClr val="dk2"/>
                </a:solidFill>
                <a:latin typeface="Poppins"/>
                <a:ea typeface="Poppins"/>
                <a:cs typeface="Poppins"/>
                <a:sym typeface="Poppins"/>
              </a:rPr>
              <a:t>Bring a well established system for decades on the verge of a major transformation </a:t>
            </a:r>
            <a:endParaRPr/>
          </a:p>
        </p:txBody>
      </p:sp>
      <p:sp>
        <p:nvSpPr>
          <p:cNvPr id="768" name="Google Shape;768;p26"/>
          <p:cNvSpPr txBox="1"/>
          <p:nvPr/>
        </p:nvSpPr>
        <p:spPr>
          <a:xfrm>
            <a:off x="3655460" y="2330528"/>
            <a:ext cx="8119028" cy="923330"/>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1200">
                <a:solidFill>
                  <a:srgbClr val="7F7F7F"/>
                </a:solidFill>
                <a:latin typeface="Poppins"/>
                <a:ea typeface="Poppins"/>
                <a:cs typeface="Poppins"/>
                <a:sym typeface="Poppins"/>
              </a:rPr>
              <a:t>At what speed and in which direction will the transformation take place? </a:t>
            </a:r>
            <a:endParaRPr/>
          </a:p>
          <a:p>
            <a:pPr indent="0" lvl="0" marL="0" marR="0" rtl="0" algn="l">
              <a:lnSpc>
                <a:spcPct val="150000"/>
              </a:lnSpc>
              <a:spcBef>
                <a:spcPts val="0"/>
              </a:spcBef>
              <a:spcAft>
                <a:spcPts val="0"/>
              </a:spcAft>
              <a:buNone/>
            </a:pPr>
            <a:r>
              <a:rPr lang="en-US" sz="1200">
                <a:solidFill>
                  <a:srgbClr val="7F7F7F"/>
                </a:solidFill>
                <a:latin typeface="Poppins"/>
                <a:ea typeface="Poppins"/>
                <a:cs typeface="Poppins"/>
                <a:sym typeface="Poppins"/>
              </a:rPr>
              <a:t>Whatever the direction will be, these forces will have the potential to alter the current industry structures, business models, the existing value chain, competitive dynamics and customer value propositions.</a:t>
            </a:r>
            <a:endParaRPr/>
          </a:p>
        </p:txBody>
      </p:sp>
      <p:sp>
        <p:nvSpPr>
          <p:cNvPr id="769" name="Google Shape;769;p26"/>
          <p:cNvSpPr/>
          <p:nvPr/>
        </p:nvSpPr>
        <p:spPr>
          <a:xfrm>
            <a:off x="-571500" y="2384982"/>
            <a:ext cx="3720053" cy="3930978"/>
          </a:xfrm>
          <a:prstGeom prst="roundRect">
            <a:avLst>
              <a:gd fmla="val 4851" name="adj"/>
            </a:avLst>
          </a:prstGeom>
          <a:solidFill>
            <a:srgbClr val="215D65"/>
          </a:solidFill>
          <a:ln>
            <a:noFill/>
          </a:ln>
          <a:effectLst>
            <a:outerShdw blurRad="292100" rotWithShape="0" algn="ctr" dir="8040000" dist="342900">
              <a:srgbClr val="000000">
                <a:alpha val="1372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770" name="Google Shape;770;p26"/>
          <p:cNvSpPr/>
          <p:nvPr/>
        </p:nvSpPr>
        <p:spPr>
          <a:xfrm>
            <a:off x="7903640" y="3546088"/>
            <a:ext cx="3772423" cy="2762637"/>
          </a:xfrm>
          <a:prstGeom prst="roundRect">
            <a:avLst>
              <a:gd fmla="val 5400" name="adj"/>
            </a:avLst>
          </a:prstGeom>
          <a:solidFill>
            <a:schemeClr val="lt1"/>
          </a:solidFill>
          <a:ln cap="flat" cmpd="sng" w="19050">
            <a:solidFill>
              <a:srgbClr val="215D65">
                <a:alpha val="11764"/>
              </a:srgbClr>
            </a:solidFill>
            <a:prstDash val="solid"/>
            <a:miter lim="800000"/>
            <a:headEnd len="sm" w="sm" type="none"/>
            <a:tailEnd len="sm" w="sm" type="none"/>
          </a:ln>
          <a:effectLst>
            <a:outerShdw blurRad="292100" rotWithShape="0" algn="tr" dir="8040000" dist="3429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771" name="Google Shape;771;p26"/>
          <p:cNvSpPr txBox="1"/>
          <p:nvPr/>
        </p:nvSpPr>
        <p:spPr>
          <a:xfrm>
            <a:off x="3882254" y="4897791"/>
            <a:ext cx="2581864" cy="307777"/>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400">
                <a:solidFill>
                  <a:schemeClr val="dk2"/>
                </a:solidFill>
                <a:latin typeface="Poppins"/>
                <a:ea typeface="Poppins"/>
                <a:cs typeface="Poppins"/>
                <a:sym typeface="Poppins"/>
              </a:rPr>
              <a:t>Customer Preferences </a:t>
            </a:r>
            <a:endParaRPr b="1" sz="1400">
              <a:solidFill>
                <a:schemeClr val="dk2"/>
              </a:solidFill>
              <a:latin typeface="Poppins"/>
              <a:ea typeface="Poppins"/>
              <a:cs typeface="Poppins"/>
              <a:sym typeface="Poppins"/>
            </a:endParaRPr>
          </a:p>
        </p:txBody>
      </p:sp>
      <p:grpSp>
        <p:nvGrpSpPr>
          <p:cNvPr id="772" name="Google Shape;772;p26"/>
          <p:cNvGrpSpPr/>
          <p:nvPr/>
        </p:nvGrpSpPr>
        <p:grpSpPr>
          <a:xfrm>
            <a:off x="4006078" y="3884958"/>
            <a:ext cx="631957" cy="669337"/>
            <a:chOff x="4006078" y="4258390"/>
            <a:chExt cx="631957" cy="669337"/>
          </a:xfrm>
        </p:grpSpPr>
        <p:sp>
          <p:nvSpPr>
            <p:cNvPr id="773" name="Google Shape;773;p26"/>
            <p:cNvSpPr/>
            <p:nvPr/>
          </p:nvSpPr>
          <p:spPr>
            <a:xfrm>
              <a:off x="4346157" y="4258390"/>
              <a:ext cx="291878" cy="271795"/>
            </a:xfrm>
            <a:custGeom>
              <a:rect b="b" l="l" r="r" t="t"/>
              <a:pathLst>
                <a:path extrusionOk="0" h="884" w="945">
                  <a:moveTo>
                    <a:pt x="820" y="0"/>
                  </a:moveTo>
                  <a:cubicBezTo>
                    <a:pt x="125" y="0"/>
                    <a:pt x="125" y="0"/>
                    <a:pt x="125" y="0"/>
                  </a:cubicBezTo>
                  <a:cubicBezTo>
                    <a:pt x="56" y="0"/>
                    <a:pt x="0" y="56"/>
                    <a:pt x="0" y="124"/>
                  </a:cubicBezTo>
                  <a:cubicBezTo>
                    <a:pt x="0" y="600"/>
                    <a:pt x="0" y="600"/>
                    <a:pt x="0" y="600"/>
                  </a:cubicBezTo>
                  <a:cubicBezTo>
                    <a:pt x="0" y="668"/>
                    <a:pt x="56" y="724"/>
                    <a:pt x="125" y="724"/>
                  </a:cubicBezTo>
                  <a:cubicBezTo>
                    <a:pt x="149" y="724"/>
                    <a:pt x="149" y="724"/>
                    <a:pt x="149" y="724"/>
                  </a:cubicBezTo>
                  <a:cubicBezTo>
                    <a:pt x="149" y="834"/>
                    <a:pt x="149" y="834"/>
                    <a:pt x="149" y="834"/>
                  </a:cubicBezTo>
                  <a:cubicBezTo>
                    <a:pt x="149" y="854"/>
                    <a:pt x="161" y="872"/>
                    <a:pt x="180" y="880"/>
                  </a:cubicBezTo>
                  <a:cubicBezTo>
                    <a:pt x="186" y="883"/>
                    <a:pt x="193" y="884"/>
                    <a:pt x="199" y="884"/>
                  </a:cubicBezTo>
                  <a:cubicBezTo>
                    <a:pt x="213" y="884"/>
                    <a:pt x="225" y="879"/>
                    <a:pt x="235" y="869"/>
                  </a:cubicBezTo>
                  <a:cubicBezTo>
                    <a:pt x="380" y="724"/>
                    <a:pt x="380" y="724"/>
                    <a:pt x="380" y="724"/>
                  </a:cubicBezTo>
                  <a:cubicBezTo>
                    <a:pt x="820" y="724"/>
                    <a:pt x="820" y="724"/>
                    <a:pt x="820" y="724"/>
                  </a:cubicBezTo>
                  <a:cubicBezTo>
                    <a:pt x="889" y="724"/>
                    <a:pt x="945" y="668"/>
                    <a:pt x="945" y="600"/>
                  </a:cubicBezTo>
                  <a:cubicBezTo>
                    <a:pt x="945" y="124"/>
                    <a:pt x="945" y="124"/>
                    <a:pt x="945" y="124"/>
                  </a:cubicBezTo>
                  <a:cubicBezTo>
                    <a:pt x="945" y="56"/>
                    <a:pt x="889" y="0"/>
                    <a:pt x="820" y="0"/>
                  </a:cubicBezTo>
                  <a:close/>
                  <a:moveTo>
                    <a:pt x="820" y="660"/>
                  </a:moveTo>
                  <a:cubicBezTo>
                    <a:pt x="379" y="660"/>
                    <a:pt x="379" y="660"/>
                    <a:pt x="379" y="660"/>
                  </a:cubicBezTo>
                  <a:cubicBezTo>
                    <a:pt x="363" y="660"/>
                    <a:pt x="347" y="666"/>
                    <a:pt x="335" y="678"/>
                  </a:cubicBezTo>
                  <a:cubicBezTo>
                    <a:pt x="213" y="800"/>
                    <a:pt x="213" y="800"/>
                    <a:pt x="213" y="800"/>
                  </a:cubicBezTo>
                  <a:cubicBezTo>
                    <a:pt x="213" y="722"/>
                    <a:pt x="213" y="722"/>
                    <a:pt x="213" y="722"/>
                  </a:cubicBezTo>
                  <a:cubicBezTo>
                    <a:pt x="213" y="688"/>
                    <a:pt x="185" y="660"/>
                    <a:pt x="151" y="660"/>
                  </a:cubicBezTo>
                  <a:cubicBezTo>
                    <a:pt x="125" y="660"/>
                    <a:pt x="125" y="660"/>
                    <a:pt x="125" y="660"/>
                  </a:cubicBezTo>
                  <a:cubicBezTo>
                    <a:pt x="91" y="660"/>
                    <a:pt x="64" y="633"/>
                    <a:pt x="64" y="600"/>
                  </a:cubicBezTo>
                  <a:cubicBezTo>
                    <a:pt x="64" y="124"/>
                    <a:pt x="64" y="124"/>
                    <a:pt x="64" y="124"/>
                  </a:cubicBezTo>
                  <a:cubicBezTo>
                    <a:pt x="64" y="91"/>
                    <a:pt x="91" y="64"/>
                    <a:pt x="125" y="64"/>
                  </a:cubicBezTo>
                  <a:cubicBezTo>
                    <a:pt x="820" y="64"/>
                    <a:pt x="820" y="64"/>
                    <a:pt x="820" y="64"/>
                  </a:cubicBezTo>
                  <a:cubicBezTo>
                    <a:pt x="854" y="64"/>
                    <a:pt x="881" y="91"/>
                    <a:pt x="881" y="124"/>
                  </a:cubicBezTo>
                  <a:cubicBezTo>
                    <a:pt x="881" y="600"/>
                    <a:pt x="881" y="600"/>
                    <a:pt x="881" y="600"/>
                  </a:cubicBezTo>
                  <a:cubicBezTo>
                    <a:pt x="881" y="600"/>
                    <a:pt x="881" y="600"/>
                    <a:pt x="881" y="600"/>
                  </a:cubicBezTo>
                  <a:cubicBezTo>
                    <a:pt x="881" y="633"/>
                    <a:pt x="854" y="660"/>
                    <a:pt x="820" y="660"/>
                  </a:cubicBezTo>
                  <a:close/>
                </a:path>
              </a:pathLst>
            </a:custGeom>
            <a:solidFill>
              <a:srgbClr val="318C9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Poppins"/>
                <a:ea typeface="Poppins"/>
                <a:cs typeface="Poppins"/>
                <a:sym typeface="Poppins"/>
              </a:endParaRPr>
            </a:p>
          </p:txBody>
        </p:sp>
        <p:sp>
          <p:nvSpPr>
            <p:cNvPr id="774" name="Google Shape;774;p26"/>
            <p:cNvSpPr/>
            <p:nvPr/>
          </p:nvSpPr>
          <p:spPr>
            <a:xfrm>
              <a:off x="4480046" y="4407007"/>
              <a:ext cx="26108" cy="26108"/>
            </a:xfrm>
            <a:custGeom>
              <a:rect b="b" l="l" r="r" t="t"/>
              <a:pathLst>
                <a:path extrusionOk="0" h="85" w="86">
                  <a:moveTo>
                    <a:pt x="74" y="13"/>
                  </a:moveTo>
                  <a:cubicBezTo>
                    <a:pt x="65" y="4"/>
                    <a:pt x="55" y="0"/>
                    <a:pt x="43" y="0"/>
                  </a:cubicBezTo>
                  <a:cubicBezTo>
                    <a:pt x="32" y="0"/>
                    <a:pt x="22" y="4"/>
                    <a:pt x="13" y="12"/>
                  </a:cubicBezTo>
                  <a:cubicBezTo>
                    <a:pt x="5" y="21"/>
                    <a:pt x="0" y="31"/>
                    <a:pt x="0" y="42"/>
                  </a:cubicBezTo>
                  <a:cubicBezTo>
                    <a:pt x="0" y="54"/>
                    <a:pt x="5" y="64"/>
                    <a:pt x="13" y="72"/>
                  </a:cubicBezTo>
                  <a:cubicBezTo>
                    <a:pt x="22" y="81"/>
                    <a:pt x="32" y="85"/>
                    <a:pt x="43" y="85"/>
                  </a:cubicBezTo>
                  <a:cubicBezTo>
                    <a:pt x="55" y="85"/>
                    <a:pt x="65" y="81"/>
                    <a:pt x="74" y="72"/>
                  </a:cubicBezTo>
                  <a:cubicBezTo>
                    <a:pt x="82" y="64"/>
                    <a:pt x="86" y="54"/>
                    <a:pt x="86" y="42"/>
                  </a:cubicBezTo>
                  <a:cubicBezTo>
                    <a:pt x="86" y="31"/>
                    <a:pt x="82" y="21"/>
                    <a:pt x="74" y="13"/>
                  </a:cubicBezTo>
                  <a:close/>
                </a:path>
              </a:pathLst>
            </a:custGeom>
            <a:solidFill>
              <a:srgbClr val="318C9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Poppins"/>
                <a:ea typeface="Poppins"/>
                <a:cs typeface="Poppins"/>
                <a:sym typeface="Poppins"/>
              </a:endParaRPr>
            </a:p>
          </p:txBody>
        </p:sp>
        <p:sp>
          <p:nvSpPr>
            <p:cNvPr id="775" name="Google Shape;775;p26"/>
            <p:cNvSpPr/>
            <p:nvPr/>
          </p:nvSpPr>
          <p:spPr>
            <a:xfrm>
              <a:off x="4461971" y="4307259"/>
              <a:ext cx="70292" cy="87697"/>
            </a:xfrm>
            <a:custGeom>
              <a:rect b="b" l="l" r="r" t="t"/>
              <a:pathLst>
                <a:path extrusionOk="0" h="285" w="227">
                  <a:moveTo>
                    <a:pt x="194" y="26"/>
                  </a:moveTo>
                  <a:cubicBezTo>
                    <a:pt x="173" y="9"/>
                    <a:pt x="144" y="0"/>
                    <a:pt x="109" y="0"/>
                  </a:cubicBezTo>
                  <a:cubicBezTo>
                    <a:pt x="75" y="0"/>
                    <a:pt x="48" y="8"/>
                    <a:pt x="29" y="24"/>
                  </a:cubicBezTo>
                  <a:cubicBezTo>
                    <a:pt x="10" y="40"/>
                    <a:pt x="0" y="57"/>
                    <a:pt x="0" y="74"/>
                  </a:cubicBezTo>
                  <a:cubicBezTo>
                    <a:pt x="0" y="84"/>
                    <a:pt x="4" y="92"/>
                    <a:pt x="10" y="98"/>
                  </a:cubicBezTo>
                  <a:cubicBezTo>
                    <a:pt x="17" y="103"/>
                    <a:pt x="25" y="106"/>
                    <a:pt x="33" y="106"/>
                  </a:cubicBezTo>
                  <a:cubicBezTo>
                    <a:pt x="40" y="106"/>
                    <a:pt x="45" y="104"/>
                    <a:pt x="50" y="100"/>
                  </a:cubicBezTo>
                  <a:cubicBezTo>
                    <a:pt x="54" y="96"/>
                    <a:pt x="58" y="91"/>
                    <a:pt x="60" y="86"/>
                  </a:cubicBezTo>
                  <a:cubicBezTo>
                    <a:pt x="63" y="81"/>
                    <a:pt x="68" y="77"/>
                    <a:pt x="76" y="73"/>
                  </a:cubicBezTo>
                  <a:cubicBezTo>
                    <a:pt x="84" y="69"/>
                    <a:pt x="95" y="67"/>
                    <a:pt x="107" y="67"/>
                  </a:cubicBezTo>
                  <a:cubicBezTo>
                    <a:pt x="122" y="67"/>
                    <a:pt x="134" y="70"/>
                    <a:pt x="143" y="76"/>
                  </a:cubicBezTo>
                  <a:cubicBezTo>
                    <a:pt x="152" y="83"/>
                    <a:pt x="157" y="92"/>
                    <a:pt x="157" y="104"/>
                  </a:cubicBezTo>
                  <a:cubicBezTo>
                    <a:pt x="157" y="111"/>
                    <a:pt x="155" y="117"/>
                    <a:pt x="151" y="124"/>
                  </a:cubicBezTo>
                  <a:cubicBezTo>
                    <a:pt x="147" y="131"/>
                    <a:pt x="143" y="136"/>
                    <a:pt x="140" y="139"/>
                  </a:cubicBezTo>
                  <a:cubicBezTo>
                    <a:pt x="136" y="142"/>
                    <a:pt x="130" y="147"/>
                    <a:pt x="122" y="154"/>
                  </a:cubicBezTo>
                  <a:cubicBezTo>
                    <a:pt x="113" y="160"/>
                    <a:pt x="109" y="164"/>
                    <a:pt x="108" y="165"/>
                  </a:cubicBezTo>
                  <a:cubicBezTo>
                    <a:pt x="83" y="186"/>
                    <a:pt x="70" y="214"/>
                    <a:pt x="70" y="248"/>
                  </a:cubicBezTo>
                  <a:cubicBezTo>
                    <a:pt x="70" y="262"/>
                    <a:pt x="73" y="272"/>
                    <a:pt x="77" y="277"/>
                  </a:cubicBezTo>
                  <a:cubicBezTo>
                    <a:pt x="82" y="282"/>
                    <a:pt x="89" y="285"/>
                    <a:pt x="101" y="285"/>
                  </a:cubicBezTo>
                  <a:cubicBezTo>
                    <a:pt x="123" y="285"/>
                    <a:pt x="134" y="277"/>
                    <a:pt x="134" y="262"/>
                  </a:cubicBezTo>
                  <a:cubicBezTo>
                    <a:pt x="134" y="250"/>
                    <a:pt x="134" y="241"/>
                    <a:pt x="135" y="236"/>
                  </a:cubicBezTo>
                  <a:cubicBezTo>
                    <a:pt x="136" y="230"/>
                    <a:pt x="139" y="223"/>
                    <a:pt x="143" y="216"/>
                  </a:cubicBezTo>
                  <a:cubicBezTo>
                    <a:pt x="148" y="208"/>
                    <a:pt x="155" y="201"/>
                    <a:pt x="165" y="193"/>
                  </a:cubicBezTo>
                  <a:cubicBezTo>
                    <a:pt x="206" y="161"/>
                    <a:pt x="227" y="127"/>
                    <a:pt x="227" y="92"/>
                  </a:cubicBezTo>
                  <a:cubicBezTo>
                    <a:pt x="227" y="65"/>
                    <a:pt x="216" y="44"/>
                    <a:pt x="194" y="26"/>
                  </a:cubicBezTo>
                  <a:close/>
                </a:path>
              </a:pathLst>
            </a:custGeom>
            <a:solidFill>
              <a:srgbClr val="318C9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Poppins"/>
                <a:ea typeface="Poppins"/>
                <a:cs typeface="Poppins"/>
                <a:sym typeface="Poppins"/>
              </a:endParaRPr>
            </a:p>
          </p:txBody>
        </p:sp>
        <p:sp>
          <p:nvSpPr>
            <p:cNvPr id="776" name="Google Shape;776;p26"/>
            <p:cNvSpPr/>
            <p:nvPr/>
          </p:nvSpPr>
          <p:spPr>
            <a:xfrm>
              <a:off x="4006078" y="4403659"/>
              <a:ext cx="448683" cy="524068"/>
            </a:xfrm>
            <a:custGeom>
              <a:rect b="b" l="l" r="r" t="t"/>
              <a:pathLst>
                <a:path extrusionOk="0" h="1573" w="1344">
                  <a:moveTo>
                    <a:pt x="1109" y="1128"/>
                  </a:moveTo>
                  <a:cubicBezTo>
                    <a:pt x="960" y="1099"/>
                    <a:pt x="960" y="1099"/>
                    <a:pt x="960" y="1099"/>
                  </a:cubicBezTo>
                  <a:cubicBezTo>
                    <a:pt x="941" y="1096"/>
                    <a:pt x="925" y="1089"/>
                    <a:pt x="912" y="1080"/>
                  </a:cubicBezTo>
                  <a:cubicBezTo>
                    <a:pt x="911" y="1079"/>
                    <a:pt x="910" y="1078"/>
                    <a:pt x="909" y="1077"/>
                  </a:cubicBezTo>
                  <a:cubicBezTo>
                    <a:pt x="885" y="1061"/>
                    <a:pt x="871" y="1036"/>
                    <a:pt x="871" y="1010"/>
                  </a:cubicBezTo>
                  <a:cubicBezTo>
                    <a:pt x="871" y="948"/>
                    <a:pt x="871" y="948"/>
                    <a:pt x="871" y="948"/>
                  </a:cubicBezTo>
                  <a:cubicBezTo>
                    <a:pt x="892" y="932"/>
                    <a:pt x="912" y="913"/>
                    <a:pt x="928" y="892"/>
                  </a:cubicBezTo>
                  <a:cubicBezTo>
                    <a:pt x="1000" y="890"/>
                    <a:pt x="1058" y="833"/>
                    <a:pt x="1061" y="761"/>
                  </a:cubicBezTo>
                  <a:cubicBezTo>
                    <a:pt x="1095" y="750"/>
                    <a:pt x="1120" y="717"/>
                    <a:pt x="1120" y="678"/>
                  </a:cubicBezTo>
                  <a:cubicBezTo>
                    <a:pt x="1120" y="514"/>
                    <a:pt x="1120" y="514"/>
                    <a:pt x="1120" y="514"/>
                  </a:cubicBezTo>
                  <a:cubicBezTo>
                    <a:pt x="1120" y="477"/>
                    <a:pt x="1097" y="445"/>
                    <a:pt x="1064" y="433"/>
                  </a:cubicBezTo>
                  <a:cubicBezTo>
                    <a:pt x="1079" y="427"/>
                    <a:pt x="1087" y="410"/>
                    <a:pt x="1083" y="394"/>
                  </a:cubicBezTo>
                  <a:cubicBezTo>
                    <a:pt x="1052" y="281"/>
                    <a:pt x="1003" y="190"/>
                    <a:pt x="936" y="126"/>
                  </a:cubicBezTo>
                  <a:cubicBezTo>
                    <a:pt x="859" y="51"/>
                    <a:pt x="774" y="11"/>
                    <a:pt x="682" y="6"/>
                  </a:cubicBezTo>
                  <a:cubicBezTo>
                    <a:pt x="677" y="6"/>
                    <a:pt x="537" y="0"/>
                    <a:pt x="416" y="103"/>
                  </a:cubicBezTo>
                  <a:cubicBezTo>
                    <a:pt x="381" y="133"/>
                    <a:pt x="350" y="170"/>
                    <a:pt x="324" y="214"/>
                  </a:cubicBezTo>
                  <a:cubicBezTo>
                    <a:pt x="324" y="214"/>
                    <a:pt x="324" y="214"/>
                    <a:pt x="324" y="214"/>
                  </a:cubicBezTo>
                  <a:cubicBezTo>
                    <a:pt x="324" y="214"/>
                    <a:pt x="324" y="215"/>
                    <a:pt x="324" y="215"/>
                  </a:cubicBezTo>
                  <a:cubicBezTo>
                    <a:pt x="324" y="215"/>
                    <a:pt x="324" y="215"/>
                    <a:pt x="324" y="215"/>
                  </a:cubicBezTo>
                  <a:cubicBezTo>
                    <a:pt x="324" y="215"/>
                    <a:pt x="324" y="215"/>
                    <a:pt x="324" y="215"/>
                  </a:cubicBezTo>
                  <a:cubicBezTo>
                    <a:pt x="299" y="254"/>
                    <a:pt x="282" y="296"/>
                    <a:pt x="273" y="341"/>
                  </a:cubicBezTo>
                  <a:cubicBezTo>
                    <a:pt x="267" y="372"/>
                    <a:pt x="264" y="403"/>
                    <a:pt x="265" y="434"/>
                  </a:cubicBezTo>
                  <a:cubicBezTo>
                    <a:pt x="234" y="447"/>
                    <a:pt x="212" y="478"/>
                    <a:pt x="212" y="514"/>
                  </a:cubicBezTo>
                  <a:cubicBezTo>
                    <a:pt x="212" y="678"/>
                    <a:pt x="212" y="678"/>
                    <a:pt x="212" y="678"/>
                  </a:cubicBezTo>
                  <a:cubicBezTo>
                    <a:pt x="212" y="726"/>
                    <a:pt x="251" y="766"/>
                    <a:pt x="299" y="766"/>
                  </a:cubicBezTo>
                  <a:cubicBezTo>
                    <a:pt x="342" y="766"/>
                    <a:pt x="342" y="766"/>
                    <a:pt x="342" y="766"/>
                  </a:cubicBezTo>
                  <a:cubicBezTo>
                    <a:pt x="361" y="844"/>
                    <a:pt x="409" y="911"/>
                    <a:pt x="473" y="957"/>
                  </a:cubicBezTo>
                  <a:cubicBezTo>
                    <a:pt x="473" y="1010"/>
                    <a:pt x="473" y="1010"/>
                    <a:pt x="473" y="1010"/>
                  </a:cubicBezTo>
                  <a:cubicBezTo>
                    <a:pt x="473" y="1036"/>
                    <a:pt x="459" y="1061"/>
                    <a:pt x="435" y="1078"/>
                  </a:cubicBezTo>
                  <a:cubicBezTo>
                    <a:pt x="434" y="1078"/>
                    <a:pt x="433" y="1079"/>
                    <a:pt x="432" y="1080"/>
                  </a:cubicBezTo>
                  <a:cubicBezTo>
                    <a:pt x="419" y="1089"/>
                    <a:pt x="402" y="1096"/>
                    <a:pt x="384" y="1099"/>
                  </a:cubicBezTo>
                  <a:cubicBezTo>
                    <a:pt x="235" y="1128"/>
                    <a:pt x="235" y="1128"/>
                    <a:pt x="235" y="1128"/>
                  </a:cubicBezTo>
                  <a:cubicBezTo>
                    <a:pt x="97" y="1156"/>
                    <a:pt x="0" y="1259"/>
                    <a:pt x="0" y="1381"/>
                  </a:cubicBezTo>
                  <a:cubicBezTo>
                    <a:pt x="0" y="1541"/>
                    <a:pt x="0" y="1541"/>
                    <a:pt x="0" y="1541"/>
                  </a:cubicBezTo>
                  <a:cubicBezTo>
                    <a:pt x="0" y="1559"/>
                    <a:pt x="14" y="1573"/>
                    <a:pt x="32" y="1573"/>
                  </a:cubicBezTo>
                  <a:cubicBezTo>
                    <a:pt x="1312" y="1573"/>
                    <a:pt x="1312" y="1573"/>
                    <a:pt x="1312" y="1573"/>
                  </a:cubicBezTo>
                  <a:cubicBezTo>
                    <a:pt x="1329" y="1573"/>
                    <a:pt x="1344" y="1559"/>
                    <a:pt x="1344" y="1541"/>
                  </a:cubicBezTo>
                  <a:cubicBezTo>
                    <a:pt x="1344" y="1381"/>
                    <a:pt x="1344" y="1381"/>
                    <a:pt x="1344" y="1381"/>
                  </a:cubicBezTo>
                  <a:cubicBezTo>
                    <a:pt x="1344" y="1259"/>
                    <a:pt x="1247" y="1156"/>
                    <a:pt x="1109" y="1128"/>
                  </a:cubicBezTo>
                  <a:close/>
                  <a:moveTo>
                    <a:pt x="979" y="803"/>
                  </a:moveTo>
                  <a:cubicBezTo>
                    <a:pt x="984" y="791"/>
                    <a:pt x="988" y="778"/>
                    <a:pt x="991" y="766"/>
                  </a:cubicBezTo>
                  <a:cubicBezTo>
                    <a:pt x="996" y="766"/>
                    <a:pt x="996" y="766"/>
                    <a:pt x="996" y="766"/>
                  </a:cubicBezTo>
                  <a:cubicBezTo>
                    <a:pt x="994" y="780"/>
                    <a:pt x="988" y="793"/>
                    <a:pt x="979" y="803"/>
                  </a:cubicBezTo>
                  <a:close/>
                  <a:moveTo>
                    <a:pt x="1056" y="514"/>
                  </a:moveTo>
                  <a:cubicBezTo>
                    <a:pt x="1056" y="678"/>
                    <a:pt x="1056" y="678"/>
                    <a:pt x="1056" y="678"/>
                  </a:cubicBezTo>
                  <a:cubicBezTo>
                    <a:pt x="1056" y="691"/>
                    <a:pt x="1046" y="701"/>
                    <a:pt x="1033" y="701"/>
                  </a:cubicBezTo>
                  <a:cubicBezTo>
                    <a:pt x="1001" y="701"/>
                    <a:pt x="1001" y="701"/>
                    <a:pt x="1001" y="701"/>
                  </a:cubicBezTo>
                  <a:cubicBezTo>
                    <a:pt x="1001" y="683"/>
                    <a:pt x="1001" y="683"/>
                    <a:pt x="1001" y="683"/>
                  </a:cubicBezTo>
                  <a:cubicBezTo>
                    <a:pt x="1001" y="491"/>
                    <a:pt x="1001" y="491"/>
                    <a:pt x="1001" y="491"/>
                  </a:cubicBezTo>
                  <a:cubicBezTo>
                    <a:pt x="1033" y="491"/>
                    <a:pt x="1033" y="491"/>
                    <a:pt x="1033" y="491"/>
                  </a:cubicBezTo>
                  <a:cubicBezTo>
                    <a:pt x="1046" y="491"/>
                    <a:pt x="1056" y="501"/>
                    <a:pt x="1056" y="514"/>
                  </a:cubicBezTo>
                  <a:close/>
                  <a:moveTo>
                    <a:pt x="458" y="152"/>
                  </a:moveTo>
                  <a:cubicBezTo>
                    <a:pt x="559" y="66"/>
                    <a:pt x="678" y="71"/>
                    <a:pt x="679" y="71"/>
                  </a:cubicBezTo>
                  <a:cubicBezTo>
                    <a:pt x="754" y="74"/>
                    <a:pt x="826" y="109"/>
                    <a:pt x="891" y="172"/>
                  </a:cubicBezTo>
                  <a:cubicBezTo>
                    <a:pt x="950" y="228"/>
                    <a:pt x="993" y="309"/>
                    <a:pt x="1021" y="411"/>
                  </a:cubicBezTo>
                  <a:cubicBezTo>
                    <a:pt x="1023" y="417"/>
                    <a:pt x="1026" y="423"/>
                    <a:pt x="1031" y="427"/>
                  </a:cubicBezTo>
                  <a:cubicBezTo>
                    <a:pt x="1000" y="427"/>
                    <a:pt x="1000" y="427"/>
                    <a:pt x="1000" y="427"/>
                  </a:cubicBezTo>
                  <a:cubicBezTo>
                    <a:pt x="996" y="414"/>
                    <a:pt x="983" y="404"/>
                    <a:pt x="969" y="404"/>
                  </a:cubicBezTo>
                  <a:cubicBezTo>
                    <a:pt x="963" y="404"/>
                    <a:pt x="957" y="406"/>
                    <a:pt x="952" y="409"/>
                  </a:cubicBezTo>
                  <a:cubicBezTo>
                    <a:pt x="951" y="409"/>
                    <a:pt x="951" y="409"/>
                    <a:pt x="951" y="409"/>
                  </a:cubicBezTo>
                  <a:cubicBezTo>
                    <a:pt x="917" y="432"/>
                    <a:pt x="835" y="446"/>
                    <a:pt x="791" y="446"/>
                  </a:cubicBezTo>
                  <a:cubicBezTo>
                    <a:pt x="684" y="446"/>
                    <a:pt x="581" y="407"/>
                    <a:pt x="494" y="338"/>
                  </a:cubicBezTo>
                  <a:cubicBezTo>
                    <a:pt x="392" y="228"/>
                    <a:pt x="392" y="228"/>
                    <a:pt x="392" y="228"/>
                  </a:cubicBezTo>
                  <a:cubicBezTo>
                    <a:pt x="411" y="198"/>
                    <a:pt x="433" y="173"/>
                    <a:pt x="458" y="152"/>
                  </a:cubicBezTo>
                  <a:close/>
                  <a:moveTo>
                    <a:pt x="331" y="683"/>
                  </a:moveTo>
                  <a:cubicBezTo>
                    <a:pt x="331" y="701"/>
                    <a:pt x="331" y="701"/>
                    <a:pt x="331" y="701"/>
                  </a:cubicBezTo>
                  <a:cubicBezTo>
                    <a:pt x="331" y="701"/>
                    <a:pt x="331" y="701"/>
                    <a:pt x="331" y="701"/>
                  </a:cubicBezTo>
                  <a:cubicBezTo>
                    <a:pt x="299" y="701"/>
                    <a:pt x="299" y="701"/>
                    <a:pt x="299" y="701"/>
                  </a:cubicBezTo>
                  <a:cubicBezTo>
                    <a:pt x="287" y="701"/>
                    <a:pt x="276" y="691"/>
                    <a:pt x="276" y="678"/>
                  </a:cubicBezTo>
                  <a:cubicBezTo>
                    <a:pt x="276" y="514"/>
                    <a:pt x="276" y="514"/>
                    <a:pt x="276" y="514"/>
                  </a:cubicBezTo>
                  <a:cubicBezTo>
                    <a:pt x="276" y="501"/>
                    <a:pt x="287" y="491"/>
                    <a:pt x="299" y="491"/>
                  </a:cubicBezTo>
                  <a:cubicBezTo>
                    <a:pt x="331" y="491"/>
                    <a:pt x="331" y="491"/>
                    <a:pt x="331" y="491"/>
                  </a:cubicBezTo>
                  <a:lnTo>
                    <a:pt x="331" y="683"/>
                  </a:lnTo>
                  <a:close/>
                  <a:moveTo>
                    <a:pt x="356" y="405"/>
                  </a:moveTo>
                  <a:cubicBezTo>
                    <a:pt x="352" y="406"/>
                    <a:pt x="348" y="407"/>
                    <a:pt x="345" y="410"/>
                  </a:cubicBezTo>
                  <a:cubicBezTo>
                    <a:pt x="340" y="412"/>
                    <a:pt x="335" y="414"/>
                    <a:pt x="329" y="416"/>
                  </a:cubicBezTo>
                  <a:cubicBezTo>
                    <a:pt x="330" y="395"/>
                    <a:pt x="332" y="375"/>
                    <a:pt x="336" y="354"/>
                  </a:cubicBezTo>
                  <a:cubicBezTo>
                    <a:pt x="341" y="332"/>
                    <a:pt x="347" y="311"/>
                    <a:pt x="356" y="291"/>
                  </a:cubicBezTo>
                  <a:cubicBezTo>
                    <a:pt x="377" y="317"/>
                    <a:pt x="399" y="340"/>
                    <a:pt x="423" y="362"/>
                  </a:cubicBezTo>
                  <a:cubicBezTo>
                    <a:pt x="399" y="381"/>
                    <a:pt x="379" y="393"/>
                    <a:pt x="370" y="398"/>
                  </a:cubicBezTo>
                  <a:cubicBezTo>
                    <a:pt x="365" y="400"/>
                    <a:pt x="361" y="403"/>
                    <a:pt x="356" y="405"/>
                  </a:cubicBezTo>
                  <a:close/>
                  <a:moveTo>
                    <a:pt x="396" y="683"/>
                  </a:moveTo>
                  <a:cubicBezTo>
                    <a:pt x="396" y="459"/>
                    <a:pt x="396" y="459"/>
                    <a:pt x="396" y="459"/>
                  </a:cubicBezTo>
                  <a:cubicBezTo>
                    <a:pt x="396" y="457"/>
                    <a:pt x="396" y="457"/>
                    <a:pt x="396" y="457"/>
                  </a:cubicBezTo>
                  <a:cubicBezTo>
                    <a:pt x="397" y="456"/>
                    <a:pt x="399" y="455"/>
                    <a:pt x="400" y="455"/>
                  </a:cubicBezTo>
                  <a:cubicBezTo>
                    <a:pt x="412" y="448"/>
                    <a:pt x="441" y="431"/>
                    <a:pt x="474" y="403"/>
                  </a:cubicBezTo>
                  <a:cubicBezTo>
                    <a:pt x="568" y="472"/>
                    <a:pt x="677" y="510"/>
                    <a:pt x="791" y="510"/>
                  </a:cubicBezTo>
                  <a:cubicBezTo>
                    <a:pt x="827" y="510"/>
                    <a:pt x="888" y="502"/>
                    <a:pt x="937" y="486"/>
                  </a:cubicBezTo>
                  <a:cubicBezTo>
                    <a:pt x="937" y="683"/>
                    <a:pt x="937" y="683"/>
                    <a:pt x="937" y="683"/>
                  </a:cubicBezTo>
                  <a:cubicBezTo>
                    <a:pt x="937" y="736"/>
                    <a:pt x="921" y="786"/>
                    <a:pt x="895" y="827"/>
                  </a:cubicBezTo>
                  <a:cubicBezTo>
                    <a:pt x="697" y="827"/>
                    <a:pt x="697" y="827"/>
                    <a:pt x="697" y="827"/>
                  </a:cubicBezTo>
                  <a:cubicBezTo>
                    <a:pt x="680" y="827"/>
                    <a:pt x="665" y="842"/>
                    <a:pt x="665" y="859"/>
                  </a:cubicBezTo>
                  <a:cubicBezTo>
                    <a:pt x="665" y="877"/>
                    <a:pt x="680" y="892"/>
                    <a:pt x="697" y="892"/>
                  </a:cubicBezTo>
                  <a:cubicBezTo>
                    <a:pt x="839" y="892"/>
                    <a:pt x="839" y="892"/>
                    <a:pt x="839" y="892"/>
                  </a:cubicBezTo>
                  <a:cubicBezTo>
                    <a:pt x="792" y="931"/>
                    <a:pt x="732" y="954"/>
                    <a:pt x="666" y="954"/>
                  </a:cubicBezTo>
                  <a:cubicBezTo>
                    <a:pt x="517" y="954"/>
                    <a:pt x="396" y="833"/>
                    <a:pt x="396" y="683"/>
                  </a:cubicBezTo>
                  <a:close/>
                  <a:moveTo>
                    <a:pt x="1280" y="1509"/>
                  </a:moveTo>
                  <a:cubicBezTo>
                    <a:pt x="1102" y="1509"/>
                    <a:pt x="1102" y="1509"/>
                    <a:pt x="1102" y="1509"/>
                  </a:cubicBezTo>
                  <a:cubicBezTo>
                    <a:pt x="1102" y="1454"/>
                    <a:pt x="1102" y="1454"/>
                    <a:pt x="1102" y="1454"/>
                  </a:cubicBezTo>
                  <a:cubicBezTo>
                    <a:pt x="1102" y="1436"/>
                    <a:pt x="1087" y="1422"/>
                    <a:pt x="1069" y="1422"/>
                  </a:cubicBezTo>
                  <a:cubicBezTo>
                    <a:pt x="1052" y="1422"/>
                    <a:pt x="1037" y="1436"/>
                    <a:pt x="1037" y="1454"/>
                  </a:cubicBezTo>
                  <a:cubicBezTo>
                    <a:pt x="1037" y="1509"/>
                    <a:pt x="1037" y="1509"/>
                    <a:pt x="1037" y="1509"/>
                  </a:cubicBezTo>
                  <a:cubicBezTo>
                    <a:pt x="307" y="1509"/>
                    <a:pt x="307" y="1509"/>
                    <a:pt x="307" y="1509"/>
                  </a:cubicBezTo>
                  <a:cubicBezTo>
                    <a:pt x="307" y="1454"/>
                    <a:pt x="307" y="1454"/>
                    <a:pt x="307" y="1454"/>
                  </a:cubicBezTo>
                  <a:cubicBezTo>
                    <a:pt x="307" y="1436"/>
                    <a:pt x="292" y="1422"/>
                    <a:pt x="275" y="1422"/>
                  </a:cubicBezTo>
                  <a:cubicBezTo>
                    <a:pt x="257" y="1422"/>
                    <a:pt x="242" y="1436"/>
                    <a:pt x="242" y="1454"/>
                  </a:cubicBezTo>
                  <a:cubicBezTo>
                    <a:pt x="242" y="1509"/>
                    <a:pt x="242" y="1509"/>
                    <a:pt x="242" y="1509"/>
                  </a:cubicBezTo>
                  <a:cubicBezTo>
                    <a:pt x="64" y="1509"/>
                    <a:pt x="64" y="1509"/>
                    <a:pt x="64" y="1509"/>
                  </a:cubicBezTo>
                  <a:cubicBezTo>
                    <a:pt x="64" y="1381"/>
                    <a:pt x="64" y="1381"/>
                    <a:pt x="64" y="1381"/>
                  </a:cubicBezTo>
                  <a:cubicBezTo>
                    <a:pt x="64" y="1290"/>
                    <a:pt x="140" y="1213"/>
                    <a:pt x="247" y="1192"/>
                  </a:cubicBezTo>
                  <a:cubicBezTo>
                    <a:pt x="397" y="1162"/>
                    <a:pt x="397" y="1162"/>
                    <a:pt x="397" y="1162"/>
                  </a:cubicBezTo>
                  <a:cubicBezTo>
                    <a:pt x="416" y="1159"/>
                    <a:pt x="433" y="1153"/>
                    <a:pt x="449" y="1144"/>
                  </a:cubicBezTo>
                  <a:cubicBezTo>
                    <a:pt x="468" y="1159"/>
                    <a:pt x="489" y="1172"/>
                    <a:pt x="511" y="1183"/>
                  </a:cubicBezTo>
                  <a:cubicBezTo>
                    <a:pt x="516" y="1185"/>
                    <a:pt x="520" y="1186"/>
                    <a:pt x="525" y="1186"/>
                  </a:cubicBezTo>
                  <a:cubicBezTo>
                    <a:pt x="537" y="1186"/>
                    <a:pt x="548" y="1179"/>
                    <a:pt x="554" y="1168"/>
                  </a:cubicBezTo>
                  <a:cubicBezTo>
                    <a:pt x="562" y="1152"/>
                    <a:pt x="555" y="1133"/>
                    <a:pt x="539" y="1125"/>
                  </a:cubicBezTo>
                  <a:cubicBezTo>
                    <a:pt x="526" y="1119"/>
                    <a:pt x="514" y="1111"/>
                    <a:pt x="502" y="1103"/>
                  </a:cubicBezTo>
                  <a:cubicBezTo>
                    <a:pt x="524" y="1077"/>
                    <a:pt x="537" y="1045"/>
                    <a:pt x="537" y="1010"/>
                  </a:cubicBezTo>
                  <a:cubicBezTo>
                    <a:pt x="537" y="992"/>
                    <a:pt x="537" y="992"/>
                    <a:pt x="537" y="992"/>
                  </a:cubicBezTo>
                  <a:cubicBezTo>
                    <a:pt x="577" y="1009"/>
                    <a:pt x="620" y="1018"/>
                    <a:pt x="666" y="1018"/>
                  </a:cubicBezTo>
                  <a:cubicBezTo>
                    <a:pt x="716" y="1018"/>
                    <a:pt x="764" y="1007"/>
                    <a:pt x="807" y="987"/>
                  </a:cubicBezTo>
                  <a:cubicBezTo>
                    <a:pt x="807" y="1010"/>
                    <a:pt x="807" y="1010"/>
                    <a:pt x="807" y="1010"/>
                  </a:cubicBezTo>
                  <a:cubicBezTo>
                    <a:pt x="807" y="1045"/>
                    <a:pt x="820" y="1077"/>
                    <a:pt x="842" y="1103"/>
                  </a:cubicBezTo>
                  <a:cubicBezTo>
                    <a:pt x="792" y="1137"/>
                    <a:pt x="733" y="1156"/>
                    <a:pt x="672" y="1156"/>
                  </a:cubicBezTo>
                  <a:cubicBezTo>
                    <a:pt x="660" y="1156"/>
                    <a:pt x="647" y="1155"/>
                    <a:pt x="635" y="1153"/>
                  </a:cubicBezTo>
                  <a:cubicBezTo>
                    <a:pt x="617" y="1151"/>
                    <a:pt x="601" y="1164"/>
                    <a:pt x="599" y="1181"/>
                  </a:cubicBezTo>
                  <a:cubicBezTo>
                    <a:pt x="597" y="1199"/>
                    <a:pt x="610" y="1215"/>
                    <a:pt x="627" y="1217"/>
                  </a:cubicBezTo>
                  <a:cubicBezTo>
                    <a:pt x="642" y="1219"/>
                    <a:pt x="657" y="1220"/>
                    <a:pt x="672" y="1220"/>
                  </a:cubicBezTo>
                  <a:cubicBezTo>
                    <a:pt x="753" y="1220"/>
                    <a:pt x="831" y="1193"/>
                    <a:pt x="895" y="1144"/>
                  </a:cubicBezTo>
                  <a:cubicBezTo>
                    <a:pt x="911" y="1152"/>
                    <a:pt x="928" y="1159"/>
                    <a:pt x="947" y="1162"/>
                  </a:cubicBezTo>
                  <a:cubicBezTo>
                    <a:pt x="1097" y="1192"/>
                    <a:pt x="1097" y="1192"/>
                    <a:pt x="1097" y="1192"/>
                  </a:cubicBezTo>
                  <a:cubicBezTo>
                    <a:pt x="1204" y="1213"/>
                    <a:pt x="1280" y="1290"/>
                    <a:pt x="1280" y="1381"/>
                  </a:cubicBezTo>
                  <a:cubicBezTo>
                    <a:pt x="1280" y="1509"/>
                    <a:pt x="1280" y="1509"/>
                    <a:pt x="1280" y="1509"/>
                  </a:cubicBezTo>
                  <a:close/>
                </a:path>
              </a:pathLst>
            </a:custGeom>
            <a:solidFill>
              <a:srgbClr val="318C9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Poppins"/>
                <a:ea typeface="Poppins"/>
                <a:cs typeface="Poppins"/>
                <a:sym typeface="Poppins"/>
              </a:endParaRPr>
            </a:p>
          </p:txBody>
        </p:sp>
        <p:sp>
          <p:nvSpPr>
            <p:cNvPr id="777" name="Google Shape;777;p26"/>
            <p:cNvSpPr/>
            <p:nvPr/>
          </p:nvSpPr>
          <p:spPr>
            <a:xfrm>
              <a:off x="4174779" y="4626585"/>
              <a:ext cx="73639" cy="30125"/>
            </a:xfrm>
            <a:custGeom>
              <a:rect b="b" l="l" r="r" t="t"/>
              <a:pathLst>
                <a:path extrusionOk="0" h="99" w="239">
                  <a:moveTo>
                    <a:pt x="120" y="99"/>
                  </a:moveTo>
                  <a:cubicBezTo>
                    <a:pt x="159" y="99"/>
                    <a:pt x="198" y="84"/>
                    <a:pt x="228" y="55"/>
                  </a:cubicBezTo>
                  <a:cubicBezTo>
                    <a:pt x="239" y="43"/>
                    <a:pt x="239" y="24"/>
                    <a:pt x="228" y="12"/>
                  </a:cubicBezTo>
                  <a:cubicBezTo>
                    <a:pt x="216" y="0"/>
                    <a:pt x="197" y="0"/>
                    <a:pt x="185" y="12"/>
                  </a:cubicBezTo>
                  <a:cubicBezTo>
                    <a:pt x="149" y="48"/>
                    <a:pt x="90" y="48"/>
                    <a:pt x="54" y="12"/>
                  </a:cubicBezTo>
                  <a:cubicBezTo>
                    <a:pt x="42" y="0"/>
                    <a:pt x="23" y="0"/>
                    <a:pt x="11" y="12"/>
                  </a:cubicBezTo>
                  <a:cubicBezTo>
                    <a:pt x="0" y="24"/>
                    <a:pt x="0" y="43"/>
                    <a:pt x="11" y="55"/>
                  </a:cubicBezTo>
                  <a:cubicBezTo>
                    <a:pt x="41" y="84"/>
                    <a:pt x="80" y="99"/>
                    <a:pt x="120" y="99"/>
                  </a:cubicBezTo>
                  <a:close/>
                </a:path>
              </a:pathLst>
            </a:custGeom>
            <a:solidFill>
              <a:srgbClr val="318C9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Poppins"/>
                <a:ea typeface="Poppins"/>
                <a:cs typeface="Poppins"/>
                <a:sym typeface="Poppins"/>
              </a:endParaRPr>
            </a:p>
          </p:txBody>
        </p:sp>
        <p:sp>
          <p:nvSpPr>
            <p:cNvPr id="778" name="Google Shape;778;p26"/>
            <p:cNvSpPr/>
            <p:nvPr/>
          </p:nvSpPr>
          <p:spPr>
            <a:xfrm>
              <a:off x="4165407" y="4564996"/>
              <a:ext cx="18075" cy="18075"/>
            </a:xfrm>
            <a:prstGeom prst="ellipse">
              <a:avLst/>
            </a:prstGeom>
            <a:solidFill>
              <a:srgbClr val="318C9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Poppins"/>
                <a:ea typeface="Poppins"/>
                <a:cs typeface="Poppins"/>
                <a:sym typeface="Poppins"/>
              </a:endParaRPr>
            </a:p>
          </p:txBody>
        </p:sp>
        <p:sp>
          <p:nvSpPr>
            <p:cNvPr id="779" name="Google Shape;779;p26"/>
            <p:cNvSpPr/>
            <p:nvPr/>
          </p:nvSpPr>
          <p:spPr>
            <a:xfrm>
              <a:off x="4235699" y="4564996"/>
              <a:ext cx="18075" cy="18075"/>
            </a:xfrm>
            <a:prstGeom prst="ellipse">
              <a:avLst/>
            </a:prstGeom>
            <a:solidFill>
              <a:srgbClr val="318C9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Poppins"/>
                <a:ea typeface="Poppins"/>
                <a:cs typeface="Poppins"/>
                <a:sym typeface="Poppins"/>
              </a:endParaRPr>
            </a:p>
          </p:txBody>
        </p:sp>
      </p:grpSp>
      <p:sp>
        <p:nvSpPr>
          <p:cNvPr id="780" name="Google Shape;780;p26"/>
          <p:cNvSpPr/>
          <p:nvPr/>
        </p:nvSpPr>
        <p:spPr>
          <a:xfrm>
            <a:off x="3882254" y="5304359"/>
            <a:ext cx="3301832" cy="762388"/>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1000">
                <a:solidFill>
                  <a:srgbClr val="7F7F7F"/>
                </a:solidFill>
                <a:latin typeface="Open Sans"/>
                <a:ea typeface="Open Sans"/>
                <a:cs typeface="Open Sans"/>
                <a:sym typeface="Open Sans"/>
              </a:rPr>
              <a:t>Lorem ipsum dolor sit amet, consectetur adipiscing elit, sed do eiusmod tempor incididunt ut labore et dolore magna aliqua. </a:t>
            </a:r>
            <a:endParaRPr sz="1000">
              <a:solidFill>
                <a:schemeClr val="dk1"/>
              </a:solidFill>
              <a:latin typeface="Poppins"/>
              <a:ea typeface="Poppins"/>
              <a:cs typeface="Poppins"/>
              <a:sym typeface="Poppins"/>
            </a:endParaRPr>
          </a:p>
        </p:txBody>
      </p:sp>
      <p:sp>
        <p:nvSpPr>
          <p:cNvPr id="781" name="Google Shape;781;p26"/>
          <p:cNvSpPr/>
          <p:nvPr/>
        </p:nvSpPr>
        <p:spPr>
          <a:xfrm>
            <a:off x="4841604" y="3839577"/>
            <a:ext cx="1440373" cy="21544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i="0" lang="en-US" sz="800">
                <a:solidFill>
                  <a:srgbClr val="777777"/>
                </a:solidFill>
                <a:latin typeface="Poppins"/>
                <a:ea typeface="Poppins"/>
                <a:cs typeface="Poppins"/>
                <a:sym typeface="Poppins"/>
              </a:rPr>
              <a:t>Quality services</a:t>
            </a:r>
            <a:endParaRPr sz="800">
              <a:solidFill>
                <a:schemeClr val="dk1"/>
              </a:solidFill>
              <a:latin typeface="Poppins"/>
              <a:ea typeface="Poppins"/>
              <a:cs typeface="Poppins"/>
              <a:sym typeface="Poppins"/>
            </a:endParaRPr>
          </a:p>
        </p:txBody>
      </p:sp>
      <p:sp>
        <p:nvSpPr>
          <p:cNvPr id="782" name="Google Shape;782;p26"/>
          <p:cNvSpPr/>
          <p:nvPr/>
        </p:nvSpPr>
        <p:spPr>
          <a:xfrm>
            <a:off x="4841603" y="4086828"/>
            <a:ext cx="1967862" cy="21544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i="0" lang="en-US" sz="800">
                <a:solidFill>
                  <a:srgbClr val="777777"/>
                </a:solidFill>
                <a:latin typeface="Poppins"/>
                <a:ea typeface="Poppins"/>
                <a:cs typeface="Poppins"/>
                <a:sym typeface="Poppins"/>
              </a:rPr>
              <a:t>Experienced technicials</a:t>
            </a:r>
            <a:endParaRPr i="0" sz="800">
              <a:solidFill>
                <a:srgbClr val="777777"/>
              </a:solidFill>
              <a:latin typeface="Poppins"/>
              <a:ea typeface="Poppins"/>
              <a:cs typeface="Poppins"/>
              <a:sym typeface="Poppins"/>
            </a:endParaRPr>
          </a:p>
        </p:txBody>
      </p:sp>
      <p:sp>
        <p:nvSpPr>
          <p:cNvPr id="783" name="Google Shape;783;p26"/>
          <p:cNvSpPr/>
          <p:nvPr/>
        </p:nvSpPr>
        <p:spPr>
          <a:xfrm>
            <a:off x="4841603" y="4335049"/>
            <a:ext cx="1722610" cy="21544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i="0" lang="en-US" sz="800">
                <a:solidFill>
                  <a:srgbClr val="777777"/>
                </a:solidFill>
                <a:latin typeface="Poppins"/>
                <a:ea typeface="Poppins"/>
                <a:cs typeface="Poppins"/>
                <a:sym typeface="Poppins"/>
              </a:rPr>
              <a:t>Long term warranty</a:t>
            </a:r>
            <a:endParaRPr sz="800">
              <a:solidFill>
                <a:schemeClr val="dk1"/>
              </a:solidFill>
              <a:latin typeface="Poppins"/>
              <a:ea typeface="Poppins"/>
              <a:cs typeface="Poppins"/>
              <a:sym typeface="Poppins"/>
            </a:endParaRPr>
          </a:p>
        </p:txBody>
      </p:sp>
      <p:sp>
        <p:nvSpPr>
          <p:cNvPr id="784" name="Google Shape;784;p26"/>
          <p:cNvSpPr/>
          <p:nvPr/>
        </p:nvSpPr>
        <p:spPr>
          <a:xfrm>
            <a:off x="4900232" y="4030227"/>
            <a:ext cx="2132141" cy="28596"/>
          </a:xfrm>
          <a:prstGeom prst="rect">
            <a:avLst/>
          </a:prstGeom>
          <a:solidFill>
            <a:srgbClr val="D2CAB5">
              <a:alpha val="47843"/>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785" name="Google Shape;785;p26"/>
          <p:cNvSpPr/>
          <p:nvPr/>
        </p:nvSpPr>
        <p:spPr>
          <a:xfrm>
            <a:off x="4900232" y="4273968"/>
            <a:ext cx="2132141" cy="28596"/>
          </a:xfrm>
          <a:prstGeom prst="rect">
            <a:avLst/>
          </a:prstGeom>
          <a:solidFill>
            <a:srgbClr val="D2CAB5">
              <a:alpha val="47843"/>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786" name="Google Shape;786;p26"/>
          <p:cNvSpPr/>
          <p:nvPr/>
        </p:nvSpPr>
        <p:spPr>
          <a:xfrm>
            <a:off x="4899161" y="4525699"/>
            <a:ext cx="2132141" cy="28596"/>
          </a:xfrm>
          <a:prstGeom prst="rect">
            <a:avLst/>
          </a:prstGeom>
          <a:solidFill>
            <a:srgbClr val="D2CAB5">
              <a:alpha val="47843"/>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787" name="Google Shape;787;p26"/>
          <p:cNvSpPr/>
          <p:nvPr/>
        </p:nvSpPr>
        <p:spPr>
          <a:xfrm>
            <a:off x="4899161" y="4030227"/>
            <a:ext cx="1319119" cy="28596"/>
          </a:xfrm>
          <a:prstGeom prst="rect">
            <a:avLst/>
          </a:prstGeom>
          <a:solidFill>
            <a:srgbClr val="1C63B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788" name="Google Shape;788;p26"/>
          <p:cNvSpPr/>
          <p:nvPr/>
        </p:nvSpPr>
        <p:spPr>
          <a:xfrm>
            <a:off x="4899161" y="4273693"/>
            <a:ext cx="2080327" cy="28872"/>
          </a:xfrm>
          <a:prstGeom prst="rect">
            <a:avLst/>
          </a:prstGeom>
          <a:solidFill>
            <a:srgbClr val="1C63B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789" name="Google Shape;789;p26"/>
          <p:cNvSpPr/>
          <p:nvPr/>
        </p:nvSpPr>
        <p:spPr>
          <a:xfrm>
            <a:off x="4899161" y="4525975"/>
            <a:ext cx="1821528" cy="28320"/>
          </a:xfrm>
          <a:prstGeom prst="rect">
            <a:avLst/>
          </a:prstGeom>
          <a:solidFill>
            <a:srgbClr val="1C63B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790" name="Google Shape;790;p26"/>
          <p:cNvSpPr txBox="1"/>
          <p:nvPr/>
        </p:nvSpPr>
        <p:spPr>
          <a:xfrm>
            <a:off x="5940173" y="3876765"/>
            <a:ext cx="335348" cy="184666"/>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600">
                <a:solidFill>
                  <a:srgbClr val="D2CAB5"/>
                </a:solidFill>
                <a:latin typeface="Poppins"/>
                <a:ea typeface="Poppins"/>
                <a:cs typeface="Poppins"/>
                <a:sym typeface="Poppins"/>
              </a:rPr>
              <a:t>68%</a:t>
            </a:r>
            <a:endParaRPr sz="600">
              <a:solidFill>
                <a:srgbClr val="D2CAB5"/>
              </a:solidFill>
              <a:latin typeface="Poppins"/>
              <a:ea typeface="Poppins"/>
              <a:cs typeface="Poppins"/>
              <a:sym typeface="Poppins"/>
            </a:endParaRPr>
          </a:p>
        </p:txBody>
      </p:sp>
      <p:sp>
        <p:nvSpPr>
          <p:cNvPr id="791" name="Google Shape;791;p26"/>
          <p:cNvSpPr/>
          <p:nvPr/>
        </p:nvSpPr>
        <p:spPr>
          <a:xfrm rot="5400000">
            <a:off x="6182195" y="3946996"/>
            <a:ext cx="76506" cy="28320"/>
          </a:xfrm>
          <a:prstGeom prst="homePlate">
            <a:avLst>
              <a:gd fmla="val 50000" name="adj"/>
            </a:avLst>
          </a:prstGeom>
          <a:solidFill>
            <a:srgbClr val="1C63B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D2CAB5"/>
              </a:solidFill>
              <a:latin typeface="Poppins"/>
              <a:ea typeface="Poppins"/>
              <a:cs typeface="Poppins"/>
              <a:sym typeface="Poppins"/>
            </a:endParaRPr>
          </a:p>
        </p:txBody>
      </p:sp>
      <p:sp>
        <p:nvSpPr>
          <p:cNvPr id="792" name="Google Shape;792;p26"/>
          <p:cNvSpPr txBox="1"/>
          <p:nvPr/>
        </p:nvSpPr>
        <p:spPr>
          <a:xfrm>
            <a:off x="6690775" y="4131221"/>
            <a:ext cx="333746" cy="184666"/>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600">
                <a:solidFill>
                  <a:srgbClr val="D2CAB5"/>
                </a:solidFill>
                <a:latin typeface="Poppins"/>
                <a:ea typeface="Poppins"/>
                <a:cs typeface="Poppins"/>
                <a:sym typeface="Poppins"/>
              </a:rPr>
              <a:t>95%</a:t>
            </a:r>
            <a:endParaRPr sz="600">
              <a:solidFill>
                <a:srgbClr val="D2CAB5"/>
              </a:solidFill>
              <a:latin typeface="Poppins"/>
              <a:ea typeface="Poppins"/>
              <a:cs typeface="Poppins"/>
              <a:sym typeface="Poppins"/>
            </a:endParaRPr>
          </a:p>
        </p:txBody>
      </p:sp>
      <p:sp>
        <p:nvSpPr>
          <p:cNvPr id="793" name="Google Shape;793;p26"/>
          <p:cNvSpPr/>
          <p:nvPr/>
        </p:nvSpPr>
        <p:spPr>
          <a:xfrm rot="5400000">
            <a:off x="6932797" y="4201452"/>
            <a:ext cx="76506" cy="28320"/>
          </a:xfrm>
          <a:prstGeom prst="homePlate">
            <a:avLst>
              <a:gd fmla="val 50000" name="adj"/>
            </a:avLst>
          </a:prstGeom>
          <a:solidFill>
            <a:srgbClr val="1C63B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D2CAB5"/>
              </a:solidFill>
              <a:latin typeface="Poppins"/>
              <a:ea typeface="Poppins"/>
              <a:cs typeface="Poppins"/>
              <a:sym typeface="Poppins"/>
            </a:endParaRPr>
          </a:p>
        </p:txBody>
      </p:sp>
      <p:sp>
        <p:nvSpPr>
          <p:cNvPr id="794" name="Google Shape;794;p26"/>
          <p:cNvSpPr txBox="1"/>
          <p:nvPr/>
        </p:nvSpPr>
        <p:spPr>
          <a:xfrm>
            <a:off x="6435633" y="4382022"/>
            <a:ext cx="335348" cy="184666"/>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600">
                <a:solidFill>
                  <a:srgbClr val="D2CAB5"/>
                </a:solidFill>
                <a:latin typeface="Poppins"/>
                <a:ea typeface="Poppins"/>
                <a:cs typeface="Poppins"/>
                <a:sym typeface="Poppins"/>
              </a:rPr>
              <a:t>80%</a:t>
            </a:r>
            <a:endParaRPr sz="600">
              <a:solidFill>
                <a:srgbClr val="D2CAB5"/>
              </a:solidFill>
              <a:latin typeface="Poppins"/>
              <a:ea typeface="Poppins"/>
              <a:cs typeface="Poppins"/>
              <a:sym typeface="Poppins"/>
            </a:endParaRPr>
          </a:p>
        </p:txBody>
      </p:sp>
      <p:sp>
        <p:nvSpPr>
          <p:cNvPr id="795" name="Google Shape;795;p26"/>
          <p:cNvSpPr/>
          <p:nvPr/>
        </p:nvSpPr>
        <p:spPr>
          <a:xfrm rot="5400000">
            <a:off x="6677655" y="4452254"/>
            <a:ext cx="76506" cy="28320"/>
          </a:xfrm>
          <a:prstGeom prst="homePlate">
            <a:avLst>
              <a:gd fmla="val 50000" name="adj"/>
            </a:avLst>
          </a:prstGeom>
          <a:solidFill>
            <a:srgbClr val="1C63B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D2CAB5"/>
              </a:solidFill>
              <a:latin typeface="Poppins"/>
              <a:ea typeface="Poppins"/>
              <a:cs typeface="Poppins"/>
              <a:sym typeface="Poppins"/>
            </a:endParaRPr>
          </a:p>
        </p:txBody>
      </p:sp>
      <p:sp>
        <p:nvSpPr>
          <p:cNvPr id="796" name="Google Shape;796;p26"/>
          <p:cNvSpPr txBox="1"/>
          <p:nvPr/>
        </p:nvSpPr>
        <p:spPr>
          <a:xfrm>
            <a:off x="8129072" y="4885993"/>
            <a:ext cx="2581864" cy="307777"/>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400">
                <a:solidFill>
                  <a:schemeClr val="dk2"/>
                </a:solidFill>
                <a:latin typeface="Poppins"/>
                <a:ea typeface="Poppins"/>
                <a:cs typeface="Poppins"/>
                <a:sym typeface="Poppins"/>
              </a:rPr>
              <a:t>Innovative Technologies </a:t>
            </a:r>
            <a:endParaRPr b="1" sz="1400">
              <a:solidFill>
                <a:schemeClr val="dk2"/>
              </a:solidFill>
              <a:latin typeface="Poppins"/>
              <a:ea typeface="Poppins"/>
              <a:cs typeface="Poppins"/>
              <a:sym typeface="Poppins"/>
            </a:endParaRPr>
          </a:p>
        </p:txBody>
      </p:sp>
      <p:grpSp>
        <p:nvGrpSpPr>
          <p:cNvPr id="797" name="Google Shape;797;p26"/>
          <p:cNvGrpSpPr/>
          <p:nvPr/>
        </p:nvGrpSpPr>
        <p:grpSpPr>
          <a:xfrm>
            <a:off x="8236159" y="3873161"/>
            <a:ext cx="796213" cy="675116"/>
            <a:chOff x="5408" y="3559"/>
            <a:chExt cx="526" cy="446"/>
          </a:xfrm>
        </p:grpSpPr>
        <p:sp>
          <p:nvSpPr>
            <p:cNvPr id="798" name="Google Shape;798;p26"/>
            <p:cNvSpPr/>
            <p:nvPr/>
          </p:nvSpPr>
          <p:spPr>
            <a:xfrm>
              <a:off x="5408" y="3559"/>
              <a:ext cx="526" cy="446"/>
            </a:xfrm>
            <a:custGeom>
              <a:rect b="b" l="l" r="r" t="t"/>
              <a:pathLst>
                <a:path extrusionOk="0" h="1740" w="2048">
                  <a:moveTo>
                    <a:pt x="1946" y="0"/>
                  </a:moveTo>
                  <a:cubicBezTo>
                    <a:pt x="1399" y="0"/>
                    <a:pt x="1399" y="0"/>
                    <a:pt x="1399" y="0"/>
                  </a:cubicBezTo>
                  <a:cubicBezTo>
                    <a:pt x="1343" y="0"/>
                    <a:pt x="1297" y="45"/>
                    <a:pt x="1297" y="102"/>
                  </a:cubicBezTo>
                  <a:cubicBezTo>
                    <a:pt x="1297" y="307"/>
                    <a:pt x="1297" y="307"/>
                    <a:pt x="1297" y="307"/>
                  </a:cubicBezTo>
                  <a:cubicBezTo>
                    <a:pt x="68" y="307"/>
                    <a:pt x="68" y="307"/>
                    <a:pt x="68" y="307"/>
                  </a:cubicBezTo>
                  <a:cubicBezTo>
                    <a:pt x="31" y="307"/>
                    <a:pt x="0" y="337"/>
                    <a:pt x="0" y="375"/>
                  </a:cubicBezTo>
                  <a:cubicBezTo>
                    <a:pt x="0" y="1194"/>
                    <a:pt x="0" y="1194"/>
                    <a:pt x="0" y="1194"/>
                  </a:cubicBezTo>
                  <a:cubicBezTo>
                    <a:pt x="0" y="1251"/>
                    <a:pt x="46" y="1297"/>
                    <a:pt x="102" y="1297"/>
                  </a:cubicBezTo>
                  <a:cubicBezTo>
                    <a:pt x="546" y="1297"/>
                    <a:pt x="546" y="1297"/>
                    <a:pt x="546" y="1297"/>
                  </a:cubicBezTo>
                  <a:cubicBezTo>
                    <a:pt x="546" y="1433"/>
                    <a:pt x="546" y="1433"/>
                    <a:pt x="546" y="1433"/>
                  </a:cubicBezTo>
                  <a:cubicBezTo>
                    <a:pt x="497" y="1433"/>
                    <a:pt x="497" y="1433"/>
                    <a:pt x="497" y="1433"/>
                  </a:cubicBezTo>
                  <a:cubicBezTo>
                    <a:pt x="460" y="1433"/>
                    <a:pt x="427" y="1453"/>
                    <a:pt x="410" y="1485"/>
                  </a:cubicBezTo>
                  <a:cubicBezTo>
                    <a:pt x="354" y="1588"/>
                    <a:pt x="354" y="1588"/>
                    <a:pt x="354" y="1588"/>
                  </a:cubicBezTo>
                  <a:cubicBezTo>
                    <a:pt x="336" y="1620"/>
                    <a:pt x="337" y="1660"/>
                    <a:pt x="356" y="1692"/>
                  </a:cubicBezTo>
                  <a:cubicBezTo>
                    <a:pt x="374" y="1722"/>
                    <a:pt x="406" y="1740"/>
                    <a:pt x="441" y="1740"/>
                  </a:cubicBezTo>
                  <a:cubicBezTo>
                    <a:pt x="1129" y="1740"/>
                    <a:pt x="1129" y="1740"/>
                    <a:pt x="1129" y="1740"/>
                  </a:cubicBezTo>
                  <a:cubicBezTo>
                    <a:pt x="1164" y="1740"/>
                    <a:pt x="1196" y="1722"/>
                    <a:pt x="1214" y="1692"/>
                  </a:cubicBezTo>
                  <a:cubicBezTo>
                    <a:pt x="1233" y="1660"/>
                    <a:pt x="1234" y="1620"/>
                    <a:pt x="1216" y="1588"/>
                  </a:cubicBezTo>
                  <a:cubicBezTo>
                    <a:pt x="1160" y="1486"/>
                    <a:pt x="1160" y="1486"/>
                    <a:pt x="1160" y="1486"/>
                  </a:cubicBezTo>
                  <a:cubicBezTo>
                    <a:pt x="1143" y="1454"/>
                    <a:pt x="1110" y="1433"/>
                    <a:pt x="1074" y="1433"/>
                  </a:cubicBezTo>
                  <a:cubicBezTo>
                    <a:pt x="1024" y="1433"/>
                    <a:pt x="1024" y="1433"/>
                    <a:pt x="1024" y="1433"/>
                  </a:cubicBezTo>
                  <a:cubicBezTo>
                    <a:pt x="1024" y="1297"/>
                    <a:pt x="1024" y="1297"/>
                    <a:pt x="1024" y="1297"/>
                  </a:cubicBezTo>
                  <a:cubicBezTo>
                    <a:pt x="1297" y="1297"/>
                    <a:pt x="1297" y="1297"/>
                    <a:pt x="1297" y="1297"/>
                  </a:cubicBezTo>
                  <a:cubicBezTo>
                    <a:pt x="1297" y="1638"/>
                    <a:pt x="1297" y="1638"/>
                    <a:pt x="1297" y="1638"/>
                  </a:cubicBezTo>
                  <a:cubicBezTo>
                    <a:pt x="1297" y="1695"/>
                    <a:pt x="1343" y="1740"/>
                    <a:pt x="1399" y="1740"/>
                  </a:cubicBezTo>
                  <a:cubicBezTo>
                    <a:pt x="1946" y="1740"/>
                    <a:pt x="1946" y="1740"/>
                    <a:pt x="1946" y="1740"/>
                  </a:cubicBezTo>
                  <a:cubicBezTo>
                    <a:pt x="2002" y="1740"/>
                    <a:pt x="2048" y="1695"/>
                    <a:pt x="2048" y="1638"/>
                  </a:cubicBezTo>
                  <a:cubicBezTo>
                    <a:pt x="2048" y="102"/>
                    <a:pt x="2048" y="102"/>
                    <a:pt x="2048" y="102"/>
                  </a:cubicBezTo>
                  <a:cubicBezTo>
                    <a:pt x="2048" y="45"/>
                    <a:pt x="2002" y="0"/>
                    <a:pt x="1946" y="0"/>
                  </a:cubicBezTo>
                  <a:close/>
                  <a:moveTo>
                    <a:pt x="68" y="409"/>
                  </a:moveTo>
                  <a:cubicBezTo>
                    <a:pt x="68" y="390"/>
                    <a:pt x="84" y="375"/>
                    <a:pt x="102" y="375"/>
                  </a:cubicBezTo>
                  <a:cubicBezTo>
                    <a:pt x="1468" y="375"/>
                    <a:pt x="1468" y="375"/>
                    <a:pt x="1468" y="375"/>
                  </a:cubicBezTo>
                  <a:cubicBezTo>
                    <a:pt x="1487" y="375"/>
                    <a:pt x="1502" y="390"/>
                    <a:pt x="1502" y="409"/>
                  </a:cubicBezTo>
                  <a:cubicBezTo>
                    <a:pt x="1502" y="1092"/>
                    <a:pt x="1502" y="1092"/>
                    <a:pt x="1502" y="1092"/>
                  </a:cubicBezTo>
                  <a:cubicBezTo>
                    <a:pt x="68" y="1092"/>
                    <a:pt x="68" y="1092"/>
                    <a:pt x="68" y="1092"/>
                  </a:cubicBezTo>
                  <a:cubicBezTo>
                    <a:pt x="68" y="409"/>
                    <a:pt x="68" y="409"/>
                    <a:pt x="68" y="409"/>
                  </a:cubicBezTo>
                  <a:close/>
                  <a:moveTo>
                    <a:pt x="1074" y="1501"/>
                  </a:moveTo>
                  <a:cubicBezTo>
                    <a:pt x="1085" y="1502"/>
                    <a:pt x="1095" y="1508"/>
                    <a:pt x="1100" y="1518"/>
                  </a:cubicBezTo>
                  <a:cubicBezTo>
                    <a:pt x="1156" y="1620"/>
                    <a:pt x="1156" y="1620"/>
                    <a:pt x="1156" y="1620"/>
                  </a:cubicBezTo>
                  <a:cubicBezTo>
                    <a:pt x="1162" y="1632"/>
                    <a:pt x="1162" y="1646"/>
                    <a:pt x="1155" y="1657"/>
                  </a:cubicBezTo>
                  <a:cubicBezTo>
                    <a:pt x="1150" y="1666"/>
                    <a:pt x="1140" y="1672"/>
                    <a:pt x="1129" y="1672"/>
                  </a:cubicBezTo>
                  <a:cubicBezTo>
                    <a:pt x="441" y="1672"/>
                    <a:pt x="441" y="1672"/>
                    <a:pt x="441" y="1672"/>
                  </a:cubicBezTo>
                  <a:cubicBezTo>
                    <a:pt x="430" y="1672"/>
                    <a:pt x="420" y="1666"/>
                    <a:pt x="415" y="1657"/>
                  </a:cubicBezTo>
                  <a:cubicBezTo>
                    <a:pt x="408" y="1646"/>
                    <a:pt x="408" y="1632"/>
                    <a:pt x="414" y="1621"/>
                  </a:cubicBezTo>
                  <a:cubicBezTo>
                    <a:pt x="470" y="1518"/>
                    <a:pt x="470" y="1518"/>
                    <a:pt x="470" y="1518"/>
                  </a:cubicBezTo>
                  <a:cubicBezTo>
                    <a:pt x="475" y="1508"/>
                    <a:pt x="485" y="1502"/>
                    <a:pt x="497" y="1501"/>
                  </a:cubicBezTo>
                  <a:cubicBezTo>
                    <a:pt x="546" y="1501"/>
                    <a:pt x="546" y="1501"/>
                    <a:pt x="546" y="1501"/>
                  </a:cubicBezTo>
                  <a:cubicBezTo>
                    <a:pt x="546" y="1536"/>
                    <a:pt x="546" y="1536"/>
                    <a:pt x="546" y="1536"/>
                  </a:cubicBezTo>
                  <a:cubicBezTo>
                    <a:pt x="546" y="1573"/>
                    <a:pt x="577" y="1604"/>
                    <a:pt x="614" y="1604"/>
                  </a:cubicBezTo>
                  <a:cubicBezTo>
                    <a:pt x="956" y="1604"/>
                    <a:pt x="956" y="1604"/>
                    <a:pt x="956" y="1604"/>
                  </a:cubicBezTo>
                  <a:cubicBezTo>
                    <a:pt x="993" y="1604"/>
                    <a:pt x="1024" y="1573"/>
                    <a:pt x="1024" y="1536"/>
                  </a:cubicBezTo>
                  <a:cubicBezTo>
                    <a:pt x="1024" y="1501"/>
                    <a:pt x="1024" y="1501"/>
                    <a:pt x="1024" y="1501"/>
                  </a:cubicBezTo>
                  <a:cubicBezTo>
                    <a:pt x="1074" y="1501"/>
                    <a:pt x="1074" y="1501"/>
                    <a:pt x="1074" y="1501"/>
                  </a:cubicBezTo>
                  <a:close/>
                  <a:moveTo>
                    <a:pt x="614" y="1536"/>
                  </a:moveTo>
                  <a:cubicBezTo>
                    <a:pt x="614" y="1297"/>
                    <a:pt x="614" y="1297"/>
                    <a:pt x="614" y="1297"/>
                  </a:cubicBezTo>
                  <a:cubicBezTo>
                    <a:pt x="956" y="1297"/>
                    <a:pt x="956" y="1297"/>
                    <a:pt x="956" y="1297"/>
                  </a:cubicBezTo>
                  <a:cubicBezTo>
                    <a:pt x="956" y="1536"/>
                    <a:pt x="956" y="1536"/>
                    <a:pt x="956" y="1536"/>
                  </a:cubicBezTo>
                  <a:lnTo>
                    <a:pt x="614" y="1536"/>
                  </a:lnTo>
                  <a:close/>
                  <a:moveTo>
                    <a:pt x="102" y="1228"/>
                  </a:moveTo>
                  <a:cubicBezTo>
                    <a:pt x="84" y="1228"/>
                    <a:pt x="68" y="1213"/>
                    <a:pt x="68" y="1194"/>
                  </a:cubicBezTo>
                  <a:cubicBezTo>
                    <a:pt x="68" y="1160"/>
                    <a:pt x="68" y="1160"/>
                    <a:pt x="68" y="1160"/>
                  </a:cubicBezTo>
                  <a:cubicBezTo>
                    <a:pt x="1502" y="1160"/>
                    <a:pt x="1502" y="1160"/>
                    <a:pt x="1502" y="1160"/>
                  </a:cubicBezTo>
                  <a:cubicBezTo>
                    <a:pt x="1502" y="1194"/>
                    <a:pt x="1502" y="1194"/>
                    <a:pt x="1502" y="1194"/>
                  </a:cubicBezTo>
                  <a:cubicBezTo>
                    <a:pt x="1502" y="1213"/>
                    <a:pt x="1487" y="1228"/>
                    <a:pt x="1468" y="1228"/>
                  </a:cubicBezTo>
                  <a:lnTo>
                    <a:pt x="102" y="1228"/>
                  </a:lnTo>
                  <a:close/>
                  <a:moveTo>
                    <a:pt x="1980" y="1638"/>
                  </a:moveTo>
                  <a:cubicBezTo>
                    <a:pt x="1980" y="1657"/>
                    <a:pt x="1964" y="1672"/>
                    <a:pt x="1946" y="1672"/>
                  </a:cubicBezTo>
                  <a:cubicBezTo>
                    <a:pt x="1399" y="1672"/>
                    <a:pt x="1399" y="1672"/>
                    <a:pt x="1399" y="1672"/>
                  </a:cubicBezTo>
                  <a:cubicBezTo>
                    <a:pt x="1381" y="1672"/>
                    <a:pt x="1365" y="1657"/>
                    <a:pt x="1365" y="1638"/>
                  </a:cubicBezTo>
                  <a:cubicBezTo>
                    <a:pt x="1365" y="1297"/>
                    <a:pt x="1365" y="1297"/>
                    <a:pt x="1365" y="1297"/>
                  </a:cubicBezTo>
                  <a:cubicBezTo>
                    <a:pt x="1468" y="1297"/>
                    <a:pt x="1468" y="1297"/>
                    <a:pt x="1468" y="1297"/>
                  </a:cubicBezTo>
                  <a:cubicBezTo>
                    <a:pt x="1511" y="1297"/>
                    <a:pt x="1549" y="1269"/>
                    <a:pt x="1564" y="1228"/>
                  </a:cubicBezTo>
                  <a:cubicBezTo>
                    <a:pt x="1877" y="1228"/>
                    <a:pt x="1877" y="1228"/>
                    <a:pt x="1877" y="1228"/>
                  </a:cubicBezTo>
                  <a:cubicBezTo>
                    <a:pt x="1896" y="1228"/>
                    <a:pt x="1911" y="1213"/>
                    <a:pt x="1911" y="1194"/>
                  </a:cubicBezTo>
                  <a:cubicBezTo>
                    <a:pt x="1911" y="1175"/>
                    <a:pt x="1896" y="1160"/>
                    <a:pt x="1877" y="1160"/>
                  </a:cubicBezTo>
                  <a:cubicBezTo>
                    <a:pt x="1570" y="1160"/>
                    <a:pt x="1570" y="1160"/>
                    <a:pt x="1570" y="1160"/>
                  </a:cubicBezTo>
                  <a:cubicBezTo>
                    <a:pt x="1570" y="1092"/>
                    <a:pt x="1570" y="1092"/>
                    <a:pt x="1570" y="1092"/>
                  </a:cubicBezTo>
                  <a:cubicBezTo>
                    <a:pt x="1877" y="1092"/>
                    <a:pt x="1877" y="1092"/>
                    <a:pt x="1877" y="1092"/>
                  </a:cubicBezTo>
                  <a:cubicBezTo>
                    <a:pt x="1896" y="1092"/>
                    <a:pt x="1911" y="1077"/>
                    <a:pt x="1911" y="1058"/>
                  </a:cubicBezTo>
                  <a:cubicBezTo>
                    <a:pt x="1911" y="1039"/>
                    <a:pt x="1896" y="1024"/>
                    <a:pt x="1877" y="1024"/>
                  </a:cubicBezTo>
                  <a:cubicBezTo>
                    <a:pt x="1570" y="1024"/>
                    <a:pt x="1570" y="1024"/>
                    <a:pt x="1570" y="1024"/>
                  </a:cubicBezTo>
                  <a:cubicBezTo>
                    <a:pt x="1570" y="955"/>
                    <a:pt x="1570" y="955"/>
                    <a:pt x="1570" y="955"/>
                  </a:cubicBezTo>
                  <a:cubicBezTo>
                    <a:pt x="1877" y="955"/>
                    <a:pt x="1877" y="955"/>
                    <a:pt x="1877" y="955"/>
                  </a:cubicBezTo>
                  <a:cubicBezTo>
                    <a:pt x="1896" y="955"/>
                    <a:pt x="1911" y="940"/>
                    <a:pt x="1911" y="921"/>
                  </a:cubicBezTo>
                  <a:cubicBezTo>
                    <a:pt x="1911" y="902"/>
                    <a:pt x="1896" y="887"/>
                    <a:pt x="1877" y="887"/>
                  </a:cubicBezTo>
                  <a:cubicBezTo>
                    <a:pt x="1570" y="887"/>
                    <a:pt x="1570" y="887"/>
                    <a:pt x="1570" y="887"/>
                  </a:cubicBezTo>
                  <a:cubicBezTo>
                    <a:pt x="1570" y="819"/>
                    <a:pt x="1570" y="819"/>
                    <a:pt x="1570" y="819"/>
                  </a:cubicBezTo>
                  <a:cubicBezTo>
                    <a:pt x="1877" y="819"/>
                    <a:pt x="1877" y="819"/>
                    <a:pt x="1877" y="819"/>
                  </a:cubicBezTo>
                  <a:cubicBezTo>
                    <a:pt x="1896" y="819"/>
                    <a:pt x="1911" y="804"/>
                    <a:pt x="1911" y="785"/>
                  </a:cubicBezTo>
                  <a:cubicBezTo>
                    <a:pt x="1911" y="766"/>
                    <a:pt x="1896" y="751"/>
                    <a:pt x="1877" y="751"/>
                  </a:cubicBezTo>
                  <a:cubicBezTo>
                    <a:pt x="1570" y="751"/>
                    <a:pt x="1570" y="751"/>
                    <a:pt x="1570" y="751"/>
                  </a:cubicBezTo>
                  <a:cubicBezTo>
                    <a:pt x="1570" y="682"/>
                    <a:pt x="1570" y="682"/>
                    <a:pt x="1570" y="682"/>
                  </a:cubicBezTo>
                  <a:cubicBezTo>
                    <a:pt x="1877" y="682"/>
                    <a:pt x="1877" y="682"/>
                    <a:pt x="1877" y="682"/>
                  </a:cubicBezTo>
                  <a:cubicBezTo>
                    <a:pt x="1896" y="682"/>
                    <a:pt x="1911" y="667"/>
                    <a:pt x="1911" y="648"/>
                  </a:cubicBezTo>
                  <a:cubicBezTo>
                    <a:pt x="1911" y="648"/>
                    <a:pt x="1911" y="648"/>
                    <a:pt x="1911" y="648"/>
                  </a:cubicBezTo>
                  <a:cubicBezTo>
                    <a:pt x="1911" y="477"/>
                    <a:pt x="1911" y="477"/>
                    <a:pt x="1911" y="477"/>
                  </a:cubicBezTo>
                  <a:cubicBezTo>
                    <a:pt x="1911" y="459"/>
                    <a:pt x="1896" y="443"/>
                    <a:pt x="1877" y="443"/>
                  </a:cubicBezTo>
                  <a:cubicBezTo>
                    <a:pt x="1877" y="443"/>
                    <a:pt x="1877" y="443"/>
                    <a:pt x="1877" y="443"/>
                  </a:cubicBezTo>
                  <a:cubicBezTo>
                    <a:pt x="1570" y="443"/>
                    <a:pt x="1570" y="443"/>
                    <a:pt x="1570" y="443"/>
                  </a:cubicBezTo>
                  <a:cubicBezTo>
                    <a:pt x="1570" y="375"/>
                    <a:pt x="1570" y="375"/>
                    <a:pt x="1570" y="375"/>
                  </a:cubicBezTo>
                  <a:cubicBezTo>
                    <a:pt x="1877" y="375"/>
                    <a:pt x="1877" y="375"/>
                    <a:pt x="1877" y="375"/>
                  </a:cubicBezTo>
                  <a:cubicBezTo>
                    <a:pt x="1896" y="375"/>
                    <a:pt x="1911" y="360"/>
                    <a:pt x="1911" y="341"/>
                  </a:cubicBezTo>
                  <a:cubicBezTo>
                    <a:pt x="1911" y="341"/>
                    <a:pt x="1911" y="341"/>
                    <a:pt x="1911" y="341"/>
                  </a:cubicBezTo>
                  <a:cubicBezTo>
                    <a:pt x="1911" y="170"/>
                    <a:pt x="1911" y="170"/>
                    <a:pt x="1911" y="170"/>
                  </a:cubicBezTo>
                  <a:cubicBezTo>
                    <a:pt x="1911" y="151"/>
                    <a:pt x="1896" y="136"/>
                    <a:pt x="1877" y="136"/>
                  </a:cubicBezTo>
                  <a:cubicBezTo>
                    <a:pt x="1877" y="136"/>
                    <a:pt x="1877" y="136"/>
                    <a:pt x="1877" y="136"/>
                  </a:cubicBezTo>
                  <a:cubicBezTo>
                    <a:pt x="1468" y="136"/>
                    <a:pt x="1468" y="136"/>
                    <a:pt x="1468" y="136"/>
                  </a:cubicBezTo>
                  <a:cubicBezTo>
                    <a:pt x="1449" y="136"/>
                    <a:pt x="1434" y="151"/>
                    <a:pt x="1434" y="170"/>
                  </a:cubicBezTo>
                  <a:cubicBezTo>
                    <a:pt x="1434" y="170"/>
                    <a:pt x="1434" y="170"/>
                    <a:pt x="1434" y="170"/>
                  </a:cubicBezTo>
                  <a:cubicBezTo>
                    <a:pt x="1434" y="307"/>
                    <a:pt x="1434" y="307"/>
                    <a:pt x="1434" y="307"/>
                  </a:cubicBezTo>
                  <a:cubicBezTo>
                    <a:pt x="1365" y="307"/>
                    <a:pt x="1365" y="307"/>
                    <a:pt x="1365" y="307"/>
                  </a:cubicBezTo>
                  <a:cubicBezTo>
                    <a:pt x="1365" y="102"/>
                    <a:pt x="1365" y="102"/>
                    <a:pt x="1365" y="102"/>
                  </a:cubicBezTo>
                  <a:cubicBezTo>
                    <a:pt x="1365" y="83"/>
                    <a:pt x="1381" y="68"/>
                    <a:pt x="1399" y="68"/>
                  </a:cubicBezTo>
                  <a:cubicBezTo>
                    <a:pt x="1946" y="68"/>
                    <a:pt x="1946" y="68"/>
                    <a:pt x="1946" y="68"/>
                  </a:cubicBezTo>
                  <a:cubicBezTo>
                    <a:pt x="1964" y="68"/>
                    <a:pt x="1980" y="83"/>
                    <a:pt x="1980" y="102"/>
                  </a:cubicBezTo>
                  <a:cubicBezTo>
                    <a:pt x="1980" y="1638"/>
                    <a:pt x="1980" y="1638"/>
                    <a:pt x="1980" y="1638"/>
                  </a:cubicBezTo>
                  <a:close/>
                  <a:moveTo>
                    <a:pt x="1502" y="307"/>
                  </a:moveTo>
                  <a:cubicBezTo>
                    <a:pt x="1502" y="204"/>
                    <a:pt x="1502" y="204"/>
                    <a:pt x="1502" y="204"/>
                  </a:cubicBezTo>
                  <a:cubicBezTo>
                    <a:pt x="1843" y="204"/>
                    <a:pt x="1843" y="204"/>
                    <a:pt x="1843" y="204"/>
                  </a:cubicBezTo>
                  <a:cubicBezTo>
                    <a:pt x="1843" y="307"/>
                    <a:pt x="1843" y="307"/>
                    <a:pt x="1843" y="307"/>
                  </a:cubicBezTo>
                  <a:lnTo>
                    <a:pt x="1502" y="307"/>
                  </a:lnTo>
                  <a:close/>
                  <a:moveTo>
                    <a:pt x="1570" y="512"/>
                  </a:moveTo>
                  <a:cubicBezTo>
                    <a:pt x="1843" y="512"/>
                    <a:pt x="1843" y="512"/>
                    <a:pt x="1843" y="512"/>
                  </a:cubicBezTo>
                  <a:cubicBezTo>
                    <a:pt x="1843" y="614"/>
                    <a:pt x="1843" y="614"/>
                    <a:pt x="1843" y="614"/>
                  </a:cubicBezTo>
                  <a:cubicBezTo>
                    <a:pt x="1570" y="614"/>
                    <a:pt x="1570" y="614"/>
                    <a:pt x="1570" y="614"/>
                  </a:cubicBezTo>
                  <a:lnTo>
                    <a:pt x="1570" y="512"/>
                  </a:lnTo>
                  <a:close/>
                </a:path>
              </a:pathLst>
            </a:custGeom>
            <a:solidFill>
              <a:srgbClr val="318C9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799" name="Google Shape;799;p26"/>
            <p:cNvSpPr/>
            <p:nvPr/>
          </p:nvSpPr>
          <p:spPr>
            <a:xfrm>
              <a:off x="5820" y="3900"/>
              <a:ext cx="70" cy="70"/>
            </a:xfrm>
            <a:custGeom>
              <a:rect b="b" l="l" r="r" t="t"/>
              <a:pathLst>
                <a:path extrusionOk="0" h="273" w="273">
                  <a:moveTo>
                    <a:pt x="137" y="0"/>
                  </a:moveTo>
                  <a:cubicBezTo>
                    <a:pt x="61" y="0"/>
                    <a:pt x="0" y="61"/>
                    <a:pt x="0" y="136"/>
                  </a:cubicBezTo>
                  <a:cubicBezTo>
                    <a:pt x="0" y="212"/>
                    <a:pt x="61" y="273"/>
                    <a:pt x="137" y="273"/>
                  </a:cubicBezTo>
                  <a:cubicBezTo>
                    <a:pt x="212" y="273"/>
                    <a:pt x="273" y="212"/>
                    <a:pt x="273" y="136"/>
                  </a:cubicBezTo>
                  <a:cubicBezTo>
                    <a:pt x="273" y="61"/>
                    <a:pt x="212" y="0"/>
                    <a:pt x="137" y="0"/>
                  </a:cubicBezTo>
                  <a:close/>
                  <a:moveTo>
                    <a:pt x="137" y="205"/>
                  </a:moveTo>
                  <a:cubicBezTo>
                    <a:pt x="99" y="205"/>
                    <a:pt x="69" y="174"/>
                    <a:pt x="69" y="136"/>
                  </a:cubicBezTo>
                  <a:cubicBezTo>
                    <a:pt x="69" y="99"/>
                    <a:pt x="99" y="68"/>
                    <a:pt x="137" y="68"/>
                  </a:cubicBezTo>
                  <a:cubicBezTo>
                    <a:pt x="175" y="68"/>
                    <a:pt x="205" y="99"/>
                    <a:pt x="205" y="136"/>
                  </a:cubicBezTo>
                  <a:cubicBezTo>
                    <a:pt x="205" y="174"/>
                    <a:pt x="174" y="205"/>
                    <a:pt x="137" y="205"/>
                  </a:cubicBezTo>
                  <a:close/>
                </a:path>
              </a:pathLst>
            </a:custGeom>
            <a:solidFill>
              <a:srgbClr val="318C9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800" name="Google Shape;800;p26"/>
            <p:cNvSpPr/>
            <p:nvPr/>
          </p:nvSpPr>
          <p:spPr>
            <a:xfrm>
              <a:off x="5785" y="3926"/>
              <a:ext cx="17" cy="27"/>
            </a:xfrm>
            <a:custGeom>
              <a:rect b="b" l="l" r="r" t="t"/>
              <a:pathLst>
                <a:path extrusionOk="0" h="103" w="68">
                  <a:moveTo>
                    <a:pt x="34" y="0"/>
                  </a:moveTo>
                  <a:cubicBezTo>
                    <a:pt x="34" y="0"/>
                    <a:pt x="34" y="0"/>
                    <a:pt x="34" y="0"/>
                  </a:cubicBezTo>
                  <a:cubicBezTo>
                    <a:pt x="15" y="0"/>
                    <a:pt x="0" y="15"/>
                    <a:pt x="0" y="34"/>
                  </a:cubicBezTo>
                  <a:cubicBezTo>
                    <a:pt x="0" y="34"/>
                    <a:pt x="0" y="34"/>
                    <a:pt x="0" y="34"/>
                  </a:cubicBezTo>
                  <a:cubicBezTo>
                    <a:pt x="0" y="68"/>
                    <a:pt x="0" y="68"/>
                    <a:pt x="0" y="68"/>
                  </a:cubicBezTo>
                  <a:cubicBezTo>
                    <a:pt x="0" y="87"/>
                    <a:pt x="15" y="103"/>
                    <a:pt x="34" y="103"/>
                  </a:cubicBezTo>
                  <a:cubicBezTo>
                    <a:pt x="53" y="103"/>
                    <a:pt x="68" y="87"/>
                    <a:pt x="68" y="68"/>
                  </a:cubicBezTo>
                  <a:cubicBezTo>
                    <a:pt x="68" y="34"/>
                    <a:pt x="68" y="34"/>
                    <a:pt x="68" y="34"/>
                  </a:cubicBezTo>
                  <a:cubicBezTo>
                    <a:pt x="68" y="15"/>
                    <a:pt x="53" y="0"/>
                    <a:pt x="34" y="0"/>
                  </a:cubicBezTo>
                  <a:close/>
                </a:path>
              </a:pathLst>
            </a:custGeom>
            <a:solidFill>
              <a:srgbClr val="318C9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801" name="Google Shape;801;p26"/>
            <p:cNvSpPr/>
            <p:nvPr/>
          </p:nvSpPr>
          <p:spPr>
            <a:xfrm>
              <a:off x="5442" y="3672"/>
              <a:ext cx="37" cy="36"/>
            </a:xfrm>
            <a:custGeom>
              <a:rect b="b" l="l" r="r" t="t"/>
              <a:pathLst>
                <a:path extrusionOk="0" h="140" w="143">
                  <a:moveTo>
                    <a:pt x="130" y="13"/>
                  </a:moveTo>
                  <a:cubicBezTo>
                    <a:pt x="116" y="0"/>
                    <a:pt x="95" y="0"/>
                    <a:pt x="82" y="13"/>
                  </a:cubicBezTo>
                  <a:cubicBezTo>
                    <a:pt x="14" y="82"/>
                    <a:pt x="14" y="82"/>
                    <a:pt x="14" y="82"/>
                  </a:cubicBezTo>
                  <a:cubicBezTo>
                    <a:pt x="0" y="95"/>
                    <a:pt x="0" y="117"/>
                    <a:pt x="14" y="130"/>
                  </a:cubicBezTo>
                  <a:cubicBezTo>
                    <a:pt x="20" y="136"/>
                    <a:pt x="29" y="140"/>
                    <a:pt x="38" y="140"/>
                  </a:cubicBezTo>
                  <a:cubicBezTo>
                    <a:pt x="47" y="140"/>
                    <a:pt x="55" y="136"/>
                    <a:pt x="62" y="130"/>
                  </a:cubicBezTo>
                  <a:cubicBezTo>
                    <a:pt x="130" y="62"/>
                    <a:pt x="130" y="62"/>
                    <a:pt x="130" y="62"/>
                  </a:cubicBezTo>
                  <a:cubicBezTo>
                    <a:pt x="143" y="48"/>
                    <a:pt x="143" y="27"/>
                    <a:pt x="130" y="13"/>
                  </a:cubicBezTo>
                  <a:close/>
                </a:path>
              </a:pathLst>
            </a:custGeom>
            <a:solidFill>
              <a:srgbClr val="318C9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802" name="Google Shape;802;p26"/>
            <p:cNvSpPr/>
            <p:nvPr/>
          </p:nvSpPr>
          <p:spPr>
            <a:xfrm>
              <a:off x="5460" y="3672"/>
              <a:ext cx="71" cy="71"/>
            </a:xfrm>
            <a:custGeom>
              <a:rect b="b" l="l" r="r" t="t"/>
              <a:pathLst>
                <a:path extrusionOk="0" h="280" w="280">
                  <a:moveTo>
                    <a:pt x="267" y="13"/>
                  </a:moveTo>
                  <a:cubicBezTo>
                    <a:pt x="253" y="0"/>
                    <a:pt x="232" y="0"/>
                    <a:pt x="219" y="13"/>
                  </a:cubicBezTo>
                  <a:cubicBezTo>
                    <a:pt x="14" y="218"/>
                    <a:pt x="14" y="218"/>
                    <a:pt x="14" y="218"/>
                  </a:cubicBezTo>
                  <a:cubicBezTo>
                    <a:pt x="0" y="231"/>
                    <a:pt x="0" y="253"/>
                    <a:pt x="14" y="266"/>
                  </a:cubicBezTo>
                  <a:cubicBezTo>
                    <a:pt x="14" y="266"/>
                    <a:pt x="14" y="266"/>
                    <a:pt x="14" y="266"/>
                  </a:cubicBezTo>
                  <a:cubicBezTo>
                    <a:pt x="27" y="280"/>
                    <a:pt x="49" y="280"/>
                    <a:pt x="62" y="266"/>
                  </a:cubicBezTo>
                  <a:cubicBezTo>
                    <a:pt x="62" y="266"/>
                    <a:pt x="62" y="266"/>
                    <a:pt x="62" y="266"/>
                  </a:cubicBezTo>
                  <a:cubicBezTo>
                    <a:pt x="267" y="62"/>
                    <a:pt x="267" y="62"/>
                    <a:pt x="267" y="62"/>
                  </a:cubicBezTo>
                  <a:cubicBezTo>
                    <a:pt x="280" y="48"/>
                    <a:pt x="280" y="27"/>
                    <a:pt x="267" y="13"/>
                  </a:cubicBezTo>
                  <a:close/>
                </a:path>
              </a:pathLst>
            </a:custGeom>
            <a:solidFill>
              <a:srgbClr val="318C9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grpSp>
      <p:sp>
        <p:nvSpPr>
          <p:cNvPr id="803" name="Google Shape;803;p26"/>
          <p:cNvSpPr/>
          <p:nvPr/>
        </p:nvSpPr>
        <p:spPr>
          <a:xfrm>
            <a:off x="8129072" y="5292561"/>
            <a:ext cx="3301832" cy="762388"/>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1000">
                <a:solidFill>
                  <a:srgbClr val="7F7F7F"/>
                </a:solidFill>
                <a:latin typeface="Open Sans"/>
                <a:ea typeface="Open Sans"/>
                <a:cs typeface="Open Sans"/>
                <a:sym typeface="Open Sans"/>
              </a:rPr>
              <a:t>Lorem ipsum dolor sit amet, consectetur adipiscing elit, sed do eiusmod tempor incididunt ut labore et dolore magna aliqua. </a:t>
            </a:r>
            <a:endParaRPr sz="1000">
              <a:solidFill>
                <a:schemeClr val="dk1"/>
              </a:solidFill>
              <a:latin typeface="Poppins"/>
              <a:ea typeface="Poppins"/>
              <a:cs typeface="Poppins"/>
              <a:sym typeface="Poppins"/>
            </a:endParaRPr>
          </a:p>
        </p:txBody>
      </p:sp>
      <p:sp>
        <p:nvSpPr>
          <p:cNvPr id="804" name="Google Shape;804;p26"/>
          <p:cNvSpPr/>
          <p:nvPr/>
        </p:nvSpPr>
        <p:spPr>
          <a:xfrm>
            <a:off x="9203553" y="3827779"/>
            <a:ext cx="1440373" cy="21544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i="0" lang="en-US" sz="800">
                <a:solidFill>
                  <a:srgbClr val="777777"/>
                </a:solidFill>
                <a:latin typeface="Poppins"/>
                <a:ea typeface="Poppins"/>
                <a:cs typeface="Poppins"/>
                <a:sym typeface="Poppins"/>
              </a:rPr>
              <a:t>Quality services</a:t>
            </a:r>
            <a:endParaRPr sz="800">
              <a:solidFill>
                <a:schemeClr val="dk1"/>
              </a:solidFill>
              <a:latin typeface="Poppins"/>
              <a:ea typeface="Poppins"/>
              <a:cs typeface="Poppins"/>
              <a:sym typeface="Poppins"/>
            </a:endParaRPr>
          </a:p>
        </p:txBody>
      </p:sp>
      <p:sp>
        <p:nvSpPr>
          <p:cNvPr id="805" name="Google Shape;805;p26"/>
          <p:cNvSpPr/>
          <p:nvPr/>
        </p:nvSpPr>
        <p:spPr>
          <a:xfrm>
            <a:off x="9203552" y="4075030"/>
            <a:ext cx="1967862" cy="21544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i="0" lang="en-US" sz="800">
                <a:solidFill>
                  <a:srgbClr val="777777"/>
                </a:solidFill>
                <a:latin typeface="Poppins"/>
                <a:ea typeface="Poppins"/>
                <a:cs typeface="Poppins"/>
                <a:sym typeface="Poppins"/>
              </a:rPr>
              <a:t>Experienced technicials</a:t>
            </a:r>
            <a:endParaRPr i="0" sz="800">
              <a:solidFill>
                <a:srgbClr val="777777"/>
              </a:solidFill>
              <a:latin typeface="Poppins"/>
              <a:ea typeface="Poppins"/>
              <a:cs typeface="Poppins"/>
              <a:sym typeface="Poppins"/>
            </a:endParaRPr>
          </a:p>
        </p:txBody>
      </p:sp>
      <p:sp>
        <p:nvSpPr>
          <p:cNvPr id="806" name="Google Shape;806;p26"/>
          <p:cNvSpPr/>
          <p:nvPr/>
        </p:nvSpPr>
        <p:spPr>
          <a:xfrm>
            <a:off x="9203552" y="4323251"/>
            <a:ext cx="1722610" cy="21544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i="0" lang="en-US" sz="800">
                <a:solidFill>
                  <a:srgbClr val="777777"/>
                </a:solidFill>
                <a:latin typeface="Poppins"/>
                <a:ea typeface="Poppins"/>
                <a:cs typeface="Poppins"/>
                <a:sym typeface="Poppins"/>
              </a:rPr>
              <a:t>Long term warranty</a:t>
            </a:r>
            <a:endParaRPr sz="800">
              <a:solidFill>
                <a:schemeClr val="dk1"/>
              </a:solidFill>
              <a:latin typeface="Poppins"/>
              <a:ea typeface="Poppins"/>
              <a:cs typeface="Poppins"/>
              <a:sym typeface="Poppins"/>
            </a:endParaRPr>
          </a:p>
        </p:txBody>
      </p:sp>
      <p:sp>
        <p:nvSpPr>
          <p:cNvPr id="807" name="Google Shape;807;p26"/>
          <p:cNvSpPr/>
          <p:nvPr/>
        </p:nvSpPr>
        <p:spPr>
          <a:xfrm>
            <a:off x="9262181" y="4018429"/>
            <a:ext cx="2132141" cy="28596"/>
          </a:xfrm>
          <a:prstGeom prst="rect">
            <a:avLst/>
          </a:prstGeom>
          <a:solidFill>
            <a:srgbClr val="D2CAB5">
              <a:alpha val="47843"/>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808" name="Google Shape;808;p26"/>
          <p:cNvSpPr/>
          <p:nvPr/>
        </p:nvSpPr>
        <p:spPr>
          <a:xfrm>
            <a:off x="9262181" y="4262170"/>
            <a:ext cx="2132141" cy="28596"/>
          </a:xfrm>
          <a:prstGeom prst="rect">
            <a:avLst/>
          </a:prstGeom>
          <a:solidFill>
            <a:srgbClr val="D2CAB5">
              <a:alpha val="47843"/>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809" name="Google Shape;809;p26"/>
          <p:cNvSpPr/>
          <p:nvPr/>
        </p:nvSpPr>
        <p:spPr>
          <a:xfrm>
            <a:off x="9261110" y="4513901"/>
            <a:ext cx="2132141" cy="28596"/>
          </a:xfrm>
          <a:prstGeom prst="rect">
            <a:avLst/>
          </a:prstGeom>
          <a:solidFill>
            <a:srgbClr val="D2CAB5">
              <a:alpha val="47843"/>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810" name="Google Shape;810;p26"/>
          <p:cNvSpPr/>
          <p:nvPr/>
        </p:nvSpPr>
        <p:spPr>
          <a:xfrm>
            <a:off x="9261110" y="4018429"/>
            <a:ext cx="1319119" cy="28596"/>
          </a:xfrm>
          <a:prstGeom prst="rect">
            <a:avLst/>
          </a:prstGeom>
          <a:solidFill>
            <a:srgbClr val="1C63B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811" name="Google Shape;811;p26"/>
          <p:cNvSpPr/>
          <p:nvPr/>
        </p:nvSpPr>
        <p:spPr>
          <a:xfrm>
            <a:off x="9261110" y="4261895"/>
            <a:ext cx="2080327" cy="28872"/>
          </a:xfrm>
          <a:prstGeom prst="rect">
            <a:avLst/>
          </a:prstGeom>
          <a:solidFill>
            <a:srgbClr val="1C63B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812" name="Google Shape;812;p26"/>
          <p:cNvSpPr/>
          <p:nvPr/>
        </p:nvSpPr>
        <p:spPr>
          <a:xfrm>
            <a:off x="9261110" y="4514177"/>
            <a:ext cx="1821528" cy="28320"/>
          </a:xfrm>
          <a:prstGeom prst="rect">
            <a:avLst/>
          </a:prstGeom>
          <a:solidFill>
            <a:srgbClr val="1C63B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813" name="Google Shape;813;p26"/>
          <p:cNvSpPr txBox="1"/>
          <p:nvPr/>
        </p:nvSpPr>
        <p:spPr>
          <a:xfrm>
            <a:off x="10302122" y="3864967"/>
            <a:ext cx="335348" cy="184666"/>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600">
                <a:solidFill>
                  <a:srgbClr val="D2CAB5"/>
                </a:solidFill>
                <a:latin typeface="Poppins"/>
                <a:ea typeface="Poppins"/>
                <a:cs typeface="Poppins"/>
                <a:sym typeface="Poppins"/>
              </a:rPr>
              <a:t>68%</a:t>
            </a:r>
            <a:endParaRPr sz="600">
              <a:solidFill>
                <a:srgbClr val="D2CAB5"/>
              </a:solidFill>
              <a:latin typeface="Poppins"/>
              <a:ea typeface="Poppins"/>
              <a:cs typeface="Poppins"/>
              <a:sym typeface="Poppins"/>
            </a:endParaRPr>
          </a:p>
        </p:txBody>
      </p:sp>
      <p:sp>
        <p:nvSpPr>
          <p:cNvPr id="814" name="Google Shape;814;p26"/>
          <p:cNvSpPr/>
          <p:nvPr/>
        </p:nvSpPr>
        <p:spPr>
          <a:xfrm rot="5400000">
            <a:off x="10544144" y="3935198"/>
            <a:ext cx="76506" cy="28320"/>
          </a:xfrm>
          <a:prstGeom prst="homePlate">
            <a:avLst>
              <a:gd fmla="val 50000" name="adj"/>
            </a:avLst>
          </a:prstGeom>
          <a:solidFill>
            <a:srgbClr val="1C63B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D2CAB5"/>
              </a:solidFill>
              <a:latin typeface="Poppins"/>
              <a:ea typeface="Poppins"/>
              <a:cs typeface="Poppins"/>
              <a:sym typeface="Poppins"/>
            </a:endParaRPr>
          </a:p>
        </p:txBody>
      </p:sp>
      <p:sp>
        <p:nvSpPr>
          <p:cNvPr id="815" name="Google Shape;815;p26"/>
          <p:cNvSpPr txBox="1"/>
          <p:nvPr/>
        </p:nvSpPr>
        <p:spPr>
          <a:xfrm>
            <a:off x="11052724" y="4119423"/>
            <a:ext cx="333746" cy="184666"/>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600">
                <a:solidFill>
                  <a:srgbClr val="D2CAB5"/>
                </a:solidFill>
                <a:latin typeface="Poppins"/>
                <a:ea typeface="Poppins"/>
                <a:cs typeface="Poppins"/>
                <a:sym typeface="Poppins"/>
              </a:rPr>
              <a:t>95%</a:t>
            </a:r>
            <a:endParaRPr sz="600">
              <a:solidFill>
                <a:srgbClr val="D2CAB5"/>
              </a:solidFill>
              <a:latin typeface="Poppins"/>
              <a:ea typeface="Poppins"/>
              <a:cs typeface="Poppins"/>
              <a:sym typeface="Poppins"/>
            </a:endParaRPr>
          </a:p>
        </p:txBody>
      </p:sp>
      <p:sp>
        <p:nvSpPr>
          <p:cNvPr id="816" name="Google Shape;816;p26"/>
          <p:cNvSpPr/>
          <p:nvPr/>
        </p:nvSpPr>
        <p:spPr>
          <a:xfrm rot="5400000">
            <a:off x="11294746" y="4189654"/>
            <a:ext cx="76506" cy="28320"/>
          </a:xfrm>
          <a:prstGeom prst="homePlate">
            <a:avLst>
              <a:gd fmla="val 50000" name="adj"/>
            </a:avLst>
          </a:prstGeom>
          <a:solidFill>
            <a:srgbClr val="1C63B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D2CAB5"/>
              </a:solidFill>
              <a:latin typeface="Poppins"/>
              <a:ea typeface="Poppins"/>
              <a:cs typeface="Poppins"/>
              <a:sym typeface="Poppins"/>
            </a:endParaRPr>
          </a:p>
        </p:txBody>
      </p:sp>
      <p:sp>
        <p:nvSpPr>
          <p:cNvPr id="817" name="Google Shape;817;p26"/>
          <p:cNvSpPr txBox="1"/>
          <p:nvPr/>
        </p:nvSpPr>
        <p:spPr>
          <a:xfrm>
            <a:off x="10797582" y="4370224"/>
            <a:ext cx="335348" cy="184666"/>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600">
                <a:solidFill>
                  <a:srgbClr val="D2CAB5"/>
                </a:solidFill>
                <a:latin typeface="Poppins"/>
                <a:ea typeface="Poppins"/>
                <a:cs typeface="Poppins"/>
                <a:sym typeface="Poppins"/>
              </a:rPr>
              <a:t>80%</a:t>
            </a:r>
            <a:endParaRPr sz="600">
              <a:solidFill>
                <a:srgbClr val="D2CAB5"/>
              </a:solidFill>
              <a:latin typeface="Poppins"/>
              <a:ea typeface="Poppins"/>
              <a:cs typeface="Poppins"/>
              <a:sym typeface="Poppins"/>
            </a:endParaRPr>
          </a:p>
        </p:txBody>
      </p:sp>
      <p:sp>
        <p:nvSpPr>
          <p:cNvPr id="818" name="Google Shape;818;p26"/>
          <p:cNvSpPr/>
          <p:nvPr/>
        </p:nvSpPr>
        <p:spPr>
          <a:xfrm rot="5400000">
            <a:off x="11039604" y="4440456"/>
            <a:ext cx="76506" cy="28320"/>
          </a:xfrm>
          <a:prstGeom prst="homePlate">
            <a:avLst>
              <a:gd fmla="val 50000" name="adj"/>
            </a:avLst>
          </a:prstGeom>
          <a:solidFill>
            <a:srgbClr val="1C63B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D2CAB5"/>
              </a:solidFill>
              <a:latin typeface="Poppins"/>
              <a:ea typeface="Poppins"/>
              <a:cs typeface="Poppins"/>
              <a:sym typeface="Poppins"/>
            </a:endParaRPr>
          </a:p>
        </p:txBody>
      </p:sp>
      <p:sp>
        <p:nvSpPr>
          <p:cNvPr id="819" name="Google Shape;819;p26"/>
          <p:cNvSpPr txBox="1"/>
          <p:nvPr/>
        </p:nvSpPr>
        <p:spPr>
          <a:xfrm>
            <a:off x="5031446" y="569292"/>
            <a:ext cx="2129109"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ADC5B8"/>
                </a:solidFill>
                <a:latin typeface="Poppins"/>
                <a:ea typeface="Poppins"/>
                <a:cs typeface="Poppins"/>
                <a:sym typeface="Poppins"/>
              </a:rPr>
              <a:t>90+ CARS TYPE &amp; BRANDS</a:t>
            </a:r>
            <a:endParaRPr sz="1200">
              <a:solidFill>
                <a:srgbClr val="ADC5B8"/>
              </a:solidFill>
              <a:latin typeface="Poppins"/>
              <a:ea typeface="Poppins"/>
              <a:cs typeface="Poppins"/>
              <a:sym typeface="Poppins"/>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823" name="Shape 823"/>
        <p:cNvGrpSpPr/>
        <p:nvPr/>
      </p:nvGrpSpPr>
      <p:grpSpPr>
        <a:xfrm>
          <a:off x="0" y="0"/>
          <a:ext cx="0" cy="0"/>
          <a:chOff x="0" y="0"/>
          <a:chExt cx="0" cy="0"/>
        </a:xfrm>
      </p:grpSpPr>
      <p:sp>
        <p:nvSpPr>
          <p:cNvPr id="824" name="Google Shape;824;p27"/>
          <p:cNvSpPr/>
          <p:nvPr/>
        </p:nvSpPr>
        <p:spPr>
          <a:xfrm>
            <a:off x="0" y="0"/>
            <a:ext cx="12192000" cy="4855464"/>
          </a:xfrm>
          <a:prstGeom prst="rect">
            <a:avLst/>
          </a:prstGeom>
          <a:solidFill>
            <a:srgbClr val="215D6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825" name="Google Shape;825;p27"/>
          <p:cNvSpPr/>
          <p:nvPr/>
        </p:nvSpPr>
        <p:spPr>
          <a:xfrm>
            <a:off x="4347028" y="4158778"/>
            <a:ext cx="3497945" cy="1393371"/>
          </a:xfrm>
          <a:prstGeom prst="roundRect">
            <a:avLst>
              <a:gd fmla="val 11482" name="adj"/>
            </a:avLst>
          </a:prstGeom>
          <a:solidFill>
            <a:srgbClr val="D9EFD2"/>
          </a:solidFill>
          <a:ln>
            <a:noFill/>
          </a:ln>
          <a:effectLst>
            <a:outerShdw blurRad="292100" rotWithShape="0" algn="tr" dir="8040000" dist="3429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826" name="Google Shape;826;p27"/>
          <p:cNvSpPr txBox="1"/>
          <p:nvPr>
            <p:ph type="title"/>
          </p:nvPr>
        </p:nvSpPr>
        <p:spPr>
          <a:xfrm>
            <a:off x="4840514" y="4427767"/>
            <a:ext cx="2510973" cy="679904"/>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215D65"/>
              </a:buClr>
              <a:buSzPts val="3000"/>
              <a:buFont typeface="Poppins"/>
              <a:buNone/>
            </a:pPr>
            <a:r>
              <a:rPr b="1" i="0" lang="en-US" sz="3000" u="none" cap="none" strike="noStrike">
                <a:solidFill>
                  <a:srgbClr val="215D65"/>
                </a:solidFill>
                <a:latin typeface="Poppins"/>
                <a:ea typeface="Poppins"/>
                <a:cs typeface="Poppins"/>
                <a:sym typeface="Poppins"/>
              </a:rPr>
              <a:t>Innovation</a:t>
            </a:r>
            <a:endParaRPr b="1" i="0" sz="3000" u="none" cap="none" strike="noStrike">
              <a:solidFill>
                <a:srgbClr val="215D65"/>
              </a:solidFill>
              <a:latin typeface="Poppins"/>
              <a:ea typeface="Poppins"/>
              <a:cs typeface="Poppins"/>
              <a:sym typeface="Poppins"/>
            </a:endParaRPr>
          </a:p>
        </p:txBody>
      </p:sp>
      <p:sp>
        <p:nvSpPr>
          <p:cNvPr id="827" name="Google Shape;827;p27"/>
          <p:cNvSpPr txBox="1"/>
          <p:nvPr/>
        </p:nvSpPr>
        <p:spPr>
          <a:xfrm>
            <a:off x="5185334" y="4962425"/>
            <a:ext cx="1821332" cy="24622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000">
                <a:solidFill>
                  <a:srgbClr val="7F7F7F"/>
                </a:solidFill>
                <a:latin typeface="Poppins"/>
                <a:ea typeface="Poppins"/>
                <a:cs typeface="Poppins"/>
                <a:sym typeface="Poppins"/>
              </a:rPr>
              <a:t>Short Sentence Title Here</a:t>
            </a:r>
            <a:endParaRPr sz="1000">
              <a:solidFill>
                <a:srgbClr val="7F7F7F"/>
              </a:solidFill>
              <a:latin typeface="Poppins"/>
              <a:ea typeface="Poppins"/>
              <a:cs typeface="Poppins"/>
              <a:sym typeface="Poppins"/>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831" name="Shape 831"/>
        <p:cNvGrpSpPr/>
        <p:nvPr/>
      </p:nvGrpSpPr>
      <p:grpSpPr>
        <a:xfrm>
          <a:off x="0" y="0"/>
          <a:ext cx="0" cy="0"/>
          <a:chOff x="0" y="0"/>
          <a:chExt cx="0" cy="0"/>
        </a:xfrm>
      </p:grpSpPr>
      <p:sp>
        <p:nvSpPr>
          <p:cNvPr id="832" name="Google Shape;832;p28"/>
          <p:cNvSpPr txBox="1"/>
          <p:nvPr>
            <p:ph type="title"/>
          </p:nvPr>
        </p:nvSpPr>
        <p:spPr>
          <a:xfrm>
            <a:off x="838200" y="446645"/>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215D65"/>
              </a:buClr>
              <a:buSzPts val="3000"/>
              <a:buFont typeface="Poppins"/>
              <a:buNone/>
            </a:pPr>
            <a:r>
              <a:rPr b="1" i="0" lang="en-US" sz="3000" u="none" cap="none" strike="noStrike">
                <a:solidFill>
                  <a:srgbClr val="215D65"/>
                </a:solidFill>
                <a:latin typeface="Poppins"/>
                <a:ea typeface="Poppins"/>
                <a:cs typeface="Poppins"/>
                <a:sym typeface="Poppins"/>
              </a:rPr>
              <a:t>Our Services</a:t>
            </a:r>
            <a:endParaRPr b="1" i="0" sz="3000" u="none" cap="none" strike="noStrike">
              <a:solidFill>
                <a:srgbClr val="215D65"/>
              </a:solidFill>
              <a:latin typeface="Poppins"/>
              <a:ea typeface="Poppins"/>
              <a:cs typeface="Poppins"/>
              <a:sym typeface="Poppins"/>
            </a:endParaRPr>
          </a:p>
        </p:txBody>
      </p:sp>
      <p:sp>
        <p:nvSpPr>
          <p:cNvPr id="833" name="Google Shape;833;p28"/>
          <p:cNvSpPr/>
          <p:nvPr/>
        </p:nvSpPr>
        <p:spPr>
          <a:xfrm>
            <a:off x="913246" y="4463517"/>
            <a:ext cx="4628081" cy="1253792"/>
          </a:xfrm>
          <a:prstGeom prst="roundRect">
            <a:avLst>
              <a:gd fmla="val 10878" name="adj"/>
            </a:avLst>
          </a:prstGeom>
          <a:solidFill>
            <a:srgbClr val="DAF0F2">
              <a:alpha val="44705"/>
            </a:srgbClr>
          </a:solidFill>
          <a:ln>
            <a:noFill/>
          </a:ln>
          <a:effectLst>
            <a:outerShdw blurRad="292100" rotWithShape="0" algn="ctr" dir="8040000" dist="3429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834" name="Google Shape;834;p28"/>
          <p:cNvSpPr/>
          <p:nvPr/>
        </p:nvSpPr>
        <p:spPr>
          <a:xfrm>
            <a:off x="6548811" y="2615120"/>
            <a:ext cx="4640105" cy="1253792"/>
          </a:xfrm>
          <a:prstGeom prst="roundRect">
            <a:avLst>
              <a:gd fmla="val 10878" name="adj"/>
            </a:avLst>
          </a:prstGeom>
          <a:solidFill>
            <a:srgbClr val="DAF0F2">
              <a:alpha val="44705"/>
            </a:srgbClr>
          </a:solidFill>
          <a:ln>
            <a:noFill/>
          </a:ln>
          <a:effectLst>
            <a:outerShdw blurRad="292100" rotWithShape="0" algn="ctr" dir="8040000" dist="3429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835" name="Google Shape;835;p28"/>
          <p:cNvSpPr/>
          <p:nvPr/>
        </p:nvSpPr>
        <p:spPr>
          <a:xfrm>
            <a:off x="6548811" y="4456634"/>
            <a:ext cx="4640105" cy="1253792"/>
          </a:xfrm>
          <a:prstGeom prst="roundRect">
            <a:avLst>
              <a:gd fmla="val 10878" name="adj"/>
            </a:avLst>
          </a:prstGeom>
          <a:solidFill>
            <a:srgbClr val="DAF0F2">
              <a:alpha val="44705"/>
            </a:srgbClr>
          </a:solidFill>
          <a:ln>
            <a:noFill/>
          </a:ln>
          <a:effectLst>
            <a:outerShdw blurRad="292100" rotWithShape="0" algn="ctr" dir="8040000" dist="3429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836" name="Google Shape;836;p28"/>
          <p:cNvSpPr/>
          <p:nvPr/>
        </p:nvSpPr>
        <p:spPr>
          <a:xfrm>
            <a:off x="913246" y="2541026"/>
            <a:ext cx="4628081" cy="1253792"/>
          </a:xfrm>
          <a:prstGeom prst="roundRect">
            <a:avLst>
              <a:gd fmla="val 10878" name="adj"/>
            </a:avLst>
          </a:prstGeom>
          <a:solidFill>
            <a:srgbClr val="DAF0F2">
              <a:alpha val="44705"/>
            </a:srgbClr>
          </a:solidFill>
          <a:ln>
            <a:noFill/>
          </a:ln>
          <a:effectLst>
            <a:outerShdw blurRad="292100" rotWithShape="0" algn="ctr" dir="8040000" dist="3429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837" name="Google Shape;837;p28"/>
          <p:cNvSpPr/>
          <p:nvPr/>
        </p:nvSpPr>
        <p:spPr>
          <a:xfrm>
            <a:off x="2396484" y="2741067"/>
            <a:ext cx="2771368" cy="33855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600">
                <a:solidFill>
                  <a:srgbClr val="215D65"/>
                </a:solidFill>
                <a:latin typeface="Poppins"/>
                <a:ea typeface="Poppins"/>
                <a:cs typeface="Poppins"/>
                <a:sym typeface="Poppins"/>
              </a:rPr>
              <a:t>PARTS</a:t>
            </a:r>
            <a:endParaRPr b="1" i="0" sz="1600">
              <a:solidFill>
                <a:srgbClr val="215D65"/>
              </a:solidFill>
              <a:latin typeface="Poppins"/>
              <a:ea typeface="Poppins"/>
              <a:cs typeface="Poppins"/>
              <a:sym typeface="Poppins"/>
            </a:endParaRPr>
          </a:p>
        </p:txBody>
      </p:sp>
      <p:sp>
        <p:nvSpPr>
          <p:cNvPr id="838" name="Google Shape;838;p28"/>
          <p:cNvSpPr/>
          <p:nvPr/>
        </p:nvSpPr>
        <p:spPr>
          <a:xfrm>
            <a:off x="2396486" y="2956022"/>
            <a:ext cx="2818747" cy="646331"/>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b="0" i="0" lang="en-US" sz="1200">
                <a:solidFill>
                  <a:srgbClr val="777777"/>
                </a:solidFill>
                <a:latin typeface="Poppins"/>
                <a:ea typeface="Poppins"/>
                <a:cs typeface="Poppins"/>
                <a:sym typeface="Poppins"/>
              </a:rPr>
              <a:t>We provide top-notch service for import and domestic parts. </a:t>
            </a:r>
            <a:endParaRPr sz="1200">
              <a:solidFill>
                <a:schemeClr val="dk1"/>
              </a:solidFill>
              <a:latin typeface="Poppins"/>
              <a:ea typeface="Poppins"/>
              <a:cs typeface="Poppins"/>
              <a:sym typeface="Poppins"/>
            </a:endParaRPr>
          </a:p>
        </p:txBody>
      </p:sp>
      <p:sp>
        <p:nvSpPr>
          <p:cNvPr id="839" name="Google Shape;839;p28"/>
          <p:cNvSpPr/>
          <p:nvPr/>
        </p:nvSpPr>
        <p:spPr>
          <a:xfrm>
            <a:off x="2394810" y="4682212"/>
            <a:ext cx="2807327" cy="33855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i="0" lang="en-US" sz="1600" u="none" strike="noStrike">
                <a:solidFill>
                  <a:srgbClr val="215D65"/>
                </a:solidFill>
                <a:latin typeface="Poppins"/>
                <a:ea typeface="Poppins"/>
                <a:cs typeface="Poppins"/>
                <a:sym typeface="Poppins"/>
              </a:rPr>
              <a:t>ELECTRICAL SYSTEM</a:t>
            </a:r>
            <a:endParaRPr b="1" i="0" sz="1600">
              <a:solidFill>
                <a:srgbClr val="215D65"/>
              </a:solidFill>
              <a:latin typeface="Poppins"/>
              <a:ea typeface="Poppins"/>
              <a:cs typeface="Poppins"/>
              <a:sym typeface="Poppins"/>
            </a:endParaRPr>
          </a:p>
        </p:txBody>
      </p:sp>
      <p:sp>
        <p:nvSpPr>
          <p:cNvPr id="840" name="Google Shape;840;p28"/>
          <p:cNvSpPr/>
          <p:nvPr/>
        </p:nvSpPr>
        <p:spPr>
          <a:xfrm>
            <a:off x="8005051" y="4708322"/>
            <a:ext cx="2809443" cy="33855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i="0" lang="en-US" sz="1600" u="none" strike="noStrike">
                <a:solidFill>
                  <a:srgbClr val="215D65"/>
                </a:solidFill>
                <a:latin typeface="Poppins"/>
                <a:ea typeface="Poppins"/>
                <a:cs typeface="Poppins"/>
                <a:sym typeface="Poppins"/>
              </a:rPr>
              <a:t>AUTOMOVIE FILTERS</a:t>
            </a:r>
            <a:endParaRPr b="1" i="0" sz="1600">
              <a:solidFill>
                <a:srgbClr val="215D65"/>
              </a:solidFill>
              <a:latin typeface="Poppins"/>
              <a:ea typeface="Poppins"/>
              <a:cs typeface="Poppins"/>
              <a:sym typeface="Poppins"/>
            </a:endParaRPr>
          </a:p>
        </p:txBody>
      </p:sp>
      <p:grpSp>
        <p:nvGrpSpPr>
          <p:cNvPr id="841" name="Google Shape;841;p28"/>
          <p:cNvGrpSpPr/>
          <p:nvPr/>
        </p:nvGrpSpPr>
        <p:grpSpPr>
          <a:xfrm>
            <a:off x="1347159" y="2933462"/>
            <a:ext cx="805055" cy="430251"/>
            <a:chOff x="368" y="1044"/>
            <a:chExt cx="903" cy="595"/>
          </a:xfrm>
        </p:grpSpPr>
        <p:sp>
          <p:nvSpPr>
            <p:cNvPr id="842" name="Google Shape;842;p28"/>
            <p:cNvSpPr/>
            <p:nvPr/>
          </p:nvSpPr>
          <p:spPr>
            <a:xfrm>
              <a:off x="971" y="1399"/>
              <a:ext cx="162" cy="161"/>
            </a:xfrm>
            <a:custGeom>
              <a:rect b="b" l="l" r="r" t="t"/>
              <a:pathLst>
                <a:path extrusionOk="0" h="366" w="366">
                  <a:moveTo>
                    <a:pt x="183" y="0"/>
                  </a:moveTo>
                  <a:cubicBezTo>
                    <a:pt x="82" y="0"/>
                    <a:pt x="0" y="82"/>
                    <a:pt x="0" y="183"/>
                  </a:cubicBezTo>
                  <a:cubicBezTo>
                    <a:pt x="0" y="284"/>
                    <a:pt x="82" y="366"/>
                    <a:pt x="183" y="366"/>
                  </a:cubicBezTo>
                  <a:cubicBezTo>
                    <a:pt x="284" y="366"/>
                    <a:pt x="366" y="284"/>
                    <a:pt x="366" y="183"/>
                  </a:cubicBezTo>
                  <a:cubicBezTo>
                    <a:pt x="366" y="82"/>
                    <a:pt x="284" y="0"/>
                    <a:pt x="183" y="0"/>
                  </a:cubicBezTo>
                  <a:close/>
                  <a:moveTo>
                    <a:pt x="183" y="306"/>
                  </a:moveTo>
                  <a:cubicBezTo>
                    <a:pt x="115" y="306"/>
                    <a:pt x="60" y="251"/>
                    <a:pt x="60" y="183"/>
                  </a:cubicBezTo>
                  <a:cubicBezTo>
                    <a:pt x="60" y="115"/>
                    <a:pt x="115" y="60"/>
                    <a:pt x="183" y="60"/>
                  </a:cubicBezTo>
                  <a:cubicBezTo>
                    <a:pt x="251" y="60"/>
                    <a:pt x="306" y="115"/>
                    <a:pt x="306" y="183"/>
                  </a:cubicBezTo>
                  <a:cubicBezTo>
                    <a:pt x="306" y="251"/>
                    <a:pt x="251" y="306"/>
                    <a:pt x="183" y="306"/>
                  </a:cubicBezTo>
                  <a:close/>
                </a:path>
              </a:pathLst>
            </a:custGeom>
            <a:solidFill>
              <a:srgbClr val="215D65"/>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843" name="Google Shape;843;p28"/>
            <p:cNvSpPr/>
            <p:nvPr/>
          </p:nvSpPr>
          <p:spPr>
            <a:xfrm>
              <a:off x="368" y="1044"/>
              <a:ext cx="903" cy="595"/>
            </a:xfrm>
            <a:custGeom>
              <a:rect b="b" l="l" r="r" t="t"/>
              <a:pathLst>
                <a:path extrusionOk="0" h="1352" w="2048">
                  <a:moveTo>
                    <a:pt x="1828" y="426"/>
                  </a:moveTo>
                  <a:cubicBezTo>
                    <a:pt x="1578" y="426"/>
                    <a:pt x="1578" y="426"/>
                    <a:pt x="1578" y="426"/>
                  </a:cubicBezTo>
                  <a:cubicBezTo>
                    <a:pt x="1399" y="160"/>
                    <a:pt x="1399" y="160"/>
                    <a:pt x="1399" y="160"/>
                  </a:cubicBezTo>
                  <a:cubicBezTo>
                    <a:pt x="1331" y="60"/>
                    <a:pt x="1219" y="0"/>
                    <a:pt x="1098" y="0"/>
                  </a:cubicBezTo>
                  <a:cubicBezTo>
                    <a:pt x="695" y="0"/>
                    <a:pt x="695" y="0"/>
                    <a:pt x="695" y="0"/>
                  </a:cubicBezTo>
                  <a:cubicBezTo>
                    <a:pt x="578" y="0"/>
                    <a:pt x="471" y="65"/>
                    <a:pt x="418" y="167"/>
                  </a:cubicBezTo>
                  <a:cubicBezTo>
                    <a:pt x="418" y="167"/>
                    <a:pt x="418" y="167"/>
                    <a:pt x="418" y="167"/>
                  </a:cubicBezTo>
                  <a:cubicBezTo>
                    <a:pt x="281" y="426"/>
                    <a:pt x="281" y="426"/>
                    <a:pt x="281" y="426"/>
                  </a:cubicBezTo>
                  <a:cubicBezTo>
                    <a:pt x="259" y="426"/>
                    <a:pt x="259" y="426"/>
                    <a:pt x="259" y="426"/>
                  </a:cubicBezTo>
                  <a:cubicBezTo>
                    <a:pt x="259" y="390"/>
                    <a:pt x="259" y="390"/>
                    <a:pt x="259" y="390"/>
                  </a:cubicBezTo>
                  <a:cubicBezTo>
                    <a:pt x="259" y="320"/>
                    <a:pt x="202" y="263"/>
                    <a:pt x="132" y="263"/>
                  </a:cubicBezTo>
                  <a:cubicBezTo>
                    <a:pt x="48" y="263"/>
                    <a:pt x="48" y="263"/>
                    <a:pt x="48" y="263"/>
                  </a:cubicBezTo>
                  <a:cubicBezTo>
                    <a:pt x="21" y="263"/>
                    <a:pt x="0" y="285"/>
                    <a:pt x="0" y="311"/>
                  </a:cubicBezTo>
                  <a:cubicBezTo>
                    <a:pt x="0" y="499"/>
                    <a:pt x="0" y="716"/>
                    <a:pt x="0" y="908"/>
                  </a:cubicBezTo>
                  <a:cubicBezTo>
                    <a:pt x="0" y="959"/>
                    <a:pt x="41" y="1000"/>
                    <a:pt x="92" y="1000"/>
                  </a:cubicBezTo>
                  <a:cubicBezTo>
                    <a:pt x="171" y="1000"/>
                    <a:pt x="171" y="1000"/>
                    <a:pt x="171" y="1000"/>
                  </a:cubicBezTo>
                  <a:cubicBezTo>
                    <a:pt x="173" y="1043"/>
                    <a:pt x="184" y="1086"/>
                    <a:pt x="204" y="1124"/>
                  </a:cubicBezTo>
                  <a:cubicBezTo>
                    <a:pt x="212" y="1139"/>
                    <a:pt x="230" y="1144"/>
                    <a:pt x="245" y="1136"/>
                  </a:cubicBezTo>
                  <a:cubicBezTo>
                    <a:pt x="259" y="1129"/>
                    <a:pt x="265" y="1111"/>
                    <a:pt x="257" y="1096"/>
                  </a:cubicBezTo>
                  <a:cubicBezTo>
                    <a:pt x="170" y="930"/>
                    <a:pt x="308" y="735"/>
                    <a:pt x="493" y="760"/>
                  </a:cubicBezTo>
                  <a:cubicBezTo>
                    <a:pt x="607" y="776"/>
                    <a:pt x="693" y="873"/>
                    <a:pt x="693" y="989"/>
                  </a:cubicBezTo>
                  <a:cubicBezTo>
                    <a:pt x="693" y="1169"/>
                    <a:pt x="495" y="1279"/>
                    <a:pt x="342" y="1186"/>
                  </a:cubicBezTo>
                  <a:cubicBezTo>
                    <a:pt x="328" y="1178"/>
                    <a:pt x="309" y="1182"/>
                    <a:pt x="301" y="1196"/>
                  </a:cubicBezTo>
                  <a:cubicBezTo>
                    <a:pt x="292" y="1210"/>
                    <a:pt x="297" y="1229"/>
                    <a:pt x="311" y="1237"/>
                  </a:cubicBezTo>
                  <a:cubicBezTo>
                    <a:pt x="499" y="1352"/>
                    <a:pt x="744" y="1222"/>
                    <a:pt x="752" y="1000"/>
                  </a:cubicBezTo>
                  <a:cubicBezTo>
                    <a:pt x="1084" y="1000"/>
                    <a:pt x="1084" y="1000"/>
                    <a:pt x="1084" y="1000"/>
                  </a:cubicBezTo>
                  <a:cubicBezTo>
                    <a:pt x="1101" y="1000"/>
                    <a:pt x="1114" y="987"/>
                    <a:pt x="1114" y="970"/>
                  </a:cubicBezTo>
                  <a:cubicBezTo>
                    <a:pt x="1114" y="954"/>
                    <a:pt x="1101" y="940"/>
                    <a:pt x="1084" y="940"/>
                  </a:cubicBezTo>
                  <a:cubicBezTo>
                    <a:pt x="749" y="940"/>
                    <a:pt x="749" y="940"/>
                    <a:pt x="749" y="940"/>
                  </a:cubicBezTo>
                  <a:cubicBezTo>
                    <a:pt x="746" y="922"/>
                    <a:pt x="741" y="903"/>
                    <a:pt x="734" y="886"/>
                  </a:cubicBezTo>
                  <a:cubicBezTo>
                    <a:pt x="794" y="886"/>
                    <a:pt x="1219" y="886"/>
                    <a:pt x="1280" y="886"/>
                  </a:cubicBezTo>
                  <a:cubicBezTo>
                    <a:pt x="1273" y="903"/>
                    <a:pt x="1268" y="922"/>
                    <a:pt x="1265" y="940"/>
                  </a:cubicBezTo>
                  <a:cubicBezTo>
                    <a:pt x="1224" y="940"/>
                    <a:pt x="1224" y="940"/>
                    <a:pt x="1224" y="940"/>
                  </a:cubicBezTo>
                  <a:cubicBezTo>
                    <a:pt x="1208" y="940"/>
                    <a:pt x="1194" y="954"/>
                    <a:pt x="1194" y="970"/>
                  </a:cubicBezTo>
                  <a:cubicBezTo>
                    <a:pt x="1194" y="987"/>
                    <a:pt x="1208" y="1000"/>
                    <a:pt x="1224" y="1000"/>
                  </a:cubicBezTo>
                  <a:cubicBezTo>
                    <a:pt x="1262" y="1000"/>
                    <a:pt x="1262" y="1000"/>
                    <a:pt x="1262" y="1000"/>
                  </a:cubicBezTo>
                  <a:cubicBezTo>
                    <a:pt x="1268" y="1155"/>
                    <a:pt x="1396" y="1280"/>
                    <a:pt x="1552" y="1280"/>
                  </a:cubicBezTo>
                  <a:cubicBezTo>
                    <a:pt x="1709" y="1280"/>
                    <a:pt x="1837" y="1155"/>
                    <a:pt x="1843" y="1000"/>
                  </a:cubicBezTo>
                  <a:cubicBezTo>
                    <a:pt x="1952" y="1000"/>
                    <a:pt x="1952" y="1000"/>
                    <a:pt x="1952" y="1000"/>
                  </a:cubicBezTo>
                  <a:cubicBezTo>
                    <a:pt x="2005" y="1000"/>
                    <a:pt x="2048" y="957"/>
                    <a:pt x="2048" y="904"/>
                  </a:cubicBezTo>
                  <a:cubicBezTo>
                    <a:pt x="2048" y="856"/>
                    <a:pt x="2048" y="856"/>
                    <a:pt x="2048" y="856"/>
                  </a:cubicBezTo>
                  <a:cubicBezTo>
                    <a:pt x="2048" y="646"/>
                    <a:pt x="2048" y="646"/>
                    <a:pt x="2048" y="646"/>
                  </a:cubicBezTo>
                  <a:cubicBezTo>
                    <a:pt x="2048" y="525"/>
                    <a:pt x="1949" y="426"/>
                    <a:pt x="1828" y="426"/>
                  </a:cubicBezTo>
                  <a:close/>
                  <a:moveTo>
                    <a:pt x="1863" y="520"/>
                  </a:moveTo>
                  <a:cubicBezTo>
                    <a:pt x="1870" y="514"/>
                    <a:pt x="1879" y="511"/>
                    <a:pt x="1890" y="511"/>
                  </a:cubicBezTo>
                  <a:cubicBezTo>
                    <a:pt x="1893" y="511"/>
                    <a:pt x="1897" y="511"/>
                    <a:pt x="1901" y="512"/>
                  </a:cubicBezTo>
                  <a:cubicBezTo>
                    <a:pt x="1918" y="515"/>
                    <a:pt x="1936" y="526"/>
                    <a:pt x="1948" y="541"/>
                  </a:cubicBezTo>
                  <a:cubicBezTo>
                    <a:pt x="1948" y="541"/>
                    <a:pt x="1948" y="541"/>
                    <a:pt x="1948" y="541"/>
                  </a:cubicBezTo>
                  <a:cubicBezTo>
                    <a:pt x="1961" y="557"/>
                    <a:pt x="1968" y="575"/>
                    <a:pt x="1969" y="593"/>
                  </a:cubicBezTo>
                  <a:cubicBezTo>
                    <a:pt x="1970" y="647"/>
                    <a:pt x="1907" y="653"/>
                    <a:pt x="1869" y="608"/>
                  </a:cubicBezTo>
                  <a:cubicBezTo>
                    <a:pt x="1844" y="578"/>
                    <a:pt x="1841" y="538"/>
                    <a:pt x="1863" y="520"/>
                  </a:cubicBezTo>
                  <a:close/>
                  <a:moveTo>
                    <a:pt x="1078" y="60"/>
                  </a:moveTo>
                  <a:cubicBezTo>
                    <a:pt x="1084" y="62"/>
                    <a:pt x="1247" y="42"/>
                    <a:pt x="1349" y="193"/>
                  </a:cubicBezTo>
                  <a:cubicBezTo>
                    <a:pt x="1505" y="426"/>
                    <a:pt x="1505" y="426"/>
                    <a:pt x="1505" y="426"/>
                  </a:cubicBezTo>
                  <a:cubicBezTo>
                    <a:pt x="1078" y="426"/>
                    <a:pt x="1078" y="426"/>
                    <a:pt x="1078" y="426"/>
                  </a:cubicBezTo>
                  <a:lnTo>
                    <a:pt x="1078" y="60"/>
                  </a:lnTo>
                  <a:close/>
                  <a:moveTo>
                    <a:pt x="969" y="60"/>
                  </a:moveTo>
                  <a:cubicBezTo>
                    <a:pt x="1018" y="60"/>
                    <a:pt x="1018" y="60"/>
                    <a:pt x="1018" y="60"/>
                  </a:cubicBezTo>
                  <a:cubicBezTo>
                    <a:pt x="1018" y="426"/>
                    <a:pt x="1018" y="426"/>
                    <a:pt x="1018" y="426"/>
                  </a:cubicBezTo>
                  <a:cubicBezTo>
                    <a:pt x="969" y="426"/>
                    <a:pt x="969" y="426"/>
                    <a:pt x="969" y="426"/>
                  </a:cubicBezTo>
                  <a:lnTo>
                    <a:pt x="969" y="60"/>
                  </a:lnTo>
                  <a:close/>
                  <a:moveTo>
                    <a:pt x="481" y="177"/>
                  </a:moveTo>
                  <a:cubicBezTo>
                    <a:pt x="481" y="426"/>
                    <a:pt x="481" y="426"/>
                    <a:pt x="481" y="426"/>
                  </a:cubicBezTo>
                  <a:cubicBezTo>
                    <a:pt x="349" y="426"/>
                    <a:pt x="349" y="426"/>
                    <a:pt x="349" y="426"/>
                  </a:cubicBezTo>
                  <a:cubicBezTo>
                    <a:pt x="461" y="216"/>
                    <a:pt x="468" y="198"/>
                    <a:pt x="481" y="177"/>
                  </a:cubicBezTo>
                  <a:close/>
                  <a:moveTo>
                    <a:pt x="60" y="323"/>
                  </a:moveTo>
                  <a:cubicBezTo>
                    <a:pt x="132" y="323"/>
                    <a:pt x="132" y="323"/>
                    <a:pt x="132" y="323"/>
                  </a:cubicBezTo>
                  <a:cubicBezTo>
                    <a:pt x="169" y="323"/>
                    <a:pt x="199" y="353"/>
                    <a:pt x="199" y="390"/>
                  </a:cubicBezTo>
                  <a:cubicBezTo>
                    <a:pt x="199" y="426"/>
                    <a:pt x="199" y="426"/>
                    <a:pt x="199" y="426"/>
                  </a:cubicBezTo>
                  <a:cubicBezTo>
                    <a:pt x="60" y="426"/>
                    <a:pt x="60" y="426"/>
                    <a:pt x="60" y="426"/>
                  </a:cubicBezTo>
                  <a:lnTo>
                    <a:pt x="60" y="323"/>
                  </a:lnTo>
                  <a:close/>
                  <a:moveTo>
                    <a:pt x="60" y="599"/>
                  </a:moveTo>
                  <a:cubicBezTo>
                    <a:pt x="120" y="599"/>
                    <a:pt x="120" y="599"/>
                    <a:pt x="120" y="599"/>
                  </a:cubicBezTo>
                  <a:cubicBezTo>
                    <a:pt x="124" y="599"/>
                    <a:pt x="127" y="602"/>
                    <a:pt x="127" y="606"/>
                  </a:cubicBezTo>
                  <a:cubicBezTo>
                    <a:pt x="127" y="706"/>
                    <a:pt x="127" y="706"/>
                    <a:pt x="127" y="706"/>
                  </a:cubicBezTo>
                  <a:cubicBezTo>
                    <a:pt x="127" y="710"/>
                    <a:pt x="124" y="713"/>
                    <a:pt x="120" y="713"/>
                  </a:cubicBezTo>
                  <a:cubicBezTo>
                    <a:pt x="60" y="713"/>
                    <a:pt x="60" y="713"/>
                    <a:pt x="60" y="713"/>
                  </a:cubicBezTo>
                  <a:lnTo>
                    <a:pt x="60" y="599"/>
                  </a:lnTo>
                  <a:close/>
                  <a:moveTo>
                    <a:pt x="175" y="940"/>
                  </a:moveTo>
                  <a:cubicBezTo>
                    <a:pt x="92" y="940"/>
                    <a:pt x="92" y="940"/>
                    <a:pt x="92" y="940"/>
                  </a:cubicBezTo>
                  <a:cubicBezTo>
                    <a:pt x="74" y="940"/>
                    <a:pt x="60" y="926"/>
                    <a:pt x="60" y="908"/>
                  </a:cubicBezTo>
                  <a:cubicBezTo>
                    <a:pt x="60" y="886"/>
                    <a:pt x="60" y="886"/>
                    <a:pt x="60" y="886"/>
                  </a:cubicBezTo>
                  <a:cubicBezTo>
                    <a:pt x="190" y="886"/>
                    <a:pt x="190" y="886"/>
                    <a:pt x="190" y="886"/>
                  </a:cubicBezTo>
                  <a:cubicBezTo>
                    <a:pt x="183" y="903"/>
                    <a:pt x="178" y="922"/>
                    <a:pt x="175" y="940"/>
                  </a:cubicBezTo>
                  <a:close/>
                  <a:moveTo>
                    <a:pt x="909" y="826"/>
                  </a:moveTo>
                  <a:cubicBezTo>
                    <a:pt x="703" y="826"/>
                    <a:pt x="703" y="826"/>
                    <a:pt x="703" y="826"/>
                  </a:cubicBezTo>
                  <a:cubicBezTo>
                    <a:pt x="587" y="655"/>
                    <a:pt x="336" y="656"/>
                    <a:pt x="221" y="826"/>
                  </a:cubicBezTo>
                  <a:cubicBezTo>
                    <a:pt x="60" y="826"/>
                    <a:pt x="60" y="826"/>
                    <a:pt x="60" y="826"/>
                  </a:cubicBezTo>
                  <a:cubicBezTo>
                    <a:pt x="60" y="773"/>
                    <a:pt x="60" y="773"/>
                    <a:pt x="60" y="773"/>
                  </a:cubicBezTo>
                  <a:cubicBezTo>
                    <a:pt x="120" y="773"/>
                    <a:pt x="120" y="773"/>
                    <a:pt x="120" y="773"/>
                  </a:cubicBezTo>
                  <a:cubicBezTo>
                    <a:pt x="157" y="773"/>
                    <a:pt x="187" y="743"/>
                    <a:pt x="187" y="706"/>
                  </a:cubicBezTo>
                  <a:cubicBezTo>
                    <a:pt x="187" y="606"/>
                    <a:pt x="187" y="606"/>
                    <a:pt x="187" y="606"/>
                  </a:cubicBezTo>
                  <a:cubicBezTo>
                    <a:pt x="187" y="569"/>
                    <a:pt x="157" y="538"/>
                    <a:pt x="120" y="538"/>
                  </a:cubicBezTo>
                  <a:cubicBezTo>
                    <a:pt x="60" y="538"/>
                    <a:pt x="60" y="538"/>
                    <a:pt x="60" y="538"/>
                  </a:cubicBezTo>
                  <a:cubicBezTo>
                    <a:pt x="60" y="486"/>
                    <a:pt x="60" y="486"/>
                    <a:pt x="60" y="486"/>
                  </a:cubicBezTo>
                  <a:cubicBezTo>
                    <a:pt x="389" y="486"/>
                    <a:pt x="624" y="486"/>
                    <a:pt x="909" y="486"/>
                  </a:cubicBezTo>
                  <a:lnTo>
                    <a:pt x="909" y="826"/>
                  </a:lnTo>
                  <a:close/>
                  <a:moveTo>
                    <a:pt x="909" y="426"/>
                  </a:moveTo>
                  <a:cubicBezTo>
                    <a:pt x="859" y="426"/>
                    <a:pt x="859" y="426"/>
                    <a:pt x="859" y="426"/>
                  </a:cubicBezTo>
                  <a:cubicBezTo>
                    <a:pt x="859" y="313"/>
                    <a:pt x="859" y="313"/>
                    <a:pt x="859" y="313"/>
                  </a:cubicBezTo>
                  <a:cubicBezTo>
                    <a:pt x="859" y="296"/>
                    <a:pt x="846" y="283"/>
                    <a:pt x="829" y="283"/>
                  </a:cubicBezTo>
                  <a:cubicBezTo>
                    <a:pt x="813" y="283"/>
                    <a:pt x="799" y="296"/>
                    <a:pt x="799" y="313"/>
                  </a:cubicBezTo>
                  <a:cubicBezTo>
                    <a:pt x="799" y="426"/>
                    <a:pt x="799" y="426"/>
                    <a:pt x="799" y="426"/>
                  </a:cubicBezTo>
                  <a:cubicBezTo>
                    <a:pt x="541" y="426"/>
                    <a:pt x="541" y="426"/>
                    <a:pt x="541" y="426"/>
                  </a:cubicBezTo>
                  <a:cubicBezTo>
                    <a:pt x="541" y="112"/>
                    <a:pt x="541" y="112"/>
                    <a:pt x="541" y="112"/>
                  </a:cubicBezTo>
                  <a:cubicBezTo>
                    <a:pt x="637" y="39"/>
                    <a:pt x="730" y="66"/>
                    <a:pt x="799" y="60"/>
                  </a:cubicBezTo>
                  <a:cubicBezTo>
                    <a:pt x="799" y="173"/>
                    <a:pt x="799" y="173"/>
                    <a:pt x="799" y="173"/>
                  </a:cubicBezTo>
                  <a:cubicBezTo>
                    <a:pt x="799" y="190"/>
                    <a:pt x="813" y="203"/>
                    <a:pt x="829" y="203"/>
                  </a:cubicBezTo>
                  <a:cubicBezTo>
                    <a:pt x="846" y="203"/>
                    <a:pt x="859" y="190"/>
                    <a:pt x="859" y="173"/>
                  </a:cubicBezTo>
                  <a:cubicBezTo>
                    <a:pt x="859" y="60"/>
                    <a:pt x="859" y="60"/>
                    <a:pt x="859" y="60"/>
                  </a:cubicBezTo>
                  <a:cubicBezTo>
                    <a:pt x="909" y="60"/>
                    <a:pt x="909" y="60"/>
                    <a:pt x="909" y="60"/>
                  </a:cubicBezTo>
                  <a:lnTo>
                    <a:pt x="909" y="426"/>
                  </a:lnTo>
                  <a:close/>
                  <a:moveTo>
                    <a:pt x="1552" y="1220"/>
                  </a:moveTo>
                  <a:cubicBezTo>
                    <a:pt x="1425" y="1220"/>
                    <a:pt x="1321" y="1116"/>
                    <a:pt x="1321" y="989"/>
                  </a:cubicBezTo>
                  <a:cubicBezTo>
                    <a:pt x="1321" y="850"/>
                    <a:pt x="1444" y="741"/>
                    <a:pt x="1583" y="760"/>
                  </a:cubicBezTo>
                  <a:cubicBezTo>
                    <a:pt x="1698" y="776"/>
                    <a:pt x="1783" y="874"/>
                    <a:pt x="1783" y="989"/>
                  </a:cubicBezTo>
                  <a:cubicBezTo>
                    <a:pt x="1783" y="1116"/>
                    <a:pt x="1680" y="1220"/>
                    <a:pt x="1552" y="1220"/>
                  </a:cubicBezTo>
                  <a:close/>
                  <a:moveTo>
                    <a:pt x="1988" y="904"/>
                  </a:moveTo>
                  <a:cubicBezTo>
                    <a:pt x="1988" y="924"/>
                    <a:pt x="1972" y="940"/>
                    <a:pt x="1952" y="940"/>
                  </a:cubicBezTo>
                  <a:cubicBezTo>
                    <a:pt x="1839" y="940"/>
                    <a:pt x="1839" y="940"/>
                    <a:pt x="1839" y="940"/>
                  </a:cubicBezTo>
                  <a:cubicBezTo>
                    <a:pt x="1836" y="922"/>
                    <a:pt x="1831" y="903"/>
                    <a:pt x="1824" y="886"/>
                  </a:cubicBezTo>
                  <a:cubicBezTo>
                    <a:pt x="1988" y="886"/>
                    <a:pt x="1988" y="886"/>
                    <a:pt x="1988" y="886"/>
                  </a:cubicBezTo>
                  <a:cubicBezTo>
                    <a:pt x="1988" y="904"/>
                    <a:pt x="1988" y="904"/>
                    <a:pt x="1988" y="904"/>
                  </a:cubicBezTo>
                  <a:close/>
                  <a:moveTo>
                    <a:pt x="1988" y="826"/>
                  </a:moveTo>
                  <a:cubicBezTo>
                    <a:pt x="1793" y="826"/>
                    <a:pt x="1793" y="826"/>
                    <a:pt x="1793" y="826"/>
                  </a:cubicBezTo>
                  <a:cubicBezTo>
                    <a:pt x="1677" y="654"/>
                    <a:pt x="1426" y="656"/>
                    <a:pt x="1311" y="826"/>
                  </a:cubicBezTo>
                  <a:cubicBezTo>
                    <a:pt x="969" y="826"/>
                    <a:pt x="969" y="826"/>
                    <a:pt x="969" y="826"/>
                  </a:cubicBezTo>
                  <a:cubicBezTo>
                    <a:pt x="969" y="486"/>
                    <a:pt x="969" y="486"/>
                    <a:pt x="969" y="486"/>
                  </a:cubicBezTo>
                  <a:cubicBezTo>
                    <a:pt x="997" y="486"/>
                    <a:pt x="1738" y="486"/>
                    <a:pt x="1812" y="486"/>
                  </a:cubicBezTo>
                  <a:cubicBezTo>
                    <a:pt x="1777" y="528"/>
                    <a:pt x="1781" y="596"/>
                    <a:pt x="1823" y="646"/>
                  </a:cubicBezTo>
                  <a:cubicBezTo>
                    <a:pt x="1865" y="697"/>
                    <a:pt x="1937" y="716"/>
                    <a:pt x="1988" y="679"/>
                  </a:cubicBezTo>
                  <a:cubicBezTo>
                    <a:pt x="1988" y="730"/>
                    <a:pt x="1988" y="730"/>
                    <a:pt x="1988" y="730"/>
                  </a:cubicBezTo>
                  <a:cubicBezTo>
                    <a:pt x="1913" y="730"/>
                    <a:pt x="1913" y="730"/>
                    <a:pt x="1913" y="730"/>
                  </a:cubicBezTo>
                  <a:cubicBezTo>
                    <a:pt x="1896" y="730"/>
                    <a:pt x="1883" y="744"/>
                    <a:pt x="1883" y="760"/>
                  </a:cubicBezTo>
                  <a:cubicBezTo>
                    <a:pt x="1883" y="777"/>
                    <a:pt x="1896" y="790"/>
                    <a:pt x="1913" y="790"/>
                  </a:cubicBezTo>
                  <a:cubicBezTo>
                    <a:pt x="1988" y="790"/>
                    <a:pt x="1988" y="790"/>
                    <a:pt x="1988" y="790"/>
                  </a:cubicBezTo>
                  <a:cubicBezTo>
                    <a:pt x="1988" y="826"/>
                    <a:pt x="1988" y="826"/>
                    <a:pt x="1988" y="826"/>
                  </a:cubicBezTo>
                  <a:close/>
                </a:path>
              </a:pathLst>
            </a:custGeom>
            <a:solidFill>
              <a:srgbClr val="215D65"/>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844" name="Google Shape;844;p28"/>
            <p:cNvSpPr/>
            <p:nvPr/>
          </p:nvSpPr>
          <p:spPr>
            <a:xfrm>
              <a:off x="847" y="1281"/>
              <a:ext cx="57" cy="26"/>
            </a:xfrm>
            <a:custGeom>
              <a:rect b="b" l="l" r="r" t="t"/>
              <a:pathLst>
                <a:path extrusionOk="0" h="60" w="130">
                  <a:moveTo>
                    <a:pt x="100" y="0"/>
                  </a:moveTo>
                  <a:cubicBezTo>
                    <a:pt x="30" y="0"/>
                    <a:pt x="30" y="0"/>
                    <a:pt x="30" y="0"/>
                  </a:cubicBezTo>
                  <a:cubicBezTo>
                    <a:pt x="14" y="0"/>
                    <a:pt x="0" y="14"/>
                    <a:pt x="0" y="30"/>
                  </a:cubicBezTo>
                  <a:cubicBezTo>
                    <a:pt x="0" y="47"/>
                    <a:pt x="14" y="60"/>
                    <a:pt x="30" y="60"/>
                  </a:cubicBezTo>
                  <a:cubicBezTo>
                    <a:pt x="100" y="60"/>
                    <a:pt x="100" y="60"/>
                    <a:pt x="100" y="60"/>
                  </a:cubicBezTo>
                  <a:cubicBezTo>
                    <a:pt x="116" y="60"/>
                    <a:pt x="130" y="47"/>
                    <a:pt x="130" y="30"/>
                  </a:cubicBezTo>
                  <a:cubicBezTo>
                    <a:pt x="130" y="14"/>
                    <a:pt x="116" y="0"/>
                    <a:pt x="100" y="0"/>
                  </a:cubicBezTo>
                  <a:close/>
                </a:path>
              </a:pathLst>
            </a:custGeom>
            <a:solidFill>
              <a:srgbClr val="215D65"/>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845" name="Google Shape;845;p28"/>
            <p:cNvSpPr/>
            <p:nvPr/>
          </p:nvSpPr>
          <p:spPr>
            <a:xfrm>
              <a:off x="611" y="1281"/>
              <a:ext cx="57" cy="26"/>
            </a:xfrm>
            <a:custGeom>
              <a:rect b="b" l="l" r="r" t="t"/>
              <a:pathLst>
                <a:path extrusionOk="0" h="60" w="129">
                  <a:moveTo>
                    <a:pt x="99" y="0"/>
                  </a:moveTo>
                  <a:cubicBezTo>
                    <a:pt x="30" y="0"/>
                    <a:pt x="30" y="0"/>
                    <a:pt x="30" y="0"/>
                  </a:cubicBezTo>
                  <a:cubicBezTo>
                    <a:pt x="14" y="0"/>
                    <a:pt x="0" y="14"/>
                    <a:pt x="0" y="30"/>
                  </a:cubicBezTo>
                  <a:cubicBezTo>
                    <a:pt x="0" y="47"/>
                    <a:pt x="14" y="60"/>
                    <a:pt x="30" y="60"/>
                  </a:cubicBezTo>
                  <a:cubicBezTo>
                    <a:pt x="99" y="60"/>
                    <a:pt x="99" y="60"/>
                    <a:pt x="99" y="60"/>
                  </a:cubicBezTo>
                  <a:cubicBezTo>
                    <a:pt x="116" y="60"/>
                    <a:pt x="129" y="47"/>
                    <a:pt x="129" y="30"/>
                  </a:cubicBezTo>
                  <a:cubicBezTo>
                    <a:pt x="129" y="14"/>
                    <a:pt x="116" y="0"/>
                    <a:pt x="99" y="0"/>
                  </a:cubicBezTo>
                  <a:close/>
                </a:path>
              </a:pathLst>
            </a:custGeom>
            <a:solidFill>
              <a:srgbClr val="215D65"/>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846" name="Google Shape;846;p28"/>
            <p:cNvSpPr/>
            <p:nvPr/>
          </p:nvSpPr>
          <p:spPr>
            <a:xfrm>
              <a:off x="558" y="1466"/>
              <a:ext cx="27" cy="26"/>
            </a:xfrm>
            <a:custGeom>
              <a:rect b="b" l="l" r="r" t="t"/>
              <a:pathLst>
                <a:path extrusionOk="0" h="61" w="60">
                  <a:moveTo>
                    <a:pt x="59" y="25"/>
                  </a:moveTo>
                  <a:cubicBezTo>
                    <a:pt x="59" y="23"/>
                    <a:pt x="58" y="21"/>
                    <a:pt x="57" y="19"/>
                  </a:cubicBezTo>
                  <a:cubicBezTo>
                    <a:pt x="57" y="17"/>
                    <a:pt x="56" y="16"/>
                    <a:pt x="55" y="14"/>
                  </a:cubicBezTo>
                  <a:cubicBezTo>
                    <a:pt x="54" y="12"/>
                    <a:pt x="52" y="11"/>
                    <a:pt x="51" y="9"/>
                  </a:cubicBezTo>
                  <a:cubicBezTo>
                    <a:pt x="50" y="8"/>
                    <a:pt x="48" y="7"/>
                    <a:pt x="46" y="6"/>
                  </a:cubicBezTo>
                  <a:cubicBezTo>
                    <a:pt x="45" y="5"/>
                    <a:pt x="43" y="4"/>
                    <a:pt x="41" y="3"/>
                  </a:cubicBezTo>
                  <a:cubicBezTo>
                    <a:pt x="39" y="2"/>
                    <a:pt x="38" y="2"/>
                    <a:pt x="36" y="1"/>
                  </a:cubicBezTo>
                  <a:cubicBezTo>
                    <a:pt x="32" y="0"/>
                    <a:pt x="28" y="0"/>
                    <a:pt x="24" y="1"/>
                  </a:cubicBezTo>
                  <a:cubicBezTo>
                    <a:pt x="22" y="2"/>
                    <a:pt x="20" y="2"/>
                    <a:pt x="18" y="3"/>
                  </a:cubicBezTo>
                  <a:cubicBezTo>
                    <a:pt x="16" y="4"/>
                    <a:pt x="15" y="5"/>
                    <a:pt x="13" y="6"/>
                  </a:cubicBezTo>
                  <a:cubicBezTo>
                    <a:pt x="11" y="7"/>
                    <a:pt x="10" y="8"/>
                    <a:pt x="9" y="9"/>
                  </a:cubicBezTo>
                  <a:cubicBezTo>
                    <a:pt x="7" y="11"/>
                    <a:pt x="6" y="12"/>
                    <a:pt x="5" y="14"/>
                  </a:cubicBezTo>
                  <a:cubicBezTo>
                    <a:pt x="4" y="16"/>
                    <a:pt x="3" y="17"/>
                    <a:pt x="2" y="19"/>
                  </a:cubicBezTo>
                  <a:cubicBezTo>
                    <a:pt x="1" y="21"/>
                    <a:pt x="1" y="23"/>
                    <a:pt x="0" y="25"/>
                  </a:cubicBezTo>
                  <a:cubicBezTo>
                    <a:pt x="0" y="27"/>
                    <a:pt x="0" y="29"/>
                    <a:pt x="0" y="31"/>
                  </a:cubicBezTo>
                  <a:cubicBezTo>
                    <a:pt x="0" y="33"/>
                    <a:pt x="0" y="35"/>
                    <a:pt x="0" y="37"/>
                  </a:cubicBezTo>
                  <a:cubicBezTo>
                    <a:pt x="1" y="38"/>
                    <a:pt x="1" y="40"/>
                    <a:pt x="2" y="42"/>
                  </a:cubicBezTo>
                  <a:cubicBezTo>
                    <a:pt x="3" y="44"/>
                    <a:pt x="4" y="46"/>
                    <a:pt x="5" y="47"/>
                  </a:cubicBezTo>
                  <a:cubicBezTo>
                    <a:pt x="6" y="49"/>
                    <a:pt x="7" y="51"/>
                    <a:pt x="9" y="52"/>
                  </a:cubicBezTo>
                  <a:cubicBezTo>
                    <a:pt x="10" y="53"/>
                    <a:pt x="11" y="55"/>
                    <a:pt x="13" y="56"/>
                  </a:cubicBezTo>
                  <a:cubicBezTo>
                    <a:pt x="15" y="57"/>
                    <a:pt x="16" y="58"/>
                    <a:pt x="18" y="58"/>
                  </a:cubicBezTo>
                  <a:cubicBezTo>
                    <a:pt x="20" y="59"/>
                    <a:pt x="22" y="60"/>
                    <a:pt x="24" y="60"/>
                  </a:cubicBezTo>
                  <a:cubicBezTo>
                    <a:pt x="26" y="61"/>
                    <a:pt x="28" y="61"/>
                    <a:pt x="30" y="61"/>
                  </a:cubicBezTo>
                  <a:cubicBezTo>
                    <a:pt x="32" y="61"/>
                    <a:pt x="34" y="61"/>
                    <a:pt x="36" y="60"/>
                  </a:cubicBezTo>
                  <a:cubicBezTo>
                    <a:pt x="38" y="60"/>
                    <a:pt x="39" y="59"/>
                    <a:pt x="41" y="58"/>
                  </a:cubicBezTo>
                  <a:cubicBezTo>
                    <a:pt x="43" y="58"/>
                    <a:pt x="45" y="57"/>
                    <a:pt x="46" y="56"/>
                  </a:cubicBezTo>
                  <a:cubicBezTo>
                    <a:pt x="48" y="55"/>
                    <a:pt x="50" y="53"/>
                    <a:pt x="51" y="52"/>
                  </a:cubicBezTo>
                  <a:cubicBezTo>
                    <a:pt x="52" y="51"/>
                    <a:pt x="54" y="49"/>
                    <a:pt x="55" y="47"/>
                  </a:cubicBezTo>
                  <a:cubicBezTo>
                    <a:pt x="56" y="46"/>
                    <a:pt x="57" y="44"/>
                    <a:pt x="57" y="42"/>
                  </a:cubicBezTo>
                  <a:cubicBezTo>
                    <a:pt x="58" y="40"/>
                    <a:pt x="59" y="38"/>
                    <a:pt x="59" y="37"/>
                  </a:cubicBezTo>
                  <a:cubicBezTo>
                    <a:pt x="60" y="35"/>
                    <a:pt x="60" y="33"/>
                    <a:pt x="60" y="31"/>
                  </a:cubicBezTo>
                  <a:cubicBezTo>
                    <a:pt x="60" y="29"/>
                    <a:pt x="60" y="27"/>
                    <a:pt x="59" y="25"/>
                  </a:cubicBezTo>
                  <a:close/>
                </a:path>
              </a:pathLst>
            </a:custGeom>
            <a:solidFill>
              <a:srgbClr val="215D65"/>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847" name="Google Shape;847;p28"/>
            <p:cNvSpPr/>
            <p:nvPr/>
          </p:nvSpPr>
          <p:spPr>
            <a:xfrm>
              <a:off x="1039" y="1466"/>
              <a:ext cx="26" cy="26"/>
            </a:xfrm>
            <a:custGeom>
              <a:rect b="b" l="l" r="r" t="t"/>
              <a:pathLst>
                <a:path extrusionOk="0" h="61" w="60">
                  <a:moveTo>
                    <a:pt x="60" y="25"/>
                  </a:moveTo>
                  <a:cubicBezTo>
                    <a:pt x="59" y="23"/>
                    <a:pt x="59" y="21"/>
                    <a:pt x="58" y="19"/>
                  </a:cubicBezTo>
                  <a:cubicBezTo>
                    <a:pt x="57" y="17"/>
                    <a:pt x="56" y="16"/>
                    <a:pt x="55" y="14"/>
                  </a:cubicBezTo>
                  <a:cubicBezTo>
                    <a:pt x="54" y="12"/>
                    <a:pt x="53" y="11"/>
                    <a:pt x="51" y="9"/>
                  </a:cubicBezTo>
                  <a:cubicBezTo>
                    <a:pt x="50" y="8"/>
                    <a:pt x="49" y="7"/>
                    <a:pt x="47" y="6"/>
                  </a:cubicBezTo>
                  <a:cubicBezTo>
                    <a:pt x="45" y="5"/>
                    <a:pt x="43" y="4"/>
                    <a:pt x="42" y="3"/>
                  </a:cubicBezTo>
                  <a:cubicBezTo>
                    <a:pt x="40" y="2"/>
                    <a:pt x="38" y="2"/>
                    <a:pt x="36" y="1"/>
                  </a:cubicBezTo>
                  <a:cubicBezTo>
                    <a:pt x="32" y="0"/>
                    <a:pt x="28" y="0"/>
                    <a:pt x="24" y="1"/>
                  </a:cubicBezTo>
                  <a:cubicBezTo>
                    <a:pt x="22" y="2"/>
                    <a:pt x="21" y="2"/>
                    <a:pt x="19" y="3"/>
                  </a:cubicBezTo>
                  <a:cubicBezTo>
                    <a:pt x="17" y="4"/>
                    <a:pt x="15" y="5"/>
                    <a:pt x="14" y="6"/>
                  </a:cubicBezTo>
                  <a:cubicBezTo>
                    <a:pt x="12" y="7"/>
                    <a:pt x="10" y="8"/>
                    <a:pt x="9" y="9"/>
                  </a:cubicBezTo>
                  <a:cubicBezTo>
                    <a:pt x="8" y="11"/>
                    <a:pt x="6" y="12"/>
                    <a:pt x="5" y="14"/>
                  </a:cubicBezTo>
                  <a:cubicBezTo>
                    <a:pt x="4" y="16"/>
                    <a:pt x="3" y="17"/>
                    <a:pt x="3" y="19"/>
                  </a:cubicBezTo>
                  <a:cubicBezTo>
                    <a:pt x="2" y="21"/>
                    <a:pt x="1" y="23"/>
                    <a:pt x="1" y="25"/>
                  </a:cubicBezTo>
                  <a:cubicBezTo>
                    <a:pt x="0" y="27"/>
                    <a:pt x="0" y="29"/>
                    <a:pt x="0" y="31"/>
                  </a:cubicBezTo>
                  <a:cubicBezTo>
                    <a:pt x="0" y="33"/>
                    <a:pt x="0" y="35"/>
                    <a:pt x="1" y="37"/>
                  </a:cubicBezTo>
                  <a:cubicBezTo>
                    <a:pt x="1" y="38"/>
                    <a:pt x="2" y="40"/>
                    <a:pt x="3" y="42"/>
                  </a:cubicBezTo>
                  <a:cubicBezTo>
                    <a:pt x="3" y="44"/>
                    <a:pt x="4" y="46"/>
                    <a:pt x="5" y="47"/>
                  </a:cubicBezTo>
                  <a:cubicBezTo>
                    <a:pt x="6" y="49"/>
                    <a:pt x="8" y="51"/>
                    <a:pt x="9" y="52"/>
                  </a:cubicBezTo>
                  <a:cubicBezTo>
                    <a:pt x="10" y="53"/>
                    <a:pt x="12" y="55"/>
                    <a:pt x="14" y="56"/>
                  </a:cubicBezTo>
                  <a:cubicBezTo>
                    <a:pt x="15" y="57"/>
                    <a:pt x="17" y="58"/>
                    <a:pt x="19" y="58"/>
                  </a:cubicBezTo>
                  <a:cubicBezTo>
                    <a:pt x="21" y="59"/>
                    <a:pt x="22" y="60"/>
                    <a:pt x="24" y="60"/>
                  </a:cubicBezTo>
                  <a:cubicBezTo>
                    <a:pt x="26" y="61"/>
                    <a:pt x="28" y="61"/>
                    <a:pt x="30" y="61"/>
                  </a:cubicBezTo>
                  <a:cubicBezTo>
                    <a:pt x="32" y="61"/>
                    <a:pt x="34" y="61"/>
                    <a:pt x="36" y="60"/>
                  </a:cubicBezTo>
                  <a:cubicBezTo>
                    <a:pt x="38" y="60"/>
                    <a:pt x="40" y="59"/>
                    <a:pt x="42" y="58"/>
                  </a:cubicBezTo>
                  <a:cubicBezTo>
                    <a:pt x="43" y="58"/>
                    <a:pt x="45" y="57"/>
                    <a:pt x="47" y="56"/>
                  </a:cubicBezTo>
                  <a:cubicBezTo>
                    <a:pt x="49" y="55"/>
                    <a:pt x="50" y="53"/>
                    <a:pt x="51" y="52"/>
                  </a:cubicBezTo>
                  <a:cubicBezTo>
                    <a:pt x="53" y="51"/>
                    <a:pt x="54" y="49"/>
                    <a:pt x="55" y="47"/>
                  </a:cubicBezTo>
                  <a:cubicBezTo>
                    <a:pt x="56" y="46"/>
                    <a:pt x="57" y="44"/>
                    <a:pt x="58" y="42"/>
                  </a:cubicBezTo>
                  <a:cubicBezTo>
                    <a:pt x="59" y="40"/>
                    <a:pt x="59" y="38"/>
                    <a:pt x="60" y="37"/>
                  </a:cubicBezTo>
                  <a:cubicBezTo>
                    <a:pt x="60" y="35"/>
                    <a:pt x="60" y="33"/>
                    <a:pt x="60" y="31"/>
                  </a:cubicBezTo>
                  <a:cubicBezTo>
                    <a:pt x="60" y="29"/>
                    <a:pt x="60" y="27"/>
                    <a:pt x="60" y="25"/>
                  </a:cubicBezTo>
                  <a:close/>
                </a:path>
              </a:pathLst>
            </a:custGeom>
            <a:solidFill>
              <a:srgbClr val="215D65"/>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848" name="Google Shape;848;p28"/>
            <p:cNvSpPr/>
            <p:nvPr/>
          </p:nvSpPr>
          <p:spPr>
            <a:xfrm>
              <a:off x="491" y="1399"/>
              <a:ext cx="161" cy="161"/>
            </a:xfrm>
            <a:custGeom>
              <a:rect b="b" l="l" r="r" t="t"/>
              <a:pathLst>
                <a:path extrusionOk="0" h="366" w="366">
                  <a:moveTo>
                    <a:pt x="183" y="0"/>
                  </a:moveTo>
                  <a:cubicBezTo>
                    <a:pt x="82" y="0"/>
                    <a:pt x="0" y="82"/>
                    <a:pt x="0" y="183"/>
                  </a:cubicBezTo>
                  <a:cubicBezTo>
                    <a:pt x="0" y="284"/>
                    <a:pt x="82" y="366"/>
                    <a:pt x="183" y="366"/>
                  </a:cubicBezTo>
                  <a:cubicBezTo>
                    <a:pt x="284" y="366"/>
                    <a:pt x="366" y="284"/>
                    <a:pt x="366" y="183"/>
                  </a:cubicBezTo>
                  <a:cubicBezTo>
                    <a:pt x="366" y="82"/>
                    <a:pt x="284" y="0"/>
                    <a:pt x="183" y="0"/>
                  </a:cubicBezTo>
                  <a:close/>
                  <a:moveTo>
                    <a:pt x="183" y="306"/>
                  </a:moveTo>
                  <a:cubicBezTo>
                    <a:pt x="115" y="306"/>
                    <a:pt x="60" y="251"/>
                    <a:pt x="60" y="183"/>
                  </a:cubicBezTo>
                  <a:cubicBezTo>
                    <a:pt x="60" y="115"/>
                    <a:pt x="115" y="60"/>
                    <a:pt x="183" y="60"/>
                  </a:cubicBezTo>
                  <a:cubicBezTo>
                    <a:pt x="251" y="60"/>
                    <a:pt x="306" y="115"/>
                    <a:pt x="306" y="183"/>
                  </a:cubicBezTo>
                  <a:cubicBezTo>
                    <a:pt x="306" y="251"/>
                    <a:pt x="251" y="306"/>
                    <a:pt x="183" y="306"/>
                  </a:cubicBezTo>
                  <a:close/>
                </a:path>
              </a:pathLst>
            </a:custGeom>
            <a:solidFill>
              <a:srgbClr val="215D65"/>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grpSp>
      <p:grpSp>
        <p:nvGrpSpPr>
          <p:cNvPr id="849" name="Google Shape;849;p28"/>
          <p:cNvGrpSpPr/>
          <p:nvPr/>
        </p:nvGrpSpPr>
        <p:grpSpPr>
          <a:xfrm>
            <a:off x="1447378" y="4796485"/>
            <a:ext cx="513431" cy="607822"/>
            <a:chOff x="1134" y="3436"/>
            <a:chExt cx="718" cy="850"/>
          </a:xfrm>
        </p:grpSpPr>
        <p:sp>
          <p:nvSpPr>
            <p:cNvPr id="850" name="Google Shape;850;p28"/>
            <p:cNvSpPr/>
            <p:nvPr/>
          </p:nvSpPr>
          <p:spPr>
            <a:xfrm>
              <a:off x="1208" y="3519"/>
              <a:ext cx="339" cy="136"/>
            </a:xfrm>
            <a:custGeom>
              <a:rect b="b" l="l" r="r" t="t"/>
              <a:pathLst>
                <a:path extrusionOk="0" h="276" w="684">
                  <a:moveTo>
                    <a:pt x="684" y="240"/>
                  </a:moveTo>
                  <a:cubicBezTo>
                    <a:pt x="684" y="36"/>
                    <a:pt x="684" y="36"/>
                    <a:pt x="684" y="36"/>
                  </a:cubicBezTo>
                  <a:cubicBezTo>
                    <a:pt x="684" y="16"/>
                    <a:pt x="668" y="0"/>
                    <a:pt x="648" y="0"/>
                  </a:cubicBezTo>
                  <a:cubicBezTo>
                    <a:pt x="36" y="0"/>
                    <a:pt x="36" y="0"/>
                    <a:pt x="36" y="0"/>
                  </a:cubicBezTo>
                  <a:cubicBezTo>
                    <a:pt x="16" y="0"/>
                    <a:pt x="0" y="16"/>
                    <a:pt x="0" y="36"/>
                  </a:cubicBezTo>
                  <a:cubicBezTo>
                    <a:pt x="0" y="240"/>
                    <a:pt x="0" y="240"/>
                    <a:pt x="0" y="240"/>
                  </a:cubicBezTo>
                  <a:cubicBezTo>
                    <a:pt x="0" y="260"/>
                    <a:pt x="16" y="276"/>
                    <a:pt x="36" y="276"/>
                  </a:cubicBezTo>
                  <a:cubicBezTo>
                    <a:pt x="648" y="276"/>
                    <a:pt x="648" y="276"/>
                    <a:pt x="648" y="276"/>
                  </a:cubicBezTo>
                  <a:cubicBezTo>
                    <a:pt x="668" y="276"/>
                    <a:pt x="684" y="260"/>
                    <a:pt x="684" y="240"/>
                  </a:cubicBezTo>
                  <a:close/>
                  <a:moveTo>
                    <a:pt x="612" y="204"/>
                  </a:moveTo>
                  <a:cubicBezTo>
                    <a:pt x="72" y="204"/>
                    <a:pt x="72" y="204"/>
                    <a:pt x="72" y="204"/>
                  </a:cubicBezTo>
                  <a:cubicBezTo>
                    <a:pt x="72" y="72"/>
                    <a:pt x="72" y="72"/>
                    <a:pt x="72" y="72"/>
                  </a:cubicBezTo>
                  <a:cubicBezTo>
                    <a:pt x="612" y="72"/>
                    <a:pt x="612" y="72"/>
                    <a:pt x="612" y="72"/>
                  </a:cubicBezTo>
                  <a:lnTo>
                    <a:pt x="612" y="204"/>
                  </a:lnTo>
                  <a:close/>
                </a:path>
              </a:pathLst>
            </a:custGeom>
            <a:solidFill>
              <a:srgbClr val="215D65"/>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851" name="Google Shape;851;p28"/>
            <p:cNvSpPr/>
            <p:nvPr/>
          </p:nvSpPr>
          <p:spPr>
            <a:xfrm>
              <a:off x="1234" y="3681"/>
              <a:ext cx="287" cy="273"/>
            </a:xfrm>
            <a:custGeom>
              <a:rect b="b" l="l" r="r" t="t"/>
              <a:pathLst>
                <a:path extrusionOk="0" h="553" w="579">
                  <a:moveTo>
                    <a:pt x="476" y="103"/>
                  </a:moveTo>
                  <a:cubicBezTo>
                    <a:pt x="373" y="0"/>
                    <a:pt x="206" y="0"/>
                    <a:pt x="103" y="103"/>
                  </a:cubicBezTo>
                  <a:cubicBezTo>
                    <a:pt x="0" y="206"/>
                    <a:pt x="0" y="373"/>
                    <a:pt x="103" y="476"/>
                  </a:cubicBezTo>
                  <a:cubicBezTo>
                    <a:pt x="154" y="527"/>
                    <a:pt x="222" y="553"/>
                    <a:pt x="289" y="553"/>
                  </a:cubicBezTo>
                  <a:cubicBezTo>
                    <a:pt x="357" y="553"/>
                    <a:pt x="425" y="527"/>
                    <a:pt x="476" y="476"/>
                  </a:cubicBezTo>
                  <a:cubicBezTo>
                    <a:pt x="579" y="373"/>
                    <a:pt x="579" y="206"/>
                    <a:pt x="476" y="103"/>
                  </a:cubicBezTo>
                  <a:close/>
                  <a:moveTo>
                    <a:pt x="425" y="154"/>
                  </a:moveTo>
                  <a:cubicBezTo>
                    <a:pt x="491" y="220"/>
                    <a:pt x="499" y="322"/>
                    <a:pt x="448" y="397"/>
                  </a:cubicBezTo>
                  <a:cubicBezTo>
                    <a:pt x="181" y="130"/>
                    <a:pt x="181" y="130"/>
                    <a:pt x="181" y="130"/>
                  </a:cubicBezTo>
                  <a:cubicBezTo>
                    <a:pt x="214" y="108"/>
                    <a:pt x="252" y="97"/>
                    <a:pt x="289" y="97"/>
                  </a:cubicBezTo>
                  <a:cubicBezTo>
                    <a:pt x="339" y="97"/>
                    <a:pt x="388" y="116"/>
                    <a:pt x="425" y="154"/>
                  </a:cubicBezTo>
                  <a:close/>
                  <a:moveTo>
                    <a:pt x="154" y="425"/>
                  </a:moveTo>
                  <a:cubicBezTo>
                    <a:pt x="87" y="359"/>
                    <a:pt x="80" y="256"/>
                    <a:pt x="131" y="181"/>
                  </a:cubicBezTo>
                  <a:cubicBezTo>
                    <a:pt x="397" y="448"/>
                    <a:pt x="397" y="448"/>
                    <a:pt x="397" y="448"/>
                  </a:cubicBezTo>
                  <a:cubicBezTo>
                    <a:pt x="323" y="499"/>
                    <a:pt x="220" y="491"/>
                    <a:pt x="154" y="425"/>
                  </a:cubicBezTo>
                  <a:close/>
                </a:path>
              </a:pathLst>
            </a:custGeom>
            <a:solidFill>
              <a:srgbClr val="215D65"/>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852" name="Google Shape;852;p28"/>
            <p:cNvSpPr/>
            <p:nvPr/>
          </p:nvSpPr>
          <p:spPr>
            <a:xfrm>
              <a:off x="1134" y="3436"/>
              <a:ext cx="718" cy="850"/>
            </a:xfrm>
            <a:custGeom>
              <a:rect b="b" l="l" r="r" t="t"/>
              <a:pathLst>
                <a:path extrusionOk="0" h="1722" w="1450">
                  <a:moveTo>
                    <a:pt x="1390" y="175"/>
                  </a:moveTo>
                  <a:cubicBezTo>
                    <a:pt x="1390" y="36"/>
                    <a:pt x="1390" y="36"/>
                    <a:pt x="1390" y="36"/>
                  </a:cubicBezTo>
                  <a:cubicBezTo>
                    <a:pt x="1390" y="16"/>
                    <a:pt x="1373" y="0"/>
                    <a:pt x="1354" y="0"/>
                  </a:cubicBezTo>
                  <a:cubicBezTo>
                    <a:pt x="1334" y="0"/>
                    <a:pt x="1318" y="16"/>
                    <a:pt x="1318" y="36"/>
                  </a:cubicBezTo>
                  <a:cubicBezTo>
                    <a:pt x="1318" y="175"/>
                    <a:pt x="1318" y="175"/>
                    <a:pt x="1318" y="175"/>
                  </a:cubicBezTo>
                  <a:cubicBezTo>
                    <a:pt x="1282" y="189"/>
                    <a:pt x="1258" y="224"/>
                    <a:pt x="1258" y="264"/>
                  </a:cubicBezTo>
                  <a:cubicBezTo>
                    <a:pt x="1258" y="558"/>
                    <a:pt x="1258" y="558"/>
                    <a:pt x="1258" y="558"/>
                  </a:cubicBezTo>
                  <a:cubicBezTo>
                    <a:pt x="1258" y="578"/>
                    <a:pt x="1274" y="594"/>
                    <a:pt x="1294" y="594"/>
                  </a:cubicBezTo>
                  <a:cubicBezTo>
                    <a:pt x="1318" y="594"/>
                    <a:pt x="1318" y="594"/>
                    <a:pt x="1318" y="594"/>
                  </a:cubicBezTo>
                  <a:cubicBezTo>
                    <a:pt x="1318" y="1318"/>
                    <a:pt x="1318" y="1318"/>
                    <a:pt x="1318" y="1318"/>
                  </a:cubicBezTo>
                  <a:cubicBezTo>
                    <a:pt x="1318" y="1501"/>
                    <a:pt x="1169" y="1650"/>
                    <a:pt x="986" y="1650"/>
                  </a:cubicBezTo>
                  <a:cubicBezTo>
                    <a:pt x="808" y="1650"/>
                    <a:pt x="662" y="1509"/>
                    <a:pt x="655" y="1332"/>
                  </a:cubicBezTo>
                  <a:cubicBezTo>
                    <a:pt x="786" y="1332"/>
                    <a:pt x="786" y="1332"/>
                    <a:pt x="786" y="1332"/>
                  </a:cubicBezTo>
                  <a:cubicBezTo>
                    <a:pt x="786" y="1353"/>
                    <a:pt x="786" y="1353"/>
                    <a:pt x="786" y="1353"/>
                  </a:cubicBezTo>
                  <a:cubicBezTo>
                    <a:pt x="786" y="1457"/>
                    <a:pt x="871" y="1542"/>
                    <a:pt x="975" y="1542"/>
                  </a:cubicBezTo>
                  <a:cubicBezTo>
                    <a:pt x="1079" y="1542"/>
                    <a:pt x="1164" y="1457"/>
                    <a:pt x="1164" y="1353"/>
                  </a:cubicBezTo>
                  <a:cubicBezTo>
                    <a:pt x="1164" y="594"/>
                    <a:pt x="1164" y="594"/>
                    <a:pt x="1164" y="594"/>
                  </a:cubicBezTo>
                  <a:cubicBezTo>
                    <a:pt x="1188" y="594"/>
                    <a:pt x="1188" y="594"/>
                    <a:pt x="1188" y="594"/>
                  </a:cubicBezTo>
                  <a:cubicBezTo>
                    <a:pt x="1208" y="594"/>
                    <a:pt x="1224" y="578"/>
                    <a:pt x="1224" y="558"/>
                  </a:cubicBezTo>
                  <a:cubicBezTo>
                    <a:pt x="1224" y="264"/>
                    <a:pt x="1224" y="264"/>
                    <a:pt x="1224" y="264"/>
                  </a:cubicBezTo>
                  <a:cubicBezTo>
                    <a:pt x="1224" y="224"/>
                    <a:pt x="1199" y="189"/>
                    <a:pt x="1164" y="175"/>
                  </a:cubicBezTo>
                  <a:cubicBezTo>
                    <a:pt x="1164" y="36"/>
                    <a:pt x="1164" y="36"/>
                    <a:pt x="1164" y="36"/>
                  </a:cubicBezTo>
                  <a:cubicBezTo>
                    <a:pt x="1164" y="16"/>
                    <a:pt x="1148" y="0"/>
                    <a:pt x="1128" y="0"/>
                  </a:cubicBezTo>
                  <a:cubicBezTo>
                    <a:pt x="1108" y="0"/>
                    <a:pt x="1092" y="16"/>
                    <a:pt x="1092" y="36"/>
                  </a:cubicBezTo>
                  <a:cubicBezTo>
                    <a:pt x="1092" y="175"/>
                    <a:pt x="1092" y="175"/>
                    <a:pt x="1092" y="175"/>
                  </a:cubicBezTo>
                  <a:cubicBezTo>
                    <a:pt x="1057" y="189"/>
                    <a:pt x="1032" y="224"/>
                    <a:pt x="1032" y="264"/>
                  </a:cubicBezTo>
                  <a:cubicBezTo>
                    <a:pt x="1032" y="558"/>
                    <a:pt x="1032" y="558"/>
                    <a:pt x="1032" y="558"/>
                  </a:cubicBezTo>
                  <a:cubicBezTo>
                    <a:pt x="1032" y="578"/>
                    <a:pt x="1048" y="594"/>
                    <a:pt x="1068" y="594"/>
                  </a:cubicBezTo>
                  <a:cubicBezTo>
                    <a:pt x="1092" y="594"/>
                    <a:pt x="1092" y="594"/>
                    <a:pt x="1092" y="594"/>
                  </a:cubicBezTo>
                  <a:cubicBezTo>
                    <a:pt x="1092" y="1353"/>
                    <a:pt x="1092" y="1353"/>
                    <a:pt x="1092" y="1353"/>
                  </a:cubicBezTo>
                  <a:cubicBezTo>
                    <a:pt x="1092" y="1417"/>
                    <a:pt x="1040" y="1470"/>
                    <a:pt x="975" y="1470"/>
                  </a:cubicBezTo>
                  <a:cubicBezTo>
                    <a:pt x="910" y="1470"/>
                    <a:pt x="858" y="1417"/>
                    <a:pt x="858" y="1353"/>
                  </a:cubicBezTo>
                  <a:cubicBezTo>
                    <a:pt x="858" y="1328"/>
                    <a:pt x="858" y="1328"/>
                    <a:pt x="858" y="1328"/>
                  </a:cubicBezTo>
                  <a:cubicBezTo>
                    <a:pt x="930" y="1312"/>
                    <a:pt x="984" y="1247"/>
                    <a:pt x="984" y="1170"/>
                  </a:cubicBezTo>
                  <a:cubicBezTo>
                    <a:pt x="984" y="163"/>
                    <a:pt x="984" y="163"/>
                    <a:pt x="984" y="163"/>
                  </a:cubicBezTo>
                  <a:cubicBezTo>
                    <a:pt x="984" y="73"/>
                    <a:pt x="911" y="0"/>
                    <a:pt x="822" y="0"/>
                  </a:cubicBezTo>
                  <a:cubicBezTo>
                    <a:pt x="163" y="0"/>
                    <a:pt x="163" y="0"/>
                    <a:pt x="163" y="0"/>
                  </a:cubicBezTo>
                  <a:cubicBezTo>
                    <a:pt x="73" y="0"/>
                    <a:pt x="0" y="73"/>
                    <a:pt x="0" y="163"/>
                  </a:cubicBezTo>
                  <a:cubicBezTo>
                    <a:pt x="0" y="1170"/>
                    <a:pt x="0" y="1170"/>
                    <a:pt x="0" y="1170"/>
                  </a:cubicBezTo>
                  <a:cubicBezTo>
                    <a:pt x="0" y="1259"/>
                    <a:pt x="73" y="1332"/>
                    <a:pt x="163" y="1332"/>
                  </a:cubicBezTo>
                  <a:cubicBezTo>
                    <a:pt x="583" y="1332"/>
                    <a:pt x="583" y="1332"/>
                    <a:pt x="583" y="1332"/>
                  </a:cubicBezTo>
                  <a:cubicBezTo>
                    <a:pt x="590" y="1548"/>
                    <a:pt x="768" y="1722"/>
                    <a:pt x="986" y="1722"/>
                  </a:cubicBezTo>
                  <a:cubicBezTo>
                    <a:pt x="1209" y="1722"/>
                    <a:pt x="1390" y="1541"/>
                    <a:pt x="1390" y="1318"/>
                  </a:cubicBezTo>
                  <a:cubicBezTo>
                    <a:pt x="1390" y="594"/>
                    <a:pt x="1390" y="594"/>
                    <a:pt x="1390" y="594"/>
                  </a:cubicBezTo>
                  <a:cubicBezTo>
                    <a:pt x="1414" y="594"/>
                    <a:pt x="1414" y="594"/>
                    <a:pt x="1414" y="594"/>
                  </a:cubicBezTo>
                  <a:cubicBezTo>
                    <a:pt x="1433" y="594"/>
                    <a:pt x="1450" y="578"/>
                    <a:pt x="1450" y="558"/>
                  </a:cubicBezTo>
                  <a:cubicBezTo>
                    <a:pt x="1450" y="264"/>
                    <a:pt x="1450" y="264"/>
                    <a:pt x="1450" y="264"/>
                  </a:cubicBezTo>
                  <a:cubicBezTo>
                    <a:pt x="1450" y="224"/>
                    <a:pt x="1425" y="189"/>
                    <a:pt x="1390" y="175"/>
                  </a:cubicBezTo>
                  <a:close/>
                  <a:moveTo>
                    <a:pt x="1152" y="264"/>
                  </a:moveTo>
                  <a:cubicBezTo>
                    <a:pt x="1152" y="522"/>
                    <a:pt x="1152" y="522"/>
                    <a:pt x="1152" y="522"/>
                  </a:cubicBezTo>
                  <a:cubicBezTo>
                    <a:pt x="1104" y="522"/>
                    <a:pt x="1104" y="522"/>
                    <a:pt x="1104" y="522"/>
                  </a:cubicBezTo>
                  <a:cubicBezTo>
                    <a:pt x="1104" y="264"/>
                    <a:pt x="1104" y="264"/>
                    <a:pt x="1104" y="264"/>
                  </a:cubicBezTo>
                  <a:cubicBezTo>
                    <a:pt x="1104" y="251"/>
                    <a:pt x="1115" y="240"/>
                    <a:pt x="1128" y="240"/>
                  </a:cubicBezTo>
                  <a:cubicBezTo>
                    <a:pt x="1142" y="240"/>
                    <a:pt x="1152" y="251"/>
                    <a:pt x="1152" y="264"/>
                  </a:cubicBezTo>
                  <a:close/>
                  <a:moveTo>
                    <a:pt x="72" y="1170"/>
                  </a:moveTo>
                  <a:cubicBezTo>
                    <a:pt x="72" y="163"/>
                    <a:pt x="72" y="163"/>
                    <a:pt x="72" y="163"/>
                  </a:cubicBezTo>
                  <a:cubicBezTo>
                    <a:pt x="72" y="113"/>
                    <a:pt x="113" y="72"/>
                    <a:pt x="163" y="72"/>
                  </a:cubicBezTo>
                  <a:cubicBezTo>
                    <a:pt x="822" y="72"/>
                    <a:pt x="822" y="72"/>
                    <a:pt x="822" y="72"/>
                  </a:cubicBezTo>
                  <a:cubicBezTo>
                    <a:pt x="872" y="72"/>
                    <a:pt x="912" y="113"/>
                    <a:pt x="912" y="163"/>
                  </a:cubicBezTo>
                  <a:cubicBezTo>
                    <a:pt x="912" y="1170"/>
                    <a:pt x="912" y="1170"/>
                    <a:pt x="912" y="1170"/>
                  </a:cubicBezTo>
                  <a:cubicBezTo>
                    <a:pt x="912" y="1219"/>
                    <a:pt x="872" y="1260"/>
                    <a:pt x="822" y="1260"/>
                  </a:cubicBezTo>
                  <a:cubicBezTo>
                    <a:pt x="163" y="1260"/>
                    <a:pt x="163" y="1260"/>
                    <a:pt x="163" y="1260"/>
                  </a:cubicBezTo>
                  <a:cubicBezTo>
                    <a:pt x="113" y="1260"/>
                    <a:pt x="72" y="1219"/>
                    <a:pt x="72" y="1170"/>
                  </a:cubicBezTo>
                  <a:close/>
                  <a:moveTo>
                    <a:pt x="1378" y="264"/>
                  </a:moveTo>
                  <a:cubicBezTo>
                    <a:pt x="1378" y="522"/>
                    <a:pt x="1378" y="522"/>
                    <a:pt x="1378" y="522"/>
                  </a:cubicBezTo>
                  <a:cubicBezTo>
                    <a:pt x="1330" y="522"/>
                    <a:pt x="1330" y="522"/>
                    <a:pt x="1330" y="522"/>
                  </a:cubicBezTo>
                  <a:cubicBezTo>
                    <a:pt x="1330" y="264"/>
                    <a:pt x="1330" y="264"/>
                    <a:pt x="1330" y="264"/>
                  </a:cubicBezTo>
                  <a:cubicBezTo>
                    <a:pt x="1330" y="251"/>
                    <a:pt x="1340" y="240"/>
                    <a:pt x="1354" y="240"/>
                  </a:cubicBezTo>
                  <a:cubicBezTo>
                    <a:pt x="1367" y="240"/>
                    <a:pt x="1378" y="251"/>
                    <a:pt x="1378" y="264"/>
                  </a:cubicBezTo>
                  <a:close/>
                </a:path>
              </a:pathLst>
            </a:custGeom>
            <a:solidFill>
              <a:srgbClr val="215D65"/>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853" name="Google Shape;853;p28"/>
            <p:cNvSpPr/>
            <p:nvPr/>
          </p:nvSpPr>
          <p:spPr>
            <a:xfrm>
              <a:off x="1492" y="3972"/>
              <a:ext cx="80" cy="80"/>
            </a:xfrm>
            <a:custGeom>
              <a:rect b="b" l="l" r="r" t="t"/>
              <a:pathLst>
                <a:path extrusionOk="0" h="162" w="162">
                  <a:moveTo>
                    <a:pt x="117" y="126"/>
                  </a:moveTo>
                  <a:cubicBezTo>
                    <a:pt x="117" y="117"/>
                    <a:pt x="117" y="117"/>
                    <a:pt x="117" y="117"/>
                  </a:cubicBezTo>
                  <a:cubicBezTo>
                    <a:pt x="126" y="117"/>
                    <a:pt x="126" y="117"/>
                    <a:pt x="126" y="117"/>
                  </a:cubicBezTo>
                  <a:cubicBezTo>
                    <a:pt x="146" y="117"/>
                    <a:pt x="162" y="101"/>
                    <a:pt x="162" y="81"/>
                  </a:cubicBezTo>
                  <a:cubicBezTo>
                    <a:pt x="162" y="61"/>
                    <a:pt x="146" y="45"/>
                    <a:pt x="126" y="45"/>
                  </a:cubicBezTo>
                  <a:cubicBezTo>
                    <a:pt x="117" y="45"/>
                    <a:pt x="117" y="45"/>
                    <a:pt x="117" y="45"/>
                  </a:cubicBezTo>
                  <a:cubicBezTo>
                    <a:pt x="117" y="36"/>
                    <a:pt x="117" y="36"/>
                    <a:pt x="117" y="36"/>
                  </a:cubicBezTo>
                  <a:cubicBezTo>
                    <a:pt x="117" y="16"/>
                    <a:pt x="101" y="0"/>
                    <a:pt x="81" y="0"/>
                  </a:cubicBezTo>
                  <a:cubicBezTo>
                    <a:pt x="61" y="0"/>
                    <a:pt x="45" y="16"/>
                    <a:pt x="45" y="36"/>
                  </a:cubicBezTo>
                  <a:cubicBezTo>
                    <a:pt x="45" y="45"/>
                    <a:pt x="45" y="45"/>
                    <a:pt x="45" y="45"/>
                  </a:cubicBezTo>
                  <a:cubicBezTo>
                    <a:pt x="36" y="45"/>
                    <a:pt x="36" y="45"/>
                    <a:pt x="36" y="45"/>
                  </a:cubicBezTo>
                  <a:cubicBezTo>
                    <a:pt x="16" y="45"/>
                    <a:pt x="0" y="61"/>
                    <a:pt x="0" y="81"/>
                  </a:cubicBezTo>
                  <a:cubicBezTo>
                    <a:pt x="0" y="101"/>
                    <a:pt x="16" y="117"/>
                    <a:pt x="36" y="117"/>
                  </a:cubicBezTo>
                  <a:cubicBezTo>
                    <a:pt x="45" y="117"/>
                    <a:pt x="45" y="117"/>
                    <a:pt x="45" y="117"/>
                  </a:cubicBezTo>
                  <a:cubicBezTo>
                    <a:pt x="45" y="126"/>
                    <a:pt x="45" y="126"/>
                    <a:pt x="45" y="126"/>
                  </a:cubicBezTo>
                  <a:cubicBezTo>
                    <a:pt x="45" y="146"/>
                    <a:pt x="61" y="162"/>
                    <a:pt x="81" y="162"/>
                  </a:cubicBezTo>
                  <a:cubicBezTo>
                    <a:pt x="101" y="162"/>
                    <a:pt x="117" y="146"/>
                    <a:pt x="117" y="126"/>
                  </a:cubicBezTo>
                  <a:close/>
                </a:path>
              </a:pathLst>
            </a:custGeom>
            <a:solidFill>
              <a:srgbClr val="215D65"/>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854" name="Google Shape;854;p28"/>
            <p:cNvSpPr/>
            <p:nvPr/>
          </p:nvSpPr>
          <p:spPr>
            <a:xfrm>
              <a:off x="1404" y="3994"/>
              <a:ext cx="80" cy="36"/>
            </a:xfrm>
            <a:custGeom>
              <a:rect b="b" l="l" r="r" t="t"/>
              <a:pathLst>
                <a:path extrusionOk="0" h="72" w="162">
                  <a:moveTo>
                    <a:pt x="126" y="0"/>
                  </a:moveTo>
                  <a:cubicBezTo>
                    <a:pt x="36" y="0"/>
                    <a:pt x="36" y="0"/>
                    <a:pt x="36" y="0"/>
                  </a:cubicBezTo>
                  <a:cubicBezTo>
                    <a:pt x="16" y="0"/>
                    <a:pt x="0" y="16"/>
                    <a:pt x="0" y="36"/>
                  </a:cubicBezTo>
                  <a:cubicBezTo>
                    <a:pt x="0" y="56"/>
                    <a:pt x="16" y="72"/>
                    <a:pt x="36" y="72"/>
                  </a:cubicBezTo>
                  <a:cubicBezTo>
                    <a:pt x="126" y="72"/>
                    <a:pt x="126" y="72"/>
                    <a:pt x="126" y="72"/>
                  </a:cubicBezTo>
                  <a:cubicBezTo>
                    <a:pt x="145" y="72"/>
                    <a:pt x="162" y="56"/>
                    <a:pt x="162" y="36"/>
                  </a:cubicBezTo>
                  <a:cubicBezTo>
                    <a:pt x="162" y="16"/>
                    <a:pt x="145" y="0"/>
                    <a:pt x="126" y="0"/>
                  </a:cubicBezTo>
                  <a:close/>
                </a:path>
              </a:pathLst>
            </a:custGeom>
            <a:solidFill>
              <a:srgbClr val="215D65"/>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grpSp>
      <p:grpSp>
        <p:nvGrpSpPr>
          <p:cNvPr id="855" name="Google Shape;855;p28"/>
          <p:cNvGrpSpPr/>
          <p:nvPr/>
        </p:nvGrpSpPr>
        <p:grpSpPr>
          <a:xfrm>
            <a:off x="6955005" y="4743873"/>
            <a:ext cx="694809" cy="693081"/>
            <a:chOff x="2621" y="3364"/>
            <a:chExt cx="1206" cy="1203"/>
          </a:xfrm>
        </p:grpSpPr>
        <p:sp>
          <p:nvSpPr>
            <p:cNvPr id="856" name="Google Shape;856;p28"/>
            <p:cNvSpPr/>
            <p:nvPr/>
          </p:nvSpPr>
          <p:spPr>
            <a:xfrm>
              <a:off x="3045" y="3853"/>
              <a:ext cx="292" cy="291"/>
            </a:xfrm>
            <a:custGeom>
              <a:rect b="b" l="l" r="r" t="t"/>
              <a:pathLst>
                <a:path extrusionOk="0" h="497" w="497">
                  <a:moveTo>
                    <a:pt x="249" y="0"/>
                  </a:moveTo>
                  <a:cubicBezTo>
                    <a:pt x="112" y="0"/>
                    <a:pt x="0" y="111"/>
                    <a:pt x="0" y="248"/>
                  </a:cubicBezTo>
                  <a:cubicBezTo>
                    <a:pt x="0" y="385"/>
                    <a:pt x="112" y="497"/>
                    <a:pt x="249" y="497"/>
                  </a:cubicBezTo>
                  <a:cubicBezTo>
                    <a:pt x="385" y="497"/>
                    <a:pt x="497" y="385"/>
                    <a:pt x="497" y="248"/>
                  </a:cubicBezTo>
                  <a:cubicBezTo>
                    <a:pt x="497" y="111"/>
                    <a:pt x="385" y="0"/>
                    <a:pt x="249" y="0"/>
                  </a:cubicBezTo>
                  <a:close/>
                  <a:moveTo>
                    <a:pt x="249" y="416"/>
                  </a:moveTo>
                  <a:cubicBezTo>
                    <a:pt x="156" y="416"/>
                    <a:pt x="80" y="341"/>
                    <a:pt x="80" y="248"/>
                  </a:cubicBezTo>
                  <a:cubicBezTo>
                    <a:pt x="80" y="155"/>
                    <a:pt x="156" y="80"/>
                    <a:pt x="249" y="80"/>
                  </a:cubicBezTo>
                  <a:cubicBezTo>
                    <a:pt x="341" y="80"/>
                    <a:pt x="417" y="155"/>
                    <a:pt x="417" y="248"/>
                  </a:cubicBezTo>
                  <a:cubicBezTo>
                    <a:pt x="417" y="341"/>
                    <a:pt x="341" y="416"/>
                    <a:pt x="249" y="416"/>
                  </a:cubicBezTo>
                  <a:close/>
                </a:path>
              </a:pathLst>
            </a:custGeom>
            <a:solidFill>
              <a:srgbClr val="215D65"/>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857" name="Google Shape;857;p28"/>
            <p:cNvSpPr/>
            <p:nvPr/>
          </p:nvSpPr>
          <p:spPr>
            <a:xfrm>
              <a:off x="2866" y="3975"/>
              <a:ext cx="47" cy="48"/>
            </a:xfrm>
            <a:custGeom>
              <a:rect b="b" l="l" r="r" t="t"/>
              <a:pathLst>
                <a:path extrusionOk="0" h="82" w="80">
                  <a:moveTo>
                    <a:pt x="40" y="0"/>
                  </a:moveTo>
                  <a:cubicBezTo>
                    <a:pt x="18" y="0"/>
                    <a:pt x="0" y="18"/>
                    <a:pt x="0" y="40"/>
                  </a:cubicBezTo>
                  <a:cubicBezTo>
                    <a:pt x="0" y="42"/>
                    <a:pt x="0" y="42"/>
                    <a:pt x="0" y="42"/>
                  </a:cubicBezTo>
                  <a:cubicBezTo>
                    <a:pt x="0" y="64"/>
                    <a:pt x="18" y="82"/>
                    <a:pt x="40" y="82"/>
                  </a:cubicBezTo>
                  <a:cubicBezTo>
                    <a:pt x="62" y="82"/>
                    <a:pt x="80" y="64"/>
                    <a:pt x="80" y="42"/>
                  </a:cubicBezTo>
                  <a:cubicBezTo>
                    <a:pt x="80" y="40"/>
                    <a:pt x="80" y="40"/>
                    <a:pt x="80" y="40"/>
                  </a:cubicBezTo>
                  <a:cubicBezTo>
                    <a:pt x="80" y="18"/>
                    <a:pt x="62" y="0"/>
                    <a:pt x="40" y="0"/>
                  </a:cubicBezTo>
                  <a:close/>
                </a:path>
              </a:pathLst>
            </a:custGeom>
            <a:solidFill>
              <a:srgbClr val="215D65"/>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858" name="Google Shape;858;p28"/>
            <p:cNvSpPr/>
            <p:nvPr/>
          </p:nvSpPr>
          <p:spPr>
            <a:xfrm>
              <a:off x="2882" y="3670"/>
              <a:ext cx="252" cy="248"/>
            </a:xfrm>
            <a:custGeom>
              <a:rect b="b" l="l" r="r" t="t"/>
              <a:pathLst>
                <a:path extrusionOk="0" h="424" w="429">
                  <a:moveTo>
                    <a:pt x="423" y="56"/>
                  </a:moveTo>
                  <a:cubicBezTo>
                    <a:pt x="417" y="35"/>
                    <a:pt x="395" y="23"/>
                    <a:pt x="374" y="29"/>
                  </a:cubicBezTo>
                  <a:cubicBezTo>
                    <a:pt x="349" y="36"/>
                    <a:pt x="326" y="44"/>
                    <a:pt x="303" y="54"/>
                  </a:cubicBezTo>
                  <a:cubicBezTo>
                    <a:pt x="304" y="51"/>
                    <a:pt x="304" y="48"/>
                    <a:pt x="304" y="44"/>
                  </a:cubicBezTo>
                  <a:cubicBezTo>
                    <a:pt x="305" y="40"/>
                    <a:pt x="305" y="40"/>
                    <a:pt x="305" y="40"/>
                  </a:cubicBezTo>
                  <a:cubicBezTo>
                    <a:pt x="305" y="18"/>
                    <a:pt x="287" y="0"/>
                    <a:pt x="265" y="0"/>
                  </a:cubicBezTo>
                  <a:cubicBezTo>
                    <a:pt x="265" y="0"/>
                    <a:pt x="265" y="0"/>
                    <a:pt x="264" y="0"/>
                  </a:cubicBezTo>
                  <a:cubicBezTo>
                    <a:pt x="243" y="0"/>
                    <a:pt x="225" y="17"/>
                    <a:pt x="224" y="39"/>
                  </a:cubicBezTo>
                  <a:cubicBezTo>
                    <a:pt x="224" y="43"/>
                    <a:pt x="224" y="43"/>
                    <a:pt x="224" y="43"/>
                  </a:cubicBezTo>
                  <a:cubicBezTo>
                    <a:pt x="224" y="60"/>
                    <a:pt x="235" y="75"/>
                    <a:pt x="251" y="81"/>
                  </a:cubicBezTo>
                  <a:cubicBezTo>
                    <a:pt x="139" y="145"/>
                    <a:pt x="52" y="247"/>
                    <a:pt x="7" y="370"/>
                  </a:cubicBezTo>
                  <a:cubicBezTo>
                    <a:pt x="0" y="391"/>
                    <a:pt x="10" y="414"/>
                    <a:pt x="31" y="422"/>
                  </a:cubicBezTo>
                  <a:cubicBezTo>
                    <a:pt x="36" y="423"/>
                    <a:pt x="40" y="424"/>
                    <a:pt x="45" y="424"/>
                  </a:cubicBezTo>
                  <a:cubicBezTo>
                    <a:pt x="61" y="424"/>
                    <a:pt x="76" y="414"/>
                    <a:pt x="82" y="398"/>
                  </a:cubicBezTo>
                  <a:cubicBezTo>
                    <a:pt x="134" y="256"/>
                    <a:pt x="251" y="147"/>
                    <a:pt x="396" y="106"/>
                  </a:cubicBezTo>
                  <a:cubicBezTo>
                    <a:pt x="417" y="100"/>
                    <a:pt x="429" y="77"/>
                    <a:pt x="423" y="56"/>
                  </a:cubicBezTo>
                  <a:close/>
                </a:path>
              </a:pathLst>
            </a:custGeom>
            <a:solidFill>
              <a:srgbClr val="215D65"/>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859" name="Google Shape;859;p28"/>
            <p:cNvSpPr/>
            <p:nvPr/>
          </p:nvSpPr>
          <p:spPr>
            <a:xfrm>
              <a:off x="2621" y="3364"/>
              <a:ext cx="1206" cy="1203"/>
            </a:xfrm>
            <a:custGeom>
              <a:rect b="b" l="l" r="r" t="t"/>
              <a:pathLst>
                <a:path extrusionOk="0" h="2050" w="2051">
                  <a:moveTo>
                    <a:pt x="2047" y="982"/>
                  </a:moveTo>
                  <a:cubicBezTo>
                    <a:pt x="2031" y="795"/>
                    <a:pt x="1964" y="614"/>
                    <a:pt x="1856" y="460"/>
                  </a:cubicBezTo>
                  <a:cubicBezTo>
                    <a:pt x="1844" y="442"/>
                    <a:pt x="1819" y="438"/>
                    <a:pt x="1801" y="450"/>
                  </a:cubicBezTo>
                  <a:cubicBezTo>
                    <a:pt x="1782" y="463"/>
                    <a:pt x="1778" y="488"/>
                    <a:pt x="1791" y="506"/>
                  </a:cubicBezTo>
                  <a:cubicBezTo>
                    <a:pt x="1891" y="649"/>
                    <a:pt x="1952" y="816"/>
                    <a:pt x="1968" y="989"/>
                  </a:cubicBezTo>
                  <a:cubicBezTo>
                    <a:pt x="1969" y="1003"/>
                    <a:pt x="1965" y="1015"/>
                    <a:pt x="1956" y="1025"/>
                  </a:cubicBezTo>
                  <a:cubicBezTo>
                    <a:pt x="1947" y="1035"/>
                    <a:pt x="1935" y="1040"/>
                    <a:pt x="1922" y="1040"/>
                  </a:cubicBezTo>
                  <a:cubicBezTo>
                    <a:pt x="1499" y="1040"/>
                    <a:pt x="1499" y="1040"/>
                    <a:pt x="1499" y="1040"/>
                  </a:cubicBezTo>
                  <a:cubicBezTo>
                    <a:pt x="1476" y="1040"/>
                    <a:pt x="1457" y="1024"/>
                    <a:pt x="1453" y="1002"/>
                  </a:cubicBezTo>
                  <a:cubicBezTo>
                    <a:pt x="1419" y="793"/>
                    <a:pt x="1256" y="631"/>
                    <a:pt x="1048" y="597"/>
                  </a:cubicBezTo>
                  <a:cubicBezTo>
                    <a:pt x="1026" y="594"/>
                    <a:pt x="1010" y="574"/>
                    <a:pt x="1010" y="552"/>
                  </a:cubicBezTo>
                  <a:cubicBezTo>
                    <a:pt x="1010" y="129"/>
                    <a:pt x="1010" y="129"/>
                    <a:pt x="1010" y="129"/>
                  </a:cubicBezTo>
                  <a:cubicBezTo>
                    <a:pt x="1010" y="116"/>
                    <a:pt x="1015" y="103"/>
                    <a:pt x="1025" y="95"/>
                  </a:cubicBezTo>
                  <a:cubicBezTo>
                    <a:pt x="1034" y="86"/>
                    <a:pt x="1047" y="81"/>
                    <a:pt x="1060" y="83"/>
                  </a:cubicBezTo>
                  <a:cubicBezTo>
                    <a:pt x="1241" y="99"/>
                    <a:pt x="1415" y="164"/>
                    <a:pt x="1562" y="272"/>
                  </a:cubicBezTo>
                  <a:cubicBezTo>
                    <a:pt x="1579" y="285"/>
                    <a:pt x="1604" y="281"/>
                    <a:pt x="1618" y="263"/>
                  </a:cubicBezTo>
                  <a:cubicBezTo>
                    <a:pt x="1631" y="246"/>
                    <a:pt x="1627" y="220"/>
                    <a:pt x="1609" y="207"/>
                  </a:cubicBezTo>
                  <a:cubicBezTo>
                    <a:pt x="1450" y="91"/>
                    <a:pt x="1263" y="20"/>
                    <a:pt x="1067" y="3"/>
                  </a:cubicBezTo>
                  <a:cubicBezTo>
                    <a:pt x="1032" y="0"/>
                    <a:pt x="997" y="12"/>
                    <a:pt x="971" y="36"/>
                  </a:cubicBezTo>
                  <a:cubicBezTo>
                    <a:pt x="949" y="55"/>
                    <a:pt x="935" y="82"/>
                    <a:pt x="931" y="111"/>
                  </a:cubicBezTo>
                  <a:cubicBezTo>
                    <a:pt x="686" y="121"/>
                    <a:pt x="458" y="221"/>
                    <a:pt x="284" y="395"/>
                  </a:cubicBezTo>
                  <a:cubicBezTo>
                    <a:pt x="101" y="578"/>
                    <a:pt x="0" y="821"/>
                    <a:pt x="0" y="1080"/>
                  </a:cubicBezTo>
                  <a:cubicBezTo>
                    <a:pt x="0" y="1339"/>
                    <a:pt x="101" y="1583"/>
                    <a:pt x="284" y="1766"/>
                  </a:cubicBezTo>
                  <a:cubicBezTo>
                    <a:pt x="467" y="1949"/>
                    <a:pt x="711" y="2050"/>
                    <a:pt x="970" y="2050"/>
                  </a:cubicBezTo>
                  <a:cubicBezTo>
                    <a:pt x="1411" y="2050"/>
                    <a:pt x="1797" y="1751"/>
                    <a:pt x="1908" y="1324"/>
                  </a:cubicBezTo>
                  <a:cubicBezTo>
                    <a:pt x="1914" y="1303"/>
                    <a:pt x="1901" y="1281"/>
                    <a:pt x="1879" y="1275"/>
                  </a:cubicBezTo>
                  <a:cubicBezTo>
                    <a:pt x="1858" y="1270"/>
                    <a:pt x="1836" y="1283"/>
                    <a:pt x="1831" y="1304"/>
                  </a:cubicBezTo>
                  <a:cubicBezTo>
                    <a:pt x="1820" y="1346"/>
                    <a:pt x="1806" y="1386"/>
                    <a:pt x="1790" y="1425"/>
                  </a:cubicBezTo>
                  <a:cubicBezTo>
                    <a:pt x="1783" y="1410"/>
                    <a:pt x="1768" y="1401"/>
                    <a:pt x="1751" y="1402"/>
                  </a:cubicBezTo>
                  <a:cubicBezTo>
                    <a:pt x="1729" y="1404"/>
                    <a:pt x="1712" y="1423"/>
                    <a:pt x="1714" y="1445"/>
                  </a:cubicBezTo>
                  <a:cubicBezTo>
                    <a:pt x="1714" y="1449"/>
                    <a:pt x="1714" y="1449"/>
                    <a:pt x="1714" y="1449"/>
                  </a:cubicBezTo>
                  <a:cubicBezTo>
                    <a:pt x="1716" y="1470"/>
                    <a:pt x="1733" y="1486"/>
                    <a:pt x="1754" y="1486"/>
                  </a:cubicBezTo>
                  <a:cubicBezTo>
                    <a:pt x="1755" y="1486"/>
                    <a:pt x="1756" y="1486"/>
                    <a:pt x="1757" y="1486"/>
                  </a:cubicBezTo>
                  <a:cubicBezTo>
                    <a:pt x="1758" y="1486"/>
                    <a:pt x="1760" y="1486"/>
                    <a:pt x="1762" y="1485"/>
                  </a:cubicBezTo>
                  <a:cubicBezTo>
                    <a:pt x="1612" y="1778"/>
                    <a:pt x="1309" y="1970"/>
                    <a:pt x="970" y="1970"/>
                  </a:cubicBezTo>
                  <a:cubicBezTo>
                    <a:pt x="681" y="1970"/>
                    <a:pt x="425" y="1832"/>
                    <a:pt x="262" y="1618"/>
                  </a:cubicBezTo>
                  <a:cubicBezTo>
                    <a:pt x="263" y="1618"/>
                    <a:pt x="263" y="1618"/>
                    <a:pt x="264" y="1618"/>
                  </a:cubicBezTo>
                  <a:cubicBezTo>
                    <a:pt x="279" y="1618"/>
                    <a:pt x="293" y="1610"/>
                    <a:pt x="300" y="1596"/>
                  </a:cubicBezTo>
                  <a:cubicBezTo>
                    <a:pt x="310" y="1576"/>
                    <a:pt x="301" y="1552"/>
                    <a:pt x="281" y="1542"/>
                  </a:cubicBezTo>
                  <a:cubicBezTo>
                    <a:pt x="278" y="1541"/>
                    <a:pt x="278" y="1541"/>
                    <a:pt x="278" y="1541"/>
                  </a:cubicBezTo>
                  <a:cubicBezTo>
                    <a:pt x="258" y="1531"/>
                    <a:pt x="234" y="1539"/>
                    <a:pt x="224" y="1559"/>
                  </a:cubicBezTo>
                  <a:cubicBezTo>
                    <a:pt x="224" y="1560"/>
                    <a:pt x="223" y="1561"/>
                    <a:pt x="223" y="1563"/>
                  </a:cubicBezTo>
                  <a:cubicBezTo>
                    <a:pt x="133" y="1424"/>
                    <a:pt x="80" y="1258"/>
                    <a:pt x="80" y="1080"/>
                  </a:cubicBezTo>
                  <a:cubicBezTo>
                    <a:pt x="80" y="603"/>
                    <a:pt x="458" y="213"/>
                    <a:pt x="930" y="192"/>
                  </a:cubicBezTo>
                  <a:cubicBezTo>
                    <a:pt x="930" y="552"/>
                    <a:pt x="930" y="552"/>
                    <a:pt x="930" y="552"/>
                  </a:cubicBezTo>
                  <a:cubicBezTo>
                    <a:pt x="930" y="614"/>
                    <a:pt x="974" y="666"/>
                    <a:pt x="1035" y="676"/>
                  </a:cubicBezTo>
                  <a:cubicBezTo>
                    <a:pt x="1210" y="704"/>
                    <a:pt x="1346" y="840"/>
                    <a:pt x="1374" y="1014"/>
                  </a:cubicBezTo>
                  <a:cubicBezTo>
                    <a:pt x="1381" y="1056"/>
                    <a:pt x="1406" y="1089"/>
                    <a:pt x="1442" y="1107"/>
                  </a:cubicBezTo>
                  <a:cubicBezTo>
                    <a:pt x="1428" y="1355"/>
                    <a:pt x="1221" y="1553"/>
                    <a:pt x="970" y="1553"/>
                  </a:cubicBezTo>
                  <a:cubicBezTo>
                    <a:pt x="775" y="1553"/>
                    <a:pt x="602" y="1436"/>
                    <a:pt x="530" y="1255"/>
                  </a:cubicBezTo>
                  <a:cubicBezTo>
                    <a:pt x="522" y="1235"/>
                    <a:pt x="499" y="1225"/>
                    <a:pt x="478" y="1233"/>
                  </a:cubicBezTo>
                  <a:cubicBezTo>
                    <a:pt x="458" y="1241"/>
                    <a:pt x="448" y="1264"/>
                    <a:pt x="456" y="1285"/>
                  </a:cubicBezTo>
                  <a:cubicBezTo>
                    <a:pt x="496" y="1386"/>
                    <a:pt x="566" y="1473"/>
                    <a:pt x="656" y="1535"/>
                  </a:cubicBezTo>
                  <a:cubicBezTo>
                    <a:pt x="748" y="1599"/>
                    <a:pt x="857" y="1633"/>
                    <a:pt x="970" y="1633"/>
                  </a:cubicBezTo>
                  <a:cubicBezTo>
                    <a:pt x="1261" y="1633"/>
                    <a:pt x="1500" y="1406"/>
                    <a:pt x="1521" y="1120"/>
                  </a:cubicBezTo>
                  <a:cubicBezTo>
                    <a:pt x="1592" y="1120"/>
                    <a:pt x="1592" y="1120"/>
                    <a:pt x="1592" y="1120"/>
                  </a:cubicBezTo>
                  <a:cubicBezTo>
                    <a:pt x="1587" y="1122"/>
                    <a:pt x="1583" y="1126"/>
                    <a:pt x="1579" y="1130"/>
                  </a:cubicBezTo>
                  <a:cubicBezTo>
                    <a:pt x="1565" y="1146"/>
                    <a:pt x="1567" y="1172"/>
                    <a:pt x="1583" y="1186"/>
                  </a:cubicBezTo>
                  <a:cubicBezTo>
                    <a:pt x="1584" y="1187"/>
                    <a:pt x="1585" y="1188"/>
                    <a:pt x="1586" y="1189"/>
                  </a:cubicBezTo>
                  <a:cubicBezTo>
                    <a:pt x="1594" y="1195"/>
                    <a:pt x="1603" y="1199"/>
                    <a:pt x="1613" y="1199"/>
                  </a:cubicBezTo>
                  <a:cubicBezTo>
                    <a:pt x="1624" y="1199"/>
                    <a:pt x="1635" y="1194"/>
                    <a:pt x="1643" y="1185"/>
                  </a:cubicBezTo>
                  <a:cubicBezTo>
                    <a:pt x="1657" y="1169"/>
                    <a:pt x="1656" y="1143"/>
                    <a:pt x="1639" y="1129"/>
                  </a:cubicBezTo>
                  <a:cubicBezTo>
                    <a:pt x="1638" y="1128"/>
                    <a:pt x="1637" y="1127"/>
                    <a:pt x="1636" y="1126"/>
                  </a:cubicBezTo>
                  <a:cubicBezTo>
                    <a:pt x="1633" y="1123"/>
                    <a:pt x="1631" y="1122"/>
                    <a:pt x="1628" y="1120"/>
                  </a:cubicBezTo>
                  <a:cubicBezTo>
                    <a:pt x="1922" y="1120"/>
                    <a:pt x="1922" y="1120"/>
                    <a:pt x="1922" y="1120"/>
                  </a:cubicBezTo>
                  <a:cubicBezTo>
                    <a:pt x="1957" y="1120"/>
                    <a:pt x="1991" y="1105"/>
                    <a:pt x="2015" y="1079"/>
                  </a:cubicBezTo>
                  <a:cubicBezTo>
                    <a:pt x="2039" y="1053"/>
                    <a:pt x="2051" y="1018"/>
                    <a:pt x="2047" y="982"/>
                  </a:cubicBezTo>
                  <a:close/>
                </a:path>
              </a:pathLst>
            </a:custGeom>
            <a:solidFill>
              <a:srgbClr val="215D65"/>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860" name="Google Shape;860;p28"/>
            <p:cNvSpPr/>
            <p:nvPr/>
          </p:nvSpPr>
          <p:spPr>
            <a:xfrm>
              <a:off x="3607" y="3549"/>
              <a:ext cx="53" cy="50"/>
            </a:xfrm>
            <a:custGeom>
              <a:rect b="b" l="l" r="r" t="t"/>
              <a:pathLst>
                <a:path extrusionOk="0" h="85" w="90">
                  <a:moveTo>
                    <a:pt x="74" y="17"/>
                  </a:moveTo>
                  <a:cubicBezTo>
                    <a:pt x="73" y="16"/>
                    <a:pt x="73" y="16"/>
                    <a:pt x="73" y="16"/>
                  </a:cubicBezTo>
                  <a:cubicBezTo>
                    <a:pt x="58" y="0"/>
                    <a:pt x="33" y="0"/>
                    <a:pt x="17" y="15"/>
                  </a:cubicBezTo>
                  <a:cubicBezTo>
                    <a:pt x="1" y="31"/>
                    <a:pt x="0" y="56"/>
                    <a:pt x="16" y="72"/>
                  </a:cubicBezTo>
                  <a:cubicBezTo>
                    <a:pt x="17" y="73"/>
                    <a:pt x="17" y="73"/>
                    <a:pt x="17" y="73"/>
                  </a:cubicBezTo>
                  <a:cubicBezTo>
                    <a:pt x="24" y="81"/>
                    <a:pt x="35" y="85"/>
                    <a:pt x="45" y="85"/>
                  </a:cubicBezTo>
                  <a:cubicBezTo>
                    <a:pt x="55" y="85"/>
                    <a:pt x="65" y="81"/>
                    <a:pt x="73" y="74"/>
                  </a:cubicBezTo>
                  <a:cubicBezTo>
                    <a:pt x="89" y="59"/>
                    <a:pt x="90" y="33"/>
                    <a:pt x="74" y="17"/>
                  </a:cubicBezTo>
                  <a:close/>
                </a:path>
              </a:pathLst>
            </a:custGeom>
            <a:solidFill>
              <a:srgbClr val="215D65"/>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861" name="Google Shape;861;p28"/>
            <p:cNvSpPr/>
            <p:nvPr/>
          </p:nvSpPr>
          <p:spPr>
            <a:xfrm>
              <a:off x="3250" y="3484"/>
              <a:ext cx="234" cy="220"/>
            </a:xfrm>
            <a:custGeom>
              <a:rect b="b" l="l" r="r" t="t"/>
              <a:pathLst>
                <a:path extrusionOk="0" h="374" w="398">
                  <a:moveTo>
                    <a:pt x="259" y="19"/>
                  </a:moveTo>
                  <a:cubicBezTo>
                    <a:pt x="214" y="0"/>
                    <a:pt x="164" y="0"/>
                    <a:pt x="118" y="19"/>
                  </a:cubicBezTo>
                  <a:cubicBezTo>
                    <a:pt x="73" y="38"/>
                    <a:pt x="37" y="73"/>
                    <a:pt x="18" y="119"/>
                  </a:cubicBezTo>
                  <a:cubicBezTo>
                    <a:pt x="0" y="164"/>
                    <a:pt x="0" y="214"/>
                    <a:pt x="18" y="260"/>
                  </a:cubicBezTo>
                  <a:cubicBezTo>
                    <a:pt x="37" y="305"/>
                    <a:pt x="73" y="341"/>
                    <a:pt x="118" y="360"/>
                  </a:cubicBezTo>
                  <a:cubicBezTo>
                    <a:pt x="141" y="369"/>
                    <a:pt x="165" y="374"/>
                    <a:pt x="189" y="374"/>
                  </a:cubicBezTo>
                  <a:cubicBezTo>
                    <a:pt x="213" y="374"/>
                    <a:pt x="236" y="369"/>
                    <a:pt x="259" y="360"/>
                  </a:cubicBezTo>
                  <a:cubicBezTo>
                    <a:pt x="305" y="341"/>
                    <a:pt x="340" y="305"/>
                    <a:pt x="359" y="260"/>
                  </a:cubicBezTo>
                  <a:cubicBezTo>
                    <a:pt x="398" y="166"/>
                    <a:pt x="353" y="58"/>
                    <a:pt x="259" y="19"/>
                  </a:cubicBezTo>
                  <a:close/>
                  <a:moveTo>
                    <a:pt x="285" y="229"/>
                  </a:moveTo>
                  <a:cubicBezTo>
                    <a:pt x="274" y="255"/>
                    <a:pt x="254" y="275"/>
                    <a:pt x="229" y="285"/>
                  </a:cubicBezTo>
                  <a:cubicBezTo>
                    <a:pt x="203" y="296"/>
                    <a:pt x="175" y="296"/>
                    <a:pt x="149" y="285"/>
                  </a:cubicBezTo>
                  <a:cubicBezTo>
                    <a:pt x="123" y="275"/>
                    <a:pt x="103" y="255"/>
                    <a:pt x="92" y="229"/>
                  </a:cubicBezTo>
                  <a:cubicBezTo>
                    <a:pt x="82" y="203"/>
                    <a:pt x="82" y="175"/>
                    <a:pt x="92" y="149"/>
                  </a:cubicBezTo>
                  <a:cubicBezTo>
                    <a:pt x="103" y="124"/>
                    <a:pt x="123" y="104"/>
                    <a:pt x="149" y="93"/>
                  </a:cubicBezTo>
                  <a:cubicBezTo>
                    <a:pt x="162" y="88"/>
                    <a:pt x="175" y="85"/>
                    <a:pt x="189" y="85"/>
                  </a:cubicBezTo>
                  <a:cubicBezTo>
                    <a:pt x="202" y="85"/>
                    <a:pt x="216" y="88"/>
                    <a:pt x="229" y="93"/>
                  </a:cubicBezTo>
                  <a:cubicBezTo>
                    <a:pt x="282" y="115"/>
                    <a:pt x="307" y="176"/>
                    <a:pt x="285" y="229"/>
                  </a:cubicBezTo>
                  <a:close/>
                </a:path>
              </a:pathLst>
            </a:custGeom>
            <a:solidFill>
              <a:srgbClr val="215D65"/>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862" name="Google Shape;862;p28"/>
            <p:cNvSpPr/>
            <p:nvPr/>
          </p:nvSpPr>
          <p:spPr>
            <a:xfrm>
              <a:off x="3473" y="3724"/>
              <a:ext cx="234" cy="218"/>
            </a:xfrm>
            <a:custGeom>
              <a:rect b="b" l="l" r="r" t="t"/>
              <a:pathLst>
                <a:path extrusionOk="0" h="373" w="398">
                  <a:moveTo>
                    <a:pt x="379" y="118"/>
                  </a:moveTo>
                  <a:cubicBezTo>
                    <a:pt x="361" y="73"/>
                    <a:pt x="325" y="37"/>
                    <a:pt x="280" y="18"/>
                  </a:cubicBezTo>
                  <a:cubicBezTo>
                    <a:pt x="234" y="0"/>
                    <a:pt x="184" y="0"/>
                    <a:pt x="139" y="18"/>
                  </a:cubicBezTo>
                  <a:cubicBezTo>
                    <a:pt x="45" y="57"/>
                    <a:pt x="0" y="165"/>
                    <a:pt x="39" y="259"/>
                  </a:cubicBezTo>
                  <a:cubicBezTo>
                    <a:pt x="68" y="330"/>
                    <a:pt x="137" y="373"/>
                    <a:pt x="209" y="373"/>
                  </a:cubicBezTo>
                  <a:cubicBezTo>
                    <a:pt x="233" y="373"/>
                    <a:pt x="257" y="368"/>
                    <a:pt x="280" y="359"/>
                  </a:cubicBezTo>
                  <a:cubicBezTo>
                    <a:pt x="325" y="340"/>
                    <a:pt x="361" y="305"/>
                    <a:pt x="379" y="259"/>
                  </a:cubicBezTo>
                  <a:cubicBezTo>
                    <a:pt x="398" y="214"/>
                    <a:pt x="398" y="164"/>
                    <a:pt x="379" y="118"/>
                  </a:cubicBezTo>
                  <a:close/>
                  <a:moveTo>
                    <a:pt x="305" y="229"/>
                  </a:moveTo>
                  <a:cubicBezTo>
                    <a:pt x="295" y="254"/>
                    <a:pt x="275" y="274"/>
                    <a:pt x="249" y="285"/>
                  </a:cubicBezTo>
                  <a:cubicBezTo>
                    <a:pt x="249" y="285"/>
                    <a:pt x="249" y="285"/>
                    <a:pt x="249" y="285"/>
                  </a:cubicBezTo>
                  <a:cubicBezTo>
                    <a:pt x="196" y="307"/>
                    <a:pt x="135" y="282"/>
                    <a:pt x="113" y="229"/>
                  </a:cubicBezTo>
                  <a:cubicBezTo>
                    <a:pt x="91" y="176"/>
                    <a:pt x="116" y="114"/>
                    <a:pt x="169" y="93"/>
                  </a:cubicBezTo>
                  <a:cubicBezTo>
                    <a:pt x="182" y="87"/>
                    <a:pt x="196" y="85"/>
                    <a:pt x="209" y="85"/>
                  </a:cubicBezTo>
                  <a:cubicBezTo>
                    <a:pt x="223" y="85"/>
                    <a:pt x="236" y="87"/>
                    <a:pt x="249" y="93"/>
                  </a:cubicBezTo>
                  <a:cubicBezTo>
                    <a:pt x="275" y="103"/>
                    <a:pt x="295" y="123"/>
                    <a:pt x="305" y="149"/>
                  </a:cubicBezTo>
                  <a:cubicBezTo>
                    <a:pt x="316" y="175"/>
                    <a:pt x="316" y="203"/>
                    <a:pt x="305" y="229"/>
                  </a:cubicBezTo>
                  <a:close/>
                </a:path>
              </a:pathLst>
            </a:custGeom>
            <a:solidFill>
              <a:srgbClr val="215D65"/>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863" name="Google Shape;863;p28"/>
            <p:cNvSpPr/>
            <p:nvPr/>
          </p:nvSpPr>
          <p:spPr>
            <a:xfrm>
              <a:off x="3380" y="3972"/>
              <a:ext cx="52" cy="50"/>
            </a:xfrm>
            <a:custGeom>
              <a:rect b="b" l="l" r="r" t="t"/>
              <a:pathLst>
                <a:path extrusionOk="0" h="85" w="88">
                  <a:moveTo>
                    <a:pt x="72" y="16"/>
                  </a:moveTo>
                  <a:cubicBezTo>
                    <a:pt x="57" y="0"/>
                    <a:pt x="31" y="0"/>
                    <a:pt x="16" y="16"/>
                  </a:cubicBezTo>
                  <a:cubicBezTo>
                    <a:pt x="15" y="17"/>
                    <a:pt x="15" y="17"/>
                    <a:pt x="15" y="17"/>
                  </a:cubicBezTo>
                  <a:cubicBezTo>
                    <a:pt x="0" y="32"/>
                    <a:pt x="0" y="58"/>
                    <a:pt x="15" y="73"/>
                  </a:cubicBezTo>
                  <a:cubicBezTo>
                    <a:pt x="23" y="81"/>
                    <a:pt x="33" y="85"/>
                    <a:pt x="44" y="85"/>
                  </a:cubicBezTo>
                  <a:cubicBezTo>
                    <a:pt x="54" y="85"/>
                    <a:pt x="64" y="81"/>
                    <a:pt x="72" y="73"/>
                  </a:cubicBezTo>
                  <a:cubicBezTo>
                    <a:pt x="72" y="73"/>
                    <a:pt x="72" y="73"/>
                    <a:pt x="72" y="73"/>
                  </a:cubicBezTo>
                  <a:cubicBezTo>
                    <a:pt x="88" y="57"/>
                    <a:pt x="88" y="32"/>
                    <a:pt x="72" y="16"/>
                  </a:cubicBezTo>
                  <a:close/>
                </a:path>
              </a:pathLst>
            </a:custGeom>
            <a:solidFill>
              <a:srgbClr val="215D65"/>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864" name="Google Shape;864;p28"/>
            <p:cNvSpPr/>
            <p:nvPr/>
          </p:nvSpPr>
          <p:spPr>
            <a:xfrm>
              <a:off x="3166" y="4186"/>
              <a:ext cx="51" cy="50"/>
            </a:xfrm>
            <a:custGeom>
              <a:rect b="b" l="l" r="r" t="t"/>
              <a:pathLst>
                <a:path extrusionOk="0" h="84" w="88">
                  <a:moveTo>
                    <a:pt x="73" y="16"/>
                  </a:moveTo>
                  <a:cubicBezTo>
                    <a:pt x="72" y="15"/>
                    <a:pt x="72" y="15"/>
                    <a:pt x="72" y="15"/>
                  </a:cubicBezTo>
                  <a:cubicBezTo>
                    <a:pt x="57" y="0"/>
                    <a:pt x="31" y="0"/>
                    <a:pt x="16" y="15"/>
                  </a:cubicBezTo>
                  <a:cubicBezTo>
                    <a:pt x="0" y="31"/>
                    <a:pt x="0" y="56"/>
                    <a:pt x="16" y="72"/>
                  </a:cubicBezTo>
                  <a:cubicBezTo>
                    <a:pt x="16" y="72"/>
                    <a:pt x="16" y="72"/>
                    <a:pt x="16" y="72"/>
                  </a:cubicBezTo>
                  <a:cubicBezTo>
                    <a:pt x="24" y="80"/>
                    <a:pt x="34" y="84"/>
                    <a:pt x="44" y="84"/>
                  </a:cubicBezTo>
                  <a:cubicBezTo>
                    <a:pt x="55" y="84"/>
                    <a:pt x="65" y="80"/>
                    <a:pt x="73" y="72"/>
                  </a:cubicBezTo>
                  <a:cubicBezTo>
                    <a:pt x="88" y="57"/>
                    <a:pt x="88" y="31"/>
                    <a:pt x="73" y="16"/>
                  </a:cubicBezTo>
                  <a:close/>
                </a:path>
              </a:pathLst>
            </a:custGeom>
            <a:solidFill>
              <a:srgbClr val="215D65"/>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865" name="Google Shape;865;p28"/>
            <p:cNvSpPr/>
            <p:nvPr/>
          </p:nvSpPr>
          <p:spPr>
            <a:xfrm>
              <a:off x="2951" y="3972"/>
              <a:ext cx="52" cy="50"/>
            </a:xfrm>
            <a:custGeom>
              <a:rect b="b" l="l" r="r" t="t"/>
              <a:pathLst>
                <a:path extrusionOk="0" h="84" w="88">
                  <a:moveTo>
                    <a:pt x="73" y="16"/>
                  </a:moveTo>
                  <a:cubicBezTo>
                    <a:pt x="57" y="0"/>
                    <a:pt x="32" y="0"/>
                    <a:pt x="16" y="15"/>
                  </a:cubicBezTo>
                  <a:cubicBezTo>
                    <a:pt x="16" y="16"/>
                    <a:pt x="16" y="16"/>
                    <a:pt x="16" y="16"/>
                  </a:cubicBezTo>
                  <a:cubicBezTo>
                    <a:pt x="0" y="32"/>
                    <a:pt x="0" y="57"/>
                    <a:pt x="15" y="73"/>
                  </a:cubicBezTo>
                  <a:cubicBezTo>
                    <a:pt x="23" y="81"/>
                    <a:pt x="33" y="84"/>
                    <a:pt x="44" y="84"/>
                  </a:cubicBezTo>
                  <a:cubicBezTo>
                    <a:pt x="54" y="84"/>
                    <a:pt x="64" y="81"/>
                    <a:pt x="72" y="73"/>
                  </a:cubicBezTo>
                  <a:cubicBezTo>
                    <a:pt x="73" y="72"/>
                    <a:pt x="73" y="72"/>
                    <a:pt x="73" y="72"/>
                  </a:cubicBezTo>
                  <a:cubicBezTo>
                    <a:pt x="88" y="57"/>
                    <a:pt x="88" y="31"/>
                    <a:pt x="73" y="16"/>
                  </a:cubicBezTo>
                  <a:close/>
                </a:path>
              </a:pathLst>
            </a:custGeom>
            <a:solidFill>
              <a:srgbClr val="215D65"/>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866" name="Google Shape;866;p28"/>
            <p:cNvSpPr/>
            <p:nvPr/>
          </p:nvSpPr>
          <p:spPr>
            <a:xfrm>
              <a:off x="3165" y="3758"/>
              <a:ext cx="52" cy="49"/>
            </a:xfrm>
            <a:custGeom>
              <a:rect b="b" l="l" r="r" t="t"/>
              <a:pathLst>
                <a:path extrusionOk="0" h="84" w="89">
                  <a:moveTo>
                    <a:pt x="73" y="16"/>
                  </a:moveTo>
                  <a:cubicBezTo>
                    <a:pt x="73" y="16"/>
                    <a:pt x="73" y="16"/>
                    <a:pt x="73" y="16"/>
                  </a:cubicBezTo>
                  <a:cubicBezTo>
                    <a:pt x="57" y="0"/>
                    <a:pt x="32" y="0"/>
                    <a:pt x="16" y="15"/>
                  </a:cubicBezTo>
                  <a:cubicBezTo>
                    <a:pt x="1" y="31"/>
                    <a:pt x="0" y="56"/>
                    <a:pt x="16" y="72"/>
                  </a:cubicBezTo>
                  <a:cubicBezTo>
                    <a:pt x="16" y="72"/>
                    <a:pt x="16" y="72"/>
                    <a:pt x="16" y="72"/>
                  </a:cubicBezTo>
                  <a:cubicBezTo>
                    <a:pt x="24" y="80"/>
                    <a:pt x="35" y="84"/>
                    <a:pt x="45" y="84"/>
                  </a:cubicBezTo>
                  <a:cubicBezTo>
                    <a:pt x="55" y="84"/>
                    <a:pt x="65" y="80"/>
                    <a:pt x="73" y="73"/>
                  </a:cubicBezTo>
                  <a:cubicBezTo>
                    <a:pt x="89" y="57"/>
                    <a:pt x="89" y="32"/>
                    <a:pt x="73" y="16"/>
                  </a:cubicBezTo>
                  <a:close/>
                </a:path>
              </a:pathLst>
            </a:custGeom>
            <a:solidFill>
              <a:srgbClr val="215D65"/>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867" name="Google Shape;867;p28"/>
            <p:cNvSpPr/>
            <p:nvPr/>
          </p:nvSpPr>
          <p:spPr>
            <a:xfrm>
              <a:off x="3320" y="4125"/>
              <a:ext cx="47" cy="48"/>
            </a:xfrm>
            <a:custGeom>
              <a:rect b="b" l="l" r="r" t="t"/>
              <a:pathLst>
                <a:path extrusionOk="0" h="81" w="81">
                  <a:moveTo>
                    <a:pt x="41" y="1"/>
                  </a:moveTo>
                  <a:cubicBezTo>
                    <a:pt x="40" y="1"/>
                    <a:pt x="40" y="1"/>
                    <a:pt x="40" y="1"/>
                  </a:cubicBezTo>
                  <a:cubicBezTo>
                    <a:pt x="18" y="0"/>
                    <a:pt x="0" y="18"/>
                    <a:pt x="0" y="41"/>
                  </a:cubicBezTo>
                  <a:cubicBezTo>
                    <a:pt x="0" y="63"/>
                    <a:pt x="17" y="81"/>
                    <a:pt x="40" y="81"/>
                  </a:cubicBezTo>
                  <a:cubicBezTo>
                    <a:pt x="40" y="81"/>
                    <a:pt x="40" y="81"/>
                    <a:pt x="40" y="81"/>
                  </a:cubicBezTo>
                  <a:cubicBezTo>
                    <a:pt x="40" y="81"/>
                    <a:pt x="40" y="81"/>
                    <a:pt x="41" y="81"/>
                  </a:cubicBezTo>
                  <a:cubicBezTo>
                    <a:pt x="63" y="81"/>
                    <a:pt x="80" y="63"/>
                    <a:pt x="81" y="41"/>
                  </a:cubicBezTo>
                  <a:cubicBezTo>
                    <a:pt x="81" y="19"/>
                    <a:pt x="63" y="1"/>
                    <a:pt x="41" y="1"/>
                  </a:cubicBezTo>
                  <a:close/>
                </a:path>
              </a:pathLst>
            </a:custGeom>
            <a:solidFill>
              <a:srgbClr val="215D65"/>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868" name="Google Shape;868;p28"/>
            <p:cNvSpPr/>
            <p:nvPr/>
          </p:nvSpPr>
          <p:spPr>
            <a:xfrm>
              <a:off x="3016" y="4126"/>
              <a:ext cx="47" cy="47"/>
            </a:xfrm>
            <a:custGeom>
              <a:rect b="b" l="l" r="r" t="t"/>
              <a:pathLst>
                <a:path extrusionOk="0" h="81" w="80">
                  <a:moveTo>
                    <a:pt x="40" y="0"/>
                  </a:moveTo>
                  <a:cubicBezTo>
                    <a:pt x="18" y="0"/>
                    <a:pt x="0" y="18"/>
                    <a:pt x="0" y="40"/>
                  </a:cubicBezTo>
                  <a:cubicBezTo>
                    <a:pt x="0" y="40"/>
                    <a:pt x="0" y="40"/>
                    <a:pt x="0" y="40"/>
                  </a:cubicBezTo>
                  <a:cubicBezTo>
                    <a:pt x="0" y="63"/>
                    <a:pt x="18" y="81"/>
                    <a:pt x="40" y="81"/>
                  </a:cubicBezTo>
                  <a:cubicBezTo>
                    <a:pt x="62" y="81"/>
                    <a:pt x="80" y="63"/>
                    <a:pt x="80" y="40"/>
                  </a:cubicBezTo>
                  <a:cubicBezTo>
                    <a:pt x="80" y="40"/>
                    <a:pt x="80" y="40"/>
                    <a:pt x="80" y="40"/>
                  </a:cubicBezTo>
                  <a:cubicBezTo>
                    <a:pt x="80" y="18"/>
                    <a:pt x="62" y="0"/>
                    <a:pt x="40" y="0"/>
                  </a:cubicBezTo>
                  <a:close/>
                </a:path>
              </a:pathLst>
            </a:custGeom>
            <a:solidFill>
              <a:srgbClr val="215D65"/>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869" name="Google Shape;869;p28"/>
            <p:cNvSpPr/>
            <p:nvPr/>
          </p:nvSpPr>
          <p:spPr>
            <a:xfrm>
              <a:off x="3016" y="3823"/>
              <a:ext cx="47" cy="47"/>
            </a:xfrm>
            <a:custGeom>
              <a:rect b="b" l="l" r="r" t="t"/>
              <a:pathLst>
                <a:path extrusionOk="0" h="80" w="81">
                  <a:moveTo>
                    <a:pt x="41" y="0"/>
                  </a:moveTo>
                  <a:cubicBezTo>
                    <a:pt x="41" y="0"/>
                    <a:pt x="41" y="0"/>
                    <a:pt x="41" y="0"/>
                  </a:cubicBezTo>
                  <a:cubicBezTo>
                    <a:pt x="41" y="0"/>
                    <a:pt x="40" y="0"/>
                    <a:pt x="40" y="0"/>
                  </a:cubicBezTo>
                  <a:cubicBezTo>
                    <a:pt x="18" y="0"/>
                    <a:pt x="0" y="18"/>
                    <a:pt x="0" y="40"/>
                  </a:cubicBezTo>
                  <a:cubicBezTo>
                    <a:pt x="0" y="62"/>
                    <a:pt x="18" y="80"/>
                    <a:pt x="40" y="80"/>
                  </a:cubicBezTo>
                  <a:cubicBezTo>
                    <a:pt x="41" y="80"/>
                    <a:pt x="41" y="80"/>
                    <a:pt x="41" y="80"/>
                  </a:cubicBezTo>
                  <a:cubicBezTo>
                    <a:pt x="41" y="80"/>
                    <a:pt x="41" y="80"/>
                    <a:pt x="41" y="80"/>
                  </a:cubicBezTo>
                  <a:cubicBezTo>
                    <a:pt x="63" y="80"/>
                    <a:pt x="81" y="62"/>
                    <a:pt x="81" y="40"/>
                  </a:cubicBezTo>
                  <a:cubicBezTo>
                    <a:pt x="81" y="18"/>
                    <a:pt x="63" y="0"/>
                    <a:pt x="41" y="0"/>
                  </a:cubicBezTo>
                  <a:close/>
                </a:path>
              </a:pathLst>
            </a:custGeom>
            <a:solidFill>
              <a:srgbClr val="215D65"/>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870" name="Google Shape;870;p28"/>
            <p:cNvSpPr/>
            <p:nvPr/>
          </p:nvSpPr>
          <p:spPr>
            <a:xfrm>
              <a:off x="3320" y="3823"/>
              <a:ext cx="47" cy="47"/>
            </a:xfrm>
            <a:custGeom>
              <a:rect b="b" l="l" r="r" t="t"/>
              <a:pathLst>
                <a:path extrusionOk="0" h="81" w="80">
                  <a:moveTo>
                    <a:pt x="40" y="0"/>
                  </a:moveTo>
                  <a:cubicBezTo>
                    <a:pt x="18" y="0"/>
                    <a:pt x="0" y="18"/>
                    <a:pt x="0" y="40"/>
                  </a:cubicBezTo>
                  <a:cubicBezTo>
                    <a:pt x="0" y="41"/>
                    <a:pt x="0" y="41"/>
                    <a:pt x="0" y="41"/>
                  </a:cubicBezTo>
                  <a:cubicBezTo>
                    <a:pt x="0" y="63"/>
                    <a:pt x="18" y="81"/>
                    <a:pt x="40" y="81"/>
                  </a:cubicBezTo>
                  <a:cubicBezTo>
                    <a:pt x="62" y="81"/>
                    <a:pt x="80" y="63"/>
                    <a:pt x="80" y="41"/>
                  </a:cubicBezTo>
                  <a:cubicBezTo>
                    <a:pt x="80" y="40"/>
                    <a:pt x="80" y="40"/>
                    <a:pt x="80" y="40"/>
                  </a:cubicBezTo>
                  <a:cubicBezTo>
                    <a:pt x="80" y="18"/>
                    <a:pt x="62" y="0"/>
                    <a:pt x="40" y="0"/>
                  </a:cubicBezTo>
                  <a:close/>
                </a:path>
              </a:pathLst>
            </a:custGeom>
            <a:solidFill>
              <a:srgbClr val="215D65"/>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871" name="Google Shape;871;p28"/>
            <p:cNvSpPr/>
            <p:nvPr/>
          </p:nvSpPr>
          <p:spPr>
            <a:xfrm>
              <a:off x="3600" y="4091"/>
              <a:ext cx="54" cy="53"/>
            </a:xfrm>
            <a:custGeom>
              <a:rect b="b" l="l" r="r" t="t"/>
              <a:pathLst>
                <a:path extrusionOk="0" h="90" w="93">
                  <a:moveTo>
                    <a:pt x="83" y="32"/>
                  </a:moveTo>
                  <a:cubicBezTo>
                    <a:pt x="82" y="28"/>
                    <a:pt x="82" y="28"/>
                    <a:pt x="82" y="28"/>
                  </a:cubicBezTo>
                  <a:cubicBezTo>
                    <a:pt x="72" y="8"/>
                    <a:pt x="48" y="0"/>
                    <a:pt x="28" y="10"/>
                  </a:cubicBezTo>
                  <a:cubicBezTo>
                    <a:pt x="8" y="20"/>
                    <a:pt x="0" y="44"/>
                    <a:pt x="10" y="64"/>
                  </a:cubicBezTo>
                  <a:cubicBezTo>
                    <a:pt x="12" y="67"/>
                    <a:pt x="12" y="67"/>
                    <a:pt x="12" y="67"/>
                  </a:cubicBezTo>
                  <a:cubicBezTo>
                    <a:pt x="19" y="81"/>
                    <a:pt x="33" y="90"/>
                    <a:pt x="48" y="90"/>
                  </a:cubicBezTo>
                  <a:cubicBezTo>
                    <a:pt x="54" y="90"/>
                    <a:pt x="60" y="88"/>
                    <a:pt x="65" y="85"/>
                  </a:cubicBezTo>
                  <a:cubicBezTo>
                    <a:pt x="85" y="76"/>
                    <a:pt x="93" y="52"/>
                    <a:pt x="83" y="32"/>
                  </a:cubicBezTo>
                  <a:close/>
                </a:path>
              </a:pathLst>
            </a:custGeom>
            <a:solidFill>
              <a:srgbClr val="215D65"/>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872" name="Google Shape;872;p28"/>
            <p:cNvSpPr/>
            <p:nvPr/>
          </p:nvSpPr>
          <p:spPr>
            <a:xfrm>
              <a:off x="3084" y="3495"/>
              <a:ext cx="54" cy="51"/>
            </a:xfrm>
            <a:custGeom>
              <a:rect b="b" l="l" r="r" t="t"/>
              <a:pathLst>
                <a:path extrusionOk="0" h="87" w="91">
                  <a:moveTo>
                    <a:pt x="76" y="16"/>
                  </a:moveTo>
                  <a:cubicBezTo>
                    <a:pt x="60" y="0"/>
                    <a:pt x="35" y="0"/>
                    <a:pt x="19" y="15"/>
                  </a:cubicBezTo>
                  <a:cubicBezTo>
                    <a:pt x="16" y="18"/>
                    <a:pt x="16" y="18"/>
                    <a:pt x="16" y="18"/>
                  </a:cubicBezTo>
                  <a:cubicBezTo>
                    <a:pt x="0" y="34"/>
                    <a:pt x="0" y="59"/>
                    <a:pt x="16" y="75"/>
                  </a:cubicBezTo>
                  <a:cubicBezTo>
                    <a:pt x="24" y="83"/>
                    <a:pt x="34" y="87"/>
                    <a:pt x="44" y="87"/>
                  </a:cubicBezTo>
                  <a:cubicBezTo>
                    <a:pt x="54" y="87"/>
                    <a:pt x="65" y="83"/>
                    <a:pt x="72" y="75"/>
                  </a:cubicBezTo>
                  <a:cubicBezTo>
                    <a:pt x="75" y="72"/>
                    <a:pt x="75" y="72"/>
                    <a:pt x="75" y="72"/>
                  </a:cubicBezTo>
                  <a:cubicBezTo>
                    <a:pt x="91" y="57"/>
                    <a:pt x="91" y="32"/>
                    <a:pt x="76" y="16"/>
                  </a:cubicBezTo>
                  <a:close/>
                </a:path>
              </a:pathLst>
            </a:custGeom>
            <a:solidFill>
              <a:srgbClr val="215D65"/>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873" name="Google Shape;873;p28"/>
            <p:cNvSpPr/>
            <p:nvPr/>
          </p:nvSpPr>
          <p:spPr>
            <a:xfrm>
              <a:off x="3030" y="3573"/>
              <a:ext cx="54" cy="52"/>
            </a:xfrm>
            <a:custGeom>
              <a:rect b="b" l="l" r="r" t="t"/>
              <a:pathLst>
                <a:path extrusionOk="0" h="89" w="93">
                  <a:moveTo>
                    <a:pt x="63" y="8"/>
                  </a:moveTo>
                  <a:cubicBezTo>
                    <a:pt x="43" y="0"/>
                    <a:pt x="20" y="9"/>
                    <a:pt x="11" y="29"/>
                  </a:cubicBezTo>
                  <a:cubicBezTo>
                    <a:pt x="10" y="31"/>
                    <a:pt x="10" y="32"/>
                    <a:pt x="9" y="33"/>
                  </a:cubicBezTo>
                  <a:cubicBezTo>
                    <a:pt x="0" y="54"/>
                    <a:pt x="10" y="77"/>
                    <a:pt x="30" y="86"/>
                  </a:cubicBezTo>
                  <a:cubicBezTo>
                    <a:pt x="35" y="88"/>
                    <a:pt x="41" y="89"/>
                    <a:pt x="46" y="89"/>
                  </a:cubicBezTo>
                  <a:cubicBezTo>
                    <a:pt x="61" y="89"/>
                    <a:pt x="76" y="80"/>
                    <a:pt x="83" y="64"/>
                  </a:cubicBezTo>
                  <a:cubicBezTo>
                    <a:pt x="84" y="61"/>
                    <a:pt x="84" y="61"/>
                    <a:pt x="84" y="61"/>
                  </a:cubicBezTo>
                  <a:cubicBezTo>
                    <a:pt x="93" y="41"/>
                    <a:pt x="84" y="17"/>
                    <a:pt x="63" y="8"/>
                  </a:cubicBezTo>
                  <a:close/>
                </a:path>
              </a:pathLst>
            </a:custGeom>
            <a:solidFill>
              <a:srgbClr val="215D65"/>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874" name="Google Shape;874;p28"/>
            <p:cNvSpPr/>
            <p:nvPr/>
          </p:nvSpPr>
          <p:spPr>
            <a:xfrm>
              <a:off x="2936" y="4275"/>
              <a:ext cx="55" cy="50"/>
            </a:xfrm>
            <a:custGeom>
              <a:rect b="b" l="l" r="r" t="t"/>
              <a:pathLst>
                <a:path extrusionOk="0" h="86" w="94">
                  <a:moveTo>
                    <a:pt x="87" y="32"/>
                  </a:moveTo>
                  <a:cubicBezTo>
                    <a:pt x="79" y="11"/>
                    <a:pt x="57" y="0"/>
                    <a:pt x="36" y="7"/>
                  </a:cubicBezTo>
                  <a:cubicBezTo>
                    <a:pt x="32" y="8"/>
                    <a:pt x="32" y="8"/>
                    <a:pt x="32" y="8"/>
                  </a:cubicBezTo>
                  <a:cubicBezTo>
                    <a:pt x="11" y="15"/>
                    <a:pt x="0" y="38"/>
                    <a:pt x="7" y="59"/>
                  </a:cubicBezTo>
                  <a:cubicBezTo>
                    <a:pt x="13" y="75"/>
                    <a:pt x="28" y="86"/>
                    <a:pt x="45" y="86"/>
                  </a:cubicBezTo>
                  <a:cubicBezTo>
                    <a:pt x="49" y="86"/>
                    <a:pt x="53" y="85"/>
                    <a:pt x="58" y="84"/>
                  </a:cubicBezTo>
                  <a:cubicBezTo>
                    <a:pt x="62" y="82"/>
                    <a:pt x="62" y="82"/>
                    <a:pt x="62" y="82"/>
                  </a:cubicBezTo>
                  <a:cubicBezTo>
                    <a:pt x="83" y="75"/>
                    <a:pt x="94" y="53"/>
                    <a:pt x="87" y="32"/>
                  </a:cubicBezTo>
                  <a:close/>
                </a:path>
              </a:pathLst>
            </a:custGeom>
            <a:solidFill>
              <a:srgbClr val="215D65"/>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875" name="Google Shape;875;p28"/>
            <p:cNvSpPr/>
            <p:nvPr/>
          </p:nvSpPr>
          <p:spPr>
            <a:xfrm>
              <a:off x="2843" y="4290"/>
              <a:ext cx="50" cy="48"/>
            </a:xfrm>
            <a:custGeom>
              <a:rect b="b" l="l" r="r" t="t"/>
              <a:pathLst>
                <a:path extrusionOk="0" h="82" w="86">
                  <a:moveTo>
                    <a:pt x="47" y="2"/>
                  </a:moveTo>
                  <a:cubicBezTo>
                    <a:pt x="46" y="2"/>
                    <a:pt x="45" y="2"/>
                    <a:pt x="44" y="2"/>
                  </a:cubicBezTo>
                  <a:cubicBezTo>
                    <a:pt x="22" y="0"/>
                    <a:pt x="3" y="17"/>
                    <a:pt x="1" y="39"/>
                  </a:cubicBezTo>
                  <a:cubicBezTo>
                    <a:pt x="0" y="61"/>
                    <a:pt x="16" y="80"/>
                    <a:pt x="38" y="82"/>
                  </a:cubicBezTo>
                  <a:cubicBezTo>
                    <a:pt x="40" y="82"/>
                    <a:pt x="41" y="82"/>
                    <a:pt x="43" y="82"/>
                  </a:cubicBezTo>
                  <a:cubicBezTo>
                    <a:pt x="44" y="82"/>
                    <a:pt x="44" y="82"/>
                    <a:pt x="45" y="82"/>
                  </a:cubicBezTo>
                  <a:cubicBezTo>
                    <a:pt x="66" y="82"/>
                    <a:pt x="84" y="65"/>
                    <a:pt x="85" y="44"/>
                  </a:cubicBezTo>
                  <a:cubicBezTo>
                    <a:pt x="86" y="22"/>
                    <a:pt x="69" y="3"/>
                    <a:pt x="47" y="2"/>
                  </a:cubicBezTo>
                  <a:close/>
                </a:path>
              </a:pathLst>
            </a:custGeom>
            <a:solidFill>
              <a:srgbClr val="215D65"/>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grpSp>
      <p:sp>
        <p:nvSpPr>
          <p:cNvPr id="876" name="Google Shape;876;p28"/>
          <p:cNvSpPr/>
          <p:nvPr/>
        </p:nvSpPr>
        <p:spPr>
          <a:xfrm>
            <a:off x="8005052" y="2786035"/>
            <a:ext cx="2022578" cy="33855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i="0" lang="en-US" sz="1600" u="none" strike="noStrike">
                <a:solidFill>
                  <a:srgbClr val="215D65"/>
                </a:solidFill>
                <a:latin typeface="Poppins"/>
                <a:ea typeface="Poppins"/>
                <a:cs typeface="Poppins"/>
                <a:sym typeface="Poppins"/>
              </a:rPr>
              <a:t>BRAKE REPAIR</a:t>
            </a:r>
            <a:endParaRPr b="1" i="0" sz="1600">
              <a:solidFill>
                <a:srgbClr val="215D65"/>
              </a:solidFill>
              <a:latin typeface="Poppins"/>
              <a:ea typeface="Poppins"/>
              <a:cs typeface="Poppins"/>
              <a:sym typeface="Poppins"/>
            </a:endParaRPr>
          </a:p>
        </p:txBody>
      </p:sp>
      <p:grpSp>
        <p:nvGrpSpPr>
          <p:cNvPr id="877" name="Google Shape;877;p28"/>
          <p:cNvGrpSpPr/>
          <p:nvPr/>
        </p:nvGrpSpPr>
        <p:grpSpPr>
          <a:xfrm>
            <a:off x="7003650" y="2933462"/>
            <a:ext cx="597519" cy="468920"/>
            <a:chOff x="3552" y="1649"/>
            <a:chExt cx="1143" cy="897"/>
          </a:xfrm>
        </p:grpSpPr>
        <p:sp>
          <p:nvSpPr>
            <p:cNvPr id="878" name="Google Shape;878;p28"/>
            <p:cNvSpPr/>
            <p:nvPr/>
          </p:nvSpPr>
          <p:spPr>
            <a:xfrm>
              <a:off x="3653" y="1649"/>
              <a:ext cx="1042" cy="897"/>
            </a:xfrm>
            <a:custGeom>
              <a:rect b="b" l="l" r="r" t="t"/>
              <a:pathLst>
                <a:path extrusionOk="0" h="1616" w="1872">
                  <a:moveTo>
                    <a:pt x="1832" y="0"/>
                  </a:moveTo>
                  <a:cubicBezTo>
                    <a:pt x="40" y="0"/>
                    <a:pt x="40" y="0"/>
                    <a:pt x="40" y="0"/>
                  </a:cubicBezTo>
                  <a:cubicBezTo>
                    <a:pt x="18" y="0"/>
                    <a:pt x="0" y="18"/>
                    <a:pt x="0" y="40"/>
                  </a:cubicBezTo>
                  <a:cubicBezTo>
                    <a:pt x="0" y="240"/>
                    <a:pt x="0" y="240"/>
                    <a:pt x="0" y="240"/>
                  </a:cubicBezTo>
                  <a:cubicBezTo>
                    <a:pt x="0" y="262"/>
                    <a:pt x="18" y="280"/>
                    <a:pt x="40" y="280"/>
                  </a:cubicBezTo>
                  <a:cubicBezTo>
                    <a:pt x="62" y="280"/>
                    <a:pt x="80" y="262"/>
                    <a:pt x="80" y="240"/>
                  </a:cubicBezTo>
                  <a:cubicBezTo>
                    <a:pt x="80" y="80"/>
                    <a:pt x="80" y="80"/>
                    <a:pt x="80" y="80"/>
                  </a:cubicBezTo>
                  <a:cubicBezTo>
                    <a:pt x="324" y="80"/>
                    <a:pt x="324" y="80"/>
                    <a:pt x="324" y="80"/>
                  </a:cubicBezTo>
                  <a:cubicBezTo>
                    <a:pt x="324" y="212"/>
                    <a:pt x="324" y="212"/>
                    <a:pt x="324" y="212"/>
                  </a:cubicBezTo>
                  <a:cubicBezTo>
                    <a:pt x="324" y="234"/>
                    <a:pt x="342" y="252"/>
                    <a:pt x="364" y="252"/>
                  </a:cubicBezTo>
                  <a:cubicBezTo>
                    <a:pt x="386" y="252"/>
                    <a:pt x="404" y="234"/>
                    <a:pt x="404" y="212"/>
                  </a:cubicBezTo>
                  <a:cubicBezTo>
                    <a:pt x="404" y="80"/>
                    <a:pt x="404" y="80"/>
                    <a:pt x="404" y="80"/>
                  </a:cubicBezTo>
                  <a:cubicBezTo>
                    <a:pt x="568" y="80"/>
                    <a:pt x="568" y="80"/>
                    <a:pt x="568" y="80"/>
                  </a:cubicBezTo>
                  <a:cubicBezTo>
                    <a:pt x="568" y="212"/>
                    <a:pt x="568" y="212"/>
                    <a:pt x="568" y="212"/>
                  </a:cubicBezTo>
                  <a:cubicBezTo>
                    <a:pt x="568" y="234"/>
                    <a:pt x="586" y="252"/>
                    <a:pt x="608" y="252"/>
                  </a:cubicBezTo>
                  <a:cubicBezTo>
                    <a:pt x="630" y="252"/>
                    <a:pt x="648" y="234"/>
                    <a:pt x="648" y="212"/>
                  </a:cubicBezTo>
                  <a:cubicBezTo>
                    <a:pt x="648" y="80"/>
                    <a:pt x="648" y="80"/>
                    <a:pt x="648" y="80"/>
                  </a:cubicBezTo>
                  <a:cubicBezTo>
                    <a:pt x="812" y="80"/>
                    <a:pt x="812" y="80"/>
                    <a:pt x="812" y="80"/>
                  </a:cubicBezTo>
                  <a:cubicBezTo>
                    <a:pt x="812" y="1405"/>
                    <a:pt x="812" y="1405"/>
                    <a:pt x="812" y="1405"/>
                  </a:cubicBezTo>
                  <a:cubicBezTo>
                    <a:pt x="812" y="1427"/>
                    <a:pt x="830" y="1445"/>
                    <a:pt x="852" y="1445"/>
                  </a:cubicBezTo>
                  <a:cubicBezTo>
                    <a:pt x="874" y="1445"/>
                    <a:pt x="892" y="1427"/>
                    <a:pt x="892" y="1405"/>
                  </a:cubicBezTo>
                  <a:cubicBezTo>
                    <a:pt x="892" y="80"/>
                    <a:pt x="892" y="80"/>
                    <a:pt x="892" y="80"/>
                  </a:cubicBezTo>
                  <a:cubicBezTo>
                    <a:pt x="1056" y="80"/>
                    <a:pt x="1056" y="80"/>
                    <a:pt x="1056" y="80"/>
                  </a:cubicBezTo>
                  <a:cubicBezTo>
                    <a:pt x="1056" y="1235"/>
                    <a:pt x="1056" y="1235"/>
                    <a:pt x="1056" y="1235"/>
                  </a:cubicBezTo>
                  <a:cubicBezTo>
                    <a:pt x="1056" y="1257"/>
                    <a:pt x="1074" y="1275"/>
                    <a:pt x="1096" y="1275"/>
                  </a:cubicBezTo>
                  <a:cubicBezTo>
                    <a:pt x="1118" y="1275"/>
                    <a:pt x="1136" y="1257"/>
                    <a:pt x="1136" y="1235"/>
                  </a:cubicBezTo>
                  <a:cubicBezTo>
                    <a:pt x="1136" y="80"/>
                    <a:pt x="1136" y="80"/>
                    <a:pt x="1136" y="80"/>
                  </a:cubicBezTo>
                  <a:cubicBezTo>
                    <a:pt x="1300" y="80"/>
                    <a:pt x="1300" y="80"/>
                    <a:pt x="1300" y="80"/>
                  </a:cubicBezTo>
                  <a:cubicBezTo>
                    <a:pt x="1300" y="1405"/>
                    <a:pt x="1300" y="1405"/>
                    <a:pt x="1300" y="1405"/>
                  </a:cubicBezTo>
                  <a:cubicBezTo>
                    <a:pt x="1300" y="1427"/>
                    <a:pt x="1318" y="1445"/>
                    <a:pt x="1340" y="1445"/>
                  </a:cubicBezTo>
                  <a:cubicBezTo>
                    <a:pt x="1362" y="1445"/>
                    <a:pt x="1380" y="1427"/>
                    <a:pt x="1380" y="1405"/>
                  </a:cubicBezTo>
                  <a:cubicBezTo>
                    <a:pt x="1380" y="80"/>
                    <a:pt x="1380" y="80"/>
                    <a:pt x="1380" y="80"/>
                  </a:cubicBezTo>
                  <a:cubicBezTo>
                    <a:pt x="1548" y="80"/>
                    <a:pt x="1548" y="80"/>
                    <a:pt x="1548" y="80"/>
                  </a:cubicBezTo>
                  <a:cubicBezTo>
                    <a:pt x="1548" y="1235"/>
                    <a:pt x="1548" y="1235"/>
                    <a:pt x="1548" y="1235"/>
                  </a:cubicBezTo>
                  <a:cubicBezTo>
                    <a:pt x="1548" y="1257"/>
                    <a:pt x="1566" y="1275"/>
                    <a:pt x="1588" y="1275"/>
                  </a:cubicBezTo>
                  <a:cubicBezTo>
                    <a:pt x="1610" y="1275"/>
                    <a:pt x="1628" y="1257"/>
                    <a:pt x="1628" y="1235"/>
                  </a:cubicBezTo>
                  <a:cubicBezTo>
                    <a:pt x="1628" y="80"/>
                    <a:pt x="1628" y="80"/>
                    <a:pt x="1628" y="80"/>
                  </a:cubicBezTo>
                  <a:cubicBezTo>
                    <a:pt x="1792" y="80"/>
                    <a:pt x="1792" y="80"/>
                    <a:pt x="1792" y="80"/>
                  </a:cubicBezTo>
                  <a:cubicBezTo>
                    <a:pt x="1792" y="1536"/>
                    <a:pt x="1792" y="1536"/>
                    <a:pt x="1792" y="1536"/>
                  </a:cubicBezTo>
                  <a:cubicBezTo>
                    <a:pt x="648" y="1536"/>
                    <a:pt x="648" y="1536"/>
                    <a:pt x="648" y="1536"/>
                  </a:cubicBezTo>
                  <a:cubicBezTo>
                    <a:pt x="648" y="1403"/>
                    <a:pt x="648" y="1403"/>
                    <a:pt x="648" y="1403"/>
                  </a:cubicBezTo>
                  <a:cubicBezTo>
                    <a:pt x="648" y="1381"/>
                    <a:pt x="630" y="1363"/>
                    <a:pt x="608" y="1363"/>
                  </a:cubicBezTo>
                  <a:cubicBezTo>
                    <a:pt x="586" y="1363"/>
                    <a:pt x="568" y="1381"/>
                    <a:pt x="568" y="1403"/>
                  </a:cubicBezTo>
                  <a:cubicBezTo>
                    <a:pt x="568" y="1536"/>
                    <a:pt x="568" y="1536"/>
                    <a:pt x="568" y="1536"/>
                  </a:cubicBezTo>
                  <a:cubicBezTo>
                    <a:pt x="404" y="1536"/>
                    <a:pt x="404" y="1536"/>
                    <a:pt x="404" y="1536"/>
                  </a:cubicBezTo>
                  <a:cubicBezTo>
                    <a:pt x="404" y="1403"/>
                    <a:pt x="404" y="1403"/>
                    <a:pt x="404" y="1403"/>
                  </a:cubicBezTo>
                  <a:cubicBezTo>
                    <a:pt x="404" y="1381"/>
                    <a:pt x="386" y="1363"/>
                    <a:pt x="364" y="1363"/>
                  </a:cubicBezTo>
                  <a:cubicBezTo>
                    <a:pt x="342" y="1363"/>
                    <a:pt x="324" y="1381"/>
                    <a:pt x="324" y="1403"/>
                  </a:cubicBezTo>
                  <a:cubicBezTo>
                    <a:pt x="324" y="1536"/>
                    <a:pt x="324" y="1536"/>
                    <a:pt x="324" y="1536"/>
                  </a:cubicBezTo>
                  <a:cubicBezTo>
                    <a:pt x="80" y="1536"/>
                    <a:pt x="80" y="1536"/>
                    <a:pt x="80" y="1536"/>
                  </a:cubicBezTo>
                  <a:cubicBezTo>
                    <a:pt x="80" y="1376"/>
                    <a:pt x="80" y="1376"/>
                    <a:pt x="80" y="1376"/>
                  </a:cubicBezTo>
                  <a:cubicBezTo>
                    <a:pt x="80" y="1354"/>
                    <a:pt x="62" y="1336"/>
                    <a:pt x="40" y="1336"/>
                  </a:cubicBezTo>
                  <a:cubicBezTo>
                    <a:pt x="18" y="1336"/>
                    <a:pt x="0" y="1354"/>
                    <a:pt x="0" y="1376"/>
                  </a:cubicBezTo>
                  <a:cubicBezTo>
                    <a:pt x="0" y="1576"/>
                    <a:pt x="0" y="1576"/>
                    <a:pt x="0" y="1576"/>
                  </a:cubicBezTo>
                  <a:cubicBezTo>
                    <a:pt x="0" y="1598"/>
                    <a:pt x="18" y="1616"/>
                    <a:pt x="40" y="1616"/>
                  </a:cubicBezTo>
                  <a:cubicBezTo>
                    <a:pt x="1832" y="1616"/>
                    <a:pt x="1832" y="1616"/>
                    <a:pt x="1832" y="1616"/>
                  </a:cubicBezTo>
                  <a:cubicBezTo>
                    <a:pt x="1854" y="1616"/>
                    <a:pt x="1872" y="1598"/>
                    <a:pt x="1872" y="1576"/>
                  </a:cubicBezTo>
                  <a:cubicBezTo>
                    <a:pt x="1872" y="40"/>
                    <a:pt x="1872" y="40"/>
                    <a:pt x="1872" y="40"/>
                  </a:cubicBezTo>
                  <a:cubicBezTo>
                    <a:pt x="1872" y="18"/>
                    <a:pt x="1854" y="0"/>
                    <a:pt x="1832" y="0"/>
                  </a:cubicBezTo>
                  <a:close/>
                </a:path>
              </a:pathLst>
            </a:custGeom>
            <a:solidFill>
              <a:srgbClr val="215D65"/>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879" name="Google Shape;879;p28"/>
            <p:cNvSpPr/>
            <p:nvPr/>
          </p:nvSpPr>
          <p:spPr>
            <a:xfrm>
              <a:off x="3552" y="2028"/>
              <a:ext cx="501" cy="136"/>
            </a:xfrm>
            <a:custGeom>
              <a:rect b="b" l="l" r="r" t="t"/>
              <a:pathLst>
                <a:path extrusionOk="0" h="244" w="900">
                  <a:moveTo>
                    <a:pt x="747" y="233"/>
                  </a:moveTo>
                  <a:cubicBezTo>
                    <a:pt x="755" y="240"/>
                    <a:pt x="765" y="244"/>
                    <a:pt x="775" y="244"/>
                  </a:cubicBezTo>
                  <a:cubicBezTo>
                    <a:pt x="785" y="244"/>
                    <a:pt x="796" y="240"/>
                    <a:pt x="804" y="233"/>
                  </a:cubicBezTo>
                  <a:cubicBezTo>
                    <a:pt x="884" y="152"/>
                    <a:pt x="884" y="152"/>
                    <a:pt x="884" y="152"/>
                  </a:cubicBezTo>
                  <a:cubicBezTo>
                    <a:pt x="900" y="137"/>
                    <a:pt x="900" y="111"/>
                    <a:pt x="884" y="96"/>
                  </a:cubicBezTo>
                  <a:cubicBezTo>
                    <a:pt x="804" y="15"/>
                    <a:pt x="804" y="15"/>
                    <a:pt x="804" y="15"/>
                  </a:cubicBezTo>
                  <a:cubicBezTo>
                    <a:pt x="788" y="0"/>
                    <a:pt x="763" y="0"/>
                    <a:pt x="747" y="15"/>
                  </a:cubicBezTo>
                  <a:cubicBezTo>
                    <a:pt x="731" y="31"/>
                    <a:pt x="731" y="56"/>
                    <a:pt x="747" y="72"/>
                  </a:cubicBezTo>
                  <a:cubicBezTo>
                    <a:pt x="759" y="84"/>
                    <a:pt x="759" y="84"/>
                    <a:pt x="759" y="84"/>
                  </a:cubicBezTo>
                  <a:cubicBezTo>
                    <a:pt x="745" y="84"/>
                    <a:pt x="745" y="84"/>
                    <a:pt x="745" y="84"/>
                  </a:cubicBezTo>
                  <a:cubicBezTo>
                    <a:pt x="745" y="84"/>
                    <a:pt x="745" y="84"/>
                    <a:pt x="745" y="84"/>
                  </a:cubicBezTo>
                  <a:cubicBezTo>
                    <a:pt x="704" y="84"/>
                    <a:pt x="663" y="94"/>
                    <a:pt x="627" y="112"/>
                  </a:cubicBezTo>
                  <a:cubicBezTo>
                    <a:pt x="575" y="138"/>
                    <a:pt x="514" y="138"/>
                    <a:pt x="463" y="112"/>
                  </a:cubicBezTo>
                  <a:cubicBezTo>
                    <a:pt x="389" y="75"/>
                    <a:pt x="301" y="75"/>
                    <a:pt x="227" y="112"/>
                  </a:cubicBezTo>
                  <a:cubicBezTo>
                    <a:pt x="176" y="138"/>
                    <a:pt x="115" y="138"/>
                    <a:pt x="64" y="112"/>
                  </a:cubicBezTo>
                  <a:cubicBezTo>
                    <a:pt x="45" y="102"/>
                    <a:pt x="20" y="110"/>
                    <a:pt x="10" y="130"/>
                  </a:cubicBezTo>
                  <a:cubicBezTo>
                    <a:pt x="0" y="149"/>
                    <a:pt x="8" y="174"/>
                    <a:pt x="28" y="184"/>
                  </a:cubicBezTo>
                  <a:cubicBezTo>
                    <a:pt x="102" y="221"/>
                    <a:pt x="190" y="221"/>
                    <a:pt x="264" y="184"/>
                  </a:cubicBezTo>
                  <a:cubicBezTo>
                    <a:pt x="315" y="157"/>
                    <a:pt x="376" y="157"/>
                    <a:pt x="427" y="184"/>
                  </a:cubicBezTo>
                  <a:cubicBezTo>
                    <a:pt x="464" y="202"/>
                    <a:pt x="504" y="212"/>
                    <a:pt x="545" y="212"/>
                  </a:cubicBezTo>
                  <a:cubicBezTo>
                    <a:pt x="585" y="212"/>
                    <a:pt x="626" y="202"/>
                    <a:pt x="663" y="184"/>
                  </a:cubicBezTo>
                  <a:cubicBezTo>
                    <a:pt x="688" y="171"/>
                    <a:pt x="716" y="164"/>
                    <a:pt x="745" y="164"/>
                  </a:cubicBezTo>
                  <a:cubicBezTo>
                    <a:pt x="759" y="164"/>
                    <a:pt x="759" y="164"/>
                    <a:pt x="759" y="164"/>
                  </a:cubicBezTo>
                  <a:cubicBezTo>
                    <a:pt x="747" y="176"/>
                    <a:pt x="747" y="176"/>
                    <a:pt x="747" y="176"/>
                  </a:cubicBezTo>
                  <a:cubicBezTo>
                    <a:pt x="731" y="192"/>
                    <a:pt x="731" y="217"/>
                    <a:pt x="747" y="233"/>
                  </a:cubicBezTo>
                  <a:close/>
                </a:path>
              </a:pathLst>
            </a:custGeom>
            <a:solidFill>
              <a:srgbClr val="215D65"/>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880" name="Google Shape;880;p28"/>
            <p:cNvSpPr/>
            <p:nvPr/>
          </p:nvSpPr>
          <p:spPr>
            <a:xfrm>
              <a:off x="3552" y="2206"/>
              <a:ext cx="501" cy="137"/>
            </a:xfrm>
            <a:custGeom>
              <a:rect b="b" l="l" r="r" t="t"/>
              <a:pathLst>
                <a:path extrusionOk="0" h="246" w="900">
                  <a:moveTo>
                    <a:pt x="427" y="185"/>
                  </a:moveTo>
                  <a:cubicBezTo>
                    <a:pt x="464" y="204"/>
                    <a:pt x="504" y="213"/>
                    <a:pt x="545" y="213"/>
                  </a:cubicBezTo>
                  <a:cubicBezTo>
                    <a:pt x="585" y="213"/>
                    <a:pt x="626" y="204"/>
                    <a:pt x="663" y="185"/>
                  </a:cubicBezTo>
                  <a:cubicBezTo>
                    <a:pt x="688" y="172"/>
                    <a:pt x="716" y="165"/>
                    <a:pt x="745" y="165"/>
                  </a:cubicBezTo>
                  <a:cubicBezTo>
                    <a:pt x="759" y="165"/>
                    <a:pt x="759" y="165"/>
                    <a:pt x="759" y="165"/>
                  </a:cubicBezTo>
                  <a:cubicBezTo>
                    <a:pt x="747" y="178"/>
                    <a:pt x="747" y="178"/>
                    <a:pt x="747" y="178"/>
                  </a:cubicBezTo>
                  <a:cubicBezTo>
                    <a:pt x="731" y="193"/>
                    <a:pt x="731" y="219"/>
                    <a:pt x="747" y="234"/>
                  </a:cubicBezTo>
                  <a:cubicBezTo>
                    <a:pt x="754" y="242"/>
                    <a:pt x="765" y="246"/>
                    <a:pt x="775" y="246"/>
                  </a:cubicBezTo>
                  <a:cubicBezTo>
                    <a:pt x="785" y="246"/>
                    <a:pt x="795" y="242"/>
                    <a:pt x="803" y="234"/>
                  </a:cubicBezTo>
                  <a:cubicBezTo>
                    <a:pt x="884" y="153"/>
                    <a:pt x="884" y="153"/>
                    <a:pt x="884" y="153"/>
                  </a:cubicBezTo>
                  <a:cubicBezTo>
                    <a:pt x="900" y="138"/>
                    <a:pt x="900" y="112"/>
                    <a:pt x="884" y="97"/>
                  </a:cubicBezTo>
                  <a:cubicBezTo>
                    <a:pt x="803" y="16"/>
                    <a:pt x="803" y="16"/>
                    <a:pt x="803" y="16"/>
                  </a:cubicBezTo>
                  <a:cubicBezTo>
                    <a:pt x="788" y="0"/>
                    <a:pt x="762" y="0"/>
                    <a:pt x="747" y="16"/>
                  </a:cubicBezTo>
                  <a:cubicBezTo>
                    <a:pt x="731" y="32"/>
                    <a:pt x="731" y="57"/>
                    <a:pt x="747" y="73"/>
                  </a:cubicBezTo>
                  <a:cubicBezTo>
                    <a:pt x="759" y="85"/>
                    <a:pt x="759" y="85"/>
                    <a:pt x="759" y="85"/>
                  </a:cubicBezTo>
                  <a:cubicBezTo>
                    <a:pt x="745" y="85"/>
                    <a:pt x="745" y="85"/>
                    <a:pt x="745" y="85"/>
                  </a:cubicBezTo>
                  <a:cubicBezTo>
                    <a:pt x="745" y="85"/>
                    <a:pt x="745" y="85"/>
                    <a:pt x="745" y="85"/>
                  </a:cubicBezTo>
                  <a:cubicBezTo>
                    <a:pt x="704" y="85"/>
                    <a:pt x="663" y="95"/>
                    <a:pt x="627" y="114"/>
                  </a:cubicBezTo>
                  <a:cubicBezTo>
                    <a:pt x="575" y="140"/>
                    <a:pt x="514" y="140"/>
                    <a:pt x="463" y="114"/>
                  </a:cubicBezTo>
                  <a:cubicBezTo>
                    <a:pt x="389" y="76"/>
                    <a:pt x="301" y="76"/>
                    <a:pt x="227" y="114"/>
                  </a:cubicBezTo>
                  <a:cubicBezTo>
                    <a:pt x="176" y="140"/>
                    <a:pt x="115" y="140"/>
                    <a:pt x="64" y="114"/>
                  </a:cubicBezTo>
                  <a:cubicBezTo>
                    <a:pt x="45" y="103"/>
                    <a:pt x="20" y="111"/>
                    <a:pt x="10" y="131"/>
                  </a:cubicBezTo>
                  <a:cubicBezTo>
                    <a:pt x="0" y="151"/>
                    <a:pt x="8" y="175"/>
                    <a:pt x="28" y="185"/>
                  </a:cubicBezTo>
                  <a:cubicBezTo>
                    <a:pt x="102" y="222"/>
                    <a:pt x="190" y="222"/>
                    <a:pt x="264" y="185"/>
                  </a:cubicBezTo>
                  <a:cubicBezTo>
                    <a:pt x="315" y="159"/>
                    <a:pt x="376" y="159"/>
                    <a:pt x="427" y="185"/>
                  </a:cubicBezTo>
                  <a:close/>
                </a:path>
              </a:pathLst>
            </a:custGeom>
            <a:solidFill>
              <a:srgbClr val="215D65"/>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881" name="Google Shape;881;p28"/>
            <p:cNvSpPr/>
            <p:nvPr/>
          </p:nvSpPr>
          <p:spPr>
            <a:xfrm>
              <a:off x="3552" y="1850"/>
              <a:ext cx="501" cy="134"/>
            </a:xfrm>
            <a:custGeom>
              <a:rect b="b" l="l" r="r" t="t"/>
              <a:pathLst>
                <a:path extrusionOk="0" h="241" w="900">
                  <a:moveTo>
                    <a:pt x="28" y="182"/>
                  </a:moveTo>
                  <a:cubicBezTo>
                    <a:pt x="102" y="220"/>
                    <a:pt x="190" y="220"/>
                    <a:pt x="264" y="182"/>
                  </a:cubicBezTo>
                  <a:cubicBezTo>
                    <a:pt x="315" y="156"/>
                    <a:pt x="376" y="156"/>
                    <a:pt x="427" y="182"/>
                  </a:cubicBezTo>
                  <a:cubicBezTo>
                    <a:pt x="464" y="201"/>
                    <a:pt x="504" y="210"/>
                    <a:pt x="545" y="210"/>
                  </a:cubicBezTo>
                  <a:cubicBezTo>
                    <a:pt x="585" y="210"/>
                    <a:pt x="626" y="201"/>
                    <a:pt x="663" y="182"/>
                  </a:cubicBezTo>
                  <a:cubicBezTo>
                    <a:pt x="688" y="169"/>
                    <a:pt x="716" y="162"/>
                    <a:pt x="745" y="162"/>
                  </a:cubicBezTo>
                  <a:cubicBezTo>
                    <a:pt x="745" y="162"/>
                    <a:pt x="745" y="162"/>
                    <a:pt x="745" y="162"/>
                  </a:cubicBezTo>
                  <a:cubicBezTo>
                    <a:pt x="759" y="162"/>
                    <a:pt x="759" y="162"/>
                    <a:pt x="759" y="162"/>
                  </a:cubicBezTo>
                  <a:cubicBezTo>
                    <a:pt x="749" y="172"/>
                    <a:pt x="749" y="172"/>
                    <a:pt x="749" y="172"/>
                  </a:cubicBezTo>
                  <a:cubicBezTo>
                    <a:pt x="733" y="188"/>
                    <a:pt x="733" y="213"/>
                    <a:pt x="749" y="229"/>
                  </a:cubicBezTo>
                  <a:cubicBezTo>
                    <a:pt x="757" y="237"/>
                    <a:pt x="767" y="241"/>
                    <a:pt x="777" y="241"/>
                  </a:cubicBezTo>
                  <a:cubicBezTo>
                    <a:pt x="787" y="241"/>
                    <a:pt x="798" y="237"/>
                    <a:pt x="806" y="229"/>
                  </a:cubicBezTo>
                  <a:cubicBezTo>
                    <a:pt x="884" y="150"/>
                    <a:pt x="884" y="150"/>
                    <a:pt x="884" y="150"/>
                  </a:cubicBezTo>
                  <a:cubicBezTo>
                    <a:pt x="900" y="135"/>
                    <a:pt x="900" y="109"/>
                    <a:pt x="884" y="94"/>
                  </a:cubicBezTo>
                  <a:cubicBezTo>
                    <a:pt x="806" y="15"/>
                    <a:pt x="806" y="15"/>
                    <a:pt x="806" y="15"/>
                  </a:cubicBezTo>
                  <a:cubicBezTo>
                    <a:pt x="790" y="0"/>
                    <a:pt x="765" y="0"/>
                    <a:pt x="749" y="15"/>
                  </a:cubicBezTo>
                  <a:cubicBezTo>
                    <a:pt x="733" y="31"/>
                    <a:pt x="733" y="56"/>
                    <a:pt x="749" y="72"/>
                  </a:cubicBezTo>
                  <a:cubicBezTo>
                    <a:pt x="759" y="82"/>
                    <a:pt x="759" y="82"/>
                    <a:pt x="759" y="82"/>
                  </a:cubicBezTo>
                  <a:cubicBezTo>
                    <a:pt x="745" y="82"/>
                    <a:pt x="745" y="82"/>
                    <a:pt x="745" y="82"/>
                  </a:cubicBezTo>
                  <a:cubicBezTo>
                    <a:pt x="745" y="82"/>
                    <a:pt x="745" y="82"/>
                    <a:pt x="745" y="82"/>
                  </a:cubicBezTo>
                  <a:cubicBezTo>
                    <a:pt x="704" y="82"/>
                    <a:pt x="663" y="92"/>
                    <a:pt x="627" y="111"/>
                  </a:cubicBezTo>
                  <a:cubicBezTo>
                    <a:pt x="575" y="137"/>
                    <a:pt x="514" y="137"/>
                    <a:pt x="463" y="111"/>
                  </a:cubicBezTo>
                  <a:cubicBezTo>
                    <a:pt x="389" y="73"/>
                    <a:pt x="301" y="73"/>
                    <a:pt x="227" y="111"/>
                  </a:cubicBezTo>
                  <a:cubicBezTo>
                    <a:pt x="176" y="137"/>
                    <a:pt x="115" y="137"/>
                    <a:pt x="64" y="111"/>
                  </a:cubicBezTo>
                  <a:cubicBezTo>
                    <a:pt x="45" y="100"/>
                    <a:pt x="20" y="108"/>
                    <a:pt x="10" y="128"/>
                  </a:cubicBezTo>
                  <a:cubicBezTo>
                    <a:pt x="0" y="148"/>
                    <a:pt x="8" y="172"/>
                    <a:pt x="28" y="182"/>
                  </a:cubicBezTo>
                  <a:close/>
                </a:path>
              </a:pathLst>
            </a:custGeom>
            <a:solidFill>
              <a:srgbClr val="215D65"/>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882" name="Google Shape;882;p28"/>
            <p:cNvSpPr/>
            <p:nvPr/>
          </p:nvSpPr>
          <p:spPr>
            <a:xfrm>
              <a:off x="4515" y="2407"/>
              <a:ext cx="45" cy="44"/>
            </a:xfrm>
            <a:custGeom>
              <a:rect b="b" l="l" r="r" t="t"/>
              <a:pathLst>
                <a:path extrusionOk="0" h="80" w="80">
                  <a:moveTo>
                    <a:pt x="68" y="68"/>
                  </a:moveTo>
                  <a:cubicBezTo>
                    <a:pt x="76" y="61"/>
                    <a:pt x="80" y="51"/>
                    <a:pt x="80" y="40"/>
                  </a:cubicBezTo>
                  <a:cubicBezTo>
                    <a:pt x="80" y="30"/>
                    <a:pt x="76" y="19"/>
                    <a:pt x="68" y="12"/>
                  </a:cubicBezTo>
                  <a:cubicBezTo>
                    <a:pt x="61" y="4"/>
                    <a:pt x="51" y="0"/>
                    <a:pt x="40" y="0"/>
                  </a:cubicBezTo>
                  <a:cubicBezTo>
                    <a:pt x="29" y="0"/>
                    <a:pt x="19" y="4"/>
                    <a:pt x="12" y="12"/>
                  </a:cubicBezTo>
                  <a:cubicBezTo>
                    <a:pt x="4" y="19"/>
                    <a:pt x="0" y="30"/>
                    <a:pt x="0" y="40"/>
                  </a:cubicBezTo>
                  <a:cubicBezTo>
                    <a:pt x="0" y="51"/>
                    <a:pt x="4" y="61"/>
                    <a:pt x="12" y="68"/>
                  </a:cubicBezTo>
                  <a:cubicBezTo>
                    <a:pt x="19" y="76"/>
                    <a:pt x="29" y="80"/>
                    <a:pt x="40" y="80"/>
                  </a:cubicBezTo>
                  <a:cubicBezTo>
                    <a:pt x="51" y="80"/>
                    <a:pt x="61" y="76"/>
                    <a:pt x="68" y="68"/>
                  </a:cubicBezTo>
                  <a:close/>
                </a:path>
              </a:pathLst>
            </a:custGeom>
            <a:solidFill>
              <a:srgbClr val="215D65"/>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883" name="Google Shape;883;p28"/>
            <p:cNvSpPr/>
            <p:nvPr/>
          </p:nvSpPr>
          <p:spPr>
            <a:xfrm>
              <a:off x="4241" y="2407"/>
              <a:ext cx="45" cy="44"/>
            </a:xfrm>
            <a:custGeom>
              <a:rect b="b" l="l" r="r" t="t"/>
              <a:pathLst>
                <a:path extrusionOk="0" h="80" w="80">
                  <a:moveTo>
                    <a:pt x="68" y="68"/>
                  </a:moveTo>
                  <a:cubicBezTo>
                    <a:pt x="76" y="61"/>
                    <a:pt x="80" y="51"/>
                    <a:pt x="80" y="40"/>
                  </a:cubicBezTo>
                  <a:cubicBezTo>
                    <a:pt x="80" y="30"/>
                    <a:pt x="76" y="19"/>
                    <a:pt x="68" y="12"/>
                  </a:cubicBezTo>
                  <a:cubicBezTo>
                    <a:pt x="61" y="4"/>
                    <a:pt x="51" y="0"/>
                    <a:pt x="40" y="0"/>
                  </a:cubicBezTo>
                  <a:cubicBezTo>
                    <a:pt x="29" y="0"/>
                    <a:pt x="19" y="4"/>
                    <a:pt x="12" y="12"/>
                  </a:cubicBezTo>
                  <a:cubicBezTo>
                    <a:pt x="4" y="19"/>
                    <a:pt x="0" y="30"/>
                    <a:pt x="0" y="40"/>
                  </a:cubicBezTo>
                  <a:cubicBezTo>
                    <a:pt x="0" y="51"/>
                    <a:pt x="4" y="61"/>
                    <a:pt x="12" y="68"/>
                  </a:cubicBezTo>
                  <a:cubicBezTo>
                    <a:pt x="19" y="76"/>
                    <a:pt x="29" y="80"/>
                    <a:pt x="40" y="80"/>
                  </a:cubicBezTo>
                  <a:cubicBezTo>
                    <a:pt x="51" y="80"/>
                    <a:pt x="61" y="76"/>
                    <a:pt x="68" y="68"/>
                  </a:cubicBezTo>
                  <a:close/>
                </a:path>
              </a:pathLst>
            </a:custGeom>
            <a:solidFill>
              <a:srgbClr val="215D65"/>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grpSp>
      <p:sp>
        <p:nvSpPr>
          <p:cNvPr id="884" name="Google Shape;884;p28"/>
          <p:cNvSpPr/>
          <p:nvPr/>
        </p:nvSpPr>
        <p:spPr>
          <a:xfrm>
            <a:off x="2684266" y="1391085"/>
            <a:ext cx="6808526" cy="620170"/>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None/>
            </a:pPr>
            <a:r>
              <a:rPr b="0" i="0" lang="en-US" sz="1200">
                <a:solidFill>
                  <a:srgbClr val="777777"/>
                </a:solidFill>
                <a:latin typeface="Poppins"/>
                <a:ea typeface="Poppins"/>
                <a:cs typeface="Poppins"/>
                <a:sym typeface="Poppins"/>
              </a:rPr>
              <a:t>Our professionals will perform diagnostic tests, fluid flush and fills, engine replacement, oil changes, and total vehicle overhauls.</a:t>
            </a:r>
            <a:endParaRPr sz="1200">
              <a:solidFill>
                <a:schemeClr val="dk1"/>
              </a:solidFill>
              <a:latin typeface="Poppins"/>
              <a:ea typeface="Poppins"/>
              <a:cs typeface="Poppins"/>
              <a:sym typeface="Poppins"/>
            </a:endParaRPr>
          </a:p>
        </p:txBody>
      </p:sp>
      <p:sp>
        <p:nvSpPr>
          <p:cNvPr id="885" name="Google Shape;885;p28"/>
          <p:cNvSpPr/>
          <p:nvPr/>
        </p:nvSpPr>
        <p:spPr>
          <a:xfrm>
            <a:off x="2405162" y="4889597"/>
            <a:ext cx="2818747" cy="646331"/>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b="0" i="0" lang="en-US" sz="1200">
                <a:solidFill>
                  <a:srgbClr val="777777"/>
                </a:solidFill>
                <a:latin typeface="Poppins"/>
                <a:ea typeface="Poppins"/>
                <a:cs typeface="Poppins"/>
                <a:sym typeface="Poppins"/>
              </a:rPr>
              <a:t>We provide top-notch service for import and domestic parts. </a:t>
            </a:r>
            <a:endParaRPr sz="1200">
              <a:solidFill>
                <a:schemeClr val="dk1"/>
              </a:solidFill>
              <a:latin typeface="Poppins"/>
              <a:ea typeface="Poppins"/>
              <a:cs typeface="Poppins"/>
              <a:sym typeface="Poppins"/>
            </a:endParaRPr>
          </a:p>
        </p:txBody>
      </p:sp>
      <p:sp>
        <p:nvSpPr>
          <p:cNvPr id="886" name="Google Shape;886;p28"/>
          <p:cNvSpPr/>
          <p:nvPr/>
        </p:nvSpPr>
        <p:spPr>
          <a:xfrm>
            <a:off x="7996375" y="3000206"/>
            <a:ext cx="2809443" cy="646331"/>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b="0" i="0" lang="en-US" sz="1200">
                <a:solidFill>
                  <a:srgbClr val="777777"/>
                </a:solidFill>
                <a:latin typeface="Poppins"/>
                <a:ea typeface="Poppins"/>
                <a:cs typeface="Poppins"/>
                <a:sym typeface="Poppins"/>
              </a:rPr>
              <a:t>We provide top-notch service for import and domestic parts. </a:t>
            </a:r>
            <a:endParaRPr sz="1200">
              <a:solidFill>
                <a:schemeClr val="dk1"/>
              </a:solidFill>
              <a:latin typeface="Poppins"/>
              <a:ea typeface="Poppins"/>
              <a:cs typeface="Poppins"/>
              <a:sym typeface="Poppins"/>
            </a:endParaRPr>
          </a:p>
        </p:txBody>
      </p:sp>
      <p:sp>
        <p:nvSpPr>
          <p:cNvPr id="887" name="Google Shape;887;p28"/>
          <p:cNvSpPr/>
          <p:nvPr/>
        </p:nvSpPr>
        <p:spPr>
          <a:xfrm>
            <a:off x="8005051" y="4933781"/>
            <a:ext cx="2809443" cy="646331"/>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b="0" i="0" lang="en-US" sz="1200">
                <a:solidFill>
                  <a:srgbClr val="777777"/>
                </a:solidFill>
                <a:latin typeface="Poppins"/>
                <a:ea typeface="Poppins"/>
                <a:cs typeface="Poppins"/>
                <a:sym typeface="Poppins"/>
              </a:rPr>
              <a:t>We provide top-notch service for import and domestic parts. </a:t>
            </a:r>
            <a:endParaRPr sz="1200">
              <a:solidFill>
                <a:schemeClr val="dk1"/>
              </a:solidFill>
              <a:latin typeface="Poppins"/>
              <a:ea typeface="Poppins"/>
              <a:cs typeface="Poppins"/>
              <a:sym typeface="Poppins"/>
            </a:endParaRPr>
          </a:p>
        </p:txBody>
      </p:sp>
      <p:sp>
        <p:nvSpPr>
          <p:cNvPr id="888" name="Google Shape;888;p28"/>
          <p:cNvSpPr txBox="1"/>
          <p:nvPr/>
        </p:nvSpPr>
        <p:spPr>
          <a:xfrm>
            <a:off x="5031446" y="352218"/>
            <a:ext cx="2129109"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ADC5B8"/>
                </a:solidFill>
                <a:latin typeface="Poppins"/>
                <a:ea typeface="Poppins"/>
                <a:cs typeface="Poppins"/>
                <a:sym typeface="Poppins"/>
              </a:rPr>
              <a:t>90+ CARS TYPE &amp; BRANDS</a:t>
            </a:r>
            <a:endParaRPr sz="1200">
              <a:solidFill>
                <a:srgbClr val="ADC5B8"/>
              </a:solidFill>
              <a:latin typeface="Poppins"/>
              <a:ea typeface="Poppins"/>
              <a:cs typeface="Poppins"/>
              <a:sym typeface="Poppins"/>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892" name="Shape 892"/>
        <p:cNvGrpSpPr/>
        <p:nvPr/>
      </p:nvGrpSpPr>
      <p:grpSpPr>
        <a:xfrm>
          <a:off x="0" y="0"/>
          <a:ext cx="0" cy="0"/>
          <a:chOff x="0" y="0"/>
          <a:chExt cx="0" cy="0"/>
        </a:xfrm>
      </p:grpSpPr>
      <p:sp>
        <p:nvSpPr>
          <p:cNvPr id="893" name="Google Shape;893;p29"/>
          <p:cNvSpPr/>
          <p:nvPr/>
        </p:nvSpPr>
        <p:spPr>
          <a:xfrm>
            <a:off x="4562594" y="2157366"/>
            <a:ext cx="3070304" cy="2867308"/>
          </a:xfrm>
          <a:prstGeom prst="roundRect">
            <a:avLst>
              <a:gd fmla="val 6475" name="adj"/>
            </a:avLst>
          </a:prstGeom>
          <a:solidFill>
            <a:srgbClr val="215D65"/>
          </a:solidFill>
          <a:ln>
            <a:noFill/>
          </a:ln>
          <a:effectLst>
            <a:outerShdw blurRad="292100" rotWithShape="0" algn="ctr" dir="8040000" dist="3429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894" name="Google Shape;894;p29"/>
          <p:cNvSpPr/>
          <p:nvPr/>
        </p:nvSpPr>
        <p:spPr>
          <a:xfrm>
            <a:off x="8050843" y="2157366"/>
            <a:ext cx="3070304" cy="2867308"/>
          </a:xfrm>
          <a:prstGeom prst="roundRect">
            <a:avLst>
              <a:gd fmla="val 6475" name="adj"/>
            </a:avLst>
          </a:prstGeom>
          <a:solidFill>
            <a:srgbClr val="DAF0F2">
              <a:alpha val="44705"/>
            </a:srgbClr>
          </a:solidFill>
          <a:ln>
            <a:noFill/>
          </a:ln>
          <a:effectLst>
            <a:outerShdw blurRad="292100" rotWithShape="0" algn="ctr" dir="8040000" dist="3429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895" name="Google Shape;895;p29"/>
          <p:cNvSpPr txBox="1"/>
          <p:nvPr>
            <p:ph type="title"/>
          </p:nvPr>
        </p:nvSpPr>
        <p:spPr>
          <a:xfrm>
            <a:off x="838200" y="799267"/>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215D65"/>
              </a:buClr>
              <a:buSzPts val="3000"/>
              <a:buFont typeface="Poppins"/>
              <a:buNone/>
            </a:pPr>
            <a:r>
              <a:rPr b="1" i="0" lang="en-US" sz="3000" u="none" cap="none" strike="noStrike">
                <a:solidFill>
                  <a:srgbClr val="215D65"/>
                </a:solidFill>
                <a:latin typeface="Poppins"/>
                <a:ea typeface="Poppins"/>
                <a:cs typeface="Poppins"/>
                <a:sym typeface="Poppins"/>
              </a:rPr>
              <a:t>Facilities</a:t>
            </a:r>
            <a:endParaRPr b="1" i="0" sz="3000" u="none" cap="none" strike="noStrike">
              <a:solidFill>
                <a:srgbClr val="215D65"/>
              </a:solidFill>
              <a:latin typeface="Poppins"/>
              <a:ea typeface="Poppins"/>
              <a:cs typeface="Poppins"/>
              <a:sym typeface="Poppins"/>
            </a:endParaRPr>
          </a:p>
        </p:txBody>
      </p:sp>
      <p:sp>
        <p:nvSpPr>
          <p:cNvPr id="896" name="Google Shape;896;p29"/>
          <p:cNvSpPr/>
          <p:nvPr/>
        </p:nvSpPr>
        <p:spPr>
          <a:xfrm>
            <a:off x="1074345" y="2157366"/>
            <a:ext cx="3070304" cy="2867308"/>
          </a:xfrm>
          <a:prstGeom prst="roundRect">
            <a:avLst>
              <a:gd fmla="val 6475" name="adj"/>
            </a:avLst>
          </a:prstGeom>
          <a:solidFill>
            <a:srgbClr val="DAF0F2">
              <a:alpha val="44705"/>
            </a:srgbClr>
          </a:solidFill>
          <a:ln>
            <a:noFill/>
          </a:ln>
          <a:effectLst>
            <a:outerShdw blurRad="292100" rotWithShape="0" algn="ctr" dir="8040000" dist="3429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897" name="Google Shape;897;p29"/>
          <p:cNvSpPr txBox="1"/>
          <p:nvPr/>
        </p:nvSpPr>
        <p:spPr>
          <a:xfrm>
            <a:off x="5031446" y="627348"/>
            <a:ext cx="2129109"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ADC5B8"/>
                </a:solidFill>
                <a:latin typeface="Poppins"/>
                <a:ea typeface="Poppins"/>
                <a:cs typeface="Poppins"/>
                <a:sym typeface="Poppins"/>
              </a:rPr>
              <a:t>90+ CARS TYPE &amp; BRANDS</a:t>
            </a:r>
            <a:endParaRPr sz="1200">
              <a:solidFill>
                <a:srgbClr val="ADC5B8"/>
              </a:solidFill>
              <a:latin typeface="Poppins"/>
              <a:ea typeface="Poppins"/>
              <a:cs typeface="Poppins"/>
              <a:sym typeface="Poppins"/>
            </a:endParaRPr>
          </a:p>
        </p:txBody>
      </p:sp>
      <p:grpSp>
        <p:nvGrpSpPr>
          <p:cNvPr id="898" name="Google Shape;898;p29"/>
          <p:cNvGrpSpPr/>
          <p:nvPr/>
        </p:nvGrpSpPr>
        <p:grpSpPr>
          <a:xfrm>
            <a:off x="2273865" y="2646047"/>
            <a:ext cx="674582" cy="677137"/>
            <a:chOff x="552" y="1539"/>
            <a:chExt cx="1848" cy="1855"/>
          </a:xfrm>
        </p:grpSpPr>
        <p:sp>
          <p:nvSpPr>
            <p:cNvPr id="899" name="Google Shape;899;p29"/>
            <p:cNvSpPr/>
            <p:nvPr/>
          </p:nvSpPr>
          <p:spPr>
            <a:xfrm>
              <a:off x="552" y="1539"/>
              <a:ext cx="1848" cy="1855"/>
            </a:xfrm>
            <a:custGeom>
              <a:rect b="b" l="l" r="r" t="t"/>
              <a:pathLst>
                <a:path extrusionOk="0" h="2054" w="2040">
                  <a:moveTo>
                    <a:pt x="1999" y="275"/>
                  </a:moveTo>
                  <a:cubicBezTo>
                    <a:pt x="1995" y="265"/>
                    <a:pt x="1987" y="258"/>
                    <a:pt x="1977" y="256"/>
                  </a:cubicBezTo>
                  <a:cubicBezTo>
                    <a:pt x="1967" y="254"/>
                    <a:pt x="1956" y="257"/>
                    <a:pt x="1949" y="264"/>
                  </a:cubicBezTo>
                  <a:cubicBezTo>
                    <a:pt x="1806" y="407"/>
                    <a:pt x="1806" y="407"/>
                    <a:pt x="1806" y="407"/>
                  </a:cubicBezTo>
                  <a:cubicBezTo>
                    <a:pt x="1802" y="411"/>
                    <a:pt x="1796" y="411"/>
                    <a:pt x="1792" y="407"/>
                  </a:cubicBezTo>
                  <a:cubicBezTo>
                    <a:pt x="1699" y="314"/>
                    <a:pt x="1699" y="314"/>
                    <a:pt x="1699" y="314"/>
                  </a:cubicBezTo>
                  <a:cubicBezTo>
                    <a:pt x="1695" y="310"/>
                    <a:pt x="1695" y="304"/>
                    <a:pt x="1699" y="300"/>
                  </a:cubicBezTo>
                  <a:cubicBezTo>
                    <a:pt x="1842" y="157"/>
                    <a:pt x="1842" y="157"/>
                    <a:pt x="1842" y="157"/>
                  </a:cubicBezTo>
                  <a:cubicBezTo>
                    <a:pt x="1849" y="149"/>
                    <a:pt x="1852" y="139"/>
                    <a:pt x="1850" y="129"/>
                  </a:cubicBezTo>
                  <a:cubicBezTo>
                    <a:pt x="1848" y="119"/>
                    <a:pt x="1841" y="111"/>
                    <a:pt x="1831" y="107"/>
                  </a:cubicBezTo>
                  <a:cubicBezTo>
                    <a:pt x="1724" y="66"/>
                    <a:pt x="1602" y="92"/>
                    <a:pt x="1521" y="173"/>
                  </a:cubicBezTo>
                  <a:cubicBezTo>
                    <a:pt x="1445" y="249"/>
                    <a:pt x="1417" y="360"/>
                    <a:pt x="1447" y="462"/>
                  </a:cubicBezTo>
                  <a:cubicBezTo>
                    <a:pt x="1341" y="558"/>
                    <a:pt x="1341" y="558"/>
                    <a:pt x="1341" y="558"/>
                  </a:cubicBezTo>
                  <a:cubicBezTo>
                    <a:pt x="1325" y="550"/>
                    <a:pt x="1309" y="542"/>
                    <a:pt x="1292" y="536"/>
                  </a:cubicBezTo>
                  <a:cubicBezTo>
                    <a:pt x="1296" y="479"/>
                    <a:pt x="1296" y="479"/>
                    <a:pt x="1296" y="479"/>
                  </a:cubicBezTo>
                  <a:cubicBezTo>
                    <a:pt x="1298" y="450"/>
                    <a:pt x="1278" y="424"/>
                    <a:pt x="1249" y="419"/>
                  </a:cubicBezTo>
                  <a:cubicBezTo>
                    <a:pt x="1174" y="406"/>
                    <a:pt x="1174" y="406"/>
                    <a:pt x="1174" y="406"/>
                  </a:cubicBezTo>
                  <a:cubicBezTo>
                    <a:pt x="1145" y="402"/>
                    <a:pt x="1118" y="419"/>
                    <a:pt x="1110" y="448"/>
                  </a:cubicBezTo>
                  <a:cubicBezTo>
                    <a:pt x="1096" y="503"/>
                    <a:pt x="1096" y="503"/>
                    <a:pt x="1096" y="503"/>
                  </a:cubicBezTo>
                  <a:cubicBezTo>
                    <a:pt x="1080" y="503"/>
                    <a:pt x="1064" y="505"/>
                    <a:pt x="1048" y="507"/>
                  </a:cubicBezTo>
                  <a:cubicBezTo>
                    <a:pt x="1034" y="477"/>
                    <a:pt x="1034" y="477"/>
                    <a:pt x="1034" y="477"/>
                  </a:cubicBezTo>
                  <a:cubicBezTo>
                    <a:pt x="1034" y="408"/>
                    <a:pt x="1034" y="408"/>
                    <a:pt x="1034" y="408"/>
                  </a:cubicBezTo>
                  <a:cubicBezTo>
                    <a:pt x="1034" y="408"/>
                    <a:pt x="1034" y="408"/>
                    <a:pt x="1034" y="408"/>
                  </a:cubicBezTo>
                  <a:cubicBezTo>
                    <a:pt x="1034" y="408"/>
                    <a:pt x="1034" y="408"/>
                    <a:pt x="1034" y="408"/>
                  </a:cubicBezTo>
                  <a:cubicBezTo>
                    <a:pt x="1034" y="408"/>
                    <a:pt x="1034" y="407"/>
                    <a:pt x="1034" y="407"/>
                  </a:cubicBezTo>
                  <a:cubicBezTo>
                    <a:pt x="1034" y="406"/>
                    <a:pt x="1034" y="406"/>
                    <a:pt x="1034" y="405"/>
                  </a:cubicBezTo>
                  <a:cubicBezTo>
                    <a:pt x="1034" y="405"/>
                    <a:pt x="1034" y="405"/>
                    <a:pt x="1034" y="405"/>
                  </a:cubicBezTo>
                  <a:cubicBezTo>
                    <a:pt x="1034" y="400"/>
                    <a:pt x="1032" y="396"/>
                    <a:pt x="1029" y="391"/>
                  </a:cubicBezTo>
                  <a:cubicBezTo>
                    <a:pt x="1020" y="377"/>
                    <a:pt x="1001" y="374"/>
                    <a:pt x="987" y="383"/>
                  </a:cubicBezTo>
                  <a:cubicBezTo>
                    <a:pt x="955" y="404"/>
                    <a:pt x="879" y="417"/>
                    <a:pt x="838" y="417"/>
                  </a:cubicBezTo>
                  <a:cubicBezTo>
                    <a:pt x="738" y="417"/>
                    <a:pt x="642" y="381"/>
                    <a:pt x="560" y="316"/>
                  </a:cubicBezTo>
                  <a:cubicBezTo>
                    <a:pt x="464" y="213"/>
                    <a:pt x="464" y="213"/>
                    <a:pt x="464" y="213"/>
                  </a:cubicBezTo>
                  <a:cubicBezTo>
                    <a:pt x="483" y="186"/>
                    <a:pt x="503" y="162"/>
                    <a:pt x="526" y="143"/>
                  </a:cubicBezTo>
                  <a:cubicBezTo>
                    <a:pt x="621" y="62"/>
                    <a:pt x="732" y="66"/>
                    <a:pt x="733" y="67"/>
                  </a:cubicBezTo>
                  <a:cubicBezTo>
                    <a:pt x="803" y="70"/>
                    <a:pt x="870" y="102"/>
                    <a:pt x="931" y="161"/>
                  </a:cubicBezTo>
                  <a:cubicBezTo>
                    <a:pt x="986" y="214"/>
                    <a:pt x="1027" y="289"/>
                    <a:pt x="1052" y="385"/>
                  </a:cubicBezTo>
                  <a:cubicBezTo>
                    <a:pt x="1057" y="401"/>
                    <a:pt x="1073" y="410"/>
                    <a:pt x="1090" y="406"/>
                  </a:cubicBezTo>
                  <a:cubicBezTo>
                    <a:pt x="1106" y="402"/>
                    <a:pt x="1115" y="385"/>
                    <a:pt x="1111" y="369"/>
                  </a:cubicBezTo>
                  <a:cubicBezTo>
                    <a:pt x="1082" y="263"/>
                    <a:pt x="1036" y="178"/>
                    <a:pt x="973" y="118"/>
                  </a:cubicBezTo>
                  <a:cubicBezTo>
                    <a:pt x="901" y="48"/>
                    <a:pt x="822" y="11"/>
                    <a:pt x="736" y="6"/>
                  </a:cubicBezTo>
                  <a:cubicBezTo>
                    <a:pt x="731" y="6"/>
                    <a:pt x="600" y="0"/>
                    <a:pt x="487" y="97"/>
                  </a:cubicBezTo>
                  <a:cubicBezTo>
                    <a:pt x="454" y="125"/>
                    <a:pt x="425" y="160"/>
                    <a:pt x="401" y="201"/>
                  </a:cubicBezTo>
                  <a:cubicBezTo>
                    <a:pt x="401" y="201"/>
                    <a:pt x="401" y="201"/>
                    <a:pt x="401" y="201"/>
                  </a:cubicBezTo>
                  <a:cubicBezTo>
                    <a:pt x="401" y="201"/>
                    <a:pt x="401" y="201"/>
                    <a:pt x="401" y="201"/>
                  </a:cubicBezTo>
                  <a:cubicBezTo>
                    <a:pt x="401" y="201"/>
                    <a:pt x="401" y="201"/>
                    <a:pt x="400" y="201"/>
                  </a:cubicBezTo>
                  <a:cubicBezTo>
                    <a:pt x="400" y="201"/>
                    <a:pt x="400" y="201"/>
                    <a:pt x="400" y="201"/>
                  </a:cubicBezTo>
                  <a:cubicBezTo>
                    <a:pt x="378" y="238"/>
                    <a:pt x="362" y="277"/>
                    <a:pt x="353" y="319"/>
                  </a:cubicBezTo>
                  <a:cubicBezTo>
                    <a:pt x="345" y="357"/>
                    <a:pt x="344" y="395"/>
                    <a:pt x="348" y="433"/>
                  </a:cubicBezTo>
                  <a:cubicBezTo>
                    <a:pt x="349" y="442"/>
                    <a:pt x="353" y="449"/>
                    <a:pt x="361" y="454"/>
                  </a:cubicBezTo>
                  <a:cubicBezTo>
                    <a:pt x="366" y="458"/>
                    <a:pt x="372" y="460"/>
                    <a:pt x="378" y="460"/>
                  </a:cubicBezTo>
                  <a:cubicBezTo>
                    <a:pt x="380" y="460"/>
                    <a:pt x="383" y="459"/>
                    <a:pt x="385" y="459"/>
                  </a:cubicBezTo>
                  <a:cubicBezTo>
                    <a:pt x="393" y="457"/>
                    <a:pt x="400" y="455"/>
                    <a:pt x="408" y="453"/>
                  </a:cubicBezTo>
                  <a:cubicBezTo>
                    <a:pt x="408" y="639"/>
                    <a:pt x="408" y="639"/>
                    <a:pt x="408" y="639"/>
                  </a:cubicBezTo>
                  <a:cubicBezTo>
                    <a:pt x="408" y="745"/>
                    <a:pt x="460" y="838"/>
                    <a:pt x="540" y="895"/>
                  </a:cubicBezTo>
                  <a:cubicBezTo>
                    <a:pt x="540" y="945"/>
                    <a:pt x="540" y="945"/>
                    <a:pt x="540" y="945"/>
                  </a:cubicBezTo>
                  <a:cubicBezTo>
                    <a:pt x="540" y="969"/>
                    <a:pt x="527" y="992"/>
                    <a:pt x="505" y="1008"/>
                  </a:cubicBezTo>
                  <a:cubicBezTo>
                    <a:pt x="504" y="1008"/>
                    <a:pt x="503" y="1009"/>
                    <a:pt x="502" y="1010"/>
                  </a:cubicBezTo>
                  <a:cubicBezTo>
                    <a:pt x="489" y="1018"/>
                    <a:pt x="474" y="1025"/>
                    <a:pt x="457" y="1028"/>
                  </a:cubicBezTo>
                  <a:cubicBezTo>
                    <a:pt x="318" y="1055"/>
                    <a:pt x="318" y="1055"/>
                    <a:pt x="318" y="1055"/>
                  </a:cubicBezTo>
                  <a:cubicBezTo>
                    <a:pt x="188" y="1081"/>
                    <a:pt x="98" y="1178"/>
                    <a:pt x="98" y="1291"/>
                  </a:cubicBezTo>
                  <a:cubicBezTo>
                    <a:pt x="98" y="1715"/>
                    <a:pt x="98" y="1715"/>
                    <a:pt x="98" y="1715"/>
                  </a:cubicBezTo>
                  <a:cubicBezTo>
                    <a:pt x="98" y="1789"/>
                    <a:pt x="126" y="1860"/>
                    <a:pt x="178" y="1914"/>
                  </a:cubicBezTo>
                  <a:cubicBezTo>
                    <a:pt x="256" y="1994"/>
                    <a:pt x="256" y="1994"/>
                    <a:pt x="256" y="1994"/>
                  </a:cubicBezTo>
                  <a:cubicBezTo>
                    <a:pt x="30" y="1994"/>
                    <a:pt x="30" y="1994"/>
                    <a:pt x="30" y="1994"/>
                  </a:cubicBezTo>
                  <a:cubicBezTo>
                    <a:pt x="13" y="1994"/>
                    <a:pt x="0" y="2007"/>
                    <a:pt x="0" y="2024"/>
                  </a:cubicBezTo>
                  <a:cubicBezTo>
                    <a:pt x="0" y="2040"/>
                    <a:pt x="13" y="2054"/>
                    <a:pt x="30" y="2054"/>
                  </a:cubicBezTo>
                  <a:cubicBezTo>
                    <a:pt x="327" y="2054"/>
                    <a:pt x="327" y="2054"/>
                    <a:pt x="327" y="2054"/>
                  </a:cubicBezTo>
                  <a:cubicBezTo>
                    <a:pt x="348" y="2054"/>
                    <a:pt x="348" y="2054"/>
                    <a:pt x="348" y="2054"/>
                  </a:cubicBezTo>
                  <a:cubicBezTo>
                    <a:pt x="1105" y="2054"/>
                    <a:pt x="1105" y="2054"/>
                    <a:pt x="1105" y="2054"/>
                  </a:cubicBezTo>
                  <a:cubicBezTo>
                    <a:pt x="1146" y="2054"/>
                    <a:pt x="1146" y="2054"/>
                    <a:pt x="1146" y="2054"/>
                  </a:cubicBezTo>
                  <a:cubicBezTo>
                    <a:pt x="1408" y="2054"/>
                    <a:pt x="1408" y="2054"/>
                    <a:pt x="1408" y="2054"/>
                  </a:cubicBezTo>
                  <a:cubicBezTo>
                    <a:pt x="1425" y="2054"/>
                    <a:pt x="1439" y="2040"/>
                    <a:pt x="1439" y="2024"/>
                  </a:cubicBezTo>
                  <a:cubicBezTo>
                    <a:pt x="1439" y="2007"/>
                    <a:pt x="1425" y="1994"/>
                    <a:pt x="1408" y="1994"/>
                  </a:cubicBezTo>
                  <a:cubicBezTo>
                    <a:pt x="1210" y="1994"/>
                    <a:pt x="1210" y="1994"/>
                    <a:pt x="1210" y="1994"/>
                  </a:cubicBezTo>
                  <a:cubicBezTo>
                    <a:pt x="1284" y="1902"/>
                    <a:pt x="1284" y="1902"/>
                    <a:pt x="1284" y="1902"/>
                  </a:cubicBezTo>
                  <a:cubicBezTo>
                    <a:pt x="1330" y="1846"/>
                    <a:pt x="1355" y="1776"/>
                    <a:pt x="1355" y="1703"/>
                  </a:cubicBezTo>
                  <a:cubicBezTo>
                    <a:pt x="1355" y="1401"/>
                    <a:pt x="1355" y="1401"/>
                    <a:pt x="1355" y="1401"/>
                  </a:cubicBezTo>
                  <a:cubicBezTo>
                    <a:pt x="1372" y="1391"/>
                    <a:pt x="1389" y="1380"/>
                    <a:pt x="1405" y="1367"/>
                  </a:cubicBezTo>
                  <a:cubicBezTo>
                    <a:pt x="1451" y="1401"/>
                    <a:pt x="1451" y="1401"/>
                    <a:pt x="1451" y="1401"/>
                  </a:cubicBezTo>
                  <a:cubicBezTo>
                    <a:pt x="1462" y="1408"/>
                    <a:pt x="1473" y="1412"/>
                    <a:pt x="1485" y="1412"/>
                  </a:cubicBezTo>
                  <a:cubicBezTo>
                    <a:pt x="1501" y="1412"/>
                    <a:pt x="1516" y="1405"/>
                    <a:pt x="1527" y="1392"/>
                  </a:cubicBezTo>
                  <a:cubicBezTo>
                    <a:pt x="1577" y="1335"/>
                    <a:pt x="1577" y="1335"/>
                    <a:pt x="1577" y="1335"/>
                  </a:cubicBezTo>
                  <a:cubicBezTo>
                    <a:pt x="1597" y="1313"/>
                    <a:pt x="1596" y="1280"/>
                    <a:pt x="1575" y="1259"/>
                  </a:cubicBezTo>
                  <a:cubicBezTo>
                    <a:pt x="1536" y="1218"/>
                    <a:pt x="1536" y="1218"/>
                    <a:pt x="1536" y="1218"/>
                  </a:cubicBezTo>
                  <a:cubicBezTo>
                    <a:pt x="1547" y="1199"/>
                    <a:pt x="1556" y="1179"/>
                    <a:pt x="1564" y="1159"/>
                  </a:cubicBezTo>
                  <a:cubicBezTo>
                    <a:pt x="1620" y="1164"/>
                    <a:pt x="1620" y="1164"/>
                    <a:pt x="1620" y="1164"/>
                  </a:cubicBezTo>
                  <a:cubicBezTo>
                    <a:pt x="1650" y="1166"/>
                    <a:pt x="1675" y="1146"/>
                    <a:pt x="1680" y="1117"/>
                  </a:cubicBezTo>
                  <a:cubicBezTo>
                    <a:pt x="1693" y="1042"/>
                    <a:pt x="1693" y="1042"/>
                    <a:pt x="1693" y="1042"/>
                  </a:cubicBezTo>
                  <a:cubicBezTo>
                    <a:pt x="1698" y="1013"/>
                    <a:pt x="1680" y="985"/>
                    <a:pt x="1651" y="978"/>
                  </a:cubicBezTo>
                  <a:cubicBezTo>
                    <a:pt x="1597" y="963"/>
                    <a:pt x="1597" y="963"/>
                    <a:pt x="1597" y="963"/>
                  </a:cubicBezTo>
                  <a:cubicBezTo>
                    <a:pt x="1596" y="948"/>
                    <a:pt x="1594" y="932"/>
                    <a:pt x="1592" y="916"/>
                  </a:cubicBezTo>
                  <a:cubicBezTo>
                    <a:pt x="1644" y="892"/>
                    <a:pt x="1644" y="892"/>
                    <a:pt x="1644" y="892"/>
                  </a:cubicBezTo>
                  <a:cubicBezTo>
                    <a:pt x="1670" y="879"/>
                    <a:pt x="1683" y="849"/>
                    <a:pt x="1673" y="821"/>
                  </a:cubicBezTo>
                  <a:cubicBezTo>
                    <a:pt x="1647" y="750"/>
                    <a:pt x="1647" y="750"/>
                    <a:pt x="1647" y="750"/>
                  </a:cubicBezTo>
                  <a:cubicBezTo>
                    <a:pt x="1638" y="725"/>
                    <a:pt x="1614" y="711"/>
                    <a:pt x="1588" y="713"/>
                  </a:cubicBezTo>
                  <a:cubicBezTo>
                    <a:pt x="1639" y="657"/>
                    <a:pt x="1639" y="657"/>
                    <a:pt x="1639" y="657"/>
                  </a:cubicBezTo>
                  <a:cubicBezTo>
                    <a:pt x="1742" y="690"/>
                    <a:pt x="1855" y="663"/>
                    <a:pt x="1933" y="585"/>
                  </a:cubicBezTo>
                  <a:cubicBezTo>
                    <a:pt x="2014" y="504"/>
                    <a:pt x="2040" y="382"/>
                    <a:pt x="1999" y="275"/>
                  </a:cubicBezTo>
                  <a:close/>
                  <a:moveTo>
                    <a:pt x="1034" y="639"/>
                  </a:moveTo>
                  <a:cubicBezTo>
                    <a:pt x="1034" y="571"/>
                    <a:pt x="1034" y="571"/>
                    <a:pt x="1034" y="571"/>
                  </a:cubicBezTo>
                  <a:cubicBezTo>
                    <a:pt x="1035" y="570"/>
                    <a:pt x="1036" y="570"/>
                    <a:pt x="1037" y="570"/>
                  </a:cubicBezTo>
                  <a:cubicBezTo>
                    <a:pt x="1064" y="565"/>
                    <a:pt x="1091" y="563"/>
                    <a:pt x="1119" y="563"/>
                  </a:cubicBezTo>
                  <a:cubicBezTo>
                    <a:pt x="1119" y="563"/>
                    <a:pt x="1119" y="563"/>
                    <a:pt x="1119" y="563"/>
                  </a:cubicBezTo>
                  <a:cubicBezTo>
                    <a:pt x="1133" y="563"/>
                    <a:pt x="1145" y="554"/>
                    <a:pt x="1148" y="540"/>
                  </a:cubicBezTo>
                  <a:cubicBezTo>
                    <a:pt x="1168" y="467"/>
                    <a:pt x="1168" y="467"/>
                    <a:pt x="1168" y="467"/>
                  </a:cubicBezTo>
                  <a:cubicBezTo>
                    <a:pt x="1236" y="478"/>
                    <a:pt x="1236" y="478"/>
                    <a:pt x="1236" y="478"/>
                  </a:cubicBezTo>
                  <a:cubicBezTo>
                    <a:pt x="1230" y="554"/>
                    <a:pt x="1230" y="554"/>
                    <a:pt x="1230" y="554"/>
                  </a:cubicBezTo>
                  <a:cubicBezTo>
                    <a:pt x="1229" y="568"/>
                    <a:pt x="1237" y="581"/>
                    <a:pt x="1250" y="585"/>
                  </a:cubicBezTo>
                  <a:cubicBezTo>
                    <a:pt x="1265" y="590"/>
                    <a:pt x="1279" y="596"/>
                    <a:pt x="1293" y="602"/>
                  </a:cubicBezTo>
                  <a:cubicBezTo>
                    <a:pt x="1236" y="654"/>
                    <a:pt x="1236" y="654"/>
                    <a:pt x="1236" y="654"/>
                  </a:cubicBezTo>
                  <a:cubicBezTo>
                    <a:pt x="1217" y="648"/>
                    <a:pt x="1197" y="643"/>
                    <a:pt x="1177" y="639"/>
                  </a:cubicBezTo>
                  <a:cubicBezTo>
                    <a:pt x="1129" y="631"/>
                    <a:pt x="1081" y="633"/>
                    <a:pt x="1034" y="645"/>
                  </a:cubicBezTo>
                  <a:cubicBezTo>
                    <a:pt x="1034" y="643"/>
                    <a:pt x="1034" y="641"/>
                    <a:pt x="1034" y="639"/>
                  </a:cubicBezTo>
                  <a:close/>
                  <a:moveTo>
                    <a:pt x="1026" y="710"/>
                  </a:moveTo>
                  <a:cubicBezTo>
                    <a:pt x="1071" y="695"/>
                    <a:pt x="1120" y="691"/>
                    <a:pt x="1167" y="699"/>
                  </a:cubicBezTo>
                  <a:cubicBezTo>
                    <a:pt x="1173" y="700"/>
                    <a:pt x="1178" y="701"/>
                    <a:pt x="1184" y="702"/>
                  </a:cubicBezTo>
                  <a:cubicBezTo>
                    <a:pt x="913" y="950"/>
                    <a:pt x="913" y="950"/>
                    <a:pt x="913" y="950"/>
                  </a:cubicBezTo>
                  <a:cubicBezTo>
                    <a:pt x="913" y="948"/>
                    <a:pt x="913" y="947"/>
                    <a:pt x="913" y="945"/>
                  </a:cubicBezTo>
                  <a:cubicBezTo>
                    <a:pt x="913" y="887"/>
                    <a:pt x="913" y="887"/>
                    <a:pt x="913" y="887"/>
                  </a:cubicBezTo>
                  <a:cubicBezTo>
                    <a:pt x="969" y="843"/>
                    <a:pt x="1010" y="781"/>
                    <a:pt x="1026" y="710"/>
                  </a:cubicBezTo>
                  <a:close/>
                  <a:moveTo>
                    <a:pt x="431" y="379"/>
                  </a:moveTo>
                  <a:cubicBezTo>
                    <a:pt x="427" y="380"/>
                    <a:pt x="423" y="381"/>
                    <a:pt x="420" y="383"/>
                  </a:cubicBezTo>
                  <a:cubicBezTo>
                    <a:pt x="416" y="385"/>
                    <a:pt x="411" y="387"/>
                    <a:pt x="406" y="389"/>
                  </a:cubicBezTo>
                  <a:cubicBezTo>
                    <a:pt x="406" y="370"/>
                    <a:pt x="408" y="351"/>
                    <a:pt x="412" y="332"/>
                  </a:cubicBezTo>
                  <a:cubicBezTo>
                    <a:pt x="417" y="311"/>
                    <a:pt x="423" y="292"/>
                    <a:pt x="431" y="273"/>
                  </a:cubicBezTo>
                  <a:cubicBezTo>
                    <a:pt x="451" y="297"/>
                    <a:pt x="471" y="319"/>
                    <a:pt x="493" y="339"/>
                  </a:cubicBezTo>
                  <a:cubicBezTo>
                    <a:pt x="471" y="357"/>
                    <a:pt x="452" y="368"/>
                    <a:pt x="443" y="372"/>
                  </a:cubicBezTo>
                  <a:cubicBezTo>
                    <a:pt x="439" y="374"/>
                    <a:pt x="435" y="377"/>
                    <a:pt x="431" y="379"/>
                  </a:cubicBezTo>
                  <a:close/>
                  <a:moveTo>
                    <a:pt x="468" y="639"/>
                  </a:moveTo>
                  <a:cubicBezTo>
                    <a:pt x="468" y="428"/>
                    <a:pt x="468" y="428"/>
                    <a:pt x="468" y="428"/>
                  </a:cubicBezTo>
                  <a:cubicBezTo>
                    <a:pt x="469" y="427"/>
                    <a:pt x="471" y="426"/>
                    <a:pt x="472" y="426"/>
                  </a:cubicBezTo>
                  <a:cubicBezTo>
                    <a:pt x="484" y="419"/>
                    <a:pt x="511" y="404"/>
                    <a:pt x="541" y="378"/>
                  </a:cubicBezTo>
                  <a:cubicBezTo>
                    <a:pt x="629" y="442"/>
                    <a:pt x="731" y="477"/>
                    <a:pt x="838" y="477"/>
                  </a:cubicBezTo>
                  <a:cubicBezTo>
                    <a:pt x="870" y="477"/>
                    <a:pt x="928" y="470"/>
                    <a:pt x="974" y="456"/>
                  </a:cubicBezTo>
                  <a:cubicBezTo>
                    <a:pt x="974" y="639"/>
                    <a:pt x="974" y="639"/>
                    <a:pt x="974" y="639"/>
                  </a:cubicBezTo>
                  <a:cubicBezTo>
                    <a:pt x="974" y="779"/>
                    <a:pt x="860" y="892"/>
                    <a:pt x="721" y="892"/>
                  </a:cubicBezTo>
                  <a:cubicBezTo>
                    <a:pt x="581" y="892"/>
                    <a:pt x="468" y="779"/>
                    <a:pt x="468" y="639"/>
                  </a:cubicBezTo>
                  <a:close/>
                  <a:moveTo>
                    <a:pt x="1294" y="1703"/>
                  </a:moveTo>
                  <a:cubicBezTo>
                    <a:pt x="1294" y="1703"/>
                    <a:pt x="1294" y="1703"/>
                    <a:pt x="1294" y="1703"/>
                  </a:cubicBezTo>
                  <a:cubicBezTo>
                    <a:pt x="1294" y="1762"/>
                    <a:pt x="1274" y="1819"/>
                    <a:pt x="1237" y="1864"/>
                  </a:cubicBezTo>
                  <a:cubicBezTo>
                    <a:pt x="1190" y="1922"/>
                    <a:pt x="1190" y="1922"/>
                    <a:pt x="1190" y="1922"/>
                  </a:cubicBezTo>
                  <a:cubicBezTo>
                    <a:pt x="1190" y="1442"/>
                    <a:pt x="1190" y="1442"/>
                    <a:pt x="1190" y="1442"/>
                  </a:cubicBezTo>
                  <a:cubicBezTo>
                    <a:pt x="1190" y="1394"/>
                    <a:pt x="1155" y="1354"/>
                    <a:pt x="1109" y="1346"/>
                  </a:cubicBezTo>
                  <a:cubicBezTo>
                    <a:pt x="1111" y="1329"/>
                    <a:pt x="1119" y="1314"/>
                    <a:pt x="1133" y="1304"/>
                  </a:cubicBezTo>
                  <a:cubicBezTo>
                    <a:pt x="1165" y="1278"/>
                    <a:pt x="1165" y="1278"/>
                    <a:pt x="1165" y="1278"/>
                  </a:cubicBezTo>
                  <a:cubicBezTo>
                    <a:pt x="1178" y="1267"/>
                    <a:pt x="1180" y="1248"/>
                    <a:pt x="1169" y="1235"/>
                  </a:cubicBezTo>
                  <a:cubicBezTo>
                    <a:pt x="1159" y="1222"/>
                    <a:pt x="1140" y="1220"/>
                    <a:pt x="1127" y="1231"/>
                  </a:cubicBezTo>
                  <a:cubicBezTo>
                    <a:pt x="1095" y="1256"/>
                    <a:pt x="1095" y="1256"/>
                    <a:pt x="1095" y="1256"/>
                  </a:cubicBezTo>
                  <a:cubicBezTo>
                    <a:pt x="1068" y="1278"/>
                    <a:pt x="1051" y="1310"/>
                    <a:pt x="1049" y="1345"/>
                  </a:cubicBezTo>
                  <a:cubicBezTo>
                    <a:pt x="570" y="1345"/>
                    <a:pt x="570" y="1345"/>
                    <a:pt x="570" y="1345"/>
                  </a:cubicBezTo>
                  <a:cubicBezTo>
                    <a:pt x="553" y="1345"/>
                    <a:pt x="540" y="1358"/>
                    <a:pt x="540" y="1375"/>
                  </a:cubicBezTo>
                  <a:cubicBezTo>
                    <a:pt x="540" y="1392"/>
                    <a:pt x="553" y="1405"/>
                    <a:pt x="570" y="1405"/>
                  </a:cubicBezTo>
                  <a:cubicBezTo>
                    <a:pt x="1092" y="1405"/>
                    <a:pt x="1092" y="1405"/>
                    <a:pt x="1092" y="1405"/>
                  </a:cubicBezTo>
                  <a:cubicBezTo>
                    <a:pt x="1113" y="1405"/>
                    <a:pt x="1129" y="1422"/>
                    <a:pt x="1129" y="1442"/>
                  </a:cubicBezTo>
                  <a:cubicBezTo>
                    <a:pt x="1129" y="1969"/>
                    <a:pt x="1129" y="1969"/>
                    <a:pt x="1129" y="1969"/>
                  </a:cubicBezTo>
                  <a:cubicBezTo>
                    <a:pt x="1129" y="1983"/>
                    <a:pt x="1118" y="1994"/>
                    <a:pt x="1105" y="1994"/>
                  </a:cubicBezTo>
                  <a:cubicBezTo>
                    <a:pt x="348" y="1994"/>
                    <a:pt x="348" y="1994"/>
                    <a:pt x="348" y="1994"/>
                  </a:cubicBezTo>
                  <a:cubicBezTo>
                    <a:pt x="344" y="1994"/>
                    <a:pt x="341" y="1993"/>
                    <a:pt x="337" y="1991"/>
                  </a:cubicBezTo>
                  <a:cubicBezTo>
                    <a:pt x="326" y="1979"/>
                    <a:pt x="326" y="1979"/>
                    <a:pt x="326" y="1979"/>
                  </a:cubicBezTo>
                  <a:cubicBezTo>
                    <a:pt x="324" y="1976"/>
                    <a:pt x="324" y="1973"/>
                    <a:pt x="324" y="1969"/>
                  </a:cubicBezTo>
                  <a:cubicBezTo>
                    <a:pt x="324" y="1442"/>
                    <a:pt x="324" y="1442"/>
                    <a:pt x="324" y="1442"/>
                  </a:cubicBezTo>
                  <a:cubicBezTo>
                    <a:pt x="324" y="1422"/>
                    <a:pt x="340" y="1405"/>
                    <a:pt x="360" y="1405"/>
                  </a:cubicBezTo>
                  <a:cubicBezTo>
                    <a:pt x="450" y="1405"/>
                    <a:pt x="450" y="1405"/>
                    <a:pt x="450" y="1405"/>
                  </a:cubicBezTo>
                  <a:cubicBezTo>
                    <a:pt x="467" y="1405"/>
                    <a:pt x="481" y="1392"/>
                    <a:pt x="481" y="1375"/>
                  </a:cubicBezTo>
                  <a:cubicBezTo>
                    <a:pt x="481" y="1358"/>
                    <a:pt x="467" y="1345"/>
                    <a:pt x="450" y="1345"/>
                  </a:cubicBezTo>
                  <a:cubicBezTo>
                    <a:pt x="390" y="1345"/>
                    <a:pt x="390" y="1345"/>
                    <a:pt x="390" y="1345"/>
                  </a:cubicBezTo>
                  <a:cubicBezTo>
                    <a:pt x="388" y="1310"/>
                    <a:pt x="372" y="1278"/>
                    <a:pt x="344" y="1256"/>
                  </a:cubicBezTo>
                  <a:cubicBezTo>
                    <a:pt x="312" y="1231"/>
                    <a:pt x="312" y="1231"/>
                    <a:pt x="312" y="1231"/>
                  </a:cubicBezTo>
                  <a:cubicBezTo>
                    <a:pt x="299" y="1220"/>
                    <a:pt x="280" y="1222"/>
                    <a:pt x="270" y="1235"/>
                  </a:cubicBezTo>
                  <a:cubicBezTo>
                    <a:pt x="259" y="1248"/>
                    <a:pt x="261" y="1267"/>
                    <a:pt x="274" y="1278"/>
                  </a:cubicBezTo>
                  <a:cubicBezTo>
                    <a:pt x="306" y="1304"/>
                    <a:pt x="306" y="1304"/>
                    <a:pt x="306" y="1304"/>
                  </a:cubicBezTo>
                  <a:cubicBezTo>
                    <a:pt x="321" y="1315"/>
                    <a:pt x="329" y="1331"/>
                    <a:pt x="330" y="1349"/>
                  </a:cubicBezTo>
                  <a:cubicBezTo>
                    <a:pt x="291" y="1362"/>
                    <a:pt x="263" y="1399"/>
                    <a:pt x="263" y="1442"/>
                  </a:cubicBezTo>
                  <a:cubicBezTo>
                    <a:pt x="263" y="1914"/>
                    <a:pt x="263" y="1914"/>
                    <a:pt x="263" y="1914"/>
                  </a:cubicBezTo>
                  <a:cubicBezTo>
                    <a:pt x="222" y="1871"/>
                    <a:pt x="222" y="1871"/>
                    <a:pt x="222" y="1871"/>
                  </a:cubicBezTo>
                  <a:cubicBezTo>
                    <a:pt x="181" y="1829"/>
                    <a:pt x="158" y="1773"/>
                    <a:pt x="158" y="1715"/>
                  </a:cubicBezTo>
                  <a:cubicBezTo>
                    <a:pt x="158" y="1291"/>
                    <a:pt x="158" y="1291"/>
                    <a:pt x="158" y="1291"/>
                  </a:cubicBezTo>
                  <a:cubicBezTo>
                    <a:pt x="158" y="1207"/>
                    <a:pt x="229" y="1134"/>
                    <a:pt x="329" y="1115"/>
                  </a:cubicBezTo>
                  <a:cubicBezTo>
                    <a:pt x="469" y="1087"/>
                    <a:pt x="469" y="1087"/>
                    <a:pt x="469" y="1087"/>
                  </a:cubicBezTo>
                  <a:cubicBezTo>
                    <a:pt x="487" y="1084"/>
                    <a:pt x="503" y="1078"/>
                    <a:pt x="518" y="1071"/>
                  </a:cubicBezTo>
                  <a:cubicBezTo>
                    <a:pt x="536" y="1084"/>
                    <a:pt x="555" y="1096"/>
                    <a:pt x="576" y="1106"/>
                  </a:cubicBezTo>
                  <a:cubicBezTo>
                    <a:pt x="580" y="1109"/>
                    <a:pt x="585" y="1110"/>
                    <a:pt x="589" y="1110"/>
                  </a:cubicBezTo>
                  <a:cubicBezTo>
                    <a:pt x="600" y="1110"/>
                    <a:pt x="611" y="1103"/>
                    <a:pt x="616" y="1093"/>
                  </a:cubicBezTo>
                  <a:cubicBezTo>
                    <a:pt x="624" y="1078"/>
                    <a:pt x="617" y="1059"/>
                    <a:pt x="602" y="1052"/>
                  </a:cubicBezTo>
                  <a:cubicBezTo>
                    <a:pt x="590" y="1046"/>
                    <a:pt x="579" y="1039"/>
                    <a:pt x="567" y="1032"/>
                  </a:cubicBezTo>
                  <a:cubicBezTo>
                    <a:pt x="588" y="1007"/>
                    <a:pt x="600" y="977"/>
                    <a:pt x="600" y="945"/>
                  </a:cubicBezTo>
                  <a:cubicBezTo>
                    <a:pt x="600" y="929"/>
                    <a:pt x="600" y="929"/>
                    <a:pt x="600" y="929"/>
                  </a:cubicBezTo>
                  <a:cubicBezTo>
                    <a:pt x="637" y="944"/>
                    <a:pt x="678" y="953"/>
                    <a:pt x="721" y="953"/>
                  </a:cubicBezTo>
                  <a:cubicBezTo>
                    <a:pt x="768" y="953"/>
                    <a:pt x="812" y="942"/>
                    <a:pt x="852" y="924"/>
                  </a:cubicBezTo>
                  <a:cubicBezTo>
                    <a:pt x="852" y="945"/>
                    <a:pt x="852" y="945"/>
                    <a:pt x="852" y="945"/>
                  </a:cubicBezTo>
                  <a:cubicBezTo>
                    <a:pt x="852" y="977"/>
                    <a:pt x="864" y="1007"/>
                    <a:pt x="885" y="1032"/>
                  </a:cubicBezTo>
                  <a:cubicBezTo>
                    <a:pt x="838" y="1063"/>
                    <a:pt x="783" y="1081"/>
                    <a:pt x="726" y="1081"/>
                  </a:cubicBezTo>
                  <a:cubicBezTo>
                    <a:pt x="715" y="1081"/>
                    <a:pt x="703" y="1080"/>
                    <a:pt x="692" y="1079"/>
                  </a:cubicBezTo>
                  <a:cubicBezTo>
                    <a:pt x="675" y="1077"/>
                    <a:pt x="660" y="1088"/>
                    <a:pt x="658" y="1105"/>
                  </a:cubicBezTo>
                  <a:cubicBezTo>
                    <a:pt x="656" y="1122"/>
                    <a:pt x="668" y="1137"/>
                    <a:pt x="684" y="1139"/>
                  </a:cubicBezTo>
                  <a:cubicBezTo>
                    <a:pt x="698" y="1140"/>
                    <a:pt x="712" y="1141"/>
                    <a:pt x="726" y="1141"/>
                  </a:cubicBezTo>
                  <a:cubicBezTo>
                    <a:pt x="802" y="1141"/>
                    <a:pt x="875" y="1116"/>
                    <a:pt x="935" y="1071"/>
                  </a:cubicBezTo>
                  <a:cubicBezTo>
                    <a:pt x="950" y="1078"/>
                    <a:pt x="966" y="1084"/>
                    <a:pt x="984" y="1087"/>
                  </a:cubicBezTo>
                  <a:cubicBezTo>
                    <a:pt x="1123" y="1115"/>
                    <a:pt x="1123" y="1115"/>
                    <a:pt x="1123" y="1115"/>
                  </a:cubicBezTo>
                  <a:cubicBezTo>
                    <a:pt x="1143" y="1119"/>
                    <a:pt x="1162" y="1125"/>
                    <a:pt x="1179" y="1132"/>
                  </a:cubicBezTo>
                  <a:cubicBezTo>
                    <a:pt x="1180" y="1133"/>
                    <a:pt x="1182" y="1134"/>
                    <a:pt x="1183" y="1134"/>
                  </a:cubicBezTo>
                  <a:cubicBezTo>
                    <a:pt x="1251" y="1166"/>
                    <a:pt x="1294" y="1225"/>
                    <a:pt x="1294" y="1291"/>
                  </a:cubicBezTo>
                  <a:cubicBezTo>
                    <a:pt x="1294" y="1703"/>
                    <a:pt x="1294" y="1703"/>
                    <a:pt x="1294" y="1703"/>
                  </a:cubicBezTo>
                  <a:close/>
                  <a:moveTo>
                    <a:pt x="1242" y="1097"/>
                  </a:moveTo>
                  <a:cubicBezTo>
                    <a:pt x="1401" y="920"/>
                    <a:pt x="1401" y="920"/>
                    <a:pt x="1401" y="920"/>
                  </a:cubicBezTo>
                  <a:cubicBezTo>
                    <a:pt x="1410" y="957"/>
                    <a:pt x="1411" y="995"/>
                    <a:pt x="1405" y="1032"/>
                  </a:cubicBezTo>
                  <a:cubicBezTo>
                    <a:pt x="1395" y="1090"/>
                    <a:pt x="1367" y="1144"/>
                    <a:pt x="1327" y="1186"/>
                  </a:cubicBezTo>
                  <a:cubicBezTo>
                    <a:pt x="1307" y="1151"/>
                    <a:pt x="1278" y="1121"/>
                    <a:pt x="1242" y="1097"/>
                  </a:cubicBezTo>
                  <a:close/>
                  <a:moveTo>
                    <a:pt x="1591" y="774"/>
                  </a:moveTo>
                  <a:cubicBezTo>
                    <a:pt x="1615" y="839"/>
                    <a:pt x="1615" y="839"/>
                    <a:pt x="1615" y="839"/>
                  </a:cubicBezTo>
                  <a:cubicBezTo>
                    <a:pt x="1546" y="871"/>
                    <a:pt x="1546" y="871"/>
                    <a:pt x="1546" y="871"/>
                  </a:cubicBezTo>
                  <a:cubicBezTo>
                    <a:pt x="1533" y="877"/>
                    <a:pt x="1526" y="891"/>
                    <a:pt x="1529" y="904"/>
                  </a:cubicBezTo>
                  <a:cubicBezTo>
                    <a:pt x="1534" y="931"/>
                    <a:pt x="1537" y="959"/>
                    <a:pt x="1536" y="987"/>
                  </a:cubicBezTo>
                  <a:cubicBezTo>
                    <a:pt x="1536" y="1000"/>
                    <a:pt x="1546" y="1013"/>
                    <a:pt x="1559" y="1016"/>
                  </a:cubicBezTo>
                  <a:cubicBezTo>
                    <a:pt x="1633" y="1035"/>
                    <a:pt x="1633" y="1035"/>
                    <a:pt x="1633" y="1035"/>
                  </a:cubicBezTo>
                  <a:cubicBezTo>
                    <a:pt x="1621" y="1103"/>
                    <a:pt x="1621" y="1103"/>
                    <a:pt x="1621" y="1103"/>
                  </a:cubicBezTo>
                  <a:cubicBezTo>
                    <a:pt x="1545" y="1097"/>
                    <a:pt x="1545" y="1097"/>
                    <a:pt x="1545" y="1097"/>
                  </a:cubicBezTo>
                  <a:cubicBezTo>
                    <a:pt x="1532" y="1096"/>
                    <a:pt x="1519" y="1105"/>
                    <a:pt x="1514" y="1118"/>
                  </a:cubicBezTo>
                  <a:cubicBezTo>
                    <a:pt x="1504" y="1149"/>
                    <a:pt x="1490" y="1178"/>
                    <a:pt x="1473" y="1206"/>
                  </a:cubicBezTo>
                  <a:cubicBezTo>
                    <a:pt x="1465" y="1218"/>
                    <a:pt x="1467" y="1233"/>
                    <a:pt x="1477" y="1243"/>
                  </a:cubicBezTo>
                  <a:cubicBezTo>
                    <a:pt x="1529" y="1298"/>
                    <a:pt x="1529" y="1298"/>
                    <a:pt x="1529" y="1298"/>
                  </a:cubicBezTo>
                  <a:cubicBezTo>
                    <a:pt x="1484" y="1350"/>
                    <a:pt x="1484" y="1350"/>
                    <a:pt x="1484" y="1350"/>
                  </a:cubicBezTo>
                  <a:cubicBezTo>
                    <a:pt x="1422" y="1305"/>
                    <a:pt x="1422" y="1305"/>
                    <a:pt x="1422" y="1305"/>
                  </a:cubicBezTo>
                  <a:cubicBezTo>
                    <a:pt x="1411" y="1297"/>
                    <a:pt x="1396" y="1297"/>
                    <a:pt x="1385" y="1306"/>
                  </a:cubicBezTo>
                  <a:cubicBezTo>
                    <a:pt x="1376" y="1314"/>
                    <a:pt x="1365" y="1322"/>
                    <a:pt x="1355" y="1329"/>
                  </a:cubicBezTo>
                  <a:cubicBezTo>
                    <a:pt x="1355" y="1291"/>
                    <a:pt x="1355" y="1291"/>
                    <a:pt x="1355" y="1291"/>
                  </a:cubicBezTo>
                  <a:cubicBezTo>
                    <a:pt x="1355" y="1276"/>
                    <a:pt x="1353" y="1261"/>
                    <a:pt x="1350" y="1247"/>
                  </a:cubicBezTo>
                  <a:cubicBezTo>
                    <a:pt x="1410" y="1194"/>
                    <a:pt x="1451" y="1122"/>
                    <a:pt x="1464" y="1042"/>
                  </a:cubicBezTo>
                  <a:cubicBezTo>
                    <a:pt x="1474" y="983"/>
                    <a:pt x="1469" y="923"/>
                    <a:pt x="1449" y="867"/>
                  </a:cubicBezTo>
                  <a:cubicBezTo>
                    <a:pt x="1515" y="794"/>
                    <a:pt x="1515" y="794"/>
                    <a:pt x="1515" y="794"/>
                  </a:cubicBezTo>
                  <a:cubicBezTo>
                    <a:pt x="1516" y="794"/>
                    <a:pt x="1517" y="794"/>
                    <a:pt x="1518" y="794"/>
                  </a:cubicBezTo>
                  <a:lnTo>
                    <a:pt x="1591" y="774"/>
                  </a:lnTo>
                  <a:close/>
                  <a:moveTo>
                    <a:pt x="1890" y="543"/>
                  </a:moveTo>
                  <a:cubicBezTo>
                    <a:pt x="1825" y="608"/>
                    <a:pt x="1727" y="628"/>
                    <a:pt x="1641" y="594"/>
                  </a:cubicBezTo>
                  <a:cubicBezTo>
                    <a:pt x="1629" y="589"/>
                    <a:pt x="1616" y="592"/>
                    <a:pt x="1607" y="602"/>
                  </a:cubicBezTo>
                  <a:cubicBezTo>
                    <a:pt x="1393" y="839"/>
                    <a:pt x="1393" y="839"/>
                    <a:pt x="1393" y="839"/>
                  </a:cubicBezTo>
                  <a:cubicBezTo>
                    <a:pt x="1392" y="840"/>
                    <a:pt x="1391" y="841"/>
                    <a:pt x="1390" y="842"/>
                  </a:cubicBezTo>
                  <a:cubicBezTo>
                    <a:pt x="1185" y="1070"/>
                    <a:pt x="1185" y="1070"/>
                    <a:pt x="1185" y="1070"/>
                  </a:cubicBezTo>
                  <a:cubicBezTo>
                    <a:pt x="1169" y="1064"/>
                    <a:pt x="1153" y="1059"/>
                    <a:pt x="1135" y="1055"/>
                  </a:cubicBezTo>
                  <a:cubicBezTo>
                    <a:pt x="995" y="1028"/>
                    <a:pt x="995" y="1028"/>
                    <a:pt x="995" y="1028"/>
                  </a:cubicBezTo>
                  <a:cubicBezTo>
                    <a:pt x="978" y="1025"/>
                    <a:pt x="963" y="1018"/>
                    <a:pt x="951" y="1010"/>
                  </a:cubicBezTo>
                  <a:cubicBezTo>
                    <a:pt x="950" y="1009"/>
                    <a:pt x="949" y="1008"/>
                    <a:pt x="948" y="1008"/>
                  </a:cubicBezTo>
                  <a:cubicBezTo>
                    <a:pt x="946" y="1007"/>
                    <a:pt x="945" y="1005"/>
                    <a:pt x="943" y="1004"/>
                  </a:cubicBezTo>
                  <a:cubicBezTo>
                    <a:pt x="1502" y="493"/>
                    <a:pt x="1502" y="493"/>
                    <a:pt x="1502" y="493"/>
                  </a:cubicBezTo>
                  <a:cubicBezTo>
                    <a:pt x="1511" y="485"/>
                    <a:pt x="1515" y="472"/>
                    <a:pt x="1510" y="460"/>
                  </a:cubicBezTo>
                  <a:cubicBezTo>
                    <a:pt x="1479" y="375"/>
                    <a:pt x="1500" y="280"/>
                    <a:pt x="1563" y="216"/>
                  </a:cubicBezTo>
                  <a:cubicBezTo>
                    <a:pt x="1616" y="163"/>
                    <a:pt x="1690" y="140"/>
                    <a:pt x="1762" y="151"/>
                  </a:cubicBezTo>
                  <a:cubicBezTo>
                    <a:pt x="1656" y="257"/>
                    <a:pt x="1656" y="257"/>
                    <a:pt x="1656" y="257"/>
                  </a:cubicBezTo>
                  <a:cubicBezTo>
                    <a:pt x="1643" y="270"/>
                    <a:pt x="1635" y="288"/>
                    <a:pt x="1635" y="307"/>
                  </a:cubicBezTo>
                  <a:cubicBezTo>
                    <a:pt x="1635" y="326"/>
                    <a:pt x="1643" y="344"/>
                    <a:pt x="1656" y="357"/>
                  </a:cubicBezTo>
                  <a:cubicBezTo>
                    <a:pt x="1749" y="450"/>
                    <a:pt x="1749" y="450"/>
                    <a:pt x="1749" y="450"/>
                  </a:cubicBezTo>
                  <a:cubicBezTo>
                    <a:pt x="1777" y="477"/>
                    <a:pt x="1821" y="477"/>
                    <a:pt x="1849" y="450"/>
                  </a:cubicBezTo>
                  <a:cubicBezTo>
                    <a:pt x="1955" y="344"/>
                    <a:pt x="1955" y="344"/>
                    <a:pt x="1955" y="344"/>
                  </a:cubicBezTo>
                  <a:cubicBezTo>
                    <a:pt x="1966" y="416"/>
                    <a:pt x="1943" y="490"/>
                    <a:pt x="1890" y="543"/>
                  </a:cubicBezTo>
                  <a:close/>
                </a:path>
              </a:pathLst>
            </a:custGeom>
            <a:solidFill>
              <a:srgbClr val="318C9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900" name="Google Shape;900;p29"/>
            <p:cNvSpPr/>
            <p:nvPr/>
          </p:nvSpPr>
          <p:spPr>
            <a:xfrm>
              <a:off x="1112" y="2145"/>
              <a:ext cx="183" cy="83"/>
            </a:xfrm>
            <a:custGeom>
              <a:rect b="b" l="l" r="r" t="t"/>
              <a:pathLst>
                <a:path extrusionOk="0" h="92" w="202">
                  <a:moveTo>
                    <a:pt x="101" y="92"/>
                  </a:moveTo>
                  <a:cubicBezTo>
                    <a:pt x="135" y="92"/>
                    <a:pt x="167" y="78"/>
                    <a:pt x="191" y="55"/>
                  </a:cubicBezTo>
                  <a:cubicBezTo>
                    <a:pt x="202" y="43"/>
                    <a:pt x="202" y="24"/>
                    <a:pt x="191" y="12"/>
                  </a:cubicBezTo>
                  <a:cubicBezTo>
                    <a:pt x="179" y="0"/>
                    <a:pt x="160" y="0"/>
                    <a:pt x="148" y="12"/>
                  </a:cubicBezTo>
                  <a:cubicBezTo>
                    <a:pt x="135" y="24"/>
                    <a:pt x="119" y="31"/>
                    <a:pt x="101" y="31"/>
                  </a:cubicBezTo>
                  <a:cubicBezTo>
                    <a:pt x="83" y="31"/>
                    <a:pt x="67" y="24"/>
                    <a:pt x="54" y="12"/>
                  </a:cubicBezTo>
                  <a:cubicBezTo>
                    <a:pt x="43" y="0"/>
                    <a:pt x="23" y="0"/>
                    <a:pt x="12" y="12"/>
                  </a:cubicBezTo>
                  <a:cubicBezTo>
                    <a:pt x="0" y="24"/>
                    <a:pt x="0" y="43"/>
                    <a:pt x="12" y="55"/>
                  </a:cubicBezTo>
                  <a:cubicBezTo>
                    <a:pt x="35" y="78"/>
                    <a:pt x="67" y="92"/>
                    <a:pt x="101" y="92"/>
                  </a:cubicBezTo>
                  <a:close/>
                </a:path>
              </a:pathLst>
            </a:custGeom>
            <a:solidFill>
              <a:srgbClr val="318C9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901" name="Google Shape;901;p29"/>
            <p:cNvSpPr/>
            <p:nvPr/>
          </p:nvSpPr>
          <p:spPr>
            <a:xfrm>
              <a:off x="1075" y="1979"/>
              <a:ext cx="57" cy="56"/>
            </a:xfrm>
            <a:prstGeom prst="ellipse">
              <a:avLst/>
            </a:prstGeom>
            <a:solidFill>
              <a:srgbClr val="318C9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902" name="Google Shape;902;p29"/>
            <p:cNvSpPr/>
            <p:nvPr/>
          </p:nvSpPr>
          <p:spPr>
            <a:xfrm>
              <a:off x="1269" y="1979"/>
              <a:ext cx="56" cy="56"/>
            </a:xfrm>
            <a:prstGeom prst="ellipse">
              <a:avLst/>
            </a:prstGeom>
            <a:solidFill>
              <a:srgbClr val="318C9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903" name="Google Shape;903;p29"/>
            <p:cNvSpPr/>
            <p:nvPr/>
          </p:nvSpPr>
          <p:spPr>
            <a:xfrm>
              <a:off x="1116" y="2980"/>
              <a:ext cx="188" cy="187"/>
            </a:xfrm>
            <a:custGeom>
              <a:rect b="b" l="l" r="r" t="t"/>
              <a:pathLst>
                <a:path extrusionOk="0" h="207" w="207">
                  <a:moveTo>
                    <a:pt x="103" y="0"/>
                  </a:moveTo>
                  <a:cubicBezTo>
                    <a:pt x="46" y="0"/>
                    <a:pt x="0" y="46"/>
                    <a:pt x="0" y="103"/>
                  </a:cubicBezTo>
                  <a:cubicBezTo>
                    <a:pt x="0" y="161"/>
                    <a:pt x="46" y="207"/>
                    <a:pt x="103" y="207"/>
                  </a:cubicBezTo>
                  <a:cubicBezTo>
                    <a:pt x="161" y="207"/>
                    <a:pt x="207" y="161"/>
                    <a:pt x="207" y="103"/>
                  </a:cubicBezTo>
                  <a:cubicBezTo>
                    <a:pt x="207" y="46"/>
                    <a:pt x="161" y="0"/>
                    <a:pt x="103" y="0"/>
                  </a:cubicBezTo>
                  <a:close/>
                  <a:moveTo>
                    <a:pt x="103" y="147"/>
                  </a:moveTo>
                  <a:cubicBezTo>
                    <a:pt x="79" y="147"/>
                    <a:pt x="60" y="127"/>
                    <a:pt x="60" y="103"/>
                  </a:cubicBezTo>
                  <a:cubicBezTo>
                    <a:pt x="60" y="79"/>
                    <a:pt x="79" y="60"/>
                    <a:pt x="103" y="60"/>
                  </a:cubicBezTo>
                  <a:cubicBezTo>
                    <a:pt x="127" y="60"/>
                    <a:pt x="147" y="79"/>
                    <a:pt x="147" y="103"/>
                  </a:cubicBezTo>
                  <a:cubicBezTo>
                    <a:pt x="147" y="127"/>
                    <a:pt x="127" y="147"/>
                    <a:pt x="103" y="147"/>
                  </a:cubicBezTo>
                  <a:close/>
                </a:path>
              </a:pathLst>
            </a:custGeom>
            <a:solidFill>
              <a:srgbClr val="318C9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grpSp>
      <p:grpSp>
        <p:nvGrpSpPr>
          <p:cNvPr id="904" name="Google Shape;904;p29"/>
          <p:cNvGrpSpPr/>
          <p:nvPr/>
        </p:nvGrpSpPr>
        <p:grpSpPr>
          <a:xfrm>
            <a:off x="5782282" y="2690288"/>
            <a:ext cx="630928" cy="628358"/>
            <a:chOff x="3716" y="1794"/>
            <a:chExt cx="491" cy="489"/>
          </a:xfrm>
        </p:grpSpPr>
        <p:sp>
          <p:nvSpPr>
            <p:cNvPr id="905" name="Google Shape;905;p29"/>
            <p:cNvSpPr/>
            <p:nvPr/>
          </p:nvSpPr>
          <p:spPr>
            <a:xfrm>
              <a:off x="3716" y="1794"/>
              <a:ext cx="491" cy="489"/>
            </a:xfrm>
            <a:custGeom>
              <a:rect b="b" l="l" r="r" t="t"/>
              <a:pathLst>
                <a:path extrusionOk="0" h="128" w="128">
                  <a:moveTo>
                    <a:pt x="117" y="12"/>
                  </a:moveTo>
                  <a:cubicBezTo>
                    <a:pt x="100" y="12"/>
                    <a:pt x="100" y="12"/>
                    <a:pt x="100" y="12"/>
                  </a:cubicBezTo>
                  <a:cubicBezTo>
                    <a:pt x="100" y="4"/>
                    <a:pt x="100" y="4"/>
                    <a:pt x="100" y="4"/>
                  </a:cubicBezTo>
                  <a:cubicBezTo>
                    <a:pt x="100" y="2"/>
                    <a:pt x="98" y="0"/>
                    <a:pt x="96" y="0"/>
                  </a:cubicBezTo>
                  <a:cubicBezTo>
                    <a:pt x="94" y="0"/>
                    <a:pt x="92" y="2"/>
                    <a:pt x="92" y="4"/>
                  </a:cubicBezTo>
                  <a:cubicBezTo>
                    <a:pt x="92" y="12"/>
                    <a:pt x="92" y="12"/>
                    <a:pt x="92" y="12"/>
                  </a:cubicBezTo>
                  <a:cubicBezTo>
                    <a:pt x="68" y="12"/>
                    <a:pt x="68" y="12"/>
                    <a:pt x="68" y="12"/>
                  </a:cubicBezTo>
                  <a:cubicBezTo>
                    <a:pt x="68" y="4"/>
                    <a:pt x="68" y="4"/>
                    <a:pt x="68" y="4"/>
                  </a:cubicBezTo>
                  <a:cubicBezTo>
                    <a:pt x="68" y="2"/>
                    <a:pt x="66" y="0"/>
                    <a:pt x="64" y="0"/>
                  </a:cubicBezTo>
                  <a:cubicBezTo>
                    <a:pt x="62" y="0"/>
                    <a:pt x="60" y="2"/>
                    <a:pt x="60" y="4"/>
                  </a:cubicBezTo>
                  <a:cubicBezTo>
                    <a:pt x="60" y="12"/>
                    <a:pt x="60" y="12"/>
                    <a:pt x="60" y="12"/>
                  </a:cubicBezTo>
                  <a:cubicBezTo>
                    <a:pt x="36" y="12"/>
                    <a:pt x="36" y="12"/>
                    <a:pt x="36" y="12"/>
                  </a:cubicBezTo>
                  <a:cubicBezTo>
                    <a:pt x="36" y="4"/>
                    <a:pt x="36" y="4"/>
                    <a:pt x="36" y="4"/>
                  </a:cubicBezTo>
                  <a:cubicBezTo>
                    <a:pt x="36" y="2"/>
                    <a:pt x="34" y="0"/>
                    <a:pt x="32" y="0"/>
                  </a:cubicBezTo>
                  <a:cubicBezTo>
                    <a:pt x="30" y="0"/>
                    <a:pt x="28" y="2"/>
                    <a:pt x="28" y="4"/>
                  </a:cubicBezTo>
                  <a:cubicBezTo>
                    <a:pt x="28" y="12"/>
                    <a:pt x="28" y="12"/>
                    <a:pt x="28" y="12"/>
                  </a:cubicBezTo>
                  <a:cubicBezTo>
                    <a:pt x="11" y="12"/>
                    <a:pt x="11" y="12"/>
                    <a:pt x="11" y="12"/>
                  </a:cubicBezTo>
                  <a:cubicBezTo>
                    <a:pt x="5" y="12"/>
                    <a:pt x="0" y="17"/>
                    <a:pt x="0" y="23"/>
                  </a:cubicBezTo>
                  <a:cubicBezTo>
                    <a:pt x="0" y="117"/>
                    <a:pt x="0" y="117"/>
                    <a:pt x="0" y="117"/>
                  </a:cubicBezTo>
                  <a:cubicBezTo>
                    <a:pt x="0" y="123"/>
                    <a:pt x="5" y="128"/>
                    <a:pt x="11" y="128"/>
                  </a:cubicBezTo>
                  <a:cubicBezTo>
                    <a:pt x="117" y="128"/>
                    <a:pt x="117" y="128"/>
                    <a:pt x="117" y="128"/>
                  </a:cubicBezTo>
                  <a:cubicBezTo>
                    <a:pt x="123" y="128"/>
                    <a:pt x="128" y="123"/>
                    <a:pt x="128" y="117"/>
                  </a:cubicBezTo>
                  <a:cubicBezTo>
                    <a:pt x="128" y="23"/>
                    <a:pt x="128" y="23"/>
                    <a:pt x="128" y="23"/>
                  </a:cubicBezTo>
                  <a:cubicBezTo>
                    <a:pt x="128" y="17"/>
                    <a:pt x="123" y="12"/>
                    <a:pt x="117" y="12"/>
                  </a:cubicBezTo>
                  <a:close/>
                  <a:moveTo>
                    <a:pt x="120" y="117"/>
                  </a:moveTo>
                  <a:cubicBezTo>
                    <a:pt x="120" y="119"/>
                    <a:pt x="119" y="120"/>
                    <a:pt x="117" y="120"/>
                  </a:cubicBezTo>
                  <a:cubicBezTo>
                    <a:pt x="11" y="120"/>
                    <a:pt x="11" y="120"/>
                    <a:pt x="11" y="120"/>
                  </a:cubicBezTo>
                  <a:cubicBezTo>
                    <a:pt x="9" y="120"/>
                    <a:pt x="8" y="119"/>
                    <a:pt x="8" y="117"/>
                  </a:cubicBezTo>
                  <a:cubicBezTo>
                    <a:pt x="8" y="23"/>
                    <a:pt x="8" y="23"/>
                    <a:pt x="8" y="23"/>
                  </a:cubicBezTo>
                  <a:cubicBezTo>
                    <a:pt x="8" y="21"/>
                    <a:pt x="9" y="20"/>
                    <a:pt x="11" y="20"/>
                  </a:cubicBezTo>
                  <a:cubicBezTo>
                    <a:pt x="28" y="20"/>
                    <a:pt x="28" y="20"/>
                    <a:pt x="28" y="20"/>
                  </a:cubicBezTo>
                  <a:cubicBezTo>
                    <a:pt x="28" y="28"/>
                    <a:pt x="28" y="28"/>
                    <a:pt x="28" y="28"/>
                  </a:cubicBezTo>
                  <a:cubicBezTo>
                    <a:pt x="28" y="30"/>
                    <a:pt x="30" y="32"/>
                    <a:pt x="32" y="32"/>
                  </a:cubicBezTo>
                  <a:cubicBezTo>
                    <a:pt x="34" y="32"/>
                    <a:pt x="36" y="30"/>
                    <a:pt x="36" y="28"/>
                  </a:cubicBezTo>
                  <a:cubicBezTo>
                    <a:pt x="36" y="20"/>
                    <a:pt x="36" y="20"/>
                    <a:pt x="36" y="20"/>
                  </a:cubicBezTo>
                  <a:cubicBezTo>
                    <a:pt x="60" y="20"/>
                    <a:pt x="60" y="20"/>
                    <a:pt x="60" y="20"/>
                  </a:cubicBezTo>
                  <a:cubicBezTo>
                    <a:pt x="60" y="28"/>
                    <a:pt x="60" y="28"/>
                    <a:pt x="60" y="28"/>
                  </a:cubicBezTo>
                  <a:cubicBezTo>
                    <a:pt x="60" y="30"/>
                    <a:pt x="62" y="32"/>
                    <a:pt x="64" y="32"/>
                  </a:cubicBezTo>
                  <a:cubicBezTo>
                    <a:pt x="66" y="32"/>
                    <a:pt x="68" y="30"/>
                    <a:pt x="68" y="28"/>
                  </a:cubicBezTo>
                  <a:cubicBezTo>
                    <a:pt x="68" y="20"/>
                    <a:pt x="68" y="20"/>
                    <a:pt x="68" y="20"/>
                  </a:cubicBezTo>
                  <a:cubicBezTo>
                    <a:pt x="92" y="20"/>
                    <a:pt x="92" y="20"/>
                    <a:pt x="92" y="20"/>
                  </a:cubicBezTo>
                  <a:cubicBezTo>
                    <a:pt x="92" y="28"/>
                    <a:pt x="92" y="28"/>
                    <a:pt x="92" y="28"/>
                  </a:cubicBezTo>
                  <a:cubicBezTo>
                    <a:pt x="92" y="30"/>
                    <a:pt x="94" y="32"/>
                    <a:pt x="96" y="32"/>
                  </a:cubicBezTo>
                  <a:cubicBezTo>
                    <a:pt x="98" y="32"/>
                    <a:pt x="100" y="30"/>
                    <a:pt x="100" y="28"/>
                  </a:cubicBezTo>
                  <a:cubicBezTo>
                    <a:pt x="100" y="20"/>
                    <a:pt x="100" y="20"/>
                    <a:pt x="100" y="20"/>
                  </a:cubicBezTo>
                  <a:cubicBezTo>
                    <a:pt x="117" y="20"/>
                    <a:pt x="117" y="20"/>
                    <a:pt x="117" y="20"/>
                  </a:cubicBezTo>
                  <a:cubicBezTo>
                    <a:pt x="119" y="20"/>
                    <a:pt x="120" y="21"/>
                    <a:pt x="120" y="23"/>
                  </a:cubicBezTo>
                  <a:lnTo>
                    <a:pt x="120" y="117"/>
                  </a:lnTo>
                  <a:close/>
                </a:path>
              </a:pathLst>
            </a:custGeom>
            <a:solidFill>
              <a:srgbClr val="F2F2F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906" name="Google Shape;906;p29"/>
            <p:cNvSpPr/>
            <p:nvPr/>
          </p:nvSpPr>
          <p:spPr>
            <a:xfrm>
              <a:off x="3823" y="1977"/>
              <a:ext cx="62" cy="46"/>
            </a:xfrm>
            <a:prstGeom prst="rect">
              <a:avLst/>
            </a:prstGeom>
            <a:solidFill>
              <a:srgbClr val="F2F2F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907" name="Google Shape;907;p29"/>
            <p:cNvSpPr/>
            <p:nvPr/>
          </p:nvSpPr>
          <p:spPr>
            <a:xfrm>
              <a:off x="3823" y="2054"/>
              <a:ext cx="62" cy="46"/>
            </a:xfrm>
            <a:prstGeom prst="rect">
              <a:avLst/>
            </a:prstGeom>
            <a:solidFill>
              <a:srgbClr val="F2F2F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908" name="Google Shape;908;p29"/>
            <p:cNvSpPr/>
            <p:nvPr/>
          </p:nvSpPr>
          <p:spPr>
            <a:xfrm>
              <a:off x="3823" y="2130"/>
              <a:ext cx="62" cy="46"/>
            </a:xfrm>
            <a:prstGeom prst="rect">
              <a:avLst/>
            </a:prstGeom>
            <a:solidFill>
              <a:srgbClr val="F2F2F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909" name="Google Shape;909;p29"/>
            <p:cNvSpPr/>
            <p:nvPr/>
          </p:nvSpPr>
          <p:spPr>
            <a:xfrm>
              <a:off x="3931" y="2130"/>
              <a:ext cx="61" cy="46"/>
            </a:xfrm>
            <a:prstGeom prst="rect">
              <a:avLst/>
            </a:prstGeom>
            <a:solidFill>
              <a:srgbClr val="F2F2F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910" name="Google Shape;910;p29"/>
            <p:cNvSpPr/>
            <p:nvPr/>
          </p:nvSpPr>
          <p:spPr>
            <a:xfrm>
              <a:off x="3931" y="2054"/>
              <a:ext cx="61" cy="46"/>
            </a:xfrm>
            <a:prstGeom prst="rect">
              <a:avLst/>
            </a:prstGeom>
            <a:solidFill>
              <a:srgbClr val="F2F2F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911" name="Google Shape;911;p29"/>
            <p:cNvSpPr/>
            <p:nvPr/>
          </p:nvSpPr>
          <p:spPr>
            <a:xfrm>
              <a:off x="3931" y="1977"/>
              <a:ext cx="61" cy="46"/>
            </a:xfrm>
            <a:prstGeom prst="rect">
              <a:avLst/>
            </a:prstGeom>
            <a:solidFill>
              <a:srgbClr val="F2F2F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912" name="Google Shape;912;p29"/>
            <p:cNvSpPr/>
            <p:nvPr/>
          </p:nvSpPr>
          <p:spPr>
            <a:xfrm>
              <a:off x="4038" y="2130"/>
              <a:ext cx="62" cy="46"/>
            </a:xfrm>
            <a:prstGeom prst="rect">
              <a:avLst/>
            </a:prstGeom>
            <a:solidFill>
              <a:srgbClr val="F2F2F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913" name="Google Shape;913;p29"/>
            <p:cNvSpPr/>
            <p:nvPr/>
          </p:nvSpPr>
          <p:spPr>
            <a:xfrm>
              <a:off x="4038" y="2054"/>
              <a:ext cx="62" cy="46"/>
            </a:xfrm>
            <a:prstGeom prst="rect">
              <a:avLst/>
            </a:prstGeom>
            <a:solidFill>
              <a:srgbClr val="F2F2F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914" name="Google Shape;914;p29"/>
            <p:cNvSpPr/>
            <p:nvPr/>
          </p:nvSpPr>
          <p:spPr>
            <a:xfrm>
              <a:off x="4038" y="1977"/>
              <a:ext cx="62" cy="46"/>
            </a:xfrm>
            <a:prstGeom prst="rect">
              <a:avLst/>
            </a:prstGeom>
            <a:solidFill>
              <a:srgbClr val="F2F2F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grpSp>
      <p:grpSp>
        <p:nvGrpSpPr>
          <p:cNvPr id="915" name="Google Shape;915;p29"/>
          <p:cNvGrpSpPr/>
          <p:nvPr/>
        </p:nvGrpSpPr>
        <p:grpSpPr>
          <a:xfrm>
            <a:off x="9219759" y="2597920"/>
            <a:ext cx="725488" cy="720725"/>
            <a:chOff x="5803" y="1746"/>
            <a:chExt cx="457" cy="454"/>
          </a:xfrm>
        </p:grpSpPr>
        <p:sp>
          <p:nvSpPr>
            <p:cNvPr id="916" name="Google Shape;916;p29"/>
            <p:cNvSpPr/>
            <p:nvPr/>
          </p:nvSpPr>
          <p:spPr>
            <a:xfrm>
              <a:off x="5803" y="1935"/>
              <a:ext cx="201" cy="246"/>
            </a:xfrm>
            <a:custGeom>
              <a:rect b="b" l="l" r="r" t="t"/>
              <a:pathLst>
                <a:path extrusionOk="0" h="130" w="106">
                  <a:moveTo>
                    <a:pt x="87" y="16"/>
                  </a:moveTo>
                  <a:cubicBezTo>
                    <a:pt x="78" y="6"/>
                    <a:pt x="66" y="0"/>
                    <a:pt x="53" y="0"/>
                  </a:cubicBezTo>
                  <a:cubicBezTo>
                    <a:pt x="40" y="0"/>
                    <a:pt x="28" y="6"/>
                    <a:pt x="19" y="16"/>
                  </a:cubicBezTo>
                  <a:cubicBezTo>
                    <a:pt x="0" y="37"/>
                    <a:pt x="0" y="71"/>
                    <a:pt x="19" y="92"/>
                  </a:cubicBezTo>
                  <a:cubicBezTo>
                    <a:pt x="53" y="130"/>
                    <a:pt x="53" y="130"/>
                    <a:pt x="53" y="130"/>
                  </a:cubicBezTo>
                  <a:cubicBezTo>
                    <a:pt x="87" y="92"/>
                    <a:pt x="87" y="92"/>
                    <a:pt x="87" y="92"/>
                  </a:cubicBezTo>
                  <a:cubicBezTo>
                    <a:pt x="106" y="71"/>
                    <a:pt x="106" y="37"/>
                    <a:pt x="87" y="16"/>
                  </a:cubicBezTo>
                  <a:close/>
                  <a:moveTo>
                    <a:pt x="81" y="86"/>
                  </a:moveTo>
                  <a:cubicBezTo>
                    <a:pt x="53" y="118"/>
                    <a:pt x="53" y="118"/>
                    <a:pt x="53" y="118"/>
                  </a:cubicBezTo>
                  <a:cubicBezTo>
                    <a:pt x="25" y="86"/>
                    <a:pt x="25" y="86"/>
                    <a:pt x="25" y="86"/>
                  </a:cubicBezTo>
                  <a:cubicBezTo>
                    <a:pt x="9" y="68"/>
                    <a:pt x="9" y="39"/>
                    <a:pt x="25" y="21"/>
                  </a:cubicBezTo>
                  <a:cubicBezTo>
                    <a:pt x="32" y="13"/>
                    <a:pt x="42" y="8"/>
                    <a:pt x="53" y="8"/>
                  </a:cubicBezTo>
                  <a:cubicBezTo>
                    <a:pt x="64" y="8"/>
                    <a:pt x="74" y="13"/>
                    <a:pt x="81" y="21"/>
                  </a:cubicBezTo>
                  <a:cubicBezTo>
                    <a:pt x="97" y="39"/>
                    <a:pt x="97" y="68"/>
                    <a:pt x="81" y="86"/>
                  </a:cubicBezTo>
                  <a:close/>
                </a:path>
              </a:pathLst>
            </a:custGeom>
            <a:solidFill>
              <a:srgbClr val="318C9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917" name="Google Shape;917;p29"/>
            <p:cNvSpPr/>
            <p:nvPr/>
          </p:nvSpPr>
          <p:spPr>
            <a:xfrm>
              <a:off x="6102" y="1746"/>
              <a:ext cx="152" cy="185"/>
            </a:xfrm>
            <a:custGeom>
              <a:rect b="b" l="l" r="r" t="t"/>
              <a:pathLst>
                <a:path extrusionOk="0" h="98" w="80">
                  <a:moveTo>
                    <a:pt x="40" y="98"/>
                  </a:moveTo>
                  <a:cubicBezTo>
                    <a:pt x="66" y="69"/>
                    <a:pt x="66" y="69"/>
                    <a:pt x="66" y="69"/>
                  </a:cubicBezTo>
                  <a:cubicBezTo>
                    <a:pt x="80" y="53"/>
                    <a:pt x="80" y="28"/>
                    <a:pt x="66" y="12"/>
                  </a:cubicBezTo>
                  <a:cubicBezTo>
                    <a:pt x="59" y="4"/>
                    <a:pt x="50" y="0"/>
                    <a:pt x="40" y="0"/>
                  </a:cubicBezTo>
                  <a:cubicBezTo>
                    <a:pt x="30" y="0"/>
                    <a:pt x="21" y="4"/>
                    <a:pt x="14" y="12"/>
                  </a:cubicBezTo>
                  <a:cubicBezTo>
                    <a:pt x="0" y="28"/>
                    <a:pt x="0" y="53"/>
                    <a:pt x="14" y="69"/>
                  </a:cubicBezTo>
                  <a:lnTo>
                    <a:pt x="40" y="98"/>
                  </a:lnTo>
                  <a:close/>
                  <a:moveTo>
                    <a:pt x="20" y="17"/>
                  </a:moveTo>
                  <a:cubicBezTo>
                    <a:pt x="25" y="11"/>
                    <a:pt x="33" y="8"/>
                    <a:pt x="40" y="8"/>
                  </a:cubicBezTo>
                  <a:cubicBezTo>
                    <a:pt x="47" y="8"/>
                    <a:pt x="55" y="11"/>
                    <a:pt x="60" y="17"/>
                  </a:cubicBezTo>
                  <a:cubicBezTo>
                    <a:pt x="71" y="30"/>
                    <a:pt x="71" y="51"/>
                    <a:pt x="60" y="64"/>
                  </a:cubicBezTo>
                  <a:cubicBezTo>
                    <a:pt x="40" y="86"/>
                    <a:pt x="40" y="86"/>
                    <a:pt x="40" y="86"/>
                  </a:cubicBezTo>
                  <a:cubicBezTo>
                    <a:pt x="20" y="64"/>
                    <a:pt x="20" y="64"/>
                    <a:pt x="20" y="64"/>
                  </a:cubicBezTo>
                  <a:cubicBezTo>
                    <a:pt x="9" y="51"/>
                    <a:pt x="9" y="30"/>
                    <a:pt x="20" y="17"/>
                  </a:cubicBezTo>
                  <a:close/>
                </a:path>
              </a:pathLst>
            </a:custGeom>
            <a:solidFill>
              <a:srgbClr val="318C9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918" name="Google Shape;918;p29"/>
            <p:cNvSpPr/>
            <p:nvPr/>
          </p:nvSpPr>
          <p:spPr>
            <a:xfrm>
              <a:off x="6192" y="2158"/>
              <a:ext cx="22" cy="29"/>
            </a:xfrm>
            <a:custGeom>
              <a:rect b="b" l="l" r="r" t="t"/>
              <a:pathLst>
                <a:path extrusionOk="0" h="15" w="12">
                  <a:moveTo>
                    <a:pt x="8" y="0"/>
                  </a:moveTo>
                  <a:cubicBezTo>
                    <a:pt x="6" y="0"/>
                    <a:pt x="4" y="1"/>
                    <a:pt x="4" y="3"/>
                  </a:cubicBezTo>
                  <a:cubicBezTo>
                    <a:pt x="3" y="5"/>
                    <a:pt x="2" y="7"/>
                    <a:pt x="1" y="9"/>
                  </a:cubicBezTo>
                  <a:cubicBezTo>
                    <a:pt x="0" y="10"/>
                    <a:pt x="0" y="13"/>
                    <a:pt x="2" y="14"/>
                  </a:cubicBezTo>
                  <a:cubicBezTo>
                    <a:pt x="2" y="15"/>
                    <a:pt x="3" y="15"/>
                    <a:pt x="4" y="15"/>
                  </a:cubicBezTo>
                  <a:cubicBezTo>
                    <a:pt x="5" y="15"/>
                    <a:pt x="6" y="15"/>
                    <a:pt x="7" y="14"/>
                  </a:cubicBezTo>
                  <a:cubicBezTo>
                    <a:pt x="9" y="11"/>
                    <a:pt x="11" y="8"/>
                    <a:pt x="11" y="5"/>
                  </a:cubicBezTo>
                  <a:cubicBezTo>
                    <a:pt x="12" y="3"/>
                    <a:pt x="11" y="1"/>
                    <a:pt x="8" y="0"/>
                  </a:cubicBezTo>
                  <a:close/>
                </a:path>
              </a:pathLst>
            </a:custGeom>
            <a:solidFill>
              <a:srgbClr val="318C9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919" name="Google Shape;919;p29"/>
            <p:cNvSpPr/>
            <p:nvPr/>
          </p:nvSpPr>
          <p:spPr>
            <a:xfrm>
              <a:off x="6030" y="1977"/>
              <a:ext cx="31" cy="19"/>
            </a:xfrm>
            <a:custGeom>
              <a:rect b="b" l="l" r="r" t="t"/>
              <a:pathLst>
                <a:path extrusionOk="0" h="10" w="16">
                  <a:moveTo>
                    <a:pt x="11" y="2"/>
                  </a:moveTo>
                  <a:cubicBezTo>
                    <a:pt x="9" y="2"/>
                    <a:pt x="8" y="2"/>
                    <a:pt x="6" y="1"/>
                  </a:cubicBezTo>
                  <a:cubicBezTo>
                    <a:pt x="4" y="0"/>
                    <a:pt x="2" y="1"/>
                    <a:pt x="1" y="3"/>
                  </a:cubicBezTo>
                  <a:cubicBezTo>
                    <a:pt x="0" y="5"/>
                    <a:pt x="1" y="8"/>
                    <a:pt x="3" y="9"/>
                  </a:cubicBezTo>
                  <a:cubicBezTo>
                    <a:pt x="6" y="10"/>
                    <a:pt x="8" y="10"/>
                    <a:pt x="11" y="10"/>
                  </a:cubicBezTo>
                  <a:cubicBezTo>
                    <a:pt x="12" y="10"/>
                    <a:pt x="12" y="10"/>
                    <a:pt x="12" y="10"/>
                  </a:cubicBezTo>
                  <a:cubicBezTo>
                    <a:pt x="15" y="10"/>
                    <a:pt x="16" y="8"/>
                    <a:pt x="16" y="6"/>
                  </a:cubicBezTo>
                  <a:cubicBezTo>
                    <a:pt x="16" y="4"/>
                    <a:pt x="15" y="2"/>
                    <a:pt x="12" y="2"/>
                  </a:cubicBezTo>
                  <a:lnTo>
                    <a:pt x="11" y="2"/>
                  </a:lnTo>
                  <a:close/>
                </a:path>
              </a:pathLst>
            </a:custGeom>
            <a:solidFill>
              <a:srgbClr val="318C9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920" name="Google Shape;920;p29"/>
            <p:cNvSpPr/>
            <p:nvPr/>
          </p:nvSpPr>
          <p:spPr>
            <a:xfrm>
              <a:off x="6025" y="1913"/>
              <a:ext cx="30" cy="20"/>
            </a:xfrm>
            <a:custGeom>
              <a:rect b="b" l="l" r="r" t="t"/>
              <a:pathLst>
                <a:path extrusionOk="0" h="11" w="16">
                  <a:moveTo>
                    <a:pt x="4" y="11"/>
                  </a:moveTo>
                  <a:cubicBezTo>
                    <a:pt x="5" y="11"/>
                    <a:pt x="6" y="11"/>
                    <a:pt x="7" y="10"/>
                  </a:cubicBezTo>
                  <a:cubicBezTo>
                    <a:pt x="8" y="9"/>
                    <a:pt x="10" y="8"/>
                    <a:pt x="12" y="8"/>
                  </a:cubicBezTo>
                  <a:cubicBezTo>
                    <a:pt x="15" y="8"/>
                    <a:pt x="16" y="6"/>
                    <a:pt x="16" y="4"/>
                  </a:cubicBezTo>
                  <a:cubicBezTo>
                    <a:pt x="16" y="1"/>
                    <a:pt x="14" y="0"/>
                    <a:pt x="12" y="0"/>
                  </a:cubicBezTo>
                  <a:cubicBezTo>
                    <a:pt x="8" y="0"/>
                    <a:pt x="5" y="2"/>
                    <a:pt x="2" y="3"/>
                  </a:cubicBezTo>
                  <a:cubicBezTo>
                    <a:pt x="0" y="4"/>
                    <a:pt x="0" y="7"/>
                    <a:pt x="1" y="9"/>
                  </a:cubicBezTo>
                  <a:cubicBezTo>
                    <a:pt x="2" y="10"/>
                    <a:pt x="3" y="11"/>
                    <a:pt x="4" y="11"/>
                  </a:cubicBezTo>
                  <a:close/>
                </a:path>
              </a:pathLst>
            </a:custGeom>
            <a:solidFill>
              <a:srgbClr val="318C9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921" name="Google Shape;921;p29"/>
            <p:cNvSpPr/>
            <p:nvPr/>
          </p:nvSpPr>
          <p:spPr>
            <a:xfrm>
              <a:off x="5922" y="2185"/>
              <a:ext cx="31" cy="15"/>
            </a:xfrm>
            <a:custGeom>
              <a:rect b="b" l="l" r="r" t="t"/>
              <a:pathLst>
                <a:path extrusionOk="0" h="8" w="16">
                  <a:moveTo>
                    <a:pt x="12" y="0"/>
                  </a:moveTo>
                  <a:cubicBezTo>
                    <a:pt x="4" y="0"/>
                    <a:pt x="4" y="0"/>
                    <a:pt x="4" y="0"/>
                  </a:cubicBezTo>
                  <a:cubicBezTo>
                    <a:pt x="2" y="0"/>
                    <a:pt x="0" y="2"/>
                    <a:pt x="0" y="4"/>
                  </a:cubicBezTo>
                  <a:cubicBezTo>
                    <a:pt x="0" y="6"/>
                    <a:pt x="2" y="8"/>
                    <a:pt x="4" y="8"/>
                  </a:cubicBezTo>
                  <a:cubicBezTo>
                    <a:pt x="12" y="8"/>
                    <a:pt x="12" y="8"/>
                    <a:pt x="12" y="8"/>
                  </a:cubicBezTo>
                  <a:cubicBezTo>
                    <a:pt x="14" y="8"/>
                    <a:pt x="16" y="6"/>
                    <a:pt x="16" y="4"/>
                  </a:cubicBezTo>
                  <a:cubicBezTo>
                    <a:pt x="16" y="2"/>
                    <a:pt x="14" y="0"/>
                    <a:pt x="12" y="0"/>
                  </a:cubicBezTo>
                  <a:close/>
                </a:path>
              </a:pathLst>
            </a:custGeom>
            <a:solidFill>
              <a:srgbClr val="318C9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922" name="Google Shape;922;p29"/>
            <p:cNvSpPr/>
            <p:nvPr/>
          </p:nvSpPr>
          <p:spPr>
            <a:xfrm>
              <a:off x="6072" y="2049"/>
              <a:ext cx="30" cy="15"/>
            </a:xfrm>
            <a:custGeom>
              <a:rect b="b" l="l" r="r" t="t"/>
              <a:pathLst>
                <a:path extrusionOk="0" h="8" w="16">
                  <a:moveTo>
                    <a:pt x="5" y="0"/>
                  </a:moveTo>
                  <a:cubicBezTo>
                    <a:pt x="5" y="0"/>
                    <a:pt x="4" y="0"/>
                    <a:pt x="4" y="0"/>
                  </a:cubicBezTo>
                  <a:cubicBezTo>
                    <a:pt x="2" y="0"/>
                    <a:pt x="0" y="2"/>
                    <a:pt x="0" y="4"/>
                  </a:cubicBezTo>
                  <a:cubicBezTo>
                    <a:pt x="0" y="6"/>
                    <a:pt x="2" y="8"/>
                    <a:pt x="4" y="8"/>
                  </a:cubicBezTo>
                  <a:cubicBezTo>
                    <a:pt x="4" y="8"/>
                    <a:pt x="4" y="8"/>
                    <a:pt x="4" y="8"/>
                  </a:cubicBezTo>
                  <a:cubicBezTo>
                    <a:pt x="12" y="8"/>
                    <a:pt x="12" y="8"/>
                    <a:pt x="12" y="8"/>
                  </a:cubicBezTo>
                  <a:cubicBezTo>
                    <a:pt x="14" y="8"/>
                    <a:pt x="16" y="6"/>
                    <a:pt x="16" y="4"/>
                  </a:cubicBezTo>
                  <a:cubicBezTo>
                    <a:pt x="16" y="2"/>
                    <a:pt x="14" y="0"/>
                    <a:pt x="12" y="0"/>
                  </a:cubicBezTo>
                  <a:lnTo>
                    <a:pt x="5" y="0"/>
                  </a:lnTo>
                  <a:close/>
                </a:path>
              </a:pathLst>
            </a:custGeom>
            <a:solidFill>
              <a:srgbClr val="318C9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923" name="Google Shape;923;p29"/>
            <p:cNvSpPr/>
            <p:nvPr/>
          </p:nvSpPr>
          <p:spPr>
            <a:xfrm>
              <a:off x="6070" y="1913"/>
              <a:ext cx="31" cy="15"/>
            </a:xfrm>
            <a:custGeom>
              <a:rect b="b" l="l" r="r" t="t"/>
              <a:pathLst>
                <a:path extrusionOk="0" h="8" w="16">
                  <a:moveTo>
                    <a:pt x="4" y="8"/>
                  </a:moveTo>
                  <a:cubicBezTo>
                    <a:pt x="12" y="8"/>
                    <a:pt x="12" y="8"/>
                    <a:pt x="12" y="8"/>
                  </a:cubicBezTo>
                  <a:cubicBezTo>
                    <a:pt x="14" y="8"/>
                    <a:pt x="16" y="6"/>
                    <a:pt x="16" y="4"/>
                  </a:cubicBezTo>
                  <a:cubicBezTo>
                    <a:pt x="16" y="2"/>
                    <a:pt x="14" y="0"/>
                    <a:pt x="12" y="0"/>
                  </a:cubicBezTo>
                  <a:cubicBezTo>
                    <a:pt x="4" y="0"/>
                    <a:pt x="4" y="0"/>
                    <a:pt x="4" y="0"/>
                  </a:cubicBezTo>
                  <a:cubicBezTo>
                    <a:pt x="2" y="0"/>
                    <a:pt x="0" y="2"/>
                    <a:pt x="0" y="4"/>
                  </a:cubicBezTo>
                  <a:cubicBezTo>
                    <a:pt x="0" y="6"/>
                    <a:pt x="2" y="8"/>
                    <a:pt x="4" y="8"/>
                  </a:cubicBezTo>
                  <a:close/>
                </a:path>
              </a:pathLst>
            </a:custGeom>
            <a:solidFill>
              <a:srgbClr val="318C9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924" name="Google Shape;924;p29"/>
            <p:cNvSpPr/>
            <p:nvPr/>
          </p:nvSpPr>
          <p:spPr>
            <a:xfrm>
              <a:off x="6163" y="2049"/>
              <a:ext cx="30" cy="15"/>
            </a:xfrm>
            <a:custGeom>
              <a:rect b="b" l="l" r="r" t="t"/>
              <a:pathLst>
                <a:path extrusionOk="0" h="8" w="16">
                  <a:moveTo>
                    <a:pt x="4" y="0"/>
                  </a:moveTo>
                  <a:cubicBezTo>
                    <a:pt x="2" y="0"/>
                    <a:pt x="0" y="2"/>
                    <a:pt x="0" y="4"/>
                  </a:cubicBezTo>
                  <a:cubicBezTo>
                    <a:pt x="0" y="6"/>
                    <a:pt x="2" y="8"/>
                    <a:pt x="4" y="8"/>
                  </a:cubicBezTo>
                  <a:cubicBezTo>
                    <a:pt x="12" y="8"/>
                    <a:pt x="12" y="8"/>
                    <a:pt x="12" y="8"/>
                  </a:cubicBezTo>
                  <a:cubicBezTo>
                    <a:pt x="14" y="8"/>
                    <a:pt x="16" y="6"/>
                    <a:pt x="16" y="4"/>
                  </a:cubicBezTo>
                  <a:cubicBezTo>
                    <a:pt x="16" y="2"/>
                    <a:pt x="14" y="0"/>
                    <a:pt x="12" y="0"/>
                  </a:cubicBezTo>
                  <a:lnTo>
                    <a:pt x="4" y="0"/>
                  </a:lnTo>
                  <a:close/>
                </a:path>
              </a:pathLst>
            </a:custGeom>
            <a:solidFill>
              <a:srgbClr val="318C9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925" name="Google Shape;925;p29"/>
            <p:cNvSpPr/>
            <p:nvPr/>
          </p:nvSpPr>
          <p:spPr>
            <a:xfrm>
              <a:off x="6167" y="1981"/>
              <a:ext cx="30" cy="15"/>
            </a:xfrm>
            <a:custGeom>
              <a:rect b="b" l="l" r="r" t="t"/>
              <a:pathLst>
                <a:path extrusionOk="0" h="8" w="16">
                  <a:moveTo>
                    <a:pt x="16" y="4"/>
                  </a:moveTo>
                  <a:cubicBezTo>
                    <a:pt x="16" y="2"/>
                    <a:pt x="15" y="0"/>
                    <a:pt x="12" y="0"/>
                  </a:cubicBezTo>
                  <a:cubicBezTo>
                    <a:pt x="4" y="0"/>
                    <a:pt x="4" y="0"/>
                    <a:pt x="4" y="0"/>
                  </a:cubicBezTo>
                  <a:cubicBezTo>
                    <a:pt x="2" y="0"/>
                    <a:pt x="0" y="2"/>
                    <a:pt x="0" y="4"/>
                  </a:cubicBezTo>
                  <a:cubicBezTo>
                    <a:pt x="0" y="6"/>
                    <a:pt x="2" y="8"/>
                    <a:pt x="4" y="8"/>
                  </a:cubicBezTo>
                  <a:cubicBezTo>
                    <a:pt x="12" y="8"/>
                    <a:pt x="12" y="8"/>
                    <a:pt x="12" y="8"/>
                  </a:cubicBezTo>
                  <a:cubicBezTo>
                    <a:pt x="15" y="8"/>
                    <a:pt x="16" y="6"/>
                    <a:pt x="16" y="4"/>
                  </a:cubicBezTo>
                  <a:close/>
                </a:path>
              </a:pathLst>
            </a:custGeom>
            <a:solidFill>
              <a:srgbClr val="318C9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926" name="Google Shape;926;p29"/>
            <p:cNvSpPr/>
            <p:nvPr/>
          </p:nvSpPr>
          <p:spPr>
            <a:xfrm>
              <a:off x="6118" y="2049"/>
              <a:ext cx="30" cy="15"/>
            </a:xfrm>
            <a:custGeom>
              <a:rect b="b" l="l" r="r" t="t"/>
              <a:pathLst>
                <a:path extrusionOk="0" h="8" w="16">
                  <a:moveTo>
                    <a:pt x="4" y="8"/>
                  </a:moveTo>
                  <a:cubicBezTo>
                    <a:pt x="12" y="8"/>
                    <a:pt x="12" y="8"/>
                    <a:pt x="12" y="8"/>
                  </a:cubicBezTo>
                  <a:cubicBezTo>
                    <a:pt x="14" y="8"/>
                    <a:pt x="16" y="6"/>
                    <a:pt x="16" y="4"/>
                  </a:cubicBezTo>
                  <a:cubicBezTo>
                    <a:pt x="16" y="2"/>
                    <a:pt x="14" y="0"/>
                    <a:pt x="12" y="0"/>
                  </a:cubicBezTo>
                  <a:cubicBezTo>
                    <a:pt x="4" y="0"/>
                    <a:pt x="4" y="0"/>
                    <a:pt x="4" y="0"/>
                  </a:cubicBezTo>
                  <a:cubicBezTo>
                    <a:pt x="2" y="0"/>
                    <a:pt x="0" y="2"/>
                    <a:pt x="0" y="4"/>
                  </a:cubicBezTo>
                  <a:cubicBezTo>
                    <a:pt x="0" y="6"/>
                    <a:pt x="2" y="8"/>
                    <a:pt x="4" y="8"/>
                  </a:cubicBezTo>
                  <a:close/>
                </a:path>
              </a:pathLst>
            </a:custGeom>
            <a:solidFill>
              <a:srgbClr val="318C9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927" name="Google Shape;927;p29"/>
            <p:cNvSpPr/>
            <p:nvPr/>
          </p:nvSpPr>
          <p:spPr>
            <a:xfrm>
              <a:off x="6116" y="1913"/>
              <a:ext cx="30" cy="15"/>
            </a:xfrm>
            <a:custGeom>
              <a:rect b="b" l="l" r="r" t="t"/>
              <a:pathLst>
                <a:path extrusionOk="0" h="8" w="16">
                  <a:moveTo>
                    <a:pt x="12" y="8"/>
                  </a:moveTo>
                  <a:cubicBezTo>
                    <a:pt x="14" y="8"/>
                    <a:pt x="16" y="6"/>
                    <a:pt x="16" y="4"/>
                  </a:cubicBezTo>
                  <a:cubicBezTo>
                    <a:pt x="16" y="2"/>
                    <a:pt x="14" y="0"/>
                    <a:pt x="12" y="0"/>
                  </a:cubicBezTo>
                  <a:cubicBezTo>
                    <a:pt x="4" y="0"/>
                    <a:pt x="4" y="0"/>
                    <a:pt x="4" y="0"/>
                  </a:cubicBezTo>
                  <a:cubicBezTo>
                    <a:pt x="2" y="0"/>
                    <a:pt x="0" y="2"/>
                    <a:pt x="0" y="4"/>
                  </a:cubicBezTo>
                  <a:cubicBezTo>
                    <a:pt x="0" y="6"/>
                    <a:pt x="2" y="8"/>
                    <a:pt x="4" y="8"/>
                  </a:cubicBezTo>
                  <a:lnTo>
                    <a:pt x="12" y="8"/>
                  </a:lnTo>
                  <a:close/>
                </a:path>
              </a:pathLst>
            </a:custGeom>
            <a:solidFill>
              <a:srgbClr val="318C9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928" name="Google Shape;928;p29"/>
            <p:cNvSpPr/>
            <p:nvPr/>
          </p:nvSpPr>
          <p:spPr>
            <a:xfrm>
              <a:off x="6076" y="1981"/>
              <a:ext cx="30" cy="15"/>
            </a:xfrm>
            <a:custGeom>
              <a:rect b="b" l="l" r="r" t="t"/>
              <a:pathLst>
                <a:path extrusionOk="0" h="8" w="16">
                  <a:moveTo>
                    <a:pt x="4" y="0"/>
                  </a:moveTo>
                  <a:cubicBezTo>
                    <a:pt x="2" y="0"/>
                    <a:pt x="0" y="2"/>
                    <a:pt x="0" y="4"/>
                  </a:cubicBezTo>
                  <a:cubicBezTo>
                    <a:pt x="0" y="6"/>
                    <a:pt x="2" y="8"/>
                    <a:pt x="4" y="8"/>
                  </a:cubicBezTo>
                  <a:cubicBezTo>
                    <a:pt x="12" y="8"/>
                    <a:pt x="12" y="8"/>
                    <a:pt x="12" y="8"/>
                  </a:cubicBezTo>
                  <a:cubicBezTo>
                    <a:pt x="15" y="8"/>
                    <a:pt x="16" y="6"/>
                    <a:pt x="16" y="4"/>
                  </a:cubicBezTo>
                  <a:cubicBezTo>
                    <a:pt x="16" y="2"/>
                    <a:pt x="15" y="0"/>
                    <a:pt x="12" y="0"/>
                  </a:cubicBezTo>
                  <a:lnTo>
                    <a:pt x="4" y="0"/>
                  </a:lnTo>
                  <a:close/>
                </a:path>
              </a:pathLst>
            </a:custGeom>
            <a:solidFill>
              <a:srgbClr val="318C9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929" name="Google Shape;929;p29"/>
            <p:cNvSpPr/>
            <p:nvPr/>
          </p:nvSpPr>
          <p:spPr>
            <a:xfrm>
              <a:off x="6121" y="1981"/>
              <a:ext cx="31" cy="15"/>
            </a:xfrm>
            <a:custGeom>
              <a:rect b="b" l="l" r="r" t="t"/>
              <a:pathLst>
                <a:path extrusionOk="0" h="8" w="16">
                  <a:moveTo>
                    <a:pt x="16" y="4"/>
                  </a:moveTo>
                  <a:cubicBezTo>
                    <a:pt x="16" y="2"/>
                    <a:pt x="15" y="0"/>
                    <a:pt x="12" y="0"/>
                  </a:cubicBezTo>
                  <a:cubicBezTo>
                    <a:pt x="4" y="0"/>
                    <a:pt x="4" y="0"/>
                    <a:pt x="4" y="0"/>
                  </a:cubicBezTo>
                  <a:cubicBezTo>
                    <a:pt x="2" y="0"/>
                    <a:pt x="0" y="2"/>
                    <a:pt x="0" y="4"/>
                  </a:cubicBezTo>
                  <a:cubicBezTo>
                    <a:pt x="0" y="6"/>
                    <a:pt x="2" y="8"/>
                    <a:pt x="4" y="8"/>
                  </a:cubicBezTo>
                  <a:cubicBezTo>
                    <a:pt x="12" y="8"/>
                    <a:pt x="12" y="8"/>
                    <a:pt x="12" y="8"/>
                  </a:cubicBezTo>
                  <a:cubicBezTo>
                    <a:pt x="15" y="8"/>
                    <a:pt x="16" y="6"/>
                    <a:pt x="16" y="4"/>
                  </a:cubicBezTo>
                  <a:close/>
                </a:path>
              </a:pathLst>
            </a:custGeom>
            <a:solidFill>
              <a:srgbClr val="318C9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930" name="Google Shape;930;p29"/>
            <p:cNvSpPr/>
            <p:nvPr/>
          </p:nvSpPr>
          <p:spPr>
            <a:xfrm>
              <a:off x="6243" y="2009"/>
              <a:ext cx="17" cy="30"/>
            </a:xfrm>
            <a:custGeom>
              <a:rect b="b" l="l" r="r" t="t"/>
              <a:pathLst>
                <a:path extrusionOk="0" h="16" w="9">
                  <a:moveTo>
                    <a:pt x="9" y="4"/>
                  </a:moveTo>
                  <a:cubicBezTo>
                    <a:pt x="8" y="1"/>
                    <a:pt x="6" y="0"/>
                    <a:pt x="4" y="0"/>
                  </a:cubicBezTo>
                  <a:cubicBezTo>
                    <a:pt x="2" y="1"/>
                    <a:pt x="0" y="3"/>
                    <a:pt x="1" y="5"/>
                  </a:cubicBezTo>
                  <a:cubicBezTo>
                    <a:pt x="1" y="6"/>
                    <a:pt x="1" y="6"/>
                    <a:pt x="1" y="7"/>
                  </a:cubicBezTo>
                  <a:cubicBezTo>
                    <a:pt x="1" y="8"/>
                    <a:pt x="1" y="10"/>
                    <a:pt x="0" y="11"/>
                  </a:cubicBezTo>
                  <a:cubicBezTo>
                    <a:pt x="0" y="13"/>
                    <a:pt x="1" y="15"/>
                    <a:pt x="3" y="16"/>
                  </a:cubicBezTo>
                  <a:cubicBezTo>
                    <a:pt x="3" y="16"/>
                    <a:pt x="4" y="16"/>
                    <a:pt x="4" y="16"/>
                  </a:cubicBezTo>
                  <a:cubicBezTo>
                    <a:pt x="6" y="16"/>
                    <a:pt x="8" y="15"/>
                    <a:pt x="8" y="13"/>
                  </a:cubicBezTo>
                  <a:cubicBezTo>
                    <a:pt x="9" y="11"/>
                    <a:pt x="9" y="9"/>
                    <a:pt x="9" y="7"/>
                  </a:cubicBezTo>
                  <a:cubicBezTo>
                    <a:pt x="9" y="6"/>
                    <a:pt x="9" y="5"/>
                    <a:pt x="9" y="4"/>
                  </a:cubicBezTo>
                  <a:close/>
                </a:path>
              </a:pathLst>
            </a:custGeom>
            <a:solidFill>
              <a:srgbClr val="318C9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931" name="Google Shape;931;p29"/>
            <p:cNvSpPr/>
            <p:nvPr/>
          </p:nvSpPr>
          <p:spPr>
            <a:xfrm>
              <a:off x="6104" y="2185"/>
              <a:ext cx="31" cy="15"/>
            </a:xfrm>
            <a:custGeom>
              <a:rect b="b" l="l" r="r" t="t"/>
              <a:pathLst>
                <a:path extrusionOk="0" h="8" w="16">
                  <a:moveTo>
                    <a:pt x="12" y="0"/>
                  </a:moveTo>
                  <a:cubicBezTo>
                    <a:pt x="4" y="0"/>
                    <a:pt x="4" y="0"/>
                    <a:pt x="4" y="0"/>
                  </a:cubicBezTo>
                  <a:cubicBezTo>
                    <a:pt x="2" y="0"/>
                    <a:pt x="0" y="2"/>
                    <a:pt x="0" y="4"/>
                  </a:cubicBezTo>
                  <a:cubicBezTo>
                    <a:pt x="0" y="6"/>
                    <a:pt x="2" y="8"/>
                    <a:pt x="4" y="8"/>
                  </a:cubicBezTo>
                  <a:cubicBezTo>
                    <a:pt x="12" y="8"/>
                    <a:pt x="12" y="8"/>
                    <a:pt x="12" y="8"/>
                  </a:cubicBezTo>
                  <a:cubicBezTo>
                    <a:pt x="14" y="8"/>
                    <a:pt x="16" y="6"/>
                    <a:pt x="16" y="4"/>
                  </a:cubicBezTo>
                  <a:cubicBezTo>
                    <a:pt x="16" y="2"/>
                    <a:pt x="14" y="0"/>
                    <a:pt x="12" y="0"/>
                  </a:cubicBezTo>
                  <a:close/>
                </a:path>
              </a:pathLst>
            </a:custGeom>
            <a:solidFill>
              <a:srgbClr val="318C9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932" name="Google Shape;932;p29"/>
            <p:cNvSpPr/>
            <p:nvPr/>
          </p:nvSpPr>
          <p:spPr>
            <a:xfrm>
              <a:off x="6059" y="2185"/>
              <a:ext cx="30" cy="15"/>
            </a:xfrm>
            <a:custGeom>
              <a:rect b="b" l="l" r="r" t="t"/>
              <a:pathLst>
                <a:path extrusionOk="0" h="8" w="16">
                  <a:moveTo>
                    <a:pt x="12" y="0"/>
                  </a:moveTo>
                  <a:cubicBezTo>
                    <a:pt x="4" y="0"/>
                    <a:pt x="4" y="0"/>
                    <a:pt x="4" y="0"/>
                  </a:cubicBezTo>
                  <a:cubicBezTo>
                    <a:pt x="2" y="0"/>
                    <a:pt x="0" y="2"/>
                    <a:pt x="0" y="4"/>
                  </a:cubicBezTo>
                  <a:cubicBezTo>
                    <a:pt x="0" y="6"/>
                    <a:pt x="2" y="8"/>
                    <a:pt x="4" y="8"/>
                  </a:cubicBezTo>
                  <a:cubicBezTo>
                    <a:pt x="12" y="8"/>
                    <a:pt x="12" y="8"/>
                    <a:pt x="12" y="8"/>
                  </a:cubicBezTo>
                  <a:cubicBezTo>
                    <a:pt x="14" y="8"/>
                    <a:pt x="16" y="6"/>
                    <a:pt x="16" y="4"/>
                  </a:cubicBezTo>
                  <a:cubicBezTo>
                    <a:pt x="16" y="2"/>
                    <a:pt x="14" y="0"/>
                    <a:pt x="12" y="0"/>
                  </a:cubicBezTo>
                  <a:close/>
                </a:path>
              </a:pathLst>
            </a:custGeom>
            <a:solidFill>
              <a:srgbClr val="318C9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933" name="Google Shape;933;p29"/>
            <p:cNvSpPr/>
            <p:nvPr/>
          </p:nvSpPr>
          <p:spPr>
            <a:xfrm>
              <a:off x="6135" y="2117"/>
              <a:ext cx="30" cy="15"/>
            </a:xfrm>
            <a:custGeom>
              <a:rect b="b" l="l" r="r" t="t"/>
              <a:pathLst>
                <a:path extrusionOk="0" h="8" w="16">
                  <a:moveTo>
                    <a:pt x="16" y="4"/>
                  </a:moveTo>
                  <a:cubicBezTo>
                    <a:pt x="16" y="2"/>
                    <a:pt x="14" y="0"/>
                    <a:pt x="12" y="0"/>
                  </a:cubicBezTo>
                  <a:cubicBezTo>
                    <a:pt x="4" y="0"/>
                    <a:pt x="4" y="0"/>
                    <a:pt x="4" y="0"/>
                  </a:cubicBezTo>
                  <a:cubicBezTo>
                    <a:pt x="2" y="0"/>
                    <a:pt x="0" y="2"/>
                    <a:pt x="0" y="4"/>
                  </a:cubicBezTo>
                  <a:cubicBezTo>
                    <a:pt x="0" y="6"/>
                    <a:pt x="2" y="8"/>
                    <a:pt x="4" y="8"/>
                  </a:cubicBezTo>
                  <a:cubicBezTo>
                    <a:pt x="12" y="8"/>
                    <a:pt x="12" y="8"/>
                    <a:pt x="12" y="8"/>
                  </a:cubicBezTo>
                  <a:cubicBezTo>
                    <a:pt x="14" y="8"/>
                    <a:pt x="16" y="6"/>
                    <a:pt x="16" y="4"/>
                  </a:cubicBezTo>
                  <a:close/>
                </a:path>
              </a:pathLst>
            </a:custGeom>
            <a:solidFill>
              <a:srgbClr val="318C9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934" name="Google Shape;934;p29"/>
            <p:cNvSpPr/>
            <p:nvPr/>
          </p:nvSpPr>
          <p:spPr>
            <a:xfrm>
              <a:off x="6089" y="2117"/>
              <a:ext cx="30" cy="15"/>
            </a:xfrm>
            <a:custGeom>
              <a:rect b="b" l="l" r="r" t="t"/>
              <a:pathLst>
                <a:path extrusionOk="0" h="8" w="16">
                  <a:moveTo>
                    <a:pt x="16" y="4"/>
                  </a:moveTo>
                  <a:cubicBezTo>
                    <a:pt x="16" y="2"/>
                    <a:pt x="14" y="0"/>
                    <a:pt x="12" y="0"/>
                  </a:cubicBezTo>
                  <a:cubicBezTo>
                    <a:pt x="4" y="0"/>
                    <a:pt x="4" y="0"/>
                    <a:pt x="4" y="0"/>
                  </a:cubicBezTo>
                  <a:cubicBezTo>
                    <a:pt x="2" y="0"/>
                    <a:pt x="0" y="2"/>
                    <a:pt x="0" y="4"/>
                  </a:cubicBezTo>
                  <a:cubicBezTo>
                    <a:pt x="0" y="6"/>
                    <a:pt x="2" y="8"/>
                    <a:pt x="4" y="8"/>
                  </a:cubicBezTo>
                  <a:cubicBezTo>
                    <a:pt x="12" y="8"/>
                    <a:pt x="12" y="8"/>
                    <a:pt x="12" y="8"/>
                  </a:cubicBezTo>
                  <a:cubicBezTo>
                    <a:pt x="14" y="8"/>
                    <a:pt x="16" y="6"/>
                    <a:pt x="16" y="4"/>
                  </a:cubicBezTo>
                  <a:close/>
                </a:path>
              </a:pathLst>
            </a:custGeom>
            <a:solidFill>
              <a:srgbClr val="318C9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935" name="Google Shape;935;p29"/>
            <p:cNvSpPr/>
            <p:nvPr/>
          </p:nvSpPr>
          <p:spPr>
            <a:xfrm>
              <a:off x="6150" y="2185"/>
              <a:ext cx="30" cy="15"/>
            </a:xfrm>
            <a:custGeom>
              <a:rect b="b" l="l" r="r" t="t"/>
              <a:pathLst>
                <a:path extrusionOk="0" h="8" w="16">
                  <a:moveTo>
                    <a:pt x="12" y="0"/>
                  </a:moveTo>
                  <a:cubicBezTo>
                    <a:pt x="4" y="0"/>
                    <a:pt x="4" y="0"/>
                    <a:pt x="4" y="0"/>
                  </a:cubicBezTo>
                  <a:cubicBezTo>
                    <a:pt x="2" y="0"/>
                    <a:pt x="0" y="2"/>
                    <a:pt x="0" y="4"/>
                  </a:cubicBezTo>
                  <a:cubicBezTo>
                    <a:pt x="0" y="6"/>
                    <a:pt x="2" y="8"/>
                    <a:pt x="4" y="8"/>
                  </a:cubicBezTo>
                  <a:cubicBezTo>
                    <a:pt x="12" y="8"/>
                    <a:pt x="12" y="8"/>
                    <a:pt x="12" y="8"/>
                  </a:cubicBezTo>
                  <a:cubicBezTo>
                    <a:pt x="12" y="4"/>
                    <a:pt x="12" y="4"/>
                    <a:pt x="12" y="4"/>
                  </a:cubicBezTo>
                  <a:cubicBezTo>
                    <a:pt x="12" y="8"/>
                    <a:pt x="12" y="8"/>
                    <a:pt x="12" y="8"/>
                  </a:cubicBezTo>
                  <a:cubicBezTo>
                    <a:pt x="14" y="8"/>
                    <a:pt x="16" y="6"/>
                    <a:pt x="16" y="4"/>
                  </a:cubicBezTo>
                  <a:cubicBezTo>
                    <a:pt x="16" y="2"/>
                    <a:pt x="14" y="0"/>
                    <a:pt x="12" y="0"/>
                  </a:cubicBezTo>
                  <a:close/>
                </a:path>
              </a:pathLst>
            </a:custGeom>
            <a:solidFill>
              <a:srgbClr val="318C9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936" name="Google Shape;936;p29"/>
            <p:cNvSpPr/>
            <p:nvPr/>
          </p:nvSpPr>
          <p:spPr>
            <a:xfrm>
              <a:off x="6178" y="2119"/>
              <a:ext cx="31" cy="26"/>
            </a:xfrm>
            <a:custGeom>
              <a:rect b="b" l="l" r="r" t="t"/>
              <a:pathLst>
                <a:path extrusionOk="0" h="14" w="16">
                  <a:moveTo>
                    <a:pt x="11" y="14"/>
                  </a:moveTo>
                  <a:cubicBezTo>
                    <a:pt x="12" y="14"/>
                    <a:pt x="13" y="14"/>
                    <a:pt x="14" y="13"/>
                  </a:cubicBezTo>
                  <a:cubicBezTo>
                    <a:pt x="15" y="12"/>
                    <a:pt x="16" y="9"/>
                    <a:pt x="14" y="7"/>
                  </a:cubicBezTo>
                  <a:cubicBezTo>
                    <a:pt x="12" y="5"/>
                    <a:pt x="10" y="3"/>
                    <a:pt x="7" y="1"/>
                  </a:cubicBezTo>
                  <a:cubicBezTo>
                    <a:pt x="5" y="0"/>
                    <a:pt x="2" y="1"/>
                    <a:pt x="1" y="3"/>
                  </a:cubicBezTo>
                  <a:cubicBezTo>
                    <a:pt x="0" y="5"/>
                    <a:pt x="1" y="7"/>
                    <a:pt x="3" y="8"/>
                  </a:cubicBezTo>
                  <a:cubicBezTo>
                    <a:pt x="5" y="9"/>
                    <a:pt x="7" y="11"/>
                    <a:pt x="8" y="12"/>
                  </a:cubicBezTo>
                  <a:cubicBezTo>
                    <a:pt x="9" y="13"/>
                    <a:pt x="10" y="14"/>
                    <a:pt x="11" y="14"/>
                  </a:cubicBezTo>
                  <a:close/>
                </a:path>
              </a:pathLst>
            </a:custGeom>
            <a:solidFill>
              <a:srgbClr val="318C9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937" name="Google Shape;937;p29"/>
            <p:cNvSpPr/>
            <p:nvPr/>
          </p:nvSpPr>
          <p:spPr>
            <a:xfrm>
              <a:off x="6209" y="2045"/>
              <a:ext cx="30" cy="19"/>
            </a:xfrm>
            <a:custGeom>
              <a:rect b="b" l="l" r="r" t="t"/>
              <a:pathLst>
                <a:path extrusionOk="0" h="10" w="16">
                  <a:moveTo>
                    <a:pt x="10" y="1"/>
                  </a:moveTo>
                  <a:cubicBezTo>
                    <a:pt x="9" y="2"/>
                    <a:pt x="7" y="2"/>
                    <a:pt x="5" y="2"/>
                  </a:cubicBezTo>
                  <a:cubicBezTo>
                    <a:pt x="4" y="2"/>
                    <a:pt x="4" y="2"/>
                    <a:pt x="4" y="2"/>
                  </a:cubicBezTo>
                  <a:cubicBezTo>
                    <a:pt x="2" y="2"/>
                    <a:pt x="0" y="4"/>
                    <a:pt x="0" y="6"/>
                  </a:cubicBezTo>
                  <a:cubicBezTo>
                    <a:pt x="0" y="8"/>
                    <a:pt x="2" y="10"/>
                    <a:pt x="4" y="10"/>
                  </a:cubicBezTo>
                  <a:cubicBezTo>
                    <a:pt x="5" y="10"/>
                    <a:pt x="5" y="10"/>
                    <a:pt x="5" y="10"/>
                  </a:cubicBezTo>
                  <a:cubicBezTo>
                    <a:pt x="8" y="10"/>
                    <a:pt x="11" y="9"/>
                    <a:pt x="13" y="8"/>
                  </a:cubicBezTo>
                  <a:cubicBezTo>
                    <a:pt x="16" y="7"/>
                    <a:pt x="16" y="5"/>
                    <a:pt x="16" y="3"/>
                  </a:cubicBezTo>
                  <a:cubicBezTo>
                    <a:pt x="15" y="1"/>
                    <a:pt x="12" y="0"/>
                    <a:pt x="10" y="1"/>
                  </a:cubicBezTo>
                  <a:close/>
                </a:path>
              </a:pathLst>
            </a:custGeom>
            <a:solidFill>
              <a:srgbClr val="318C9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938" name="Google Shape;938;p29"/>
            <p:cNvSpPr/>
            <p:nvPr/>
          </p:nvSpPr>
          <p:spPr>
            <a:xfrm>
              <a:off x="6009" y="1941"/>
              <a:ext cx="18" cy="32"/>
            </a:xfrm>
            <a:custGeom>
              <a:rect b="b" l="l" r="r" t="t"/>
              <a:pathLst>
                <a:path extrusionOk="0" h="17" w="9">
                  <a:moveTo>
                    <a:pt x="6" y="16"/>
                  </a:moveTo>
                  <a:cubicBezTo>
                    <a:pt x="8" y="16"/>
                    <a:pt x="9" y="13"/>
                    <a:pt x="9" y="11"/>
                  </a:cubicBezTo>
                  <a:cubicBezTo>
                    <a:pt x="8" y="10"/>
                    <a:pt x="8" y="8"/>
                    <a:pt x="8" y="7"/>
                  </a:cubicBezTo>
                  <a:cubicBezTo>
                    <a:pt x="8" y="6"/>
                    <a:pt x="8" y="6"/>
                    <a:pt x="8" y="5"/>
                  </a:cubicBezTo>
                  <a:cubicBezTo>
                    <a:pt x="8" y="3"/>
                    <a:pt x="7" y="1"/>
                    <a:pt x="5" y="1"/>
                  </a:cubicBezTo>
                  <a:cubicBezTo>
                    <a:pt x="2" y="0"/>
                    <a:pt x="0" y="2"/>
                    <a:pt x="0" y="4"/>
                  </a:cubicBezTo>
                  <a:cubicBezTo>
                    <a:pt x="0" y="5"/>
                    <a:pt x="0" y="6"/>
                    <a:pt x="0" y="7"/>
                  </a:cubicBezTo>
                  <a:cubicBezTo>
                    <a:pt x="0" y="9"/>
                    <a:pt x="0" y="12"/>
                    <a:pt x="1" y="14"/>
                  </a:cubicBezTo>
                  <a:cubicBezTo>
                    <a:pt x="2" y="16"/>
                    <a:pt x="3" y="17"/>
                    <a:pt x="5" y="17"/>
                  </a:cubicBezTo>
                  <a:cubicBezTo>
                    <a:pt x="5" y="17"/>
                    <a:pt x="6" y="17"/>
                    <a:pt x="6" y="16"/>
                  </a:cubicBezTo>
                  <a:close/>
                </a:path>
              </a:pathLst>
            </a:custGeom>
            <a:solidFill>
              <a:srgbClr val="318C9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939" name="Google Shape;939;p29"/>
            <p:cNvSpPr/>
            <p:nvPr/>
          </p:nvSpPr>
          <p:spPr>
            <a:xfrm>
              <a:off x="5968" y="2185"/>
              <a:ext cx="30" cy="15"/>
            </a:xfrm>
            <a:custGeom>
              <a:rect b="b" l="l" r="r" t="t"/>
              <a:pathLst>
                <a:path extrusionOk="0" h="8" w="16">
                  <a:moveTo>
                    <a:pt x="12" y="0"/>
                  </a:moveTo>
                  <a:cubicBezTo>
                    <a:pt x="4" y="0"/>
                    <a:pt x="4" y="0"/>
                    <a:pt x="4" y="0"/>
                  </a:cubicBezTo>
                  <a:cubicBezTo>
                    <a:pt x="2" y="0"/>
                    <a:pt x="0" y="2"/>
                    <a:pt x="0" y="4"/>
                  </a:cubicBezTo>
                  <a:cubicBezTo>
                    <a:pt x="0" y="6"/>
                    <a:pt x="2" y="8"/>
                    <a:pt x="4" y="8"/>
                  </a:cubicBezTo>
                  <a:cubicBezTo>
                    <a:pt x="12" y="8"/>
                    <a:pt x="12" y="8"/>
                    <a:pt x="12" y="8"/>
                  </a:cubicBezTo>
                  <a:cubicBezTo>
                    <a:pt x="14" y="8"/>
                    <a:pt x="16" y="6"/>
                    <a:pt x="16" y="4"/>
                  </a:cubicBezTo>
                  <a:cubicBezTo>
                    <a:pt x="16" y="2"/>
                    <a:pt x="14" y="0"/>
                    <a:pt x="12" y="0"/>
                  </a:cubicBezTo>
                  <a:close/>
                </a:path>
              </a:pathLst>
            </a:custGeom>
            <a:solidFill>
              <a:srgbClr val="318C9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940" name="Google Shape;940;p29"/>
            <p:cNvSpPr/>
            <p:nvPr/>
          </p:nvSpPr>
          <p:spPr>
            <a:xfrm>
              <a:off x="6047" y="2104"/>
              <a:ext cx="29" cy="24"/>
            </a:xfrm>
            <a:custGeom>
              <a:rect b="b" l="l" r="r" t="t"/>
              <a:pathLst>
                <a:path extrusionOk="0" h="13" w="15">
                  <a:moveTo>
                    <a:pt x="10" y="13"/>
                  </a:moveTo>
                  <a:cubicBezTo>
                    <a:pt x="12" y="13"/>
                    <a:pt x="13" y="13"/>
                    <a:pt x="14" y="11"/>
                  </a:cubicBezTo>
                  <a:cubicBezTo>
                    <a:pt x="15" y="9"/>
                    <a:pt x="14" y="7"/>
                    <a:pt x="12" y="6"/>
                  </a:cubicBezTo>
                  <a:cubicBezTo>
                    <a:pt x="10" y="5"/>
                    <a:pt x="9" y="4"/>
                    <a:pt x="7" y="2"/>
                  </a:cubicBezTo>
                  <a:cubicBezTo>
                    <a:pt x="6" y="0"/>
                    <a:pt x="3" y="0"/>
                    <a:pt x="2" y="2"/>
                  </a:cubicBezTo>
                  <a:cubicBezTo>
                    <a:pt x="0" y="3"/>
                    <a:pt x="0" y="5"/>
                    <a:pt x="1" y="7"/>
                  </a:cubicBezTo>
                  <a:cubicBezTo>
                    <a:pt x="3" y="10"/>
                    <a:pt x="6" y="12"/>
                    <a:pt x="9" y="13"/>
                  </a:cubicBezTo>
                  <a:cubicBezTo>
                    <a:pt x="9" y="13"/>
                    <a:pt x="10" y="13"/>
                    <a:pt x="10" y="13"/>
                  </a:cubicBezTo>
                  <a:close/>
                </a:path>
              </a:pathLst>
            </a:custGeom>
            <a:solidFill>
              <a:srgbClr val="318C9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941" name="Google Shape;941;p29"/>
            <p:cNvSpPr/>
            <p:nvPr/>
          </p:nvSpPr>
          <p:spPr>
            <a:xfrm>
              <a:off x="6212" y="1981"/>
              <a:ext cx="33" cy="19"/>
            </a:xfrm>
            <a:custGeom>
              <a:rect b="b" l="l" r="r" t="t"/>
              <a:pathLst>
                <a:path extrusionOk="0" h="10" w="17">
                  <a:moveTo>
                    <a:pt x="14" y="3"/>
                  </a:moveTo>
                  <a:cubicBezTo>
                    <a:pt x="11" y="1"/>
                    <a:pt x="8" y="0"/>
                    <a:pt x="5" y="0"/>
                  </a:cubicBezTo>
                  <a:cubicBezTo>
                    <a:pt x="3" y="0"/>
                    <a:pt x="1" y="2"/>
                    <a:pt x="0" y="4"/>
                  </a:cubicBezTo>
                  <a:cubicBezTo>
                    <a:pt x="0" y="6"/>
                    <a:pt x="2" y="8"/>
                    <a:pt x="4" y="8"/>
                  </a:cubicBezTo>
                  <a:cubicBezTo>
                    <a:pt x="6" y="8"/>
                    <a:pt x="8" y="9"/>
                    <a:pt x="10" y="10"/>
                  </a:cubicBezTo>
                  <a:cubicBezTo>
                    <a:pt x="11" y="10"/>
                    <a:pt x="11" y="10"/>
                    <a:pt x="12" y="10"/>
                  </a:cubicBezTo>
                  <a:cubicBezTo>
                    <a:pt x="13" y="10"/>
                    <a:pt x="15" y="10"/>
                    <a:pt x="15" y="8"/>
                  </a:cubicBezTo>
                  <a:cubicBezTo>
                    <a:pt x="17" y="7"/>
                    <a:pt x="16" y="4"/>
                    <a:pt x="14" y="3"/>
                  </a:cubicBezTo>
                  <a:close/>
                </a:path>
              </a:pathLst>
            </a:custGeom>
            <a:solidFill>
              <a:srgbClr val="318C9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942" name="Google Shape;942;p29"/>
            <p:cNvSpPr/>
            <p:nvPr/>
          </p:nvSpPr>
          <p:spPr>
            <a:xfrm>
              <a:off x="6013" y="2185"/>
              <a:ext cx="31" cy="15"/>
            </a:xfrm>
            <a:custGeom>
              <a:rect b="b" l="l" r="r" t="t"/>
              <a:pathLst>
                <a:path extrusionOk="0" h="8" w="16">
                  <a:moveTo>
                    <a:pt x="12" y="0"/>
                  </a:moveTo>
                  <a:cubicBezTo>
                    <a:pt x="4" y="0"/>
                    <a:pt x="4" y="0"/>
                    <a:pt x="4" y="0"/>
                  </a:cubicBezTo>
                  <a:cubicBezTo>
                    <a:pt x="2" y="0"/>
                    <a:pt x="0" y="2"/>
                    <a:pt x="0" y="4"/>
                  </a:cubicBezTo>
                  <a:cubicBezTo>
                    <a:pt x="0" y="6"/>
                    <a:pt x="2" y="8"/>
                    <a:pt x="4" y="8"/>
                  </a:cubicBezTo>
                  <a:cubicBezTo>
                    <a:pt x="12" y="8"/>
                    <a:pt x="12" y="8"/>
                    <a:pt x="12" y="8"/>
                  </a:cubicBezTo>
                  <a:cubicBezTo>
                    <a:pt x="14" y="8"/>
                    <a:pt x="16" y="6"/>
                    <a:pt x="16" y="4"/>
                  </a:cubicBezTo>
                  <a:cubicBezTo>
                    <a:pt x="16" y="2"/>
                    <a:pt x="14" y="0"/>
                    <a:pt x="12" y="0"/>
                  </a:cubicBezTo>
                  <a:close/>
                </a:path>
              </a:pathLst>
            </a:custGeom>
            <a:solidFill>
              <a:srgbClr val="318C9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943" name="Google Shape;943;p29"/>
            <p:cNvSpPr/>
            <p:nvPr/>
          </p:nvSpPr>
          <p:spPr>
            <a:xfrm>
              <a:off x="6040" y="2062"/>
              <a:ext cx="23" cy="30"/>
            </a:xfrm>
            <a:custGeom>
              <a:rect b="b" l="l" r="r" t="t"/>
              <a:pathLst>
                <a:path extrusionOk="0" h="16" w="12">
                  <a:moveTo>
                    <a:pt x="8" y="12"/>
                  </a:moveTo>
                  <a:cubicBezTo>
                    <a:pt x="9" y="10"/>
                    <a:pt x="9" y="8"/>
                    <a:pt x="11" y="7"/>
                  </a:cubicBezTo>
                  <a:cubicBezTo>
                    <a:pt x="12" y="5"/>
                    <a:pt x="12" y="2"/>
                    <a:pt x="10" y="1"/>
                  </a:cubicBezTo>
                  <a:cubicBezTo>
                    <a:pt x="8" y="0"/>
                    <a:pt x="6" y="0"/>
                    <a:pt x="4" y="2"/>
                  </a:cubicBezTo>
                  <a:cubicBezTo>
                    <a:pt x="2" y="5"/>
                    <a:pt x="1" y="8"/>
                    <a:pt x="0" y="11"/>
                  </a:cubicBezTo>
                  <a:cubicBezTo>
                    <a:pt x="0" y="13"/>
                    <a:pt x="1" y="15"/>
                    <a:pt x="4" y="16"/>
                  </a:cubicBezTo>
                  <a:cubicBezTo>
                    <a:pt x="4" y="16"/>
                    <a:pt x="4" y="16"/>
                    <a:pt x="4" y="16"/>
                  </a:cubicBezTo>
                  <a:cubicBezTo>
                    <a:pt x="6" y="16"/>
                    <a:pt x="8" y="14"/>
                    <a:pt x="8" y="12"/>
                  </a:cubicBezTo>
                  <a:close/>
                </a:path>
              </a:pathLst>
            </a:custGeom>
            <a:solidFill>
              <a:srgbClr val="318C9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944" name="Google Shape;944;p29"/>
            <p:cNvSpPr/>
            <p:nvPr/>
          </p:nvSpPr>
          <p:spPr>
            <a:xfrm>
              <a:off x="6138" y="1776"/>
              <a:ext cx="84" cy="84"/>
            </a:xfrm>
            <a:custGeom>
              <a:rect b="b" l="l" r="r" t="t"/>
              <a:pathLst>
                <a:path extrusionOk="0" h="44" w="44">
                  <a:moveTo>
                    <a:pt x="22" y="44"/>
                  </a:moveTo>
                  <a:cubicBezTo>
                    <a:pt x="34" y="44"/>
                    <a:pt x="44" y="34"/>
                    <a:pt x="44" y="22"/>
                  </a:cubicBezTo>
                  <a:cubicBezTo>
                    <a:pt x="44" y="10"/>
                    <a:pt x="34" y="0"/>
                    <a:pt x="22" y="0"/>
                  </a:cubicBezTo>
                  <a:cubicBezTo>
                    <a:pt x="10" y="0"/>
                    <a:pt x="0" y="10"/>
                    <a:pt x="0" y="22"/>
                  </a:cubicBezTo>
                  <a:cubicBezTo>
                    <a:pt x="0" y="34"/>
                    <a:pt x="10" y="44"/>
                    <a:pt x="22" y="44"/>
                  </a:cubicBezTo>
                  <a:close/>
                  <a:moveTo>
                    <a:pt x="22" y="8"/>
                  </a:moveTo>
                  <a:cubicBezTo>
                    <a:pt x="30" y="8"/>
                    <a:pt x="36" y="14"/>
                    <a:pt x="36" y="22"/>
                  </a:cubicBezTo>
                  <a:cubicBezTo>
                    <a:pt x="36" y="30"/>
                    <a:pt x="30" y="36"/>
                    <a:pt x="22" y="36"/>
                  </a:cubicBezTo>
                  <a:cubicBezTo>
                    <a:pt x="14" y="36"/>
                    <a:pt x="8" y="30"/>
                    <a:pt x="8" y="22"/>
                  </a:cubicBezTo>
                  <a:cubicBezTo>
                    <a:pt x="8" y="14"/>
                    <a:pt x="14" y="8"/>
                    <a:pt x="22" y="8"/>
                  </a:cubicBezTo>
                  <a:close/>
                </a:path>
              </a:pathLst>
            </a:custGeom>
            <a:solidFill>
              <a:srgbClr val="318C9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945" name="Google Shape;945;p29"/>
            <p:cNvSpPr/>
            <p:nvPr/>
          </p:nvSpPr>
          <p:spPr>
            <a:xfrm>
              <a:off x="5858" y="1981"/>
              <a:ext cx="91" cy="90"/>
            </a:xfrm>
            <a:custGeom>
              <a:rect b="b" l="l" r="r" t="t"/>
              <a:pathLst>
                <a:path extrusionOk="0" h="48" w="48">
                  <a:moveTo>
                    <a:pt x="24" y="0"/>
                  </a:moveTo>
                  <a:cubicBezTo>
                    <a:pt x="11" y="0"/>
                    <a:pt x="0" y="11"/>
                    <a:pt x="0" y="24"/>
                  </a:cubicBezTo>
                  <a:cubicBezTo>
                    <a:pt x="0" y="37"/>
                    <a:pt x="11" y="48"/>
                    <a:pt x="24" y="48"/>
                  </a:cubicBezTo>
                  <a:cubicBezTo>
                    <a:pt x="37" y="48"/>
                    <a:pt x="48" y="37"/>
                    <a:pt x="48" y="24"/>
                  </a:cubicBezTo>
                  <a:cubicBezTo>
                    <a:pt x="48" y="11"/>
                    <a:pt x="37" y="0"/>
                    <a:pt x="24" y="0"/>
                  </a:cubicBezTo>
                  <a:close/>
                  <a:moveTo>
                    <a:pt x="24" y="40"/>
                  </a:moveTo>
                  <a:cubicBezTo>
                    <a:pt x="15" y="40"/>
                    <a:pt x="8" y="33"/>
                    <a:pt x="8" y="24"/>
                  </a:cubicBezTo>
                  <a:cubicBezTo>
                    <a:pt x="8" y="15"/>
                    <a:pt x="15" y="8"/>
                    <a:pt x="24" y="8"/>
                  </a:cubicBezTo>
                  <a:cubicBezTo>
                    <a:pt x="33" y="8"/>
                    <a:pt x="40" y="15"/>
                    <a:pt x="40" y="24"/>
                  </a:cubicBezTo>
                  <a:cubicBezTo>
                    <a:pt x="40" y="33"/>
                    <a:pt x="33" y="40"/>
                    <a:pt x="24" y="40"/>
                  </a:cubicBezTo>
                  <a:close/>
                </a:path>
              </a:pathLst>
            </a:custGeom>
            <a:solidFill>
              <a:srgbClr val="318C9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grpSp>
      <p:sp>
        <p:nvSpPr>
          <p:cNvPr id="946" name="Google Shape;946;p29"/>
          <p:cNvSpPr txBox="1"/>
          <p:nvPr/>
        </p:nvSpPr>
        <p:spPr>
          <a:xfrm>
            <a:off x="1316910" y="3714284"/>
            <a:ext cx="2585173" cy="584775"/>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lang="en-US" sz="1600">
                <a:solidFill>
                  <a:schemeClr val="dk2"/>
                </a:solidFill>
                <a:latin typeface="Poppins"/>
                <a:ea typeface="Poppins"/>
                <a:cs typeface="Poppins"/>
                <a:sym typeface="Poppins"/>
              </a:rPr>
              <a:t>24/7 Customer Online Support</a:t>
            </a:r>
            <a:endParaRPr b="1" sz="1600">
              <a:solidFill>
                <a:schemeClr val="dk2"/>
              </a:solidFill>
              <a:latin typeface="Poppins"/>
              <a:ea typeface="Poppins"/>
              <a:cs typeface="Poppins"/>
              <a:sym typeface="Poppins"/>
            </a:endParaRPr>
          </a:p>
        </p:txBody>
      </p:sp>
      <p:sp>
        <p:nvSpPr>
          <p:cNvPr id="947" name="Google Shape;947;p29"/>
          <p:cNvSpPr txBox="1"/>
          <p:nvPr/>
        </p:nvSpPr>
        <p:spPr>
          <a:xfrm>
            <a:off x="4717820" y="3714284"/>
            <a:ext cx="2751287" cy="584775"/>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lang="en-US" sz="1600">
                <a:solidFill>
                  <a:schemeClr val="lt1"/>
                </a:solidFill>
                <a:latin typeface="Poppins"/>
                <a:ea typeface="Poppins"/>
                <a:cs typeface="Poppins"/>
                <a:sym typeface="Poppins"/>
              </a:rPr>
              <a:t>Reservation Anytime You Wants</a:t>
            </a:r>
            <a:endParaRPr b="1" sz="1600">
              <a:solidFill>
                <a:schemeClr val="lt1"/>
              </a:solidFill>
              <a:latin typeface="Poppins"/>
              <a:ea typeface="Poppins"/>
              <a:cs typeface="Poppins"/>
              <a:sym typeface="Poppins"/>
            </a:endParaRPr>
          </a:p>
        </p:txBody>
      </p:sp>
      <p:sp>
        <p:nvSpPr>
          <p:cNvPr id="948" name="Google Shape;948;p29"/>
          <p:cNvSpPr txBox="1"/>
          <p:nvPr/>
        </p:nvSpPr>
        <p:spPr>
          <a:xfrm>
            <a:off x="8520501" y="3714284"/>
            <a:ext cx="2119242" cy="584775"/>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lang="en-US" sz="1600">
                <a:solidFill>
                  <a:schemeClr val="dk2"/>
                </a:solidFill>
                <a:latin typeface="Poppins"/>
                <a:ea typeface="Poppins"/>
                <a:cs typeface="Poppins"/>
                <a:sym typeface="Poppins"/>
              </a:rPr>
              <a:t>Lots of Picking Locations</a:t>
            </a:r>
            <a:endParaRPr b="1" sz="1600">
              <a:solidFill>
                <a:schemeClr val="dk2"/>
              </a:solidFill>
              <a:latin typeface="Poppins"/>
              <a:ea typeface="Poppins"/>
              <a:cs typeface="Poppins"/>
              <a:sym typeface="Poppins"/>
            </a:endParaRPr>
          </a:p>
        </p:txBody>
      </p:sp>
      <p:sp>
        <p:nvSpPr>
          <p:cNvPr id="949" name="Google Shape;949;p29"/>
          <p:cNvSpPr txBox="1"/>
          <p:nvPr/>
        </p:nvSpPr>
        <p:spPr>
          <a:xfrm>
            <a:off x="1316910" y="4443764"/>
            <a:ext cx="2585173" cy="261610"/>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100">
                <a:solidFill>
                  <a:srgbClr val="7F7F7F"/>
                </a:solidFill>
                <a:latin typeface="Poppins"/>
                <a:ea typeface="Poppins"/>
                <a:cs typeface="Poppins"/>
                <a:sym typeface="Poppins"/>
              </a:rPr>
              <a:t>Call anywhere and anytime</a:t>
            </a:r>
            <a:endParaRPr sz="1100">
              <a:solidFill>
                <a:srgbClr val="7F7F7F"/>
              </a:solidFill>
              <a:latin typeface="Poppins"/>
              <a:ea typeface="Poppins"/>
              <a:cs typeface="Poppins"/>
              <a:sym typeface="Poppins"/>
            </a:endParaRPr>
          </a:p>
        </p:txBody>
      </p:sp>
      <p:sp>
        <p:nvSpPr>
          <p:cNvPr id="950" name="Google Shape;950;p29"/>
          <p:cNvSpPr txBox="1"/>
          <p:nvPr/>
        </p:nvSpPr>
        <p:spPr>
          <a:xfrm>
            <a:off x="4800876" y="4443764"/>
            <a:ext cx="2585173" cy="261610"/>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100">
                <a:solidFill>
                  <a:srgbClr val="92CF7C"/>
                </a:solidFill>
                <a:latin typeface="Poppins"/>
                <a:ea typeface="Poppins"/>
                <a:cs typeface="Poppins"/>
                <a:sym typeface="Poppins"/>
              </a:rPr>
              <a:t>Call anywhere and anytime</a:t>
            </a:r>
            <a:endParaRPr sz="1100">
              <a:solidFill>
                <a:srgbClr val="92CF7C"/>
              </a:solidFill>
              <a:latin typeface="Poppins"/>
              <a:ea typeface="Poppins"/>
              <a:cs typeface="Poppins"/>
              <a:sym typeface="Poppins"/>
            </a:endParaRPr>
          </a:p>
        </p:txBody>
      </p:sp>
      <p:sp>
        <p:nvSpPr>
          <p:cNvPr id="951" name="Google Shape;951;p29"/>
          <p:cNvSpPr txBox="1"/>
          <p:nvPr/>
        </p:nvSpPr>
        <p:spPr>
          <a:xfrm>
            <a:off x="8287535" y="4443764"/>
            <a:ext cx="2585173" cy="261610"/>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100">
                <a:solidFill>
                  <a:srgbClr val="7F7F7F"/>
                </a:solidFill>
                <a:latin typeface="Poppins"/>
                <a:ea typeface="Poppins"/>
                <a:cs typeface="Poppins"/>
                <a:sym typeface="Poppins"/>
              </a:rPr>
              <a:t>Call anywhere and anytime</a:t>
            </a:r>
            <a:endParaRPr sz="1100">
              <a:solidFill>
                <a:srgbClr val="7F7F7F"/>
              </a:solidFill>
              <a:latin typeface="Poppins"/>
              <a:ea typeface="Poppins"/>
              <a:cs typeface="Poppins"/>
              <a:sym typeface="Poppins"/>
            </a:endParaRPr>
          </a:p>
        </p:txBody>
      </p:sp>
      <p:sp>
        <p:nvSpPr>
          <p:cNvPr id="952" name="Google Shape;952;p29"/>
          <p:cNvSpPr txBox="1"/>
          <p:nvPr>
            <p:ph idx="1" type="body"/>
          </p:nvPr>
        </p:nvSpPr>
        <p:spPr>
          <a:xfrm>
            <a:off x="2085288" y="5531540"/>
            <a:ext cx="8021424" cy="708390"/>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Clr>
                <a:srgbClr val="7F7F7F"/>
              </a:buClr>
              <a:buSzPts val="1200"/>
              <a:buFont typeface="Arial"/>
              <a:buNone/>
            </a:pPr>
            <a:r>
              <a:rPr b="0" i="0" lang="en-US" sz="1200" u="none" cap="none" strike="noStrike">
                <a:solidFill>
                  <a:srgbClr val="7F7F7F"/>
                </a:solidFill>
                <a:latin typeface="Poppins"/>
                <a:ea typeface="Poppins"/>
                <a:cs typeface="Poppins"/>
                <a:sym typeface="Poppins"/>
              </a:rPr>
              <a:t>Lorem Ipsum is simply dummy text of the printing and typesetting industry. Lorem Ipsum has been the industry's standard dummy text ever since the 1500s.</a:t>
            </a:r>
            <a:endParaRPr b="0" i="0" sz="1200" u="none" cap="none" strike="noStrike">
              <a:solidFill>
                <a:srgbClr val="7F7F7F"/>
              </a:solidFill>
              <a:latin typeface="Poppins"/>
              <a:ea typeface="Poppins"/>
              <a:cs typeface="Poppins"/>
              <a:sym typeface="Poppins"/>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956" name="Shape 956"/>
        <p:cNvGrpSpPr/>
        <p:nvPr/>
      </p:nvGrpSpPr>
      <p:grpSpPr>
        <a:xfrm>
          <a:off x="0" y="0"/>
          <a:ext cx="0" cy="0"/>
          <a:chOff x="0" y="0"/>
          <a:chExt cx="0" cy="0"/>
        </a:xfrm>
      </p:grpSpPr>
      <p:sp>
        <p:nvSpPr>
          <p:cNvPr id="957" name="Google Shape;957;p30"/>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215D65"/>
              </a:buClr>
              <a:buSzPts val="3000"/>
              <a:buFont typeface="Poppins"/>
              <a:buNone/>
            </a:pPr>
            <a:r>
              <a:rPr b="1" i="0" lang="en-US" sz="3000" u="none" cap="none" strike="noStrike">
                <a:solidFill>
                  <a:srgbClr val="215D65"/>
                </a:solidFill>
                <a:latin typeface="Poppins"/>
                <a:ea typeface="Poppins"/>
                <a:cs typeface="Poppins"/>
                <a:sym typeface="Poppins"/>
              </a:rPr>
              <a:t>Market List</a:t>
            </a:r>
            <a:endParaRPr b="1" i="0" sz="3000" u="none" cap="none" strike="noStrike">
              <a:solidFill>
                <a:srgbClr val="215D65"/>
              </a:solidFill>
              <a:latin typeface="Poppins"/>
              <a:ea typeface="Poppins"/>
              <a:cs typeface="Poppins"/>
              <a:sym typeface="Poppins"/>
            </a:endParaRPr>
          </a:p>
        </p:txBody>
      </p:sp>
      <p:sp>
        <p:nvSpPr>
          <p:cNvPr id="958" name="Google Shape;958;p30"/>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p>
            <a:pPr indent="0" lvl="0" marL="0" marR="0" rtl="0" algn="r">
              <a:spcBef>
                <a:spcPts val="0"/>
              </a:spcBef>
              <a:spcAft>
                <a:spcPts val="0"/>
              </a:spcAft>
              <a:buNone/>
            </a:pPr>
            <a:r>
              <a:rPr lang="en-US" sz="1200">
                <a:solidFill>
                  <a:srgbClr val="D8D8D8"/>
                </a:solidFill>
                <a:latin typeface="Poppins"/>
                <a:ea typeface="Poppins"/>
                <a:cs typeface="Poppins"/>
                <a:sym typeface="Poppins"/>
              </a:rPr>
              <a:t>Slide </a:t>
            </a:r>
            <a:r>
              <a:rPr lang="en-US" sz="1200">
                <a:solidFill>
                  <a:srgbClr val="888888"/>
                </a:solidFill>
                <a:latin typeface="Poppins"/>
                <a:ea typeface="Poppins"/>
                <a:cs typeface="Poppins"/>
                <a:sym typeface="Poppins"/>
              </a:rPr>
              <a:t> </a:t>
            </a:r>
            <a:fld id="{00000000-1234-1234-1234-123412341234}" type="slidenum">
              <a:rPr lang="en-US" sz="1200">
                <a:solidFill>
                  <a:srgbClr val="888888"/>
                </a:solidFill>
                <a:latin typeface="Poppins"/>
                <a:ea typeface="Poppins"/>
                <a:cs typeface="Poppins"/>
                <a:sym typeface="Poppins"/>
              </a:rPr>
              <a:t>‹#›</a:t>
            </a:fld>
            <a:endParaRPr sz="1200">
              <a:solidFill>
                <a:srgbClr val="888888"/>
              </a:solidFill>
              <a:latin typeface="Poppins"/>
              <a:ea typeface="Poppins"/>
              <a:cs typeface="Poppins"/>
              <a:sym typeface="Poppins"/>
            </a:endParaRPr>
          </a:p>
        </p:txBody>
      </p:sp>
      <p:sp>
        <p:nvSpPr>
          <p:cNvPr id="959" name="Google Shape;959;p30"/>
          <p:cNvSpPr/>
          <p:nvPr/>
        </p:nvSpPr>
        <p:spPr>
          <a:xfrm>
            <a:off x="1069848" y="1852714"/>
            <a:ext cx="2862072" cy="3856423"/>
          </a:xfrm>
          <a:prstGeom prst="rect">
            <a:avLst/>
          </a:prstGeom>
          <a:noFill/>
          <a:ln cap="flat" cmpd="sng" w="12700">
            <a:solidFill>
              <a:srgbClr val="D8D8D8"/>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960" name="Google Shape;960;p30"/>
          <p:cNvSpPr/>
          <p:nvPr/>
        </p:nvSpPr>
        <p:spPr>
          <a:xfrm>
            <a:off x="4668312" y="1851689"/>
            <a:ext cx="2862072" cy="3857447"/>
          </a:xfrm>
          <a:prstGeom prst="rect">
            <a:avLst/>
          </a:prstGeom>
          <a:noFill/>
          <a:ln cap="flat" cmpd="sng" w="12700">
            <a:solidFill>
              <a:srgbClr val="D8D8D8"/>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961" name="Google Shape;961;p30"/>
          <p:cNvSpPr/>
          <p:nvPr/>
        </p:nvSpPr>
        <p:spPr>
          <a:xfrm>
            <a:off x="8266776" y="1851690"/>
            <a:ext cx="2862072" cy="3857446"/>
          </a:xfrm>
          <a:prstGeom prst="rect">
            <a:avLst/>
          </a:prstGeom>
          <a:noFill/>
          <a:ln cap="flat" cmpd="sng" w="12700">
            <a:solidFill>
              <a:srgbClr val="D8D8D8"/>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962" name="Google Shape;962;p30"/>
          <p:cNvSpPr/>
          <p:nvPr/>
        </p:nvSpPr>
        <p:spPr>
          <a:xfrm>
            <a:off x="1849523" y="1663565"/>
            <a:ext cx="1302721" cy="415654"/>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963" name="Google Shape;963;p30"/>
          <p:cNvSpPr/>
          <p:nvPr/>
        </p:nvSpPr>
        <p:spPr>
          <a:xfrm>
            <a:off x="1463693" y="1685228"/>
            <a:ext cx="2074383" cy="3656386"/>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800">
                <a:solidFill>
                  <a:schemeClr val="lt1"/>
                </a:solidFill>
                <a:latin typeface="Poppins"/>
                <a:ea typeface="Poppins"/>
                <a:cs typeface="Poppins"/>
                <a:sym typeface="Poppins"/>
              </a:rPr>
              <a:t>London</a:t>
            </a:r>
            <a:endParaRPr/>
          </a:p>
          <a:p>
            <a:pPr indent="0" lvl="0" marL="0" marR="0" rtl="0" algn="ctr">
              <a:spcBef>
                <a:spcPts val="0"/>
              </a:spcBef>
              <a:spcAft>
                <a:spcPts val="0"/>
              </a:spcAft>
              <a:buNone/>
            </a:pPr>
            <a:r>
              <a:t/>
            </a:r>
            <a:endParaRPr sz="1800">
              <a:solidFill>
                <a:schemeClr val="dk1"/>
              </a:solidFill>
              <a:latin typeface="Poppins"/>
              <a:ea typeface="Poppins"/>
              <a:cs typeface="Poppins"/>
              <a:sym typeface="Poppins"/>
            </a:endParaRPr>
          </a:p>
          <a:p>
            <a:pPr indent="0" lvl="0" marL="0" marR="0" rtl="0" algn="ctr">
              <a:spcBef>
                <a:spcPts val="0"/>
              </a:spcBef>
              <a:spcAft>
                <a:spcPts val="0"/>
              </a:spcAft>
              <a:buNone/>
            </a:pPr>
            <a:r>
              <a:t/>
            </a:r>
            <a:endParaRPr sz="1800">
              <a:solidFill>
                <a:schemeClr val="dk1"/>
              </a:solidFill>
              <a:latin typeface="Poppins"/>
              <a:ea typeface="Poppins"/>
              <a:cs typeface="Poppins"/>
              <a:sym typeface="Poppins"/>
            </a:endParaRPr>
          </a:p>
          <a:p>
            <a:pPr indent="0" lvl="0" marL="0" marR="0" rtl="0" algn="ctr">
              <a:spcBef>
                <a:spcPts val="0"/>
              </a:spcBef>
              <a:spcAft>
                <a:spcPts val="0"/>
              </a:spcAft>
              <a:buNone/>
            </a:pPr>
            <a:r>
              <a:t/>
            </a:r>
            <a:endParaRPr sz="1800">
              <a:solidFill>
                <a:schemeClr val="dk1"/>
              </a:solidFill>
              <a:latin typeface="Poppins"/>
              <a:ea typeface="Poppins"/>
              <a:cs typeface="Poppins"/>
              <a:sym typeface="Poppins"/>
            </a:endParaRPr>
          </a:p>
          <a:p>
            <a:pPr indent="0" lvl="0" marL="0" marR="0" rtl="0" algn="ctr">
              <a:lnSpc>
                <a:spcPct val="120000"/>
              </a:lnSpc>
              <a:spcBef>
                <a:spcPts val="0"/>
              </a:spcBef>
              <a:spcAft>
                <a:spcPts val="0"/>
              </a:spcAft>
              <a:buNone/>
            </a:pPr>
            <a:r>
              <a:rPr b="1" lang="en-US" sz="1800">
                <a:solidFill>
                  <a:schemeClr val="dk2"/>
                </a:solidFill>
                <a:latin typeface="Poppins"/>
                <a:ea typeface="Poppins"/>
                <a:cs typeface="Poppins"/>
                <a:sym typeface="Poppins"/>
              </a:rPr>
              <a:t>1,353.00 </a:t>
            </a:r>
            <a:r>
              <a:rPr b="1" lang="en-US" sz="1800">
                <a:solidFill>
                  <a:schemeClr val="accent1"/>
                </a:solidFill>
                <a:latin typeface="Poppins"/>
                <a:ea typeface="Poppins"/>
                <a:cs typeface="Poppins"/>
                <a:sym typeface="Poppins"/>
              </a:rPr>
              <a:t>+22.40</a:t>
            </a:r>
            <a:endParaRPr/>
          </a:p>
          <a:p>
            <a:pPr indent="0" lvl="0" marL="0" marR="0" rtl="0" algn="ctr">
              <a:lnSpc>
                <a:spcPct val="120000"/>
              </a:lnSpc>
              <a:spcBef>
                <a:spcPts val="0"/>
              </a:spcBef>
              <a:spcAft>
                <a:spcPts val="0"/>
              </a:spcAft>
              <a:buNone/>
            </a:pPr>
            <a:r>
              <a:t/>
            </a:r>
            <a:endParaRPr sz="1800">
              <a:solidFill>
                <a:schemeClr val="dk1"/>
              </a:solidFill>
              <a:latin typeface="Poppins"/>
              <a:ea typeface="Poppins"/>
              <a:cs typeface="Poppins"/>
              <a:sym typeface="Poppins"/>
            </a:endParaRPr>
          </a:p>
          <a:p>
            <a:pPr indent="0" lvl="0" marL="0" marR="0" rtl="0" algn="ctr">
              <a:lnSpc>
                <a:spcPct val="120000"/>
              </a:lnSpc>
              <a:spcBef>
                <a:spcPts val="0"/>
              </a:spcBef>
              <a:spcAft>
                <a:spcPts val="0"/>
              </a:spcAft>
              <a:buNone/>
            </a:pPr>
            <a:r>
              <a:rPr lang="en-US" sz="1100">
                <a:solidFill>
                  <a:srgbClr val="595959"/>
                </a:solidFill>
                <a:latin typeface="Poppins"/>
                <a:ea typeface="Poppins"/>
                <a:cs typeface="Poppins"/>
                <a:sym typeface="Poppins"/>
              </a:rPr>
              <a:t>LSE price at June 2020. Time zone BST</a:t>
            </a:r>
            <a:endParaRPr/>
          </a:p>
          <a:p>
            <a:pPr indent="0" lvl="0" marL="0" marR="0" rtl="0" algn="ctr">
              <a:lnSpc>
                <a:spcPct val="120000"/>
              </a:lnSpc>
              <a:spcBef>
                <a:spcPts val="0"/>
              </a:spcBef>
              <a:spcAft>
                <a:spcPts val="0"/>
              </a:spcAft>
              <a:buNone/>
            </a:pPr>
            <a:r>
              <a:t/>
            </a:r>
            <a:endParaRPr sz="1100">
              <a:solidFill>
                <a:srgbClr val="595959"/>
              </a:solidFill>
              <a:latin typeface="Poppins"/>
              <a:ea typeface="Poppins"/>
              <a:cs typeface="Poppins"/>
              <a:sym typeface="Poppins"/>
            </a:endParaRPr>
          </a:p>
          <a:p>
            <a:pPr indent="0" lvl="0" marL="0" marR="0" rtl="0" algn="ctr">
              <a:lnSpc>
                <a:spcPct val="120000"/>
              </a:lnSpc>
              <a:spcBef>
                <a:spcPts val="0"/>
              </a:spcBef>
              <a:spcAft>
                <a:spcPts val="0"/>
              </a:spcAft>
              <a:buNone/>
            </a:pPr>
            <a:r>
              <a:t/>
            </a:r>
            <a:endParaRPr sz="1100">
              <a:solidFill>
                <a:srgbClr val="595959"/>
              </a:solidFill>
              <a:latin typeface="Poppins"/>
              <a:ea typeface="Poppins"/>
              <a:cs typeface="Poppins"/>
              <a:sym typeface="Poppins"/>
            </a:endParaRPr>
          </a:p>
          <a:p>
            <a:pPr indent="0" lvl="0" marL="0" marR="0" rtl="0" algn="ctr">
              <a:lnSpc>
                <a:spcPct val="120000"/>
              </a:lnSpc>
              <a:spcBef>
                <a:spcPts val="0"/>
              </a:spcBef>
              <a:spcAft>
                <a:spcPts val="0"/>
              </a:spcAft>
              <a:buNone/>
            </a:pPr>
            <a:r>
              <a:t/>
            </a:r>
            <a:endParaRPr sz="1100">
              <a:solidFill>
                <a:srgbClr val="595959"/>
              </a:solidFill>
              <a:latin typeface="Poppins"/>
              <a:ea typeface="Poppins"/>
              <a:cs typeface="Poppins"/>
              <a:sym typeface="Poppins"/>
            </a:endParaRPr>
          </a:p>
          <a:p>
            <a:pPr indent="0" lvl="0" marL="0" marR="0" rtl="0" algn="ctr">
              <a:lnSpc>
                <a:spcPct val="120000"/>
              </a:lnSpc>
              <a:spcBef>
                <a:spcPts val="0"/>
              </a:spcBef>
              <a:spcAft>
                <a:spcPts val="0"/>
              </a:spcAft>
              <a:buNone/>
            </a:pPr>
            <a:r>
              <a:rPr lang="en-US" sz="1100">
                <a:solidFill>
                  <a:srgbClr val="595959"/>
                </a:solidFill>
                <a:latin typeface="Poppins"/>
                <a:ea typeface="Poppins"/>
                <a:cs typeface="Poppins"/>
                <a:sym typeface="Poppins"/>
              </a:rPr>
              <a:t>Increase</a:t>
            </a:r>
            <a:endParaRPr/>
          </a:p>
          <a:p>
            <a:pPr indent="0" lvl="0" marL="0" marR="0" rtl="0" algn="ctr">
              <a:lnSpc>
                <a:spcPct val="120000"/>
              </a:lnSpc>
              <a:spcBef>
                <a:spcPts val="0"/>
              </a:spcBef>
              <a:spcAft>
                <a:spcPts val="0"/>
              </a:spcAft>
              <a:buNone/>
            </a:pPr>
            <a:r>
              <a:rPr b="1" lang="en-US" sz="2000">
                <a:solidFill>
                  <a:schemeClr val="dk2"/>
                </a:solidFill>
                <a:latin typeface="Poppins"/>
                <a:ea typeface="Poppins"/>
                <a:cs typeface="Poppins"/>
                <a:sym typeface="Poppins"/>
              </a:rPr>
              <a:t>330%</a:t>
            </a:r>
            <a:endParaRPr/>
          </a:p>
          <a:p>
            <a:pPr indent="0" lvl="0" marL="0" marR="0" rtl="0" algn="ctr">
              <a:lnSpc>
                <a:spcPct val="120000"/>
              </a:lnSpc>
              <a:spcBef>
                <a:spcPts val="0"/>
              </a:spcBef>
              <a:spcAft>
                <a:spcPts val="0"/>
              </a:spcAft>
              <a:buNone/>
            </a:pPr>
            <a:r>
              <a:rPr lang="en-US" sz="1100">
                <a:solidFill>
                  <a:srgbClr val="595959"/>
                </a:solidFill>
                <a:latin typeface="Poppins"/>
                <a:ea typeface="Poppins"/>
                <a:cs typeface="Poppins"/>
                <a:sym typeface="Poppins"/>
              </a:rPr>
              <a:t>Compare to last Year</a:t>
            </a:r>
            <a:endParaRPr sz="1100">
              <a:solidFill>
                <a:srgbClr val="595959"/>
              </a:solidFill>
              <a:latin typeface="Poppins"/>
              <a:ea typeface="Poppins"/>
              <a:cs typeface="Poppins"/>
              <a:sym typeface="Poppins"/>
            </a:endParaRPr>
          </a:p>
        </p:txBody>
      </p:sp>
      <p:sp>
        <p:nvSpPr>
          <p:cNvPr id="964" name="Google Shape;964;p30"/>
          <p:cNvSpPr/>
          <p:nvPr/>
        </p:nvSpPr>
        <p:spPr>
          <a:xfrm>
            <a:off x="5447987" y="1643863"/>
            <a:ext cx="1302721" cy="415654"/>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965" name="Google Shape;965;p30"/>
          <p:cNvSpPr/>
          <p:nvPr/>
        </p:nvSpPr>
        <p:spPr>
          <a:xfrm>
            <a:off x="5098851" y="1650059"/>
            <a:ext cx="2074383" cy="3711785"/>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800">
                <a:solidFill>
                  <a:schemeClr val="lt1"/>
                </a:solidFill>
                <a:latin typeface="Poppins"/>
                <a:ea typeface="Poppins"/>
                <a:cs typeface="Poppins"/>
                <a:sym typeface="Poppins"/>
              </a:rPr>
              <a:t>Nasdaq</a:t>
            </a:r>
            <a:endParaRPr sz="1800">
              <a:solidFill>
                <a:schemeClr val="lt1"/>
              </a:solidFill>
              <a:latin typeface="Poppins"/>
              <a:ea typeface="Poppins"/>
              <a:cs typeface="Poppins"/>
              <a:sym typeface="Poppins"/>
            </a:endParaRPr>
          </a:p>
          <a:p>
            <a:pPr indent="0" lvl="0" marL="0" marR="0" rtl="0" algn="ctr">
              <a:spcBef>
                <a:spcPts val="0"/>
              </a:spcBef>
              <a:spcAft>
                <a:spcPts val="0"/>
              </a:spcAft>
              <a:buNone/>
            </a:pPr>
            <a:r>
              <a:t/>
            </a:r>
            <a:endParaRPr sz="1800">
              <a:solidFill>
                <a:schemeClr val="dk1"/>
              </a:solidFill>
              <a:latin typeface="Poppins"/>
              <a:ea typeface="Poppins"/>
              <a:cs typeface="Poppins"/>
              <a:sym typeface="Poppins"/>
            </a:endParaRPr>
          </a:p>
          <a:p>
            <a:pPr indent="0" lvl="0" marL="0" marR="0" rtl="0" algn="ctr">
              <a:spcBef>
                <a:spcPts val="0"/>
              </a:spcBef>
              <a:spcAft>
                <a:spcPts val="0"/>
              </a:spcAft>
              <a:buNone/>
            </a:pPr>
            <a:r>
              <a:t/>
            </a:r>
            <a:endParaRPr b="1" sz="1800">
              <a:solidFill>
                <a:schemeClr val="accent2"/>
              </a:solidFill>
              <a:latin typeface="Poppins"/>
              <a:ea typeface="Poppins"/>
              <a:cs typeface="Poppins"/>
              <a:sym typeface="Poppins"/>
            </a:endParaRPr>
          </a:p>
          <a:p>
            <a:pPr indent="0" lvl="0" marL="0" marR="0" rtl="0" algn="ctr">
              <a:lnSpc>
                <a:spcPct val="120000"/>
              </a:lnSpc>
              <a:spcBef>
                <a:spcPts val="0"/>
              </a:spcBef>
              <a:spcAft>
                <a:spcPts val="0"/>
              </a:spcAft>
              <a:buNone/>
            </a:pPr>
            <a:r>
              <a:t/>
            </a:r>
            <a:endParaRPr b="1" sz="1800">
              <a:solidFill>
                <a:schemeClr val="accent2"/>
              </a:solidFill>
              <a:latin typeface="Poppins"/>
              <a:ea typeface="Poppins"/>
              <a:cs typeface="Poppins"/>
              <a:sym typeface="Poppins"/>
            </a:endParaRPr>
          </a:p>
          <a:p>
            <a:pPr indent="0" lvl="0" marL="0" marR="0" rtl="0" algn="ctr">
              <a:lnSpc>
                <a:spcPct val="120000"/>
              </a:lnSpc>
              <a:spcBef>
                <a:spcPts val="0"/>
              </a:spcBef>
              <a:spcAft>
                <a:spcPts val="0"/>
              </a:spcAft>
              <a:buNone/>
            </a:pPr>
            <a:r>
              <a:rPr b="1" lang="en-US" sz="1800">
                <a:solidFill>
                  <a:schemeClr val="dk2"/>
                </a:solidFill>
                <a:latin typeface="Poppins"/>
                <a:ea typeface="Poppins"/>
                <a:cs typeface="Poppins"/>
                <a:sym typeface="Poppins"/>
              </a:rPr>
              <a:t>7,556.00 </a:t>
            </a:r>
            <a:r>
              <a:rPr b="1" lang="en-US" sz="1800">
                <a:solidFill>
                  <a:schemeClr val="accent1"/>
                </a:solidFill>
                <a:latin typeface="Poppins"/>
                <a:ea typeface="Poppins"/>
                <a:cs typeface="Poppins"/>
                <a:sym typeface="Poppins"/>
              </a:rPr>
              <a:t>+62.83</a:t>
            </a:r>
            <a:endParaRPr/>
          </a:p>
          <a:p>
            <a:pPr indent="0" lvl="0" marL="0" marR="0" rtl="0" algn="ctr">
              <a:lnSpc>
                <a:spcPct val="120000"/>
              </a:lnSpc>
              <a:spcBef>
                <a:spcPts val="0"/>
              </a:spcBef>
              <a:spcAft>
                <a:spcPts val="0"/>
              </a:spcAft>
              <a:buNone/>
            </a:pPr>
            <a:r>
              <a:t/>
            </a:r>
            <a:endParaRPr sz="1800">
              <a:solidFill>
                <a:schemeClr val="dk1"/>
              </a:solidFill>
              <a:latin typeface="Poppins"/>
              <a:ea typeface="Poppins"/>
              <a:cs typeface="Poppins"/>
              <a:sym typeface="Poppins"/>
            </a:endParaRPr>
          </a:p>
          <a:p>
            <a:pPr indent="0" lvl="0" marL="0" marR="0" rtl="0" algn="ctr">
              <a:lnSpc>
                <a:spcPct val="120000"/>
              </a:lnSpc>
              <a:spcBef>
                <a:spcPts val="0"/>
              </a:spcBef>
              <a:spcAft>
                <a:spcPts val="0"/>
              </a:spcAft>
              <a:buNone/>
            </a:pPr>
            <a:r>
              <a:rPr lang="en-US" sz="1100">
                <a:solidFill>
                  <a:srgbClr val="595959"/>
                </a:solidFill>
                <a:latin typeface="Poppins"/>
                <a:ea typeface="Poppins"/>
                <a:cs typeface="Poppins"/>
                <a:sym typeface="Poppins"/>
              </a:rPr>
              <a:t>LSE price at June 2020. Time zone BST</a:t>
            </a:r>
            <a:endParaRPr/>
          </a:p>
          <a:p>
            <a:pPr indent="0" lvl="0" marL="0" marR="0" rtl="0" algn="ctr">
              <a:lnSpc>
                <a:spcPct val="120000"/>
              </a:lnSpc>
              <a:spcBef>
                <a:spcPts val="0"/>
              </a:spcBef>
              <a:spcAft>
                <a:spcPts val="0"/>
              </a:spcAft>
              <a:buNone/>
            </a:pPr>
            <a:r>
              <a:t/>
            </a:r>
            <a:endParaRPr sz="1100">
              <a:solidFill>
                <a:srgbClr val="595959"/>
              </a:solidFill>
              <a:latin typeface="Poppins"/>
              <a:ea typeface="Poppins"/>
              <a:cs typeface="Poppins"/>
              <a:sym typeface="Poppins"/>
            </a:endParaRPr>
          </a:p>
          <a:p>
            <a:pPr indent="0" lvl="0" marL="0" marR="0" rtl="0" algn="ctr">
              <a:lnSpc>
                <a:spcPct val="120000"/>
              </a:lnSpc>
              <a:spcBef>
                <a:spcPts val="0"/>
              </a:spcBef>
              <a:spcAft>
                <a:spcPts val="0"/>
              </a:spcAft>
              <a:buNone/>
            </a:pPr>
            <a:r>
              <a:t/>
            </a:r>
            <a:endParaRPr sz="1100">
              <a:solidFill>
                <a:srgbClr val="595959"/>
              </a:solidFill>
              <a:latin typeface="Poppins"/>
              <a:ea typeface="Poppins"/>
              <a:cs typeface="Poppins"/>
              <a:sym typeface="Poppins"/>
            </a:endParaRPr>
          </a:p>
          <a:p>
            <a:pPr indent="0" lvl="0" marL="0" marR="0" rtl="0" algn="ctr">
              <a:lnSpc>
                <a:spcPct val="120000"/>
              </a:lnSpc>
              <a:spcBef>
                <a:spcPts val="0"/>
              </a:spcBef>
              <a:spcAft>
                <a:spcPts val="0"/>
              </a:spcAft>
              <a:buNone/>
            </a:pPr>
            <a:r>
              <a:t/>
            </a:r>
            <a:endParaRPr sz="1100">
              <a:solidFill>
                <a:srgbClr val="595959"/>
              </a:solidFill>
              <a:latin typeface="Poppins"/>
              <a:ea typeface="Poppins"/>
              <a:cs typeface="Poppins"/>
              <a:sym typeface="Poppins"/>
            </a:endParaRPr>
          </a:p>
          <a:p>
            <a:pPr indent="0" lvl="0" marL="0" marR="0" rtl="0" algn="ctr">
              <a:lnSpc>
                <a:spcPct val="120000"/>
              </a:lnSpc>
              <a:spcBef>
                <a:spcPts val="0"/>
              </a:spcBef>
              <a:spcAft>
                <a:spcPts val="0"/>
              </a:spcAft>
              <a:buNone/>
            </a:pPr>
            <a:r>
              <a:rPr lang="en-US" sz="1100">
                <a:solidFill>
                  <a:srgbClr val="595959"/>
                </a:solidFill>
                <a:latin typeface="Poppins"/>
                <a:ea typeface="Poppins"/>
                <a:cs typeface="Poppins"/>
                <a:sym typeface="Poppins"/>
              </a:rPr>
              <a:t>Increase</a:t>
            </a:r>
            <a:endParaRPr/>
          </a:p>
          <a:p>
            <a:pPr indent="0" lvl="0" marL="0" marR="0" rtl="0" algn="ctr">
              <a:lnSpc>
                <a:spcPct val="120000"/>
              </a:lnSpc>
              <a:spcBef>
                <a:spcPts val="0"/>
              </a:spcBef>
              <a:spcAft>
                <a:spcPts val="0"/>
              </a:spcAft>
              <a:buNone/>
            </a:pPr>
            <a:r>
              <a:rPr b="1" lang="en-US" sz="2000">
                <a:solidFill>
                  <a:schemeClr val="dk2"/>
                </a:solidFill>
                <a:latin typeface="Poppins"/>
                <a:ea typeface="Poppins"/>
                <a:cs typeface="Poppins"/>
                <a:sym typeface="Poppins"/>
              </a:rPr>
              <a:t>285%</a:t>
            </a:r>
            <a:endParaRPr b="1" sz="2000">
              <a:solidFill>
                <a:schemeClr val="dk2"/>
              </a:solidFill>
              <a:latin typeface="Poppins"/>
              <a:ea typeface="Poppins"/>
              <a:cs typeface="Poppins"/>
              <a:sym typeface="Poppins"/>
            </a:endParaRPr>
          </a:p>
          <a:p>
            <a:pPr indent="0" lvl="0" marL="0" marR="0" rtl="0" algn="ctr">
              <a:lnSpc>
                <a:spcPct val="120000"/>
              </a:lnSpc>
              <a:spcBef>
                <a:spcPts val="0"/>
              </a:spcBef>
              <a:spcAft>
                <a:spcPts val="0"/>
              </a:spcAft>
              <a:buNone/>
            </a:pPr>
            <a:r>
              <a:rPr lang="en-US" sz="1100">
                <a:solidFill>
                  <a:srgbClr val="595959"/>
                </a:solidFill>
                <a:latin typeface="Poppins"/>
                <a:ea typeface="Poppins"/>
                <a:cs typeface="Poppins"/>
                <a:sym typeface="Poppins"/>
              </a:rPr>
              <a:t>Compare to last Year</a:t>
            </a:r>
            <a:endParaRPr sz="1100">
              <a:solidFill>
                <a:srgbClr val="595959"/>
              </a:solidFill>
              <a:latin typeface="Poppins"/>
              <a:ea typeface="Poppins"/>
              <a:cs typeface="Poppins"/>
              <a:sym typeface="Poppins"/>
            </a:endParaRPr>
          </a:p>
        </p:txBody>
      </p:sp>
      <p:sp>
        <p:nvSpPr>
          <p:cNvPr id="966" name="Google Shape;966;p30"/>
          <p:cNvSpPr/>
          <p:nvPr/>
        </p:nvSpPr>
        <p:spPr>
          <a:xfrm>
            <a:off x="8971229" y="1643863"/>
            <a:ext cx="1544371" cy="415654"/>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967" name="Google Shape;967;p30"/>
          <p:cNvSpPr/>
          <p:nvPr/>
        </p:nvSpPr>
        <p:spPr>
          <a:xfrm>
            <a:off x="8654577" y="1663565"/>
            <a:ext cx="2074383" cy="3711785"/>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800">
                <a:solidFill>
                  <a:schemeClr val="lt1"/>
                </a:solidFill>
                <a:latin typeface="Poppins"/>
                <a:ea typeface="Poppins"/>
                <a:cs typeface="Poppins"/>
                <a:sym typeface="Poppins"/>
              </a:rPr>
              <a:t>Shanghai</a:t>
            </a:r>
            <a:endParaRPr/>
          </a:p>
          <a:p>
            <a:pPr indent="0" lvl="0" marL="0" marR="0" rtl="0" algn="ctr">
              <a:spcBef>
                <a:spcPts val="0"/>
              </a:spcBef>
              <a:spcAft>
                <a:spcPts val="0"/>
              </a:spcAft>
              <a:buNone/>
            </a:pPr>
            <a:r>
              <a:t/>
            </a:r>
            <a:endParaRPr sz="1800">
              <a:solidFill>
                <a:schemeClr val="dk1"/>
              </a:solidFill>
              <a:latin typeface="Poppins"/>
              <a:ea typeface="Poppins"/>
              <a:cs typeface="Poppins"/>
              <a:sym typeface="Poppins"/>
            </a:endParaRPr>
          </a:p>
          <a:p>
            <a:pPr indent="0" lvl="0" marL="0" marR="0" rtl="0" algn="ctr">
              <a:spcBef>
                <a:spcPts val="0"/>
              </a:spcBef>
              <a:spcAft>
                <a:spcPts val="0"/>
              </a:spcAft>
              <a:buNone/>
            </a:pPr>
            <a:r>
              <a:t/>
            </a:r>
            <a:endParaRPr b="1" sz="1800">
              <a:solidFill>
                <a:schemeClr val="accent2"/>
              </a:solidFill>
              <a:latin typeface="Poppins"/>
              <a:ea typeface="Poppins"/>
              <a:cs typeface="Poppins"/>
              <a:sym typeface="Poppins"/>
            </a:endParaRPr>
          </a:p>
          <a:p>
            <a:pPr indent="0" lvl="0" marL="0" marR="0" rtl="0" algn="ctr">
              <a:lnSpc>
                <a:spcPct val="120000"/>
              </a:lnSpc>
              <a:spcBef>
                <a:spcPts val="0"/>
              </a:spcBef>
              <a:spcAft>
                <a:spcPts val="0"/>
              </a:spcAft>
              <a:buNone/>
            </a:pPr>
            <a:r>
              <a:t/>
            </a:r>
            <a:endParaRPr b="1" sz="1800">
              <a:solidFill>
                <a:schemeClr val="accent2"/>
              </a:solidFill>
              <a:latin typeface="Poppins"/>
              <a:ea typeface="Poppins"/>
              <a:cs typeface="Poppins"/>
              <a:sym typeface="Poppins"/>
            </a:endParaRPr>
          </a:p>
          <a:p>
            <a:pPr indent="0" lvl="0" marL="0" marR="0" rtl="0" algn="ctr">
              <a:lnSpc>
                <a:spcPct val="120000"/>
              </a:lnSpc>
              <a:spcBef>
                <a:spcPts val="0"/>
              </a:spcBef>
              <a:spcAft>
                <a:spcPts val="0"/>
              </a:spcAft>
              <a:buNone/>
            </a:pPr>
            <a:r>
              <a:rPr b="1" lang="en-US" sz="1800">
                <a:solidFill>
                  <a:schemeClr val="dk2"/>
                </a:solidFill>
                <a:latin typeface="Poppins"/>
                <a:ea typeface="Poppins"/>
                <a:cs typeface="Poppins"/>
                <a:sym typeface="Poppins"/>
              </a:rPr>
              <a:t>5,556.00 </a:t>
            </a:r>
            <a:r>
              <a:rPr b="1" lang="en-US" sz="1800">
                <a:solidFill>
                  <a:schemeClr val="accent1"/>
                </a:solidFill>
                <a:latin typeface="Poppins"/>
                <a:ea typeface="Poppins"/>
                <a:cs typeface="Poppins"/>
                <a:sym typeface="Poppins"/>
              </a:rPr>
              <a:t>+82.34</a:t>
            </a:r>
            <a:endParaRPr/>
          </a:p>
          <a:p>
            <a:pPr indent="0" lvl="0" marL="0" marR="0" rtl="0" algn="ctr">
              <a:lnSpc>
                <a:spcPct val="120000"/>
              </a:lnSpc>
              <a:spcBef>
                <a:spcPts val="0"/>
              </a:spcBef>
              <a:spcAft>
                <a:spcPts val="0"/>
              </a:spcAft>
              <a:buNone/>
            </a:pPr>
            <a:r>
              <a:t/>
            </a:r>
            <a:endParaRPr sz="1800">
              <a:solidFill>
                <a:schemeClr val="dk1"/>
              </a:solidFill>
              <a:latin typeface="Poppins"/>
              <a:ea typeface="Poppins"/>
              <a:cs typeface="Poppins"/>
              <a:sym typeface="Poppins"/>
            </a:endParaRPr>
          </a:p>
          <a:p>
            <a:pPr indent="0" lvl="0" marL="0" marR="0" rtl="0" algn="ctr">
              <a:lnSpc>
                <a:spcPct val="120000"/>
              </a:lnSpc>
              <a:spcBef>
                <a:spcPts val="0"/>
              </a:spcBef>
              <a:spcAft>
                <a:spcPts val="0"/>
              </a:spcAft>
              <a:buNone/>
            </a:pPr>
            <a:r>
              <a:rPr lang="en-US" sz="1100">
                <a:solidFill>
                  <a:srgbClr val="595959"/>
                </a:solidFill>
                <a:latin typeface="Poppins"/>
                <a:ea typeface="Poppins"/>
                <a:cs typeface="Poppins"/>
                <a:sym typeface="Poppins"/>
              </a:rPr>
              <a:t>LSE price at June 2020. Time zone BST</a:t>
            </a:r>
            <a:endParaRPr/>
          </a:p>
          <a:p>
            <a:pPr indent="0" lvl="0" marL="0" marR="0" rtl="0" algn="ctr">
              <a:lnSpc>
                <a:spcPct val="120000"/>
              </a:lnSpc>
              <a:spcBef>
                <a:spcPts val="0"/>
              </a:spcBef>
              <a:spcAft>
                <a:spcPts val="0"/>
              </a:spcAft>
              <a:buNone/>
            </a:pPr>
            <a:r>
              <a:t/>
            </a:r>
            <a:endParaRPr sz="1100">
              <a:solidFill>
                <a:srgbClr val="595959"/>
              </a:solidFill>
              <a:latin typeface="Poppins"/>
              <a:ea typeface="Poppins"/>
              <a:cs typeface="Poppins"/>
              <a:sym typeface="Poppins"/>
            </a:endParaRPr>
          </a:p>
          <a:p>
            <a:pPr indent="0" lvl="0" marL="0" marR="0" rtl="0" algn="ctr">
              <a:lnSpc>
                <a:spcPct val="120000"/>
              </a:lnSpc>
              <a:spcBef>
                <a:spcPts val="0"/>
              </a:spcBef>
              <a:spcAft>
                <a:spcPts val="0"/>
              </a:spcAft>
              <a:buNone/>
            </a:pPr>
            <a:r>
              <a:t/>
            </a:r>
            <a:endParaRPr sz="1100">
              <a:solidFill>
                <a:srgbClr val="595959"/>
              </a:solidFill>
              <a:latin typeface="Poppins"/>
              <a:ea typeface="Poppins"/>
              <a:cs typeface="Poppins"/>
              <a:sym typeface="Poppins"/>
            </a:endParaRPr>
          </a:p>
          <a:p>
            <a:pPr indent="0" lvl="0" marL="0" marR="0" rtl="0" algn="ctr">
              <a:lnSpc>
                <a:spcPct val="120000"/>
              </a:lnSpc>
              <a:spcBef>
                <a:spcPts val="0"/>
              </a:spcBef>
              <a:spcAft>
                <a:spcPts val="0"/>
              </a:spcAft>
              <a:buNone/>
            </a:pPr>
            <a:r>
              <a:t/>
            </a:r>
            <a:endParaRPr sz="1100">
              <a:solidFill>
                <a:srgbClr val="595959"/>
              </a:solidFill>
              <a:latin typeface="Poppins"/>
              <a:ea typeface="Poppins"/>
              <a:cs typeface="Poppins"/>
              <a:sym typeface="Poppins"/>
            </a:endParaRPr>
          </a:p>
          <a:p>
            <a:pPr indent="0" lvl="0" marL="0" marR="0" rtl="0" algn="ctr">
              <a:lnSpc>
                <a:spcPct val="120000"/>
              </a:lnSpc>
              <a:spcBef>
                <a:spcPts val="0"/>
              </a:spcBef>
              <a:spcAft>
                <a:spcPts val="0"/>
              </a:spcAft>
              <a:buNone/>
            </a:pPr>
            <a:r>
              <a:rPr lang="en-US" sz="1100">
                <a:solidFill>
                  <a:srgbClr val="595959"/>
                </a:solidFill>
                <a:latin typeface="Poppins"/>
                <a:ea typeface="Poppins"/>
                <a:cs typeface="Poppins"/>
                <a:sym typeface="Poppins"/>
              </a:rPr>
              <a:t>Increase</a:t>
            </a:r>
            <a:endParaRPr/>
          </a:p>
          <a:p>
            <a:pPr indent="0" lvl="0" marL="0" marR="0" rtl="0" algn="ctr">
              <a:lnSpc>
                <a:spcPct val="120000"/>
              </a:lnSpc>
              <a:spcBef>
                <a:spcPts val="0"/>
              </a:spcBef>
              <a:spcAft>
                <a:spcPts val="0"/>
              </a:spcAft>
              <a:buNone/>
            </a:pPr>
            <a:r>
              <a:rPr b="1" lang="en-US" sz="2000">
                <a:solidFill>
                  <a:schemeClr val="dk2"/>
                </a:solidFill>
                <a:latin typeface="Poppins"/>
                <a:ea typeface="Poppins"/>
                <a:cs typeface="Poppins"/>
                <a:sym typeface="Poppins"/>
              </a:rPr>
              <a:t>398%</a:t>
            </a:r>
            <a:endParaRPr b="1" sz="2000">
              <a:solidFill>
                <a:schemeClr val="dk2"/>
              </a:solidFill>
              <a:latin typeface="Poppins"/>
              <a:ea typeface="Poppins"/>
              <a:cs typeface="Poppins"/>
              <a:sym typeface="Poppins"/>
            </a:endParaRPr>
          </a:p>
          <a:p>
            <a:pPr indent="0" lvl="0" marL="0" marR="0" rtl="0" algn="ctr">
              <a:lnSpc>
                <a:spcPct val="120000"/>
              </a:lnSpc>
              <a:spcBef>
                <a:spcPts val="0"/>
              </a:spcBef>
              <a:spcAft>
                <a:spcPts val="0"/>
              </a:spcAft>
              <a:buNone/>
            </a:pPr>
            <a:r>
              <a:rPr lang="en-US" sz="1100">
                <a:solidFill>
                  <a:srgbClr val="595959"/>
                </a:solidFill>
                <a:latin typeface="Poppins"/>
                <a:ea typeface="Poppins"/>
                <a:cs typeface="Poppins"/>
                <a:sym typeface="Poppins"/>
              </a:rPr>
              <a:t>Compare to last Year</a:t>
            </a:r>
            <a:endParaRPr sz="1100">
              <a:solidFill>
                <a:srgbClr val="595959"/>
              </a:solidFill>
              <a:latin typeface="Poppins"/>
              <a:ea typeface="Poppins"/>
              <a:cs typeface="Poppins"/>
              <a:sym typeface="Poppins"/>
            </a:endParaRPr>
          </a:p>
        </p:txBody>
      </p:sp>
      <p:sp>
        <p:nvSpPr>
          <p:cNvPr id="968" name="Google Shape;968;p30"/>
          <p:cNvSpPr txBox="1"/>
          <p:nvPr/>
        </p:nvSpPr>
        <p:spPr>
          <a:xfrm>
            <a:off x="5031446" y="351582"/>
            <a:ext cx="2129109"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ADC5B8"/>
                </a:solidFill>
                <a:latin typeface="Poppins"/>
                <a:ea typeface="Poppins"/>
                <a:cs typeface="Poppins"/>
                <a:sym typeface="Poppins"/>
              </a:rPr>
              <a:t>90+ CARS TYPE &amp; BRANDS</a:t>
            </a:r>
            <a:endParaRPr sz="1200">
              <a:solidFill>
                <a:srgbClr val="ADC5B8"/>
              </a:solidFill>
              <a:latin typeface="Poppins"/>
              <a:ea typeface="Poppins"/>
              <a:cs typeface="Poppins"/>
              <a:sym typeface="Poppins"/>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972" name="Shape 972"/>
        <p:cNvGrpSpPr/>
        <p:nvPr/>
      </p:nvGrpSpPr>
      <p:grpSpPr>
        <a:xfrm>
          <a:off x="0" y="0"/>
          <a:ext cx="0" cy="0"/>
          <a:chOff x="0" y="0"/>
          <a:chExt cx="0" cy="0"/>
        </a:xfrm>
      </p:grpSpPr>
      <p:sp>
        <p:nvSpPr>
          <p:cNvPr id="973" name="Google Shape;973;p31"/>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215D65"/>
              </a:buClr>
              <a:buSzPts val="3000"/>
              <a:buFont typeface="Poppins"/>
              <a:buNone/>
            </a:pPr>
            <a:r>
              <a:rPr b="1" i="0" lang="en-US" sz="3000" u="none" cap="none" strike="noStrike">
                <a:solidFill>
                  <a:srgbClr val="215D65"/>
                </a:solidFill>
                <a:latin typeface="Poppins"/>
                <a:ea typeface="Poppins"/>
                <a:cs typeface="Poppins"/>
                <a:sym typeface="Poppins"/>
              </a:rPr>
              <a:t>Certification</a:t>
            </a:r>
            <a:endParaRPr/>
          </a:p>
        </p:txBody>
      </p:sp>
      <p:pic>
        <p:nvPicPr>
          <p:cNvPr id="974" name="Google Shape;974;p31"/>
          <p:cNvPicPr preferRelativeResize="0"/>
          <p:nvPr/>
        </p:nvPicPr>
        <p:blipFill rotWithShape="1">
          <a:blip r:embed="rId3">
            <a:alphaModFix/>
          </a:blip>
          <a:srcRect b="0" l="0" r="0" t="0"/>
          <a:stretch/>
        </p:blipFill>
        <p:spPr>
          <a:xfrm>
            <a:off x="4395544" y="5031545"/>
            <a:ext cx="1750907" cy="603504"/>
          </a:xfrm>
          <a:prstGeom prst="rect">
            <a:avLst/>
          </a:prstGeom>
          <a:noFill/>
          <a:ln>
            <a:noFill/>
          </a:ln>
        </p:spPr>
      </p:pic>
      <p:pic>
        <p:nvPicPr>
          <p:cNvPr id="975" name="Google Shape;975;p31"/>
          <p:cNvPicPr preferRelativeResize="0"/>
          <p:nvPr/>
        </p:nvPicPr>
        <p:blipFill rotWithShape="1">
          <a:blip r:embed="rId4">
            <a:alphaModFix/>
          </a:blip>
          <a:srcRect b="0" l="0" r="0" t="0"/>
          <a:stretch/>
        </p:blipFill>
        <p:spPr>
          <a:xfrm>
            <a:off x="3155051" y="4995474"/>
            <a:ext cx="734876" cy="675647"/>
          </a:xfrm>
          <a:prstGeom prst="rect">
            <a:avLst/>
          </a:prstGeom>
          <a:noFill/>
          <a:ln>
            <a:noFill/>
          </a:ln>
        </p:spPr>
      </p:pic>
      <p:pic>
        <p:nvPicPr>
          <p:cNvPr id="976" name="Google Shape;976;p31"/>
          <p:cNvPicPr preferRelativeResize="0"/>
          <p:nvPr/>
        </p:nvPicPr>
        <p:blipFill rotWithShape="1">
          <a:blip r:embed="rId5">
            <a:alphaModFix/>
          </a:blip>
          <a:srcRect b="0" l="0" r="0" t="0"/>
          <a:stretch/>
        </p:blipFill>
        <p:spPr>
          <a:xfrm>
            <a:off x="1648405" y="5037854"/>
            <a:ext cx="1001029" cy="590886"/>
          </a:xfrm>
          <a:prstGeom prst="rect">
            <a:avLst/>
          </a:prstGeom>
          <a:noFill/>
          <a:ln>
            <a:noFill/>
          </a:ln>
        </p:spPr>
      </p:pic>
      <p:sp>
        <p:nvSpPr>
          <p:cNvPr id="977" name="Google Shape;977;p31"/>
          <p:cNvSpPr/>
          <p:nvPr/>
        </p:nvSpPr>
        <p:spPr>
          <a:xfrm>
            <a:off x="6724640" y="3107255"/>
            <a:ext cx="4146561" cy="1126462"/>
          </a:xfrm>
          <a:prstGeom prst="rect">
            <a:avLst/>
          </a:prstGeom>
          <a:noFill/>
          <a:ln>
            <a:noFill/>
          </a:ln>
        </p:spPr>
        <p:txBody>
          <a:bodyPr anchorCtr="0" anchor="t" bIns="45700" lIns="91425" spcFirstLastPara="1" rIns="91425" wrap="square" tIns="45700">
            <a:noAutofit/>
          </a:bodyPr>
          <a:lstStyle/>
          <a:p>
            <a:pPr indent="0" lvl="0" marL="0" marR="0" rtl="0" algn="l">
              <a:lnSpc>
                <a:spcPct val="120000"/>
              </a:lnSpc>
              <a:spcBef>
                <a:spcPts val="0"/>
              </a:spcBef>
              <a:spcAft>
                <a:spcPts val="0"/>
              </a:spcAft>
              <a:buNone/>
            </a:pPr>
            <a:r>
              <a:rPr lang="en-US" sz="1400">
                <a:solidFill>
                  <a:srgbClr val="3C3C3C"/>
                </a:solidFill>
                <a:latin typeface="Poppins"/>
                <a:ea typeface="Poppins"/>
                <a:cs typeface="Poppins"/>
                <a:sym typeface="Poppins"/>
              </a:rPr>
              <a:t>Our team of over 150 engineers comes with an experience of over one million hours in electrical engineering and support the development of comprehensive systems.</a:t>
            </a:r>
            <a:endParaRPr sz="1400">
              <a:solidFill>
                <a:schemeClr val="dk1"/>
              </a:solidFill>
              <a:latin typeface="Poppins"/>
              <a:ea typeface="Poppins"/>
              <a:cs typeface="Poppins"/>
              <a:sym typeface="Poppins"/>
            </a:endParaRPr>
          </a:p>
        </p:txBody>
      </p:sp>
      <p:sp>
        <p:nvSpPr>
          <p:cNvPr id="978" name="Google Shape;978;p31"/>
          <p:cNvSpPr/>
          <p:nvPr/>
        </p:nvSpPr>
        <p:spPr>
          <a:xfrm>
            <a:off x="6724640" y="2582914"/>
            <a:ext cx="3291286" cy="369332"/>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800">
                <a:solidFill>
                  <a:srgbClr val="3C3C3C"/>
                </a:solidFill>
                <a:latin typeface="Poppins"/>
                <a:ea typeface="Poppins"/>
                <a:cs typeface="Poppins"/>
                <a:sym typeface="Poppins"/>
              </a:rPr>
              <a:t>Standardize</a:t>
            </a:r>
            <a:r>
              <a:rPr lang="en-US" sz="1800">
                <a:solidFill>
                  <a:srgbClr val="3C3C3C"/>
                </a:solidFill>
                <a:latin typeface="Poppins"/>
                <a:ea typeface="Poppins"/>
                <a:cs typeface="Poppins"/>
                <a:sym typeface="Poppins"/>
              </a:rPr>
              <a:t> Management</a:t>
            </a:r>
            <a:endParaRPr sz="1800">
              <a:solidFill>
                <a:schemeClr val="dk1"/>
              </a:solidFill>
              <a:latin typeface="Poppins"/>
              <a:ea typeface="Poppins"/>
              <a:cs typeface="Poppins"/>
              <a:sym typeface="Poppins"/>
            </a:endParaRPr>
          </a:p>
        </p:txBody>
      </p:sp>
      <p:sp>
        <p:nvSpPr>
          <p:cNvPr id="979" name="Google Shape;979;p31"/>
          <p:cNvSpPr txBox="1"/>
          <p:nvPr/>
        </p:nvSpPr>
        <p:spPr>
          <a:xfrm>
            <a:off x="5031446" y="351582"/>
            <a:ext cx="2129109"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ADC5B8"/>
                </a:solidFill>
                <a:latin typeface="Poppins"/>
                <a:ea typeface="Poppins"/>
                <a:cs typeface="Poppins"/>
                <a:sym typeface="Poppins"/>
              </a:rPr>
              <a:t>90+ CARS TYPE &amp; BRANDS</a:t>
            </a:r>
            <a:endParaRPr sz="1200">
              <a:solidFill>
                <a:srgbClr val="ADC5B8"/>
              </a:solidFill>
              <a:latin typeface="Poppins"/>
              <a:ea typeface="Poppins"/>
              <a:cs typeface="Poppins"/>
              <a:sym typeface="Poppins"/>
            </a:endParaRPr>
          </a:p>
        </p:txBody>
      </p:sp>
      <p:sp>
        <p:nvSpPr>
          <p:cNvPr id="980" name="Google Shape;980;p31"/>
          <p:cNvSpPr/>
          <p:nvPr/>
        </p:nvSpPr>
        <p:spPr>
          <a:xfrm>
            <a:off x="1494273" y="2253902"/>
            <a:ext cx="4652178" cy="2234030"/>
          </a:xfrm>
          <a:prstGeom prst="roundRect">
            <a:avLst>
              <a:gd fmla="val 11482" name="adj"/>
            </a:avLst>
          </a:prstGeom>
          <a:solidFill>
            <a:srgbClr val="215D65"/>
          </a:solidFill>
          <a:ln>
            <a:noFill/>
          </a:ln>
          <a:effectLst>
            <a:outerShdw blurRad="292100" rotWithShape="0" algn="tr" dir="8040000" dist="3429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984" name="Shape 984"/>
        <p:cNvGrpSpPr/>
        <p:nvPr/>
      </p:nvGrpSpPr>
      <p:grpSpPr>
        <a:xfrm>
          <a:off x="0" y="0"/>
          <a:ext cx="0" cy="0"/>
          <a:chOff x="0" y="0"/>
          <a:chExt cx="0" cy="0"/>
        </a:xfrm>
      </p:grpSpPr>
      <p:sp>
        <p:nvSpPr>
          <p:cNvPr id="985" name="Google Shape;985;p32"/>
          <p:cNvSpPr/>
          <p:nvPr/>
        </p:nvSpPr>
        <p:spPr>
          <a:xfrm>
            <a:off x="6326001" y="2582159"/>
            <a:ext cx="4680000" cy="2885486"/>
          </a:xfrm>
          <a:prstGeom prst="rect">
            <a:avLst/>
          </a:prstGeom>
          <a:noFill/>
          <a:ln cap="flat" cmpd="sng" w="12700">
            <a:solidFill>
              <a:schemeClr val="lt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986" name="Google Shape;986;p32"/>
          <p:cNvSpPr/>
          <p:nvPr/>
        </p:nvSpPr>
        <p:spPr>
          <a:xfrm>
            <a:off x="7628971" y="1609675"/>
            <a:ext cx="2074060" cy="1936932"/>
          </a:xfrm>
          <a:prstGeom prst="roundRect">
            <a:avLst>
              <a:gd fmla="val 6475" name="adj"/>
            </a:avLst>
          </a:prstGeom>
          <a:solidFill>
            <a:srgbClr val="DAF0F2">
              <a:alpha val="44705"/>
            </a:srgbClr>
          </a:solidFill>
          <a:ln>
            <a:noFill/>
          </a:ln>
          <a:effectLst>
            <a:outerShdw blurRad="292100" rotWithShape="0" algn="ctr" dir="8040000" dist="3429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987" name="Google Shape;987;p32"/>
          <p:cNvSpPr/>
          <p:nvPr/>
        </p:nvSpPr>
        <p:spPr>
          <a:xfrm>
            <a:off x="1199766" y="2578141"/>
            <a:ext cx="4680000" cy="2885486"/>
          </a:xfrm>
          <a:prstGeom prst="rect">
            <a:avLst/>
          </a:prstGeom>
          <a:noFill/>
          <a:ln cap="flat" cmpd="sng" w="12700">
            <a:solidFill>
              <a:schemeClr val="lt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988" name="Google Shape;988;p32"/>
          <p:cNvSpPr/>
          <p:nvPr/>
        </p:nvSpPr>
        <p:spPr>
          <a:xfrm>
            <a:off x="2502736" y="1632311"/>
            <a:ext cx="2074060" cy="1936932"/>
          </a:xfrm>
          <a:prstGeom prst="roundRect">
            <a:avLst>
              <a:gd fmla="val 6475" name="adj"/>
            </a:avLst>
          </a:prstGeom>
          <a:solidFill>
            <a:srgbClr val="DAF0F2">
              <a:alpha val="44705"/>
            </a:srgbClr>
          </a:solidFill>
          <a:ln>
            <a:noFill/>
          </a:ln>
          <a:effectLst>
            <a:outerShdw blurRad="292100" rotWithShape="0" algn="ctr" dir="8040000" dist="3429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989" name="Google Shape;989;p32"/>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215D65"/>
              </a:buClr>
              <a:buSzPts val="3000"/>
              <a:buFont typeface="Poppins"/>
              <a:buNone/>
            </a:pPr>
            <a:r>
              <a:rPr b="1" i="0" lang="en-US" sz="3000" u="none" cap="none" strike="noStrike">
                <a:solidFill>
                  <a:srgbClr val="215D65"/>
                </a:solidFill>
                <a:latin typeface="Poppins"/>
                <a:ea typeface="Poppins"/>
                <a:cs typeface="Poppins"/>
                <a:sym typeface="Poppins"/>
              </a:rPr>
              <a:t>Certification</a:t>
            </a:r>
            <a:endParaRPr b="1" i="0" sz="3000" u="none" cap="none" strike="noStrike">
              <a:solidFill>
                <a:srgbClr val="215D65"/>
              </a:solidFill>
              <a:latin typeface="Poppins"/>
              <a:ea typeface="Poppins"/>
              <a:cs typeface="Poppins"/>
              <a:sym typeface="Poppins"/>
            </a:endParaRPr>
          </a:p>
        </p:txBody>
      </p:sp>
      <p:pic>
        <p:nvPicPr>
          <p:cNvPr id="990" name="Google Shape;990;p32"/>
          <p:cNvPicPr preferRelativeResize="0"/>
          <p:nvPr/>
        </p:nvPicPr>
        <p:blipFill rotWithShape="1">
          <a:blip r:embed="rId3">
            <a:alphaModFix/>
          </a:blip>
          <a:srcRect b="0" l="0" r="0" t="0"/>
          <a:stretch/>
        </p:blipFill>
        <p:spPr>
          <a:xfrm>
            <a:off x="2948971" y="2207948"/>
            <a:ext cx="1181591" cy="731331"/>
          </a:xfrm>
          <a:prstGeom prst="rect">
            <a:avLst/>
          </a:prstGeom>
          <a:noFill/>
          <a:ln>
            <a:noFill/>
          </a:ln>
        </p:spPr>
      </p:pic>
      <p:pic>
        <p:nvPicPr>
          <p:cNvPr id="991" name="Google Shape;991;p32"/>
          <p:cNvPicPr preferRelativeResize="0"/>
          <p:nvPr/>
        </p:nvPicPr>
        <p:blipFill rotWithShape="1">
          <a:blip r:embed="rId4">
            <a:alphaModFix/>
          </a:blip>
          <a:srcRect b="0" l="0" r="0" t="0"/>
          <a:stretch/>
        </p:blipFill>
        <p:spPr>
          <a:xfrm>
            <a:off x="8101330" y="2005815"/>
            <a:ext cx="1129342" cy="1129342"/>
          </a:xfrm>
          <a:prstGeom prst="rect">
            <a:avLst/>
          </a:prstGeom>
          <a:noFill/>
          <a:ln>
            <a:noFill/>
          </a:ln>
        </p:spPr>
      </p:pic>
      <p:sp>
        <p:nvSpPr>
          <p:cNvPr id="992" name="Google Shape;992;p32"/>
          <p:cNvSpPr/>
          <p:nvPr/>
        </p:nvSpPr>
        <p:spPr>
          <a:xfrm>
            <a:off x="1435474" y="4017912"/>
            <a:ext cx="4208585" cy="1089529"/>
          </a:xfrm>
          <a:prstGeom prst="rect">
            <a:avLst/>
          </a:prstGeom>
          <a:noFill/>
          <a:ln>
            <a:noFill/>
          </a:ln>
        </p:spPr>
        <p:txBody>
          <a:bodyPr anchorCtr="0" anchor="t" bIns="45700" lIns="91425" spcFirstLastPara="1" rIns="91425" wrap="square" tIns="45700">
            <a:noAutofit/>
          </a:bodyPr>
          <a:lstStyle/>
          <a:p>
            <a:pPr indent="0" lvl="0" marL="0" marR="0" rtl="0" algn="ctr">
              <a:lnSpc>
                <a:spcPct val="120000"/>
              </a:lnSpc>
              <a:spcBef>
                <a:spcPts val="0"/>
              </a:spcBef>
              <a:spcAft>
                <a:spcPts val="0"/>
              </a:spcAft>
              <a:buNone/>
            </a:pPr>
            <a:r>
              <a:rPr b="1" lang="en-US" sz="1800">
                <a:solidFill>
                  <a:schemeClr val="dk2"/>
                </a:solidFill>
                <a:latin typeface="Poppins"/>
                <a:ea typeface="Poppins"/>
                <a:cs typeface="Poppins"/>
                <a:sym typeface="Poppins"/>
              </a:rPr>
              <a:t>Year 2010</a:t>
            </a:r>
            <a:endParaRPr/>
          </a:p>
          <a:p>
            <a:pPr indent="0" lvl="0" marL="0" marR="0" rtl="0" algn="ctr">
              <a:lnSpc>
                <a:spcPct val="120000"/>
              </a:lnSpc>
              <a:spcBef>
                <a:spcPts val="0"/>
              </a:spcBef>
              <a:spcAft>
                <a:spcPts val="0"/>
              </a:spcAft>
              <a:buNone/>
            </a:pPr>
            <a:r>
              <a:rPr lang="en-US" sz="1200">
                <a:solidFill>
                  <a:srgbClr val="545454"/>
                </a:solidFill>
                <a:latin typeface="Poppins"/>
                <a:ea typeface="Poppins"/>
                <a:cs typeface="Poppins"/>
                <a:sym typeface="Poppins"/>
              </a:rPr>
              <a:t>The </a:t>
            </a:r>
            <a:r>
              <a:rPr b="1" lang="en-US" sz="1200">
                <a:solidFill>
                  <a:srgbClr val="6A6A6A"/>
                </a:solidFill>
                <a:latin typeface="Poppins"/>
                <a:ea typeface="Poppins"/>
                <a:cs typeface="Poppins"/>
                <a:sym typeface="Poppins"/>
              </a:rPr>
              <a:t>ISO</a:t>
            </a:r>
            <a:r>
              <a:rPr lang="en-US" sz="1200">
                <a:solidFill>
                  <a:srgbClr val="545454"/>
                </a:solidFill>
                <a:latin typeface="Poppins"/>
                <a:ea typeface="Poppins"/>
                <a:cs typeface="Poppins"/>
                <a:sym typeface="Poppins"/>
              </a:rPr>
              <a:t> 9000 family addresses various aspects of quality management and contains some of </a:t>
            </a:r>
            <a:r>
              <a:rPr b="1" lang="en-US" sz="1200">
                <a:solidFill>
                  <a:srgbClr val="6A6A6A"/>
                </a:solidFill>
                <a:latin typeface="Poppins"/>
                <a:ea typeface="Poppins"/>
                <a:cs typeface="Poppins"/>
                <a:sym typeface="Poppins"/>
              </a:rPr>
              <a:t>ISO's</a:t>
            </a:r>
            <a:r>
              <a:rPr lang="en-US" sz="1200">
                <a:solidFill>
                  <a:srgbClr val="545454"/>
                </a:solidFill>
                <a:latin typeface="Poppins"/>
                <a:ea typeface="Poppins"/>
                <a:cs typeface="Poppins"/>
                <a:sym typeface="Poppins"/>
              </a:rPr>
              <a:t>best known standards.</a:t>
            </a:r>
            <a:endParaRPr sz="1200">
              <a:solidFill>
                <a:schemeClr val="dk1"/>
              </a:solidFill>
              <a:latin typeface="Poppins"/>
              <a:ea typeface="Poppins"/>
              <a:cs typeface="Poppins"/>
              <a:sym typeface="Poppins"/>
            </a:endParaRPr>
          </a:p>
        </p:txBody>
      </p:sp>
      <p:sp>
        <p:nvSpPr>
          <p:cNvPr id="993" name="Google Shape;993;p32"/>
          <p:cNvSpPr/>
          <p:nvPr/>
        </p:nvSpPr>
        <p:spPr>
          <a:xfrm>
            <a:off x="6561709" y="4017912"/>
            <a:ext cx="4208585" cy="1089529"/>
          </a:xfrm>
          <a:prstGeom prst="rect">
            <a:avLst/>
          </a:prstGeom>
          <a:noFill/>
          <a:ln>
            <a:noFill/>
          </a:ln>
        </p:spPr>
        <p:txBody>
          <a:bodyPr anchorCtr="0" anchor="t" bIns="45700" lIns="91425" spcFirstLastPara="1" rIns="91425" wrap="square" tIns="45700">
            <a:noAutofit/>
          </a:bodyPr>
          <a:lstStyle/>
          <a:p>
            <a:pPr indent="0" lvl="0" marL="0" marR="0" rtl="0" algn="ctr">
              <a:lnSpc>
                <a:spcPct val="120000"/>
              </a:lnSpc>
              <a:spcBef>
                <a:spcPts val="0"/>
              </a:spcBef>
              <a:spcAft>
                <a:spcPts val="0"/>
              </a:spcAft>
              <a:buNone/>
            </a:pPr>
            <a:r>
              <a:rPr b="1" lang="en-US" sz="1800">
                <a:solidFill>
                  <a:schemeClr val="dk2"/>
                </a:solidFill>
                <a:latin typeface="Poppins"/>
                <a:ea typeface="Poppins"/>
                <a:cs typeface="Poppins"/>
                <a:sym typeface="Poppins"/>
              </a:rPr>
              <a:t>Year 2010</a:t>
            </a:r>
            <a:endParaRPr/>
          </a:p>
          <a:p>
            <a:pPr indent="0" lvl="0" marL="0" marR="0" rtl="0" algn="ctr">
              <a:lnSpc>
                <a:spcPct val="120000"/>
              </a:lnSpc>
              <a:spcBef>
                <a:spcPts val="0"/>
              </a:spcBef>
              <a:spcAft>
                <a:spcPts val="0"/>
              </a:spcAft>
              <a:buNone/>
            </a:pPr>
            <a:r>
              <a:rPr lang="en-US" sz="1200">
                <a:solidFill>
                  <a:srgbClr val="545454"/>
                </a:solidFill>
                <a:latin typeface="Poppins"/>
                <a:ea typeface="Poppins"/>
                <a:cs typeface="Poppins"/>
                <a:sym typeface="Poppins"/>
              </a:rPr>
              <a:t>The </a:t>
            </a:r>
            <a:r>
              <a:rPr b="1" lang="en-US" sz="1200">
                <a:solidFill>
                  <a:srgbClr val="6A6A6A"/>
                </a:solidFill>
                <a:latin typeface="Poppins"/>
                <a:ea typeface="Poppins"/>
                <a:cs typeface="Poppins"/>
                <a:sym typeface="Poppins"/>
              </a:rPr>
              <a:t>ISO</a:t>
            </a:r>
            <a:r>
              <a:rPr lang="en-US" sz="1200">
                <a:solidFill>
                  <a:srgbClr val="545454"/>
                </a:solidFill>
                <a:latin typeface="Poppins"/>
                <a:ea typeface="Poppins"/>
                <a:cs typeface="Poppins"/>
                <a:sym typeface="Poppins"/>
              </a:rPr>
              <a:t> 9000 family addresses various aspects of quality management and contains some of </a:t>
            </a:r>
            <a:r>
              <a:rPr b="1" lang="en-US" sz="1200">
                <a:solidFill>
                  <a:srgbClr val="6A6A6A"/>
                </a:solidFill>
                <a:latin typeface="Poppins"/>
                <a:ea typeface="Poppins"/>
                <a:cs typeface="Poppins"/>
                <a:sym typeface="Poppins"/>
              </a:rPr>
              <a:t>ISO's</a:t>
            </a:r>
            <a:r>
              <a:rPr lang="en-US" sz="1200">
                <a:solidFill>
                  <a:srgbClr val="545454"/>
                </a:solidFill>
                <a:latin typeface="Poppins"/>
                <a:ea typeface="Poppins"/>
                <a:cs typeface="Poppins"/>
                <a:sym typeface="Poppins"/>
              </a:rPr>
              <a:t>best known standards.</a:t>
            </a:r>
            <a:endParaRPr sz="1200">
              <a:solidFill>
                <a:schemeClr val="dk1"/>
              </a:solidFill>
              <a:latin typeface="Poppins"/>
              <a:ea typeface="Poppins"/>
              <a:cs typeface="Poppins"/>
              <a:sym typeface="Poppins"/>
            </a:endParaRPr>
          </a:p>
        </p:txBody>
      </p:sp>
      <p:sp>
        <p:nvSpPr>
          <p:cNvPr id="994" name="Google Shape;994;p32"/>
          <p:cNvSpPr/>
          <p:nvPr/>
        </p:nvSpPr>
        <p:spPr>
          <a:xfrm>
            <a:off x="1199766" y="5781671"/>
            <a:ext cx="4241867" cy="253916"/>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050">
                <a:solidFill>
                  <a:srgbClr val="545454"/>
                </a:solidFill>
                <a:latin typeface="Poppins"/>
                <a:ea typeface="Poppins"/>
                <a:cs typeface="Poppins"/>
                <a:sym typeface="Poppins"/>
              </a:rPr>
              <a:t>Our Certification </a:t>
            </a:r>
            <a:r>
              <a:rPr lang="en-US" sz="1050">
                <a:solidFill>
                  <a:srgbClr val="545454"/>
                </a:solidFill>
                <a:latin typeface="Poppins"/>
                <a:ea typeface="Poppins"/>
                <a:cs typeface="Poppins"/>
                <a:sym typeface="Poppins"/>
              </a:rPr>
              <a:t>is various aspects of quality management</a:t>
            </a:r>
            <a:endParaRPr sz="1050">
              <a:solidFill>
                <a:schemeClr val="dk1"/>
              </a:solidFill>
              <a:latin typeface="Poppins"/>
              <a:ea typeface="Poppins"/>
              <a:cs typeface="Poppins"/>
              <a:sym typeface="Poppins"/>
            </a:endParaRPr>
          </a:p>
        </p:txBody>
      </p:sp>
      <p:sp>
        <p:nvSpPr>
          <p:cNvPr id="995" name="Google Shape;995;p32"/>
          <p:cNvSpPr/>
          <p:nvPr/>
        </p:nvSpPr>
        <p:spPr>
          <a:xfrm>
            <a:off x="9432478" y="5781671"/>
            <a:ext cx="1664237" cy="253916"/>
          </a:xfrm>
          <a:prstGeom prst="rect">
            <a:avLst/>
          </a:prstGeom>
          <a:noFill/>
          <a:ln>
            <a:noFill/>
          </a:ln>
        </p:spPr>
        <p:txBody>
          <a:bodyPr anchorCtr="0" anchor="t" bIns="45700" lIns="91425" spcFirstLastPara="1" rIns="91425" wrap="square" tIns="45700">
            <a:noAutofit/>
          </a:bodyPr>
          <a:lstStyle/>
          <a:p>
            <a:pPr indent="0" lvl="0" marL="0" marR="0" rtl="0" algn="r">
              <a:spcBef>
                <a:spcPts val="0"/>
              </a:spcBef>
              <a:spcAft>
                <a:spcPts val="0"/>
              </a:spcAft>
              <a:buNone/>
            </a:pPr>
            <a:r>
              <a:rPr lang="en-US" sz="1050">
                <a:solidFill>
                  <a:srgbClr val="545454"/>
                </a:solidFill>
                <a:latin typeface="Poppins"/>
                <a:ea typeface="Poppins"/>
                <a:cs typeface="Poppins"/>
                <a:sym typeface="Poppins"/>
              </a:rPr>
              <a:t>www.certification.com</a:t>
            </a:r>
            <a:endParaRPr sz="1050">
              <a:solidFill>
                <a:schemeClr val="dk1"/>
              </a:solidFill>
              <a:latin typeface="Poppins"/>
              <a:ea typeface="Poppins"/>
              <a:cs typeface="Poppins"/>
              <a:sym typeface="Poppins"/>
            </a:endParaRPr>
          </a:p>
        </p:txBody>
      </p:sp>
      <p:sp>
        <p:nvSpPr>
          <p:cNvPr id="996" name="Google Shape;996;p32"/>
          <p:cNvSpPr txBox="1"/>
          <p:nvPr/>
        </p:nvSpPr>
        <p:spPr>
          <a:xfrm>
            <a:off x="5031446" y="351582"/>
            <a:ext cx="2129109"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ADC5B8"/>
                </a:solidFill>
                <a:latin typeface="Poppins"/>
                <a:ea typeface="Poppins"/>
                <a:cs typeface="Poppins"/>
                <a:sym typeface="Poppins"/>
              </a:rPr>
              <a:t>90+ CARS TYPE &amp; BRANDS</a:t>
            </a:r>
            <a:endParaRPr sz="1200">
              <a:solidFill>
                <a:srgbClr val="ADC5B8"/>
              </a:solidFill>
              <a:latin typeface="Poppins"/>
              <a:ea typeface="Poppins"/>
              <a:cs typeface="Poppins"/>
              <a:sym typeface="Poppins"/>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26" name="Shape 126"/>
        <p:cNvGrpSpPr/>
        <p:nvPr/>
      </p:nvGrpSpPr>
      <p:grpSpPr>
        <a:xfrm>
          <a:off x="0" y="0"/>
          <a:ext cx="0" cy="0"/>
          <a:chOff x="0" y="0"/>
          <a:chExt cx="0" cy="0"/>
        </a:xfrm>
      </p:grpSpPr>
      <p:cxnSp>
        <p:nvCxnSpPr>
          <p:cNvPr id="127" name="Google Shape;127;p15"/>
          <p:cNvCxnSpPr/>
          <p:nvPr/>
        </p:nvCxnSpPr>
        <p:spPr>
          <a:xfrm flipH="1">
            <a:off x="1113632" y="-10050"/>
            <a:ext cx="2935928" cy="6878100"/>
          </a:xfrm>
          <a:prstGeom prst="straightConnector1">
            <a:avLst/>
          </a:prstGeom>
          <a:noFill/>
          <a:ln cap="flat" cmpd="sng" w="9525">
            <a:solidFill>
              <a:srgbClr val="D2CAB5"/>
            </a:solidFill>
            <a:prstDash val="dot"/>
            <a:miter lim="800000"/>
            <a:headEnd len="sm" w="sm" type="none"/>
            <a:tailEnd len="sm" w="sm" type="none"/>
          </a:ln>
        </p:spPr>
      </p:cxnSp>
      <p:sp>
        <p:nvSpPr>
          <p:cNvPr id="128" name="Google Shape;128;p15"/>
          <p:cNvSpPr/>
          <p:nvPr>
            <p:ph idx="2" type="pic"/>
          </p:nvPr>
        </p:nvSpPr>
        <p:spPr>
          <a:xfrm>
            <a:off x="2180432" y="-10050"/>
            <a:ext cx="10031726" cy="6868049"/>
          </a:xfrm>
          <a:prstGeom prst="rect">
            <a:avLst/>
          </a:prstGeom>
          <a:noFill/>
          <a:ln>
            <a:noFill/>
          </a:ln>
        </p:spPr>
        <p:txBody>
          <a:bodyPr anchorCtr="0" anchor="t" bIns="45700" lIns="91425" spcFirstLastPara="1" rIns="91425" wrap="square" tIns="45700">
            <a:noAutofit/>
          </a:bodyPr>
          <a:lstStyle/>
          <a:p>
            <a:pPr indent="0" lvl="0" marL="0">
              <a:spcBef>
                <a:spcPts val="1000"/>
              </a:spcBef>
              <a:spcAft>
                <a:spcPts val="0"/>
              </a:spcAft>
              <a:buNone/>
            </a:pPr>
            <a:r>
              <a:t/>
            </a:r>
            <a:endParaRPr/>
          </a:p>
        </p:txBody>
      </p:sp>
      <p:sp>
        <p:nvSpPr>
          <p:cNvPr id="129" name="Google Shape;129;p15"/>
          <p:cNvSpPr/>
          <p:nvPr/>
        </p:nvSpPr>
        <p:spPr>
          <a:xfrm>
            <a:off x="1113632" y="2316480"/>
            <a:ext cx="5866288" cy="2023292"/>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Poppins"/>
              <a:ea typeface="Poppins"/>
              <a:cs typeface="Poppins"/>
              <a:sym typeface="Poppins"/>
            </a:endParaRPr>
          </a:p>
        </p:txBody>
      </p:sp>
      <p:sp>
        <p:nvSpPr>
          <p:cNvPr id="130" name="Google Shape;130;p15"/>
          <p:cNvSpPr txBox="1"/>
          <p:nvPr>
            <p:ph type="ctrTitle"/>
          </p:nvPr>
        </p:nvSpPr>
        <p:spPr>
          <a:xfrm>
            <a:off x="1717133" y="2700125"/>
            <a:ext cx="5075647" cy="778227"/>
          </a:xfrm>
          <a:prstGeom prst="rect">
            <a:avLst/>
          </a:prstGeom>
          <a:noFill/>
          <a:ln>
            <a:noFill/>
          </a:ln>
        </p:spPr>
        <p:txBody>
          <a:bodyPr anchorCtr="0" anchor="b" bIns="45700" lIns="91425" spcFirstLastPara="1" rIns="91425" wrap="square" tIns="45700">
            <a:noAutofit/>
          </a:bodyPr>
          <a:lstStyle/>
          <a:p>
            <a:pPr indent="0" lvl="0" marL="0" marR="0" rtl="0" algn="l">
              <a:lnSpc>
                <a:spcPct val="90000"/>
              </a:lnSpc>
              <a:spcBef>
                <a:spcPts val="0"/>
              </a:spcBef>
              <a:spcAft>
                <a:spcPts val="0"/>
              </a:spcAft>
              <a:buClr>
                <a:schemeClr val="dk2"/>
              </a:buClr>
              <a:buSzPts val="4400"/>
              <a:buFont typeface="Poppins"/>
              <a:buNone/>
            </a:pPr>
            <a:r>
              <a:rPr b="1" i="0" lang="en-US" sz="4400" u="none" cap="none" strike="noStrike">
                <a:solidFill>
                  <a:schemeClr val="dk2"/>
                </a:solidFill>
                <a:latin typeface="Poppins"/>
                <a:ea typeface="Poppins"/>
                <a:cs typeface="Poppins"/>
                <a:sym typeface="Poppins"/>
              </a:rPr>
              <a:t>Automotiva PPT</a:t>
            </a:r>
            <a:endParaRPr b="1" i="0" sz="4400" u="none" cap="none" strike="noStrike">
              <a:solidFill>
                <a:schemeClr val="dk2"/>
              </a:solidFill>
              <a:latin typeface="Poppins"/>
              <a:ea typeface="Poppins"/>
              <a:cs typeface="Poppins"/>
              <a:sym typeface="Poppins"/>
            </a:endParaRPr>
          </a:p>
        </p:txBody>
      </p:sp>
      <p:sp>
        <p:nvSpPr>
          <p:cNvPr id="131" name="Google Shape;131;p15"/>
          <p:cNvSpPr txBox="1"/>
          <p:nvPr>
            <p:ph idx="1" type="subTitle"/>
          </p:nvPr>
        </p:nvSpPr>
        <p:spPr>
          <a:xfrm>
            <a:off x="1727293" y="2506543"/>
            <a:ext cx="2901407" cy="367061"/>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0"/>
              </a:spcBef>
              <a:spcAft>
                <a:spcPts val="0"/>
              </a:spcAft>
              <a:buClr>
                <a:schemeClr val="accent1"/>
              </a:buClr>
              <a:buSzPts val="1800"/>
              <a:buFont typeface="Arial"/>
              <a:buNone/>
            </a:pPr>
            <a:r>
              <a:rPr b="0" i="0" lang="en-US" sz="1800" u="none" cap="none" strike="noStrike">
                <a:solidFill>
                  <a:schemeClr val="accent1"/>
                </a:solidFill>
                <a:latin typeface="Poppins"/>
                <a:ea typeface="Poppins"/>
                <a:cs typeface="Poppins"/>
                <a:sym typeface="Poppins"/>
              </a:rPr>
              <a:t>PRESENTATION</a:t>
            </a:r>
            <a:endParaRPr b="0" i="0" sz="1800" u="none" cap="none" strike="noStrike">
              <a:solidFill>
                <a:schemeClr val="accent1"/>
              </a:solidFill>
              <a:latin typeface="Poppins"/>
              <a:ea typeface="Poppins"/>
              <a:cs typeface="Poppins"/>
              <a:sym typeface="Poppins"/>
            </a:endParaRPr>
          </a:p>
        </p:txBody>
      </p:sp>
      <p:sp>
        <p:nvSpPr>
          <p:cNvPr id="132" name="Google Shape;132;p15"/>
          <p:cNvSpPr/>
          <p:nvPr/>
        </p:nvSpPr>
        <p:spPr>
          <a:xfrm rot="-10310629">
            <a:off x="-1816296" y="-959031"/>
            <a:ext cx="3559744" cy="6839077"/>
          </a:xfrm>
          <a:prstGeom prst="triangle">
            <a:avLst>
              <a:gd fmla="val 50348" name="adj"/>
            </a:avLst>
          </a:prstGeom>
          <a:solidFill>
            <a:srgbClr val="D5E2DC">
              <a:alpha val="20000"/>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Poppins"/>
              <a:ea typeface="Poppins"/>
              <a:cs typeface="Poppins"/>
              <a:sym typeface="Poppins"/>
            </a:endParaRPr>
          </a:p>
        </p:txBody>
      </p:sp>
      <p:sp>
        <p:nvSpPr>
          <p:cNvPr id="133" name="Google Shape;133;p15"/>
          <p:cNvSpPr/>
          <p:nvPr/>
        </p:nvSpPr>
        <p:spPr>
          <a:xfrm rot="-10018096">
            <a:off x="-417851" y="-1055511"/>
            <a:ext cx="2622918" cy="7647274"/>
          </a:xfrm>
          <a:prstGeom prst="triangle">
            <a:avLst>
              <a:gd fmla="val 63849" name="adj"/>
            </a:avLst>
          </a:prstGeom>
          <a:solidFill>
            <a:srgbClr val="D5E2DC">
              <a:alpha val="20000"/>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Poppins"/>
              <a:ea typeface="Poppins"/>
              <a:cs typeface="Poppins"/>
              <a:sym typeface="Poppins"/>
            </a:endParaRPr>
          </a:p>
        </p:txBody>
      </p:sp>
      <p:sp>
        <p:nvSpPr>
          <p:cNvPr id="134" name="Google Shape;134;p15"/>
          <p:cNvSpPr/>
          <p:nvPr/>
        </p:nvSpPr>
        <p:spPr>
          <a:xfrm rot="2138121">
            <a:off x="-140262" y="2203627"/>
            <a:ext cx="383791" cy="2654383"/>
          </a:xfrm>
          <a:prstGeom prst="triangle">
            <a:avLst>
              <a:gd fmla="val 50000" name="adj"/>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Poppins"/>
              <a:ea typeface="Poppins"/>
              <a:cs typeface="Poppins"/>
              <a:sym typeface="Poppins"/>
            </a:endParaRPr>
          </a:p>
        </p:txBody>
      </p:sp>
      <p:sp>
        <p:nvSpPr>
          <p:cNvPr id="135" name="Google Shape;135;p15"/>
          <p:cNvSpPr/>
          <p:nvPr/>
        </p:nvSpPr>
        <p:spPr>
          <a:xfrm>
            <a:off x="1803754" y="3530819"/>
            <a:ext cx="2333979" cy="585492"/>
          </a:xfrm>
          <a:prstGeom prst="roundRect">
            <a:avLst>
              <a:gd fmla="val 11709" name="adj"/>
            </a:avLst>
          </a:prstGeom>
          <a:solidFill>
            <a:schemeClr val="accent2"/>
          </a:solidFill>
          <a:ln>
            <a:noFill/>
          </a:ln>
        </p:spPr>
        <p:txBody>
          <a:bodyPr anchorCtr="0" anchor="ctr" bIns="45700" lIns="91425" spcFirstLastPara="1" rIns="91425" wrap="square" tIns="45700">
            <a:noAutofit/>
          </a:bodyPr>
          <a:lstStyle/>
          <a:p>
            <a:pPr indent="0" lvl="0" marL="0" marR="0" rtl="0" algn="ctr">
              <a:lnSpc>
                <a:spcPct val="150000"/>
              </a:lnSpc>
              <a:spcBef>
                <a:spcPts val="0"/>
              </a:spcBef>
              <a:spcAft>
                <a:spcPts val="0"/>
              </a:spcAft>
              <a:buNone/>
            </a:pPr>
            <a:r>
              <a:rPr b="1" i="0" lang="en-US" sz="1400" u="none" cap="none" strike="noStrike">
                <a:solidFill>
                  <a:schemeClr val="lt1"/>
                </a:solidFill>
                <a:latin typeface="Poppins"/>
                <a:ea typeface="Poppins"/>
                <a:cs typeface="Poppins"/>
                <a:sym typeface="Poppins"/>
              </a:rPr>
              <a:t>Alexander Aron</a:t>
            </a:r>
            <a:endParaRPr b="0" i="0" sz="1400" u="none" cap="none" strike="noStrike">
              <a:solidFill>
                <a:schemeClr val="lt1"/>
              </a:solidFill>
              <a:latin typeface="Poppins"/>
              <a:ea typeface="Poppins"/>
              <a:cs typeface="Poppins"/>
              <a:sym typeface="Poppins"/>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000" name="Shape 1000"/>
        <p:cNvGrpSpPr/>
        <p:nvPr/>
      </p:nvGrpSpPr>
      <p:grpSpPr>
        <a:xfrm>
          <a:off x="0" y="0"/>
          <a:ext cx="0" cy="0"/>
          <a:chOff x="0" y="0"/>
          <a:chExt cx="0" cy="0"/>
        </a:xfrm>
      </p:grpSpPr>
      <p:sp>
        <p:nvSpPr>
          <p:cNvPr id="1001" name="Google Shape;1001;p33"/>
          <p:cNvSpPr/>
          <p:nvPr/>
        </p:nvSpPr>
        <p:spPr>
          <a:xfrm>
            <a:off x="406400" y="344714"/>
            <a:ext cx="11379200" cy="6168572"/>
          </a:xfrm>
          <a:prstGeom prst="roundRect">
            <a:avLst>
              <a:gd fmla="val 5608" name="adj"/>
            </a:avLst>
          </a:prstGeom>
          <a:solidFill>
            <a:srgbClr val="DAF0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002" name="Google Shape;1002;p33"/>
          <p:cNvSpPr/>
          <p:nvPr/>
        </p:nvSpPr>
        <p:spPr>
          <a:xfrm>
            <a:off x="3167743" y="2657929"/>
            <a:ext cx="5856515" cy="1542143"/>
          </a:xfrm>
          <a:prstGeom prst="roundRect">
            <a:avLst>
              <a:gd fmla="val 11482" name="adj"/>
            </a:avLst>
          </a:prstGeom>
          <a:solidFill>
            <a:schemeClr val="lt1"/>
          </a:solidFill>
          <a:ln>
            <a:noFill/>
          </a:ln>
          <a:effectLst>
            <a:outerShdw blurRad="292100" rotWithShape="0" algn="tr" dir="8040000" dist="3429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003" name="Google Shape;1003;p33"/>
          <p:cNvSpPr txBox="1"/>
          <p:nvPr>
            <p:ph type="title"/>
          </p:nvPr>
        </p:nvSpPr>
        <p:spPr>
          <a:xfrm>
            <a:off x="3327400" y="3277734"/>
            <a:ext cx="5537200" cy="679904"/>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215D65"/>
              </a:buClr>
              <a:buSzPts val="3000"/>
              <a:buFont typeface="Poppins"/>
              <a:buNone/>
            </a:pPr>
            <a:r>
              <a:rPr b="1" i="0" lang="en-US" sz="3000" u="none" cap="none" strike="noStrike">
                <a:solidFill>
                  <a:srgbClr val="215D65"/>
                </a:solidFill>
                <a:latin typeface="Poppins"/>
                <a:ea typeface="Poppins"/>
                <a:cs typeface="Poppins"/>
                <a:sym typeface="Poppins"/>
              </a:rPr>
              <a:t>Products &amp; Innovations</a:t>
            </a:r>
            <a:endParaRPr b="1" i="0" sz="3000" u="none" cap="none" strike="noStrike">
              <a:solidFill>
                <a:srgbClr val="215D65"/>
              </a:solidFill>
              <a:latin typeface="Poppins"/>
              <a:ea typeface="Poppins"/>
              <a:cs typeface="Poppins"/>
              <a:sym typeface="Poppins"/>
            </a:endParaRPr>
          </a:p>
        </p:txBody>
      </p:sp>
      <p:sp>
        <p:nvSpPr>
          <p:cNvPr id="1004" name="Google Shape;1004;p33"/>
          <p:cNvSpPr txBox="1"/>
          <p:nvPr/>
        </p:nvSpPr>
        <p:spPr>
          <a:xfrm>
            <a:off x="5031446" y="3000735"/>
            <a:ext cx="2129109"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ADC5B8"/>
                </a:solidFill>
                <a:latin typeface="Poppins"/>
                <a:ea typeface="Poppins"/>
                <a:cs typeface="Poppins"/>
                <a:sym typeface="Poppins"/>
              </a:rPr>
              <a:t>90+ CARS TYPE &amp; BRANDS</a:t>
            </a:r>
            <a:endParaRPr sz="1200">
              <a:solidFill>
                <a:srgbClr val="ADC5B8"/>
              </a:solidFill>
              <a:latin typeface="Poppins"/>
              <a:ea typeface="Poppins"/>
              <a:cs typeface="Poppins"/>
              <a:sym typeface="Poppins"/>
            </a:endParaRPr>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009" name="Shape 1009"/>
        <p:cNvGrpSpPr/>
        <p:nvPr/>
      </p:nvGrpSpPr>
      <p:grpSpPr>
        <a:xfrm>
          <a:off x="0" y="0"/>
          <a:ext cx="0" cy="0"/>
          <a:chOff x="0" y="0"/>
          <a:chExt cx="0" cy="0"/>
        </a:xfrm>
      </p:grpSpPr>
      <p:sp>
        <p:nvSpPr>
          <p:cNvPr id="1010" name="Google Shape;1010;p34"/>
          <p:cNvSpPr/>
          <p:nvPr/>
        </p:nvSpPr>
        <p:spPr>
          <a:xfrm>
            <a:off x="5086348" y="3429000"/>
            <a:ext cx="3552826" cy="3429000"/>
          </a:xfrm>
          <a:prstGeom prst="rect">
            <a:avLst/>
          </a:prstGeom>
          <a:solidFill>
            <a:srgbClr val="215D6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011" name="Google Shape;1011;p34"/>
          <p:cNvSpPr/>
          <p:nvPr/>
        </p:nvSpPr>
        <p:spPr>
          <a:xfrm>
            <a:off x="5086348" y="0"/>
            <a:ext cx="3552826" cy="3429000"/>
          </a:xfrm>
          <a:prstGeom prst="rect">
            <a:avLst/>
          </a:prstGeom>
          <a:solidFill>
            <a:srgbClr val="DAF0F2">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012" name="Google Shape;1012;p34"/>
          <p:cNvSpPr/>
          <p:nvPr/>
        </p:nvSpPr>
        <p:spPr>
          <a:xfrm>
            <a:off x="8639174" y="0"/>
            <a:ext cx="3552826" cy="3429000"/>
          </a:xfrm>
          <a:prstGeom prst="rect">
            <a:avLst/>
          </a:prstGeom>
          <a:solidFill>
            <a:srgbClr val="215D6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grpSp>
        <p:nvGrpSpPr>
          <p:cNvPr id="1013" name="Google Shape;1013;p34"/>
          <p:cNvGrpSpPr/>
          <p:nvPr/>
        </p:nvGrpSpPr>
        <p:grpSpPr>
          <a:xfrm>
            <a:off x="6641181" y="3760632"/>
            <a:ext cx="686295" cy="688894"/>
            <a:chOff x="552" y="1539"/>
            <a:chExt cx="1848" cy="1855"/>
          </a:xfrm>
        </p:grpSpPr>
        <p:sp>
          <p:nvSpPr>
            <p:cNvPr id="1014" name="Google Shape;1014;p34"/>
            <p:cNvSpPr/>
            <p:nvPr/>
          </p:nvSpPr>
          <p:spPr>
            <a:xfrm>
              <a:off x="552" y="1539"/>
              <a:ext cx="1848" cy="1855"/>
            </a:xfrm>
            <a:custGeom>
              <a:rect b="b" l="l" r="r" t="t"/>
              <a:pathLst>
                <a:path extrusionOk="0" h="2054" w="2040">
                  <a:moveTo>
                    <a:pt x="1999" y="275"/>
                  </a:moveTo>
                  <a:cubicBezTo>
                    <a:pt x="1995" y="265"/>
                    <a:pt x="1987" y="258"/>
                    <a:pt x="1977" y="256"/>
                  </a:cubicBezTo>
                  <a:cubicBezTo>
                    <a:pt x="1967" y="254"/>
                    <a:pt x="1956" y="257"/>
                    <a:pt x="1949" y="264"/>
                  </a:cubicBezTo>
                  <a:cubicBezTo>
                    <a:pt x="1806" y="407"/>
                    <a:pt x="1806" y="407"/>
                    <a:pt x="1806" y="407"/>
                  </a:cubicBezTo>
                  <a:cubicBezTo>
                    <a:pt x="1802" y="411"/>
                    <a:pt x="1796" y="411"/>
                    <a:pt x="1792" y="407"/>
                  </a:cubicBezTo>
                  <a:cubicBezTo>
                    <a:pt x="1699" y="314"/>
                    <a:pt x="1699" y="314"/>
                    <a:pt x="1699" y="314"/>
                  </a:cubicBezTo>
                  <a:cubicBezTo>
                    <a:pt x="1695" y="310"/>
                    <a:pt x="1695" y="304"/>
                    <a:pt x="1699" y="300"/>
                  </a:cubicBezTo>
                  <a:cubicBezTo>
                    <a:pt x="1842" y="157"/>
                    <a:pt x="1842" y="157"/>
                    <a:pt x="1842" y="157"/>
                  </a:cubicBezTo>
                  <a:cubicBezTo>
                    <a:pt x="1849" y="149"/>
                    <a:pt x="1852" y="139"/>
                    <a:pt x="1850" y="129"/>
                  </a:cubicBezTo>
                  <a:cubicBezTo>
                    <a:pt x="1848" y="119"/>
                    <a:pt x="1841" y="111"/>
                    <a:pt x="1831" y="107"/>
                  </a:cubicBezTo>
                  <a:cubicBezTo>
                    <a:pt x="1724" y="66"/>
                    <a:pt x="1602" y="92"/>
                    <a:pt x="1521" y="173"/>
                  </a:cubicBezTo>
                  <a:cubicBezTo>
                    <a:pt x="1445" y="249"/>
                    <a:pt x="1417" y="360"/>
                    <a:pt x="1447" y="462"/>
                  </a:cubicBezTo>
                  <a:cubicBezTo>
                    <a:pt x="1341" y="558"/>
                    <a:pt x="1341" y="558"/>
                    <a:pt x="1341" y="558"/>
                  </a:cubicBezTo>
                  <a:cubicBezTo>
                    <a:pt x="1325" y="550"/>
                    <a:pt x="1309" y="542"/>
                    <a:pt x="1292" y="536"/>
                  </a:cubicBezTo>
                  <a:cubicBezTo>
                    <a:pt x="1296" y="479"/>
                    <a:pt x="1296" y="479"/>
                    <a:pt x="1296" y="479"/>
                  </a:cubicBezTo>
                  <a:cubicBezTo>
                    <a:pt x="1298" y="450"/>
                    <a:pt x="1278" y="424"/>
                    <a:pt x="1249" y="419"/>
                  </a:cubicBezTo>
                  <a:cubicBezTo>
                    <a:pt x="1174" y="406"/>
                    <a:pt x="1174" y="406"/>
                    <a:pt x="1174" y="406"/>
                  </a:cubicBezTo>
                  <a:cubicBezTo>
                    <a:pt x="1145" y="402"/>
                    <a:pt x="1118" y="419"/>
                    <a:pt x="1110" y="448"/>
                  </a:cubicBezTo>
                  <a:cubicBezTo>
                    <a:pt x="1096" y="503"/>
                    <a:pt x="1096" y="503"/>
                    <a:pt x="1096" y="503"/>
                  </a:cubicBezTo>
                  <a:cubicBezTo>
                    <a:pt x="1080" y="503"/>
                    <a:pt x="1064" y="505"/>
                    <a:pt x="1048" y="507"/>
                  </a:cubicBezTo>
                  <a:cubicBezTo>
                    <a:pt x="1034" y="477"/>
                    <a:pt x="1034" y="477"/>
                    <a:pt x="1034" y="477"/>
                  </a:cubicBezTo>
                  <a:cubicBezTo>
                    <a:pt x="1034" y="408"/>
                    <a:pt x="1034" y="408"/>
                    <a:pt x="1034" y="408"/>
                  </a:cubicBezTo>
                  <a:cubicBezTo>
                    <a:pt x="1034" y="408"/>
                    <a:pt x="1034" y="408"/>
                    <a:pt x="1034" y="408"/>
                  </a:cubicBezTo>
                  <a:cubicBezTo>
                    <a:pt x="1034" y="408"/>
                    <a:pt x="1034" y="408"/>
                    <a:pt x="1034" y="408"/>
                  </a:cubicBezTo>
                  <a:cubicBezTo>
                    <a:pt x="1034" y="408"/>
                    <a:pt x="1034" y="407"/>
                    <a:pt x="1034" y="407"/>
                  </a:cubicBezTo>
                  <a:cubicBezTo>
                    <a:pt x="1034" y="406"/>
                    <a:pt x="1034" y="406"/>
                    <a:pt x="1034" y="405"/>
                  </a:cubicBezTo>
                  <a:cubicBezTo>
                    <a:pt x="1034" y="405"/>
                    <a:pt x="1034" y="405"/>
                    <a:pt x="1034" y="405"/>
                  </a:cubicBezTo>
                  <a:cubicBezTo>
                    <a:pt x="1034" y="400"/>
                    <a:pt x="1032" y="396"/>
                    <a:pt x="1029" y="391"/>
                  </a:cubicBezTo>
                  <a:cubicBezTo>
                    <a:pt x="1020" y="377"/>
                    <a:pt x="1001" y="374"/>
                    <a:pt x="987" y="383"/>
                  </a:cubicBezTo>
                  <a:cubicBezTo>
                    <a:pt x="955" y="404"/>
                    <a:pt x="879" y="417"/>
                    <a:pt x="838" y="417"/>
                  </a:cubicBezTo>
                  <a:cubicBezTo>
                    <a:pt x="738" y="417"/>
                    <a:pt x="642" y="381"/>
                    <a:pt x="560" y="316"/>
                  </a:cubicBezTo>
                  <a:cubicBezTo>
                    <a:pt x="464" y="213"/>
                    <a:pt x="464" y="213"/>
                    <a:pt x="464" y="213"/>
                  </a:cubicBezTo>
                  <a:cubicBezTo>
                    <a:pt x="483" y="186"/>
                    <a:pt x="503" y="162"/>
                    <a:pt x="526" y="143"/>
                  </a:cubicBezTo>
                  <a:cubicBezTo>
                    <a:pt x="621" y="62"/>
                    <a:pt x="732" y="66"/>
                    <a:pt x="733" y="67"/>
                  </a:cubicBezTo>
                  <a:cubicBezTo>
                    <a:pt x="803" y="70"/>
                    <a:pt x="870" y="102"/>
                    <a:pt x="931" y="161"/>
                  </a:cubicBezTo>
                  <a:cubicBezTo>
                    <a:pt x="986" y="214"/>
                    <a:pt x="1027" y="289"/>
                    <a:pt x="1052" y="385"/>
                  </a:cubicBezTo>
                  <a:cubicBezTo>
                    <a:pt x="1057" y="401"/>
                    <a:pt x="1073" y="410"/>
                    <a:pt x="1090" y="406"/>
                  </a:cubicBezTo>
                  <a:cubicBezTo>
                    <a:pt x="1106" y="402"/>
                    <a:pt x="1115" y="385"/>
                    <a:pt x="1111" y="369"/>
                  </a:cubicBezTo>
                  <a:cubicBezTo>
                    <a:pt x="1082" y="263"/>
                    <a:pt x="1036" y="178"/>
                    <a:pt x="973" y="118"/>
                  </a:cubicBezTo>
                  <a:cubicBezTo>
                    <a:pt x="901" y="48"/>
                    <a:pt x="822" y="11"/>
                    <a:pt x="736" y="6"/>
                  </a:cubicBezTo>
                  <a:cubicBezTo>
                    <a:pt x="731" y="6"/>
                    <a:pt x="600" y="0"/>
                    <a:pt x="487" y="97"/>
                  </a:cubicBezTo>
                  <a:cubicBezTo>
                    <a:pt x="454" y="125"/>
                    <a:pt x="425" y="160"/>
                    <a:pt x="401" y="201"/>
                  </a:cubicBezTo>
                  <a:cubicBezTo>
                    <a:pt x="401" y="201"/>
                    <a:pt x="401" y="201"/>
                    <a:pt x="401" y="201"/>
                  </a:cubicBezTo>
                  <a:cubicBezTo>
                    <a:pt x="401" y="201"/>
                    <a:pt x="401" y="201"/>
                    <a:pt x="401" y="201"/>
                  </a:cubicBezTo>
                  <a:cubicBezTo>
                    <a:pt x="401" y="201"/>
                    <a:pt x="401" y="201"/>
                    <a:pt x="400" y="201"/>
                  </a:cubicBezTo>
                  <a:cubicBezTo>
                    <a:pt x="400" y="201"/>
                    <a:pt x="400" y="201"/>
                    <a:pt x="400" y="201"/>
                  </a:cubicBezTo>
                  <a:cubicBezTo>
                    <a:pt x="378" y="238"/>
                    <a:pt x="362" y="277"/>
                    <a:pt x="353" y="319"/>
                  </a:cubicBezTo>
                  <a:cubicBezTo>
                    <a:pt x="345" y="357"/>
                    <a:pt x="344" y="395"/>
                    <a:pt x="348" y="433"/>
                  </a:cubicBezTo>
                  <a:cubicBezTo>
                    <a:pt x="349" y="442"/>
                    <a:pt x="353" y="449"/>
                    <a:pt x="361" y="454"/>
                  </a:cubicBezTo>
                  <a:cubicBezTo>
                    <a:pt x="366" y="458"/>
                    <a:pt x="372" y="460"/>
                    <a:pt x="378" y="460"/>
                  </a:cubicBezTo>
                  <a:cubicBezTo>
                    <a:pt x="380" y="460"/>
                    <a:pt x="383" y="459"/>
                    <a:pt x="385" y="459"/>
                  </a:cubicBezTo>
                  <a:cubicBezTo>
                    <a:pt x="393" y="457"/>
                    <a:pt x="400" y="455"/>
                    <a:pt x="408" y="453"/>
                  </a:cubicBezTo>
                  <a:cubicBezTo>
                    <a:pt x="408" y="639"/>
                    <a:pt x="408" y="639"/>
                    <a:pt x="408" y="639"/>
                  </a:cubicBezTo>
                  <a:cubicBezTo>
                    <a:pt x="408" y="745"/>
                    <a:pt x="460" y="838"/>
                    <a:pt x="540" y="895"/>
                  </a:cubicBezTo>
                  <a:cubicBezTo>
                    <a:pt x="540" y="945"/>
                    <a:pt x="540" y="945"/>
                    <a:pt x="540" y="945"/>
                  </a:cubicBezTo>
                  <a:cubicBezTo>
                    <a:pt x="540" y="969"/>
                    <a:pt x="527" y="992"/>
                    <a:pt x="505" y="1008"/>
                  </a:cubicBezTo>
                  <a:cubicBezTo>
                    <a:pt x="504" y="1008"/>
                    <a:pt x="503" y="1009"/>
                    <a:pt x="502" y="1010"/>
                  </a:cubicBezTo>
                  <a:cubicBezTo>
                    <a:pt x="489" y="1018"/>
                    <a:pt x="474" y="1025"/>
                    <a:pt x="457" y="1028"/>
                  </a:cubicBezTo>
                  <a:cubicBezTo>
                    <a:pt x="318" y="1055"/>
                    <a:pt x="318" y="1055"/>
                    <a:pt x="318" y="1055"/>
                  </a:cubicBezTo>
                  <a:cubicBezTo>
                    <a:pt x="188" y="1081"/>
                    <a:pt x="98" y="1178"/>
                    <a:pt x="98" y="1291"/>
                  </a:cubicBezTo>
                  <a:cubicBezTo>
                    <a:pt x="98" y="1715"/>
                    <a:pt x="98" y="1715"/>
                    <a:pt x="98" y="1715"/>
                  </a:cubicBezTo>
                  <a:cubicBezTo>
                    <a:pt x="98" y="1789"/>
                    <a:pt x="126" y="1860"/>
                    <a:pt x="178" y="1914"/>
                  </a:cubicBezTo>
                  <a:cubicBezTo>
                    <a:pt x="256" y="1994"/>
                    <a:pt x="256" y="1994"/>
                    <a:pt x="256" y="1994"/>
                  </a:cubicBezTo>
                  <a:cubicBezTo>
                    <a:pt x="30" y="1994"/>
                    <a:pt x="30" y="1994"/>
                    <a:pt x="30" y="1994"/>
                  </a:cubicBezTo>
                  <a:cubicBezTo>
                    <a:pt x="13" y="1994"/>
                    <a:pt x="0" y="2007"/>
                    <a:pt x="0" y="2024"/>
                  </a:cubicBezTo>
                  <a:cubicBezTo>
                    <a:pt x="0" y="2040"/>
                    <a:pt x="13" y="2054"/>
                    <a:pt x="30" y="2054"/>
                  </a:cubicBezTo>
                  <a:cubicBezTo>
                    <a:pt x="327" y="2054"/>
                    <a:pt x="327" y="2054"/>
                    <a:pt x="327" y="2054"/>
                  </a:cubicBezTo>
                  <a:cubicBezTo>
                    <a:pt x="348" y="2054"/>
                    <a:pt x="348" y="2054"/>
                    <a:pt x="348" y="2054"/>
                  </a:cubicBezTo>
                  <a:cubicBezTo>
                    <a:pt x="1105" y="2054"/>
                    <a:pt x="1105" y="2054"/>
                    <a:pt x="1105" y="2054"/>
                  </a:cubicBezTo>
                  <a:cubicBezTo>
                    <a:pt x="1146" y="2054"/>
                    <a:pt x="1146" y="2054"/>
                    <a:pt x="1146" y="2054"/>
                  </a:cubicBezTo>
                  <a:cubicBezTo>
                    <a:pt x="1408" y="2054"/>
                    <a:pt x="1408" y="2054"/>
                    <a:pt x="1408" y="2054"/>
                  </a:cubicBezTo>
                  <a:cubicBezTo>
                    <a:pt x="1425" y="2054"/>
                    <a:pt x="1439" y="2040"/>
                    <a:pt x="1439" y="2024"/>
                  </a:cubicBezTo>
                  <a:cubicBezTo>
                    <a:pt x="1439" y="2007"/>
                    <a:pt x="1425" y="1994"/>
                    <a:pt x="1408" y="1994"/>
                  </a:cubicBezTo>
                  <a:cubicBezTo>
                    <a:pt x="1210" y="1994"/>
                    <a:pt x="1210" y="1994"/>
                    <a:pt x="1210" y="1994"/>
                  </a:cubicBezTo>
                  <a:cubicBezTo>
                    <a:pt x="1284" y="1902"/>
                    <a:pt x="1284" y="1902"/>
                    <a:pt x="1284" y="1902"/>
                  </a:cubicBezTo>
                  <a:cubicBezTo>
                    <a:pt x="1330" y="1846"/>
                    <a:pt x="1355" y="1776"/>
                    <a:pt x="1355" y="1703"/>
                  </a:cubicBezTo>
                  <a:cubicBezTo>
                    <a:pt x="1355" y="1401"/>
                    <a:pt x="1355" y="1401"/>
                    <a:pt x="1355" y="1401"/>
                  </a:cubicBezTo>
                  <a:cubicBezTo>
                    <a:pt x="1372" y="1391"/>
                    <a:pt x="1389" y="1380"/>
                    <a:pt x="1405" y="1367"/>
                  </a:cubicBezTo>
                  <a:cubicBezTo>
                    <a:pt x="1451" y="1401"/>
                    <a:pt x="1451" y="1401"/>
                    <a:pt x="1451" y="1401"/>
                  </a:cubicBezTo>
                  <a:cubicBezTo>
                    <a:pt x="1462" y="1408"/>
                    <a:pt x="1473" y="1412"/>
                    <a:pt x="1485" y="1412"/>
                  </a:cubicBezTo>
                  <a:cubicBezTo>
                    <a:pt x="1501" y="1412"/>
                    <a:pt x="1516" y="1405"/>
                    <a:pt x="1527" y="1392"/>
                  </a:cubicBezTo>
                  <a:cubicBezTo>
                    <a:pt x="1577" y="1335"/>
                    <a:pt x="1577" y="1335"/>
                    <a:pt x="1577" y="1335"/>
                  </a:cubicBezTo>
                  <a:cubicBezTo>
                    <a:pt x="1597" y="1313"/>
                    <a:pt x="1596" y="1280"/>
                    <a:pt x="1575" y="1259"/>
                  </a:cubicBezTo>
                  <a:cubicBezTo>
                    <a:pt x="1536" y="1218"/>
                    <a:pt x="1536" y="1218"/>
                    <a:pt x="1536" y="1218"/>
                  </a:cubicBezTo>
                  <a:cubicBezTo>
                    <a:pt x="1547" y="1199"/>
                    <a:pt x="1556" y="1179"/>
                    <a:pt x="1564" y="1159"/>
                  </a:cubicBezTo>
                  <a:cubicBezTo>
                    <a:pt x="1620" y="1164"/>
                    <a:pt x="1620" y="1164"/>
                    <a:pt x="1620" y="1164"/>
                  </a:cubicBezTo>
                  <a:cubicBezTo>
                    <a:pt x="1650" y="1166"/>
                    <a:pt x="1675" y="1146"/>
                    <a:pt x="1680" y="1117"/>
                  </a:cubicBezTo>
                  <a:cubicBezTo>
                    <a:pt x="1693" y="1042"/>
                    <a:pt x="1693" y="1042"/>
                    <a:pt x="1693" y="1042"/>
                  </a:cubicBezTo>
                  <a:cubicBezTo>
                    <a:pt x="1698" y="1013"/>
                    <a:pt x="1680" y="985"/>
                    <a:pt x="1651" y="978"/>
                  </a:cubicBezTo>
                  <a:cubicBezTo>
                    <a:pt x="1597" y="963"/>
                    <a:pt x="1597" y="963"/>
                    <a:pt x="1597" y="963"/>
                  </a:cubicBezTo>
                  <a:cubicBezTo>
                    <a:pt x="1596" y="948"/>
                    <a:pt x="1594" y="932"/>
                    <a:pt x="1592" y="916"/>
                  </a:cubicBezTo>
                  <a:cubicBezTo>
                    <a:pt x="1644" y="892"/>
                    <a:pt x="1644" y="892"/>
                    <a:pt x="1644" y="892"/>
                  </a:cubicBezTo>
                  <a:cubicBezTo>
                    <a:pt x="1670" y="879"/>
                    <a:pt x="1683" y="849"/>
                    <a:pt x="1673" y="821"/>
                  </a:cubicBezTo>
                  <a:cubicBezTo>
                    <a:pt x="1647" y="750"/>
                    <a:pt x="1647" y="750"/>
                    <a:pt x="1647" y="750"/>
                  </a:cubicBezTo>
                  <a:cubicBezTo>
                    <a:pt x="1638" y="725"/>
                    <a:pt x="1614" y="711"/>
                    <a:pt x="1588" y="713"/>
                  </a:cubicBezTo>
                  <a:cubicBezTo>
                    <a:pt x="1639" y="657"/>
                    <a:pt x="1639" y="657"/>
                    <a:pt x="1639" y="657"/>
                  </a:cubicBezTo>
                  <a:cubicBezTo>
                    <a:pt x="1742" y="690"/>
                    <a:pt x="1855" y="663"/>
                    <a:pt x="1933" y="585"/>
                  </a:cubicBezTo>
                  <a:cubicBezTo>
                    <a:pt x="2014" y="504"/>
                    <a:pt x="2040" y="382"/>
                    <a:pt x="1999" y="275"/>
                  </a:cubicBezTo>
                  <a:close/>
                  <a:moveTo>
                    <a:pt x="1034" y="639"/>
                  </a:moveTo>
                  <a:cubicBezTo>
                    <a:pt x="1034" y="571"/>
                    <a:pt x="1034" y="571"/>
                    <a:pt x="1034" y="571"/>
                  </a:cubicBezTo>
                  <a:cubicBezTo>
                    <a:pt x="1035" y="570"/>
                    <a:pt x="1036" y="570"/>
                    <a:pt x="1037" y="570"/>
                  </a:cubicBezTo>
                  <a:cubicBezTo>
                    <a:pt x="1064" y="565"/>
                    <a:pt x="1091" y="563"/>
                    <a:pt x="1119" y="563"/>
                  </a:cubicBezTo>
                  <a:cubicBezTo>
                    <a:pt x="1119" y="563"/>
                    <a:pt x="1119" y="563"/>
                    <a:pt x="1119" y="563"/>
                  </a:cubicBezTo>
                  <a:cubicBezTo>
                    <a:pt x="1133" y="563"/>
                    <a:pt x="1145" y="554"/>
                    <a:pt x="1148" y="540"/>
                  </a:cubicBezTo>
                  <a:cubicBezTo>
                    <a:pt x="1168" y="467"/>
                    <a:pt x="1168" y="467"/>
                    <a:pt x="1168" y="467"/>
                  </a:cubicBezTo>
                  <a:cubicBezTo>
                    <a:pt x="1236" y="478"/>
                    <a:pt x="1236" y="478"/>
                    <a:pt x="1236" y="478"/>
                  </a:cubicBezTo>
                  <a:cubicBezTo>
                    <a:pt x="1230" y="554"/>
                    <a:pt x="1230" y="554"/>
                    <a:pt x="1230" y="554"/>
                  </a:cubicBezTo>
                  <a:cubicBezTo>
                    <a:pt x="1229" y="568"/>
                    <a:pt x="1237" y="581"/>
                    <a:pt x="1250" y="585"/>
                  </a:cubicBezTo>
                  <a:cubicBezTo>
                    <a:pt x="1265" y="590"/>
                    <a:pt x="1279" y="596"/>
                    <a:pt x="1293" y="602"/>
                  </a:cubicBezTo>
                  <a:cubicBezTo>
                    <a:pt x="1236" y="654"/>
                    <a:pt x="1236" y="654"/>
                    <a:pt x="1236" y="654"/>
                  </a:cubicBezTo>
                  <a:cubicBezTo>
                    <a:pt x="1217" y="648"/>
                    <a:pt x="1197" y="643"/>
                    <a:pt x="1177" y="639"/>
                  </a:cubicBezTo>
                  <a:cubicBezTo>
                    <a:pt x="1129" y="631"/>
                    <a:pt x="1081" y="633"/>
                    <a:pt x="1034" y="645"/>
                  </a:cubicBezTo>
                  <a:cubicBezTo>
                    <a:pt x="1034" y="643"/>
                    <a:pt x="1034" y="641"/>
                    <a:pt x="1034" y="639"/>
                  </a:cubicBezTo>
                  <a:close/>
                  <a:moveTo>
                    <a:pt x="1026" y="710"/>
                  </a:moveTo>
                  <a:cubicBezTo>
                    <a:pt x="1071" y="695"/>
                    <a:pt x="1120" y="691"/>
                    <a:pt x="1167" y="699"/>
                  </a:cubicBezTo>
                  <a:cubicBezTo>
                    <a:pt x="1173" y="700"/>
                    <a:pt x="1178" y="701"/>
                    <a:pt x="1184" y="702"/>
                  </a:cubicBezTo>
                  <a:cubicBezTo>
                    <a:pt x="913" y="950"/>
                    <a:pt x="913" y="950"/>
                    <a:pt x="913" y="950"/>
                  </a:cubicBezTo>
                  <a:cubicBezTo>
                    <a:pt x="913" y="948"/>
                    <a:pt x="913" y="947"/>
                    <a:pt x="913" y="945"/>
                  </a:cubicBezTo>
                  <a:cubicBezTo>
                    <a:pt x="913" y="887"/>
                    <a:pt x="913" y="887"/>
                    <a:pt x="913" y="887"/>
                  </a:cubicBezTo>
                  <a:cubicBezTo>
                    <a:pt x="969" y="843"/>
                    <a:pt x="1010" y="781"/>
                    <a:pt x="1026" y="710"/>
                  </a:cubicBezTo>
                  <a:close/>
                  <a:moveTo>
                    <a:pt x="431" y="379"/>
                  </a:moveTo>
                  <a:cubicBezTo>
                    <a:pt x="427" y="380"/>
                    <a:pt x="423" y="381"/>
                    <a:pt x="420" y="383"/>
                  </a:cubicBezTo>
                  <a:cubicBezTo>
                    <a:pt x="416" y="385"/>
                    <a:pt x="411" y="387"/>
                    <a:pt x="406" y="389"/>
                  </a:cubicBezTo>
                  <a:cubicBezTo>
                    <a:pt x="406" y="370"/>
                    <a:pt x="408" y="351"/>
                    <a:pt x="412" y="332"/>
                  </a:cubicBezTo>
                  <a:cubicBezTo>
                    <a:pt x="417" y="311"/>
                    <a:pt x="423" y="292"/>
                    <a:pt x="431" y="273"/>
                  </a:cubicBezTo>
                  <a:cubicBezTo>
                    <a:pt x="451" y="297"/>
                    <a:pt x="471" y="319"/>
                    <a:pt x="493" y="339"/>
                  </a:cubicBezTo>
                  <a:cubicBezTo>
                    <a:pt x="471" y="357"/>
                    <a:pt x="452" y="368"/>
                    <a:pt x="443" y="372"/>
                  </a:cubicBezTo>
                  <a:cubicBezTo>
                    <a:pt x="439" y="374"/>
                    <a:pt x="435" y="377"/>
                    <a:pt x="431" y="379"/>
                  </a:cubicBezTo>
                  <a:close/>
                  <a:moveTo>
                    <a:pt x="468" y="639"/>
                  </a:moveTo>
                  <a:cubicBezTo>
                    <a:pt x="468" y="428"/>
                    <a:pt x="468" y="428"/>
                    <a:pt x="468" y="428"/>
                  </a:cubicBezTo>
                  <a:cubicBezTo>
                    <a:pt x="469" y="427"/>
                    <a:pt x="471" y="426"/>
                    <a:pt x="472" y="426"/>
                  </a:cubicBezTo>
                  <a:cubicBezTo>
                    <a:pt x="484" y="419"/>
                    <a:pt x="511" y="404"/>
                    <a:pt x="541" y="378"/>
                  </a:cubicBezTo>
                  <a:cubicBezTo>
                    <a:pt x="629" y="442"/>
                    <a:pt x="731" y="477"/>
                    <a:pt x="838" y="477"/>
                  </a:cubicBezTo>
                  <a:cubicBezTo>
                    <a:pt x="870" y="477"/>
                    <a:pt x="928" y="470"/>
                    <a:pt x="974" y="456"/>
                  </a:cubicBezTo>
                  <a:cubicBezTo>
                    <a:pt x="974" y="639"/>
                    <a:pt x="974" y="639"/>
                    <a:pt x="974" y="639"/>
                  </a:cubicBezTo>
                  <a:cubicBezTo>
                    <a:pt x="974" y="779"/>
                    <a:pt x="860" y="892"/>
                    <a:pt x="721" y="892"/>
                  </a:cubicBezTo>
                  <a:cubicBezTo>
                    <a:pt x="581" y="892"/>
                    <a:pt x="468" y="779"/>
                    <a:pt x="468" y="639"/>
                  </a:cubicBezTo>
                  <a:close/>
                  <a:moveTo>
                    <a:pt x="1294" y="1703"/>
                  </a:moveTo>
                  <a:cubicBezTo>
                    <a:pt x="1294" y="1703"/>
                    <a:pt x="1294" y="1703"/>
                    <a:pt x="1294" y="1703"/>
                  </a:cubicBezTo>
                  <a:cubicBezTo>
                    <a:pt x="1294" y="1762"/>
                    <a:pt x="1274" y="1819"/>
                    <a:pt x="1237" y="1864"/>
                  </a:cubicBezTo>
                  <a:cubicBezTo>
                    <a:pt x="1190" y="1922"/>
                    <a:pt x="1190" y="1922"/>
                    <a:pt x="1190" y="1922"/>
                  </a:cubicBezTo>
                  <a:cubicBezTo>
                    <a:pt x="1190" y="1442"/>
                    <a:pt x="1190" y="1442"/>
                    <a:pt x="1190" y="1442"/>
                  </a:cubicBezTo>
                  <a:cubicBezTo>
                    <a:pt x="1190" y="1394"/>
                    <a:pt x="1155" y="1354"/>
                    <a:pt x="1109" y="1346"/>
                  </a:cubicBezTo>
                  <a:cubicBezTo>
                    <a:pt x="1111" y="1329"/>
                    <a:pt x="1119" y="1314"/>
                    <a:pt x="1133" y="1304"/>
                  </a:cubicBezTo>
                  <a:cubicBezTo>
                    <a:pt x="1165" y="1278"/>
                    <a:pt x="1165" y="1278"/>
                    <a:pt x="1165" y="1278"/>
                  </a:cubicBezTo>
                  <a:cubicBezTo>
                    <a:pt x="1178" y="1267"/>
                    <a:pt x="1180" y="1248"/>
                    <a:pt x="1169" y="1235"/>
                  </a:cubicBezTo>
                  <a:cubicBezTo>
                    <a:pt x="1159" y="1222"/>
                    <a:pt x="1140" y="1220"/>
                    <a:pt x="1127" y="1231"/>
                  </a:cubicBezTo>
                  <a:cubicBezTo>
                    <a:pt x="1095" y="1256"/>
                    <a:pt x="1095" y="1256"/>
                    <a:pt x="1095" y="1256"/>
                  </a:cubicBezTo>
                  <a:cubicBezTo>
                    <a:pt x="1068" y="1278"/>
                    <a:pt x="1051" y="1310"/>
                    <a:pt x="1049" y="1345"/>
                  </a:cubicBezTo>
                  <a:cubicBezTo>
                    <a:pt x="570" y="1345"/>
                    <a:pt x="570" y="1345"/>
                    <a:pt x="570" y="1345"/>
                  </a:cubicBezTo>
                  <a:cubicBezTo>
                    <a:pt x="553" y="1345"/>
                    <a:pt x="540" y="1358"/>
                    <a:pt x="540" y="1375"/>
                  </a:cubicBezTo>
                  <a:cubicBezTo>
                    <a:pt x="540" y="1392"/>
                    <a:pt x="553" y="1405"/>
                    <a:pt x="570" y="1405"/>
                  </a:cubicBezTo>
                  <a:cubicBezTo>
                    <a:pt x="1092" y="1405"/>
                    <a:pt x="1092" y="1405"/>
                    <a:pt x="1092" y="1405"/>
                  </a:cubicBezTo>
                  <a:cubicBezTo>
                    <a:pt x="1113" y="1405"/>
                    <a:pt x="1129" y="1422"/>
                    <a:pt x="1129" y="1442"/>
                  </a:cubicBezTo>
                  <a:cubicBezTo>
                    <a:pt x="1129" y="1969"/>
                    <a:pt x="1129" y="1969"/>
                    <a:pt x="1129" y="1969"/>
                  </a:cubicBezTo>
                  <a:cubicBezTo>
                    <a:pt x="1129" y="1983"/>
                    <a:pt x="1118" y="1994"/>
                    <a:pt x="1105" y="1994"/>
                  </a:cubicBezTo>
                  <a:cubicBezTo>
                    <a:pt x="348" y="1994"/>
                    <a:pt x="348" y="1994"/>
                    <a:pt x="348" y="1994"/>
                  </a:cubicBezTo>
                  <a:cubicBezTo>
                    <a:pt x="344" y="1994"/>
                    <a:pt x="341" y="1993"/>
                    <a:pt x="337" y="1991"/>
                  </a:cubicBezTo>
                  <a:cubicBezTo>
                    <a:pt x="326" y="1979"/>
                    <a:pt x="326" y="1979"/>
                    <a:pt x="326" y="1979"/>
                  </a:cubicBezTo>
                  <a:cubicBezTo>
                    <a:pt x="324" y="1976"/>
                    <a:pt x="324" y="1973"/>
                    <a:pt x="324" y="1969"/>
                  </a:cubicBezTo>
                  <a:cubicBezTo>
                    <a:pt x="324" y="1442"/>
                    <a:pt x="324" y="1442"/>
                    <a:pt x="324" y="1442"/>
                  </a:cubicBezTo>
                  <a:cubicBezTo>
                    <a:pt x="324" y="1422"/>
                    <a:pt x="340" y="1405"/>
                    <a:pt x="360" y="1405"/>
                  </a:cubicBezTo>
                  <a:cubicBezTo>
                    <a:pt x="450" y="1405"/>
                    <a:pt x="450" y="1405"/>
                    <a:pt x="450" y="1405"/>
                  </a:cubicBezTo>
                  <a:cubicBezTo>
                    <a:pt x="467" y="1405"/>
                    <a:pt x="481" y="1392"/>
                    <a:pt x="481" y="1375"/>
                  </a:cubicBezTo>
                  <a:cubicBezTo>
                    <a:pt x="481" y="1358"/>
                    <a:pt x="467" y="1345"/>
                    <a:pt x="450" y="1345"/>
                  </a:cubicBezTo>
                  <a:cubicBezTo>
                    <a:pt x="390" y="1345"/>
                    <a:pt x="390" y="1345"/>
                    <a:pt x="390" y="1345"/>
                  </a:cubicBezTo>
                  <a:cubicBezTo>
                    <a:pt x="388" y="1310"/>
                    <a:pt x="372" y="1278"/>
                    <a:pt x="344" y="1256"/>
                  </a:cubicBezTo>
                  <a:cubicBezTo>
                    <a:pt x="312" y="1231"/>
                    <a:pt x="312" y="1231"/>
                    <a:pt x="312" y="1231"/>
                  </a:cubicBezTo>
                  <a:cubicBezTo>
                    <a:pt x="299" y="1220"/>
                    <a:pt x="280" y="1222"/>
                    <a:pt x="270" y="1235"/>
                  </a:cubicBezTo>
                  <a:cubicBezTo>
                    <a:pt x="259" y="1248"/>
                    <a:pt x="261" y="1267"/>
                    <a:pt x="274" y="1278"/>
                  </a:cubicBezTo>
                  <a:cubicBezTo>
                    <a:pt x="306" y="1304"/>
                    <a:pt x="306" y="1304"/>
                    <a:pt x="306" y="1304"/>
                  </a:cubicBezTo>
                  <a:cubicBezTo>
                    <a:pt x="321" y="1315"/>
                    <a:pt x="329" y="1331"/>
                    <a:pt x="330" y="1349"/>
                  </a:cubicBezTo>
                  <a:cubicBezTo>
                    <a:pt x="291" y="1362"/>
                    <a:pt x="263" y="1399"/>
                    <a:pt x="263" y="1442"/>
                  </a:cubicBezTo>
                  <a:cubicBezTo>
                    <a:pt x="263" y="1914"/>
                    <a:pt x="263" y="1914"/>
                    <a:pt x="263" y="1914"/>
                  </a:cubicBezTo>
                  <a:cubicBezTo>
                    <a:pt x="222" y="1871"/>
                    <a:pt x="222" y="1871"/>
                    <a:pt x="222" y="1871"/>
                  </a:cubicBezTo>
                  <a:cubicBezTo>
                    <a:pt x="181" y="1829"/>
                    <a:pt x="158" y="1773"/>
                    <a:pt x="158" y="1715"/>
                  </a:cubicBezTo>
                  <a:cubicBezTo>
                    <a:pt x="158" y="1291"/>
                    <a:pt x="158" y="1291"/>
                    <a:pt x="158" y="1291"/>
                  </a:cubicBezTo>
                  <a:cubicBezTo>
                    <a:pt x="158" y="1207"/>
                    <a:pt x="229" y="1134"/>
                    <a:pt x="329" y="1115"/>
                  </a:cubicBezTo>
                  <a:cubicBezTo>
                    <a:pt x="469" y="1087"/>
                    <a:pt x="469" y="1087"/>
                    <a:pt x="469" y="1087"/>
                  </a:cubicBezTo>
                  <a:cubicBezTo>
                    <a:pt x="487" y="1084"/>
                    <a:pt x="503" y="1078"/>
                    <a:pt x="518" y="1071"/>
                  </a:cubicBezTo>
                  <a:cubicBezTo>
                    <a:pt x="536" y="1084"/>
                    <a:pt x="555" y="1096"/>
                    <a:pt x="576" y="1106"/>
                  </a:cubicBezTo>
                  <a:cubicBezTo>
                    <a:pt x="580" y="1109"/>
                    <a:pt x="585" y="1110"/>
                    <a:pt x="589" y="1110"/>
                  </a:cubicBezTo>
                  <a:cubicBezTo>
                    <a:pt x="600" y="1110"/>
                    <a:pt x="611" y="1103"/>
                    <a:pt x="616" y="1093"/>
                  </a:cubicBezTo>
                  <a:cubicBezTo>
                    <a:pt x="624" y="1078"/>
                    <a:pt x="617" y="1059"/>
                    <a:pt x="602" y="1052"/>
                  </a:cubicBezTo>
                  <a:cubicBezTo>
                    <a:pt x="590" y="1046"/>
                    <a:pt x="579" y="1039"/>
                    <a:pt x="567" y="1032"/>
                  </a:cubicBezTo>
                  <a:cubicBezTo>
                    <a:pt x="588" y="1007"/>
                    <a:pt x="600" y="977"/>
                    <a:pt x="600" y="945"/>
                  </a:cubicBezTo>
                  <a:cubicBezTo>
                    <a:pt x="600" y="929"/>
                    <a:pt x="600" y="929"/>
                    <a:pt x="600" y="929"/>
                  </a:cubicBezTo>
                  <a:cubicBezTo>
                    <a:pt x="637" y="944"/>
                    <a:pt x="678" y="953"/>
                    <a:pt x="721" y="953"/>
                  </a:cubicBezTo>
                  <a:cubicBezTo>
                    <a:pt x="768" y="953"/>
                    <a:pt x="812" y="942"/>
                    <a:pt x="852" y="924"/>
                  </a:cubicBezTo>
                  <a:cubicBezTo>
                    <a:pt x="852" y="945"/>
                    <a:pt x="852" y="945"/>
                    <a:pt x="852" y="945"/>
                  </a:cubicBezTo>
                  <a:cubicBezTo>
                    <a:pt x="852" y="977"/>
                    <a:pt x="864" y="1007"/>
                    <a:pt x="885" y="1032"/>
                  </a:cubicBezTo>
                  <a:cubicBezTo>
                    <a:pt x="838" y="1063"/>
                    <a:pt x="783" y="1081"/>
                    <a:pt x="726" y="1081"/>
                  </a:cubicBezTo>
                  <a:cubicBezTo>
                    <a:pt x="715" y="1081"/>
                    <a:pt x="703" y="1080"/>
                    <a:pt x="692" y="1079"/>
                  </a:cubicBezTo>
                  <a:cubicBezTo>
                    <a:pt x="675" y="1077"/>
                    <a:pt x="660" y="1088"/>
                    <a:pt x="658" y="1105"/>
                  </a:cubicBezTo>
                  <a:cubicBezTo>
                    <a:pt x="656" y="1122"/>
                    <a:pt x="668" y="1137"/>
                    <a:pt x="684" y="1139"/>
                  </a:cubicBezTo>
                  <a:cubicBezTo>
                    <a:pt x="698" y="1140"/>
                    <a:pt x="712" y="1141"/>
                    <a:pt x="726" y="1141"/>
                  </a:cubicBezTo>
                  <a:cubicBezTo>
                    <a:pt x="802" y="1141"/>
                    <a:pt x="875" y="1116"/>
                    <a:pt x="935" y="1071"/>
                  </a:cubicBezTo>
                  <a:cubicBezTo>
                    <a:pt x="950" y="1078"/>
                    <a:pt x="966" y="1084"/>
                    <a:pt x="984" y="1087"/>
                  </a:cubicBezTo>
                  <a:cubicBezTo>
                    <a:pt x="1123" y="1115"/>
                    <a:pt x="1123" y="1115"/>
                    <a:pt x="1123" y="1115"/>
                  </a:cubicBezTo>
                  <a:cubicBezTo>
                    <a:pt x="1143" y="1119"/>
                    <a:pt x="1162" y="1125"/>
                    <a:pt x="1179" y="1132"/>
                  </a:cubicBezTo>
                  <a:cubicBezTo>
                    <a:pt x="1180" y="1133"/>
                    <a:pt x="1182" y="1134"/>
                    <a:pt x="1183" y="1134"/>
                  </a:cubicBezTo>
                  <a:cubicBezTo>
                    <a:pt x="1251" y="1166"/>
                    <a:pt x="1294" y="1225"/>
                    <a:pt x="1294" y="1291"/>
                  </a:cubicBezTo>
                  <a:cubicBezTo>
                    <a:pt x="1294" y="1703"/>
                    <a:pt x="1294" y="1703"/>
                    <a:pt x="1294" y="1703"/>
                  </a:cubicBezTo>
                  <a:close/>
                  <a:moveTo>
                    <a:pt x="1242" y="1097"/>
                  </a:moveTo>
                  <a:cubicBezTo>
                    <a:pt x="1401" y="920"/>
                    <a:pt x="1401" y="920"/>
                    <a:pt x="1401" y="920"/>
                  </a:cubicBezTo>
                  <a:cubicBezTo>
                    <a:pt x="1410" y="957"/>
                    <a:pt x="1411" y="995"/>
                    <a:pt x="1405" y="1032"/>
                  </a:cubicBezTo>
                  <a:cubicBezTo>
                    <a:pt x="1395" y="1090"/>
                    <a:pt x="1367" y="1144"/>
                    <a:pt x="1327" y="1186"/>
                  </a:cubicBezTo>
                  <a:cubicBezTo>
                    <a:pt x="1307" y="1151"/>
                    <a:pt x="1278" y="1121"/>
                    <a:pt x="1242" y="1097"/>
                  </a:cubicBezTo>
                  <a:close/>
                  <a:moveTo>
                    <a:pt x="1591" y="774"/>
                  </a:moveTo>
                  <a:cubicBezTo>
                    <a:pt x="1615" y="839"/>
                    <a:pt x="1615" y="839"/>
                    <a:pt x="1615" y="839"/>
                  </a:cubicBezTo>
                  <a:cubicBezTo>
                    <a:pt x="1546" y="871"/>
                    <a:pt x="1546" y="871"/>
                    <a:pt x="1546" y="871"/>
                  </a:cubicBezTo>
                  <a:cubicBezTo>
                    <a:pt x="1533" y="877"/>
                    <a:pt x="1526" y="891"/>
                    <a:pt x="1529" y="904"/>
                  </a:cubicBezTo>
                  <a:cubicBezTo>
                    <a:pt x="1534" y="931"/>
                    <a:pt x="1537" y="959"/>
                    <a:pt x="1536" y="987"/>
                  </a:cubicBezTo>
                  <a:cubicBezTo>
                    <a:pt x="1536" y="1000"/>
                    <a:pt x="1546" y="1013"/>
                    <a:pt x="1559" y="1016"/>
                  </a:cubicBezTo>
                  <a:cubicBezTo>
                    <a:pt x="1633" y="1035"/>
                    <a:pt x="1633" y="1035"/>
                    <a:pt x="1633" y="1035"/>
                  </a:cubicBezTo>
                  <a:cubicBezTo>
                    <a:pt x="1621" y="1103"/>
                    <a:pt x="1621" y="1103"/>
                    <a:pt x="1621" y="1103"/>
                  </a:cubicBezTo>
                  <a:cubicBezTo>
                    <a:pt x="1545" y="1097"/>
                    <a:pt x="1545" y="1097"/>
                    <a:pt x="1545" y="1097"/>
                  </a:cubicBezTo>
                  <a:cubicBezTo>
                    <a:pt x="1532" y="1096"/>
                    <a:pt x="1519" y="1105"/>
                    <a:pt x="1514" y="1118"/>
                  </a:cubicBezTo>
                  <a:cubicBezTo>
                    <a:pt x="1504" y="1149"/>
                    <a:pt x="1490" y="1178"/>
                    <a:pt x="1473" y="1206"/>
                  </a:cubicBezTo>
                  <a:cubicBezTo>
                    <a:pt x="1465" y="1218"/>
                    <a:pt x="1467" y="1233"/>
                    <a:pt x="1477" y="1243"/>
                  </a:cubicBezTo>
                  <a:cubicBezTo>
                    <a:pt x="1529" y="1298"/>
                    <a:pt x="1529" y="1298"/>
                    <a:pt x="1529" y="1298"/>
                  </a:cubicBezTo>
                  <a:cubicBezTo>
                    <a:pt x="1484" y="1350"/>
                    <a:pt x="1484" y="1350"/>
                    <a:pt x="1484" y="1350"/>
                  </a:cubicBezTo>
                  <a:cubicBezTo>
                    <a:pt x="1422" y="1305"/>
                    <a:pt x="1422" y="1305"/>
                    <a:pt x="1422" y="1305"/>
                  </a:cubicBezTo>
                  <a:cubicBezTo>
                    <a:pt x="1411" y="1297"/>
                    <a:pt x="1396" y="1297"/>
                    <a:pt x="1385" y="1306"/>
                  </a:cubicBezTo>
                  <a:cubicBezTo>
                    <a:pt x="1376" y="1314"/>
                    <a:pt x="1365" y="1322"/>
                    <a:pt x="1355" y="1329"/>
                  </a:cubicBezTo>
                  <a:cubicBezTo>
                    <a:pt x="1355" y="1291"/>
                    <a:pt x="1355" y="1291"/>
                    <a:pt x="1355" y="1291"/>
                  </a:cubicBezTo>
                  <a:cubicBezTo>
                    <a:pt x="1355" y="1276"/>
                    <a:pt x="1353" y="1261"/>
                    <a:pt x="1350" y="1247"/>
                  </a:cubicBezTo>
                  <a:cubicBezTo>
                    <a:pt x="1410" y="1194"/>
                    <a:pt x="1451" y="1122"/>
                    <a:pt x="1464" y="1042"/>
                  </a:cubicBezTo>
                  <a:cubicBezTo>
                    <a:pt x="1474" y="983"/>
                    <a:pt x="1469" y="923"/>
                    <a:pt x="1449" y="867"/>
                  </a:cubicBezTo>
                  <a:cubicBezTo>
                    <a:pt x="1515" y="794"/>
                    <a:pt x="1515" y="794"/>
                    <a:pt x="1515" y="794"/>
                  </a:cubicBezTo>
                  <a:cubicBezTo>
                    <a:pt x="1516" y="794"/>
                    <a:pt x="1517" y="794"/>
                    <a:pt x="1518" y="794"/>
                  </a:cubicBezTo>
                  <a:lnTo>
                    <a:pt x="1591" y="774"/>
                  </a:lnTo>
                  <a:close/>
                  <a:moveTo>
                    <a:pt x="1890" y="543"/>
                  </a:moveTo>
                  <a:cubicBezTo>
                    <a:pt x="1825" y="608"/>
                    <a:pt x="1727" y="628"/>
                    <a:pt x="1641" y="594"/>
                  </a:cubicBezTo>
                  <a:cubicBezTo>
                    <a:pt x="1629" y="589"/>
                    <a:pt x="1616" y="592"/>
                    <a:pt x="1607" y="602"/>
                  </a:cubicBezTo>
                  <a:cubicBezTo>
                    <a:pt x="1393" y="839"/>
                    <a:pt x="1393" y="839"/>
                    <a:pt x="1393" y="839"/>
                  </a:cubicBezTo>
                  <a:cubicBezTo>
                    <a:pt x="1392" y="840"/>
                    <a:pt x="1391" y="841"/>
                    <a:pt x="1390" y="842"/>
                  </a:cubicBezTo>
                  <a:cubicBezTo>
                    <a:pt x="1185" y="1070"/>
                    <a:pt x="1185" y="1070"/>
                    <a:pt x="1185" y="1070"/>
                  </a:cubicBezTo>
                  <a:cubicBezTo>
                    <a:pt x="1169" y="1064"/>
                    <a:pt x="1153" y="1059"/>
                    <a:pt x="1135" y="1055"/>
                  </a:cubicBezTo>
                  <a:cubicBezTo>
                    <a:pt x="995" y="1028"/>
                    <a:pt x="995" y="1028"/>
                    <a:pt x="995" y="1028"/>
                  </a:cubicBezTo>
                  <a:cubicBezTo>
                    <a:pt x="978" y="1025"/>
                    <a:pt x="963" y="1018"/>
                    <a:pt x="951" y="1010"/>
                  </a:cubicBezTo>
                  <a:cubicBezTo>
                    <a:pt x="950" y="1009"/>
                    <a:pt x="949" y="1008"/>
                    <a:pt x="948" y="1008"/>
                  </a:cubicBezTo>
                  <a:cubicBezTo>
                    <a:pt x="946" y="1007"/>
                    <a:pt x="945" y="1005"/>
                    <a:pt x="943" y="1004"/>
                  </a:cubicBezTo>
                  <a:cubicBezTo>
                    <a:pt x="1502" y="493"/>
                    <a:pt x="1502" y="493"/>
                    <a:pt x="1502" y="493"/>
                  </a:cubicBezTo>
                  <a:cubicBezTo>
                    <a:pt x="1511" y="485"/>
                    <a:pt x="1515" y="472"/>
                    <a:pt x="1510" y="460"/>
                  </a:cubicBezTo>
                  <a:cubicBezTo>
                    <a:pt x="1479" y="375"/>
                    <a:pt x="1500" y="280"/>
                    <a:pt x="1563" y="216"/>
                  </a:cubicBezTo>
                  <a:cubicBezTo>
                    <a:pt x="1616" y="163"/>
                    <a:pt x="1690" y="140"/>
                    <a:pt x="1762" y="151"/>
                  </a:cubicBezTo>
                  <a:cubicBezTo>
                    <a:pt x="1656" y="257"/>
                    <a:pt x="1656" y="257"/>
                    <a:pt x="1656" y="257"/>
                  </a:cubicBezTo>
                  <a:cubicBezTo>
                    <a:pt x="1643" y="270"/>
                    <a:pt x="1635" y="288"/>
                    <a:pt x="1635" y="307"/>
                  </a:cubicBezTo>
                  <a:cubicBezTo>
                    <a:pt x="1635" y="326"/>
                    <a:pt x="1643" y="344"/>
                    <a:pt x="1656" y="357"/>
                  </a:cubicBezTo>
                  <a:cubicBezTo>
                    <a:pt x="1749" y="450"/>
                    <a:pt x="1749" y="450"/>
                    <a:pt x="1749" y="450"/>
                  </a:cubicBezTo>
                  <a:cubicBezTo>
                    <a:pt x="1777" y="477"/>
                    <a:pt x="1821" y="477"/>
                    <a:pt x="1849" y="450"/>
                  </a:cubicBezTo>
                  <a:cubicBezTo>
                    <a:pt x="1955" y="344"/>
                    <a:pt x="1955" y="344"/>
                    <a:pt x="1955" y="344"/>
                  </a:cubicBezTo>
                  <a:cubicBezTo>
                    <a:pt x="1966" y="416"/>
                    <a:pt x="1943" y="490"/>
                    <a:pt x="1890" y="543"/>
                  </a:cubicBezTo>
                  <a:close/>
                </a:path>
              </a:pathLst>
            </a:custGeom>
            <a:solidFill>
              <a:srgbClr val="DAF0F2"/>
            </a:solid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t/>
              </a:r>
              <a:endParaRPr sz="1800">
                <a:solidFill>
                  <a:schemeClr val="dk1"/>
                </a:solidFill>
                <a:latin typeface="Poppins"/>
                <a:ea typeface="Poppins"/>
                <a:cs typeface="Poppins"/>
                <a:sym typeface="Poppins"/>
              </a:endParaRPr>
            </a:p>
          </p:txBody>
        </p:sp>
        <p:sp>
          <p:nvSpPr>
            <p:cNvPr id="1015" name="Google Shape;1015;p34"/>
            <p:cNvSpPr/>
            <p:nvPr/>
          </p:nvSpPr>
          <p:spPr>
            <a:xfrm>
              <a:off x="1112" y="2145"/>
              <a:ext cx="183" cy="83"/>
            </a:xfrm>
            <a:custGeom>
              <a:rect b="b" l="l" r="r" t="t"/>
              <a:pathLst>
                <a:path extrusionOk="0" h="92" w="202">
                  <a:moveTo>
                    <a:pt x="101" y="92"/>
                  </a:moveTo>
                  <a:cubicBezTo>
                    <a:pt x="135" y="92"/>
                    <a:pt x="167" y="78"/>
                    <a:pt x="191" y="55"/>
                  </a:cubicBezTo>
                  <a:cubicBezTo>
                    <a:pt x="202" y="43"/>
                    <a:pt x="202" y="24"/>
                    <a:pt x="191" y="12"/>
                  </a:cubicBezTo>
                  <a:cubicBezTo>
                    <a:pt x="179" y="0"/>
                    <a:pt x="160" y="0"/>
                    <a:pt x="148" y="12"/>
                  </a:cubicBezTo>
                  <a:cubicBezTo>
                    <a:pt x="135" y="24"/>
                    <a:pt x="119" y="31"/>
                    <a:pt x="101" y="31"/>
                  </a:cubicBezTo>
                  <a:cubicBezTo>
                    <a:pt x="83" y="31"/>
                    <a:pt x="67" y="24"/>
                    <a:pt x="54" y="12"/>
                  </a:cubicBezTo>
                  <a:cubicBezTo>
                    <a:pt x="43" y="0"/>
                    <a:pt x="23" y="0"/>
                    <a:pt x="12" y="12"/>
                  </a:cubicBezTo>
                  <a:cubicBezTo>
                    <a:pt x="0" y="24"/>
                    <a:pt x="0" y="43"/>
                    <a:pt x="12" y="55"/>
                  </a:cubicBezTo>
                  <a:cubicBezTo>
                    <a:pt x="35" y="78"/>
                    <a:pt x="67" y="92"/>
                    <a:pt x="101" y="92"/>
                  </a:cubicBezTo>
                  <a:close/>
                </a:path>
              </a:pathLst>
            </a:custGeom>
            <a:solidFill>
              <a:srgbClr val="DAF0F2"/>
            </a:solid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t/>
              </a:r>
              <a:endParaRPr sz="1800">
                <a:solidFill>
                  <a:schemeClr val="dk1"/>
                </a:solidFill>
                <a:latin typeface="Poppins"/>
                <a:ea typeface="Poppins"/>
                <a:cs typeface="Poppins"/>
                <a:sym typeface="Poppins"/>
              </a:endParaRPr>
            </a:p>
          </p:txBody>
        </p:sp>
        <p:sp>
          <p:nvSpPr>
            <p:cNvPr id="1016" name="Google Shape;1016;p34"/>
            <p:cNvSpPr/>
            <p:nvPr/>
          </p:nvSpPr>
          <p:spPr>
            <a:xfrm>
              <a:off x="1075" y="1979"/>
              <a:ext cx="57" cy="56"/>
            </a:xfrm>
            <a:prstGeom prst="ellipse">
              <a:avLst/>
            </a:prstGeom>
            <a:solidFill>
              <a:srgbClr val="DAF0F2"/>
            </a:solid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t/>
              </a:r>
              <a:endParaRPr sz="1800">
                <a:solidFill>
                  <a:schemeClr val="dk1"/>
                </a:solidFill>
                <a:latin typeface="Poppins"/>
                <a:ea typeface="Poppins"/>
                <a:cs typeface="Poppins"/>
                <a:sym typeface="Poppins"/>
              </a:endParaRPr>
            </a:p>
          </p:txBody>
        </p:sp>
        <p:sp>
          <p:nvSpPr>
            <p:cNvPr id="1017" name="Google Shape;1017;p34"/>
            <p:cNvSpPr/>
            <p:nvPr/>
          </p:nvSpPr>
          <p:spPr>
            <a:xfrm>
              <a:off x="1269" y="1979"/>
              <a:ext cx="56" cy="56"/>
            </a:xfrm>
            <a:prstGeom prst="ellipse">
              <a:avLst/>
            </a:prstGeom>
            <a:solidFill>
              <a:srgbClr val="DAF0F2"/>
            </a:solid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t/>
              </a:r>
              <a:endParaRPr sz="1800">
                <a:solidFill>
                  <a:schemeClr val="dk1"/>
                </a:solidFill>
                <a:latin typeface="Poppins"/>
                <a:ea typeface="Poppins"/>
                <a:cs typeface="Poppins"/>
                <a:sym typeface="Poppins"/>
              </a:endParaRPr>
            </a:p>
          </p:txBody>
        </p:sp>
        <p:sp>
          <p:nvSpPr>
            <p:cNvPr id="1018" name="Google Shape;1018;p34"/>
            <p:cNvSpPr/>
            <p:nvPr/>
          </p:nvSpPr>
          <p:spPr>
            <a:xfrm>
              <a:off x="1116" y="2980"/>
              <a:ext cx="188" cy="187"/>
            </a:xfrm>
            <a:custGeom>
              <a:rect b="b" l="l" r="r" t="t"/>
              <a:pathLst>
                <a:path extrusionOk="0" h="207" w="207">
                  <a:moveTo>
                    <a:pt x="103" y="0"/>
                  </a:moveTo>
                  <a:cubicBezTo>
                    <a:pt x="46" y="0"/>
                    <a:pt x="0" y="46"/>
                    <a:pt x="0" y="103"/>
                  </a:cubicBezTo>
                  <a:cubicBezTo>
                    <a:pt x="0" y="161"/>
                    <a:pt x="46" y="207"/>
                    <a:pt x="103" y="207"/>
                  </a:cubicBezTo>
                  <a:cubicBezTo>
                    <a:pt x="161" y="207"/>
                    <a:pt x="207" y="161"/>
                    <a:pt x="207" y="103"/>
                  </a:cubicBezTo>
                  <a:cubicBezTo>
                    <a:pt x="207" y="46"/>
                    <a:pt x="161" y="0"/>
                    <a:pt x="103" y="0"/>
                  </a:cubicBezTo>
                  <a:close/>
                  <a:moveTo>
                    <a:pt x="103" y="147"/>
                  </a:moveTo>
                  <a:cubicBezTo>
                    <a:pt x="79" y="147"/>
                    <a:pt x="60" y="127"/>
                    <a:pt x="60" y="103"/>
                  </a:cubicBezTo>
                  <a:cubicBezTo>
                    <a:pt x="60" y="79"/>
                    <a:pt x="79" y="60"/>
                    <a:pt x="103" y="60"/>
                  </a:cubicBezTo>
                  <a:cubicBezTo>
                    <a:pt x="127" y="60"/>
                    <a:pt x="147" y="79"/>
                    <a:pt x="147" y="103"/>
                  </a:cubicBezTo>
                  <a:cubicBezTo>
                    <a:pt x="147" y="127"/>
                    <a:pt x="127" y="147"/>
                    <a:pt x="103" y="147"/>
                  </a:cubicBezTo>
                  <a:close/>
                </a:path>
              </a:pathLst>
            </a:custGeom>
            <a:solidFill>
              <a:srgbClr val="DAF0F2"/>
            </a:solid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t/>
              </a:r>
              <a:endParaRPr sz="1800">
                <a:solidFill>
                  <a:schemeClr val="dk1"/>
                </a:solidFill>
                <a:latin typeface="Poppins"/>
                <a:ea typeface="Poppins"/>
                <a:cs typeface="Poppins"/>
                <a:sym typeface="Poppins"/>
              </a:endParaRPr>
            </a:p>
          </p:txBody>
        </p:sp>
      </p:grpSp>
      <p:sp>
        <p:nvSpPr>
          <p:cNvPr id="1019" name="Google Shape;1019;p34"/>
          <p:cNvSpPr txBox="1"/>
          <p:nvPr/>
        </p:nvSpPr>
        <p:spPr>
          <a:xfrm>
            <a:off x="5653048" y="4648737"/>
            <a:ext cx="2419426" cy="307777"/>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lang="en-US" sz="1400">
                <a:solidFill>
                  <a:srgbClr val="DAF0F2"/>
                </a:solidFill>
                <a:latin typeface="Poppins"/>
                <a:ea typeface="Poppins"/>
                <a:cs typeface="Poppins"/>
                <a:sym typeface="Poppins"/>
              </a:rPr>
              <a:t>Engine Technology</a:t>
            </a:r>
            <a:endParaRPr b="1" sz="1400">
              <a:solidFill>
                <a:srgbClr val="DAF0F2"/>
              </a:solidFill>
              <a:latin typeface="Poppins"/>
              <a:ea typeface="Poppins"/>
              <a:cs typeface="Poppins"/>
              <a:sym typeface="Poppins"/>
            </a:endParaRPr>
          </a:p>
        </p:txBody>
      </p:sp>
      <p:sp>
        <p:nvSpPr>
          <p:cNvPr id="1020" name="Google Shape;1020;p34"/>
          <p:cNvSpPr txBox="1"/>
          <p:nvPr/>
        </p:nvSpPr>
        <p:spPr>
          <a:xfrm>
            <a:off x="9352907" y="1234032"/>
            <a:ext cx="2125360" cy="318747"/>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lang="en-US" sz="1400">
                <a:solidFill>
                  <a:srgbClr val="DAF0F2"/>
                </a:solidFill>
                <a:latin typeface="Poppins"/>
                <a:ea typeface="Poppins"/>
                <a:cs typeface="Poppins"/>
                <a:sym typeface="Poppins"/>
              </a:rPr>
              <a:t>Brake Technology</a:t>
            </a:r>
            <a:endParaRPr b="1" sz="1400">
              <a:solidFill>
                <a:srgbClr val="DAF0F2"/>
              </a:solidFill>
              <a:latin typeface="Poppins"/>
              <a:ea typeface="Poppins"/>
              <a:cs typeface="Poppins"/>
              <a:sym typeface="Poppins"/>
            </a:endParaRPr>
          </a:p>
        </p:txBody>
      </p:sp>
      <p:grpSp>
        <p:nvGrpSpPr>
          <p:cNvPr id="1021" name="Google Shape;1021;p34"/>
          <p:cNvGrpSpPr/>
          <p:nvPr/>
        </p:nvGrpSpPr>
        <p:grpSpPr>
          <a:xfrm>
            <a:off x="10142445" y="461598"/>
            <a:ext cx="546285" cy="564349"/>
            <a:chOff x="2621" y="3364"/>
            <a:chExt cx="1206" cy="1203"/>
          </a:xfrm>
        </p:grpSpPr>
        <p:sp>
          <p:nvSpPr>
            <p:cNvPr id="1022" name="Google Shape;1022;p34"/>
            <p:cNvSpPr/>
            <p:nvPr/>
          </p:nvSpPr>
          <p:spPr>
            <a:xfrm>
              <a:off x="3045" y="3853"/>
              <a:ext cx="292" cy="291"/>
            </a:xfrm>
            <a:custGeom>
              <a:rect b="b" l="l" r="r" t="t"/>
              <a:pathLst>
                <a:path extrusionOk="0" h="497" w="497">
                  <a:moveTo>
                    <a:pt x="249" y="0"/>
                  </a:moveTo>
                  <a:cubicBezTo>
                    <a:pt x="112" y="0"/>
                    <a:pt x="0" y="111"/>
                    <a:pt x="0" y="248"/>
                  </a:cubicBezTo>
                  <a:cubicBezTo>
                    <a:pt x="0" y="385"/>
                    <a:pt x="112" y="497"/>
                    <a:pt x="249" y="497"/>
                  </a:cubicBezTo>
                  <a:cubicBezTo>
                    <a:pt x="385" y="497"/>
                    <a:pt x="497" y="385"/>
                    <a:pt x="497" y="248"/>
                  </a:cubicBezTo>
                  <a:cubicBezTo>
                    <a:pt x="497" y="111"/>
                    <a:pt x="385" y="0"/>
                    <a:pt x="249" y="0"/>
                  </a:cubicBezTo>
                  <a:close/>
                  <a:moveTo>
                    <a:pt x="249" y="416"/>
                  </a:moveTo>
                  <a:cubicBezTo>
                    <a:pt x="156" y="416"/>
                    <a:pt x="80" y="341"/>
                    <a:pt x="80" y="248"/>
                  </a:cubicBezTo>
                  <a:cubicBezTo>
                    <a:pt x="80" y="155"/>
                    <a:pt x="156" y="80"/>
                    <a:pt x="249" y="80"/>
                  </a:cubicBezTo>
                  <a:cubicBezTo>
                    <a:pt x="341" y="80"/>
                    <a:pt x="417" y="155"/>
                    <a:pt x="417" y="248"/>
                  </a:cubicBezTo>
                  <a:cubicBezTo>
                    <a:pt x="417" y="341"/>
                    <a:pt x="341" y="416"/>
                    <a:pt x="249" y="416"/>
                  </a:cubicBezTo>
                  <a:close/>
                </a:path>
              </a:pathLst>
            </a:custGeom>
            <a:solidFill>
              <a:srgbClr val="DAF0F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023" name="Google Shape;1023;p34"/>
            <p:cNvSpPr/>
            <p:nvPr/>
          </p:nvSpPr>
          <p:spPr>
            <a:xfrm>
              <a:off x="2866" y="3975"/>
              <a:ext cx="47" cy="48"/>
            </a:xfrm>
            <a:custGeom>
              <a:rect b="b" l="l" r="r" t="t"/>
              <a:pathLst>
                <a:path extrusionOk="0" h="82" w="80">
                  <a:moveTo>
                    <a:pt x="40" y="0"/>
                  </a:moveTo>
                  <a:cubicBezTo>
                    <a:pt x="18" y="0"/>
                    <a:pt x="0" y="18"/>
                    <a:pt x="0" y="40"/>
                  </a:cubicBezTo>
                  <a:cubicBezTo>
                    <a:pt x="0" y="42"/>
                    <a:pt x="0" y="42"/>
                    <a:pt x="0" y="42"/>
                  </a:cubicBezTo>
                  <a:cubicBezTo>
                    <a:pt x="0" y="64"/>
                    <a:pt x="18" y="82"/>
                    <a:pt x="40" y="82"/>
                  </a:cubicBezTo>
                  <a:cubicBezTo>
                    <a:pt x="62" y="82"/>
                    <a:pt x="80" y="64"/>
                    <a:pt x="80" y="42"/>
                  </a:cubicBezTo>
                  <a:cubicBezTo>
                    <a:pt x="80" y="40"/>
                    <a:pt x="80" y="40"/>
                    <a:pt x="80" y="40"/>
                  </a:cubicBezTo>
                  <a:cubicBezTo>
                    <a:pt x="80" y="18"/>
                    <a:pt x="62" y="0"/>
                    <a:pt x="40" y="0"/>
                  </a:cubicBezTo>
                  <a:close/>
                </a:path>
              </a:pathLst>
            </a:custGeom>
            <a:solidFill>
              <a:srgbClr val="DAF0F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024" name="Google Shape;1024;p34"/>
            <p:cNvSpPr/>
            <p:nvPr/>
          </p:nvSpPr>
          <p:spPr>
            <a:xfrm>
              <a:off x="2882" y="3670"/>
              <a:ext cx="252" cy="248"/>
            </a:xfrm>
            <a:custGeom>
              <a:rect b="b" l="l" r="r" t="t"/>
              <a:pathLst>
                <a:path extrusionOk="0" h="424" w="429">
                  <a:moveTo>
                    <a:pt x="423" y="56"/>
                  </a:moveTo>
                  <a:cubicBezTo>
                    <a:pt x="417" y="35"/>
                    <a:pt x="395" y="23"/>
                    <a:pt x="374" y="29"/>
                  </a:cubicBezTo>
                  <a:cubicBezTo>
                    <a:pt x="349" y="36"/>
                    <a:pt x="326" y="44"/>
                    <a:pt x="303" y="54"/>
                  </a:cubicBezTo>
                  <a:cubicBezTo>
                    <a:pt x="304" y="51"/>
                    <a:pt x="304" y="48"/>
                    <a:pt x="304" y="44"/>
                  </a:cubicBezTo>
                  <a:cubicBezTo>
                    <a:pt x="305" y="40"/>
                    <a:pt x="305" y="40"/>
                    <a:pt x="305" y="40"/>
                  </a:cubicBezTo>
                  <a:cubicBezTo>
                    <a:pt x="305" y="18"/>
                    <a:pt x="287" y="0"/>
                    <a:pt x="265" y="0"/>
                  </a:cubicBezTo>
                  <a:cubicBezTo>
                    <a:pt x="265" y="0"/>
                    <a:pt x="265" y="0"/>
                    <a:pt x="264" y="0"/>
                  </a:cubicBezTo>
                  <a:cubicBezTo>
                    <a:pt x="243" y="0"/>
                    <a:pt x="225" y="17"/>
                    <a:pt x="224" y="39"/>
                  </a:cubicBezTo>
                  <a:cubicBezTo>
                    <a:pt x="224" y="43"/>
                    <a:pt x="224" y="43"/>
                    <a:pt x="224" y="43"/>
                  </a:cubicBezTo>
                  <a:cubicBezTo>
                    <a:pt x="224" y="60"/>
                    <a:pt x="235" y="75"/>
                    <a:pt x="251" y="81"/>
                  </a:cubicBezTo>
                  <a:cubicBezTo>
                    <a:pt x="139" y="145"/>
                    <a:pt x="52" y="247"/>
                    <a:pt x="7" y="370"/>
                  </a:cubicBezTo>
                  <a:cubicBezTo>
                    <a:pt x="0" y="391"/>
                    <a:pt x="10" y="414"/>
                    <a:pt x="31" y="422"/>
                  </a:cubicBezTo>
                  <a:cubicBezTo>
                    <a:pt x="36" y="423"/>
                    <a:pt x="40" y="424"/>
                    <a:pt x="45" y="424"/>
                  </a:cubicBezTo>
                  <a:cubicBezTo>
                    <a:pt x="61" y="424"/>
                    <a:pt x="76" y="414"/>
                    <a:pt x="82" y="398"/>
                  </a:cubicBezTo>
                  <a:cubicBezTo>
                    <a:pt x="134" y="256"/>
                    <a:pt x="251" y="147"/>
                    <a:pt x="396" y="106"/>
                  </a:cubicBezTo>
                  <a:cubicBezTo>
                    <a:pt x="417" y="100"/>
                    <a:pt x="429" y="77"/>
                    <a:pt x="423" y="56"/>
                  </a:cubicBezTo>
                  <a:close/>
                </a:path>
              </a:pathLst>
            </a:custGeom>
            <a:solidFill>
              <a:srgbClr val="DAF0F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025" name="Google Shape;1025;p34"/>
            <p:cNvSpPr/>
            <p:nvPr/>
          </p:nvSpPr>
          <p:spPr>
            <a:xfrm>
              <a:off x="2621" y="3364"/>
              <a:ext cx="1206" cy="1203"/>
            </a:xfrm>
            <a:custGeom>
              <a:rect b="b" l="l" r="r" t="t"/>
              <a:pathLst>
                <a:path extrusionOk="0" h="2050" w="2051">
                  <a:moveTo>
                    <a:pt x="2047" y="982"/>
                  </a:moveTo>
                  <a:cubicBezTo>
                    <a:pt x="2031" y="795"/>
                    <a:pt x="1964" y="614"/>
                    <a:pt x="1856" y="460"/>
                  </a:cubicBezTo>
                  <a:cubicBezTo>
                    <a:pt x="1844" y="442"/>
                    <a:pt x="1819" y="438"/>
                    <a:pt x="1801" y="450"/>
                  </a:cubicBezTo>
                  <a:cubicBezTo>
                    <a:pt x="1782" y="463"/>
                    <a:pt x="1778" y="488"/>
                    <a:pt x="1791" y="506"/>
                  </a:cubicBezTo>
                  <a:cubicBezTo>
                    <a:pt x="1891" y="649"/>
                    <a:pt x="1952" y="816"/>
                    <a:pt x="1968" y="989"/>
                  </a:cubicBezTo>
                  <a:cubicBezTo>
                    <a:pt x="1969" y="1003"/>
                    <a:pt x="1965" y="1015"/>
                    <a:pt x="1956" y="1025"/>
                  </a:cubicBezTo>
                  <a:cubicBezTo>
                    <a:pt x="1947" y="1035"/>
                    <a:pt x="1935" y="1040"/>
                    <a:pt x="1922" y="1040"/>
                  </a:cubicBezTo>
                  <a:cubicBezTo>
                    <a:pt x="1499" y="1040"/>
                    <a:pt x="1499" y="1040"/>
                    <a:pt x="1499" y="1040"/>
                  </a:cubicBezTo>
                  <a:cubicBezTo>
                    <a:pt x="1476" y="1040"/>
                    <a:pt x="1457" y="1024"/>
                    <a:pt x="1453" y="1002"/>
                  </a:cubicBezTo>
                  <a:cubicBezTo>
                    <a:pt x="1419" y="793"/>
                    <a:pt x="1256" y="631"/>
                    <a:pt x="1048" y="597"/>
                  </a:cubicBezTo>
                  <a:cubicBezTo>
                    <a:pt x="1026" y="594"/>
                    <a:pt x="1010" y="574"/>
                    <a:pt x="1010" y="552"/>
                  </a:cubicBezTo>
                  <a:cubicBezTo>
                    <a:pt x="1010" y="129"/>
                    <a:pt x="1010" y="129"/>
                    <a:pt x="1010" y="129"/>
                  </a:cubicBezTo>
                  <a:cubicBezTo>
                    <a:pt x="1010" y="116"/>
                    <a:pt x="1015" y="103"/>
                    <a:pt x="1025" y="95"/>
                  </a:cubicBezTo>
                  <a:cubicBezTo>
                    <a:pt x="1034" y="86"/>
                    <a:pt x="1047" y="81"/>
                    <a:pt x="1060" y="83"/>
                  </a:cubicBezTo>
                  <a:cubicBezTo>
                    <a:pt x="1241" y="99"/>
                    <a:pt x="1415" y="164"/>
                    <a:pt x="1562" y="272"/>
                  </a:cubicBezTo>
                  <a:cubicBezTo>
                    <a:pt x="1579" y="285"/>
                    <a:pt x="1604" y="281"/>
                    <a:pt x="1618" y="263"/>
                  </a:cubicBezTo>
                  <a:cubicBezTo>
                    <a:pt x="1631" y="246"/>
                    <a:pt x="1627" y="220"/>
                    <a:pt x="1609" y="207"/>
                  </a:cubicBezTo>
                  <a:cubicBezTo>
                    <a:pt x="1450" y="91"/>
                    <a:pt x="1263" y="20"/>
                    <a:pt x="1067" y="3"/>
                  </a:cubicBezTo>
                  <a:cubicBezTo>
                    <a:pt x="1032" y="0"/>
                    <a:pt x="997" y="12"/>
                    <a:pt x="971" y="36"/>
                  </a:cubicBezTo>
                  <a:cubicBezTo>
                    <a:pt x="949" y="55"/>
                    <a:pt x="935" y="82"/>
                    <a:pt x="931" y="111"/>
                  </a:cubicBezTo>
                  <a:cubicBezTo>
                    <a:pt x="686" y="121"/>
                    <a:pt x="458" y="221"/>
                    <a:pt x="284" y="395"/>
                  </a:cubicBezTo>
                  <a:cubicBezTo>
                    <a:pt x="101" y="578"/>
                    <a:pt x="0" y="821"/>
                    <a:pt x="0" y="1080"/>
                  </a:cubicBezTo>
                  <a:cubicBezTo>
                    <a:pt x="0" y="1339"/>
                    <a:pt x="101" y="1583"/>
                    <a:pt x="284" y="1766"/>
                  </a:cubicBezTo>
                  <a:cubicBezTo>
                    <a:pt x="467" y="1949"/>
                    <a:pt x="711" y="2050"/>
                    <a:pt x="970" y="2050"/>
                  </a:cubicBezTo>
                  <a:cubicBezTo>
                    <a:pt x="1411" y="2050"/>
                    <a:pt x="1797" y="1751"/>
                    <a:pt x="1908" y="1324"/>
                  </a:cubicBezTo>
                  <a:cubicBezTo>
                    <a:pt x="1914" y="1303"/>
                    <a:pt x="1901" y="1281"/>
                    <a:pt x="1879" y="1275"/>
                  </a:cubicBezTo>
                  <a:cubicBezTo>
                    <a:pt x="1858" y="1270"/>
                    <a:pt x="1836" y="1283"/>
                    <a:pt x="1831" y="1304"/>
                  </a:cubicBezTo>
                  <a:cubicBezTo>
                    <a:pt x="1820" y="1346"/>
                    <a:pt x="1806" y="1386"/>
                    <a:pt x="1790" y="1425"/>
                  </a:cubicBezTo>
                  <a:cubicBezTo>
                    <a:pt x="1783" y="1410"/>
                    <a:pt x="1768" y="1401"/>
                    <a:pt x="1751" y="1402"/>
                  </a:cubicBezTo>
                  <a:cubicBezTo>
                    <a:pt x="1729" y="1404"/>
                    <a:pt x="1712" y="1423"/>
                    <a:pt x="1714" y="1445"/>
                  </a:cubicBezTo>
                  <a:cubicBezTo>
                    <a:pt x="1714" y="1449"/>
                    <a:pt x="1714" y="1449"/>
                    <a:pt x="1714" y="1449"/>
                  </a:cubicBezTo>
                  <a:cubicBezTo>
                    <a:pt x="1716" y="1470"/>
                    <a:pt x="1733" y="1486"/>
                    <a:pt x="1754" y="1486"/>
                  </a:cubicBezTo>
                  <a:cubicBezTo>
                    <a:pt x="1755" y="1486"/>
                    <a:pt x="1756" y="1486"/>
                    <a:pt x="1757" y="1486"/>
                  </a:cubicBezTo>
                  <a:cubicBezTo>
                    <a:pt x="1758" y="1486"/>
                    <a:pt x="1760" y="1486"/>
                    <a:pt x="1762" y="1485"/>
                  </a:cubicBezTo>
                  <a:cubicBezTo>
                    <a:pt x="1612" y="1778"/>
                    <a:pt x="1309" y="1970"/>
                    <a:pt x="970" y="1970"/>
                  </a:cubicBezTo>
                  <a:cubicBezTo>
                    <a:pt x="681" y="1970"/>
                    <a:pt x="425" y="1832"/>
                    <a:pt x="262" y="1618"/>
                  </a:cubicBezTo>
                  <a:cubicBezTo>
                    <a:pt x="263" y="1618"/>
                    <a:pt x="263" y="1618"/>
                    <a:pt x="264" y="1618"/>
                  </a:cubicBezTo>
                  <a:cubicBezTo>
                    <a:pt x="279" y="1618"/>
                    <a:pt x="293" y="1610"/>
                    <a:pt x="300" y="1596"/>
                  </a:cubicBezTo>
                  <a:cubicBezTo>
                    <a:pt x="310" y="1576"/>
                    <a:pt x="301" y="1552"/>
                    <a:pt x="281" y="1542"/>
                  </a:cubicBezTo>
                  <a:cubicBezTo>
                    <a:pt x="278" y="1541"/>
                    <a:pt x="278" y="1541"/>
                    <a:pt x="278" y="1541"/>
                  </a:cubicBezTo>
                  <a:cubicBezTo>
                    <a:pt x="258" y="1531"/>
                    <a:pt x="234" y="1539"/>
                    <a:pt x="224" y="1559"/>
                  </a:cubicBezTo>
                  <a:cubicBezTo>
                    <a:pt x="224" y="1560"/>
                    <a:pt x="223" y="1561"/>
                    <a:pt x="223" y="1563"/>
                  </a:cubicBezTo>
                  <a:cubicBezTo>
                    <a:pt x="133" y="1424"/>
                    <a:pt x="80" y="1258"/>
                    <a:pt x="80" y="1080"/>
                  </a:cubicBezTo>
                  <a:cubicBezTo>
                    <a:pt x="80" y="603"/>
                    <a:pt x="458" y="213"/>
                    <a:pt x="930" y="192"/>
                  </a:cubicBezTo>
                  <a:cubicBezTo>
                    <a:pt x="930" y="552"/>
                    <a:pt x="930" y="552"/>
                    <a:pt x="930" y="552"/>
                  </a:cubicBezTo>
                  <a:cubicBezTo>
                    <a:pt x="930" y="614"/>
                    <a:pt x="974" y="666"/>
                    <a:pt x="1035" y="676"/>
                  </a:cubicBezTo>
                  <a:cubicBezTo>
                    <a:pt x="1210" y="704"/>
                    <a:pt x="1346" y="840"/>
                    <a:pt x="1374" y="1014"/>
                  </a:cubicBezTo>
                  <a:cubicBezTo>
                    <a:pt x="1381" y="1056"/>
                    <a:pt x="1406" y="1089"/>
                    <a:pt x="1442" y="1107"/>
                  </a:cubicBezTo>
                  <a:cubicBezTo>
                    <a:pt x="1428" y="1355"/>
                    <a:pt x="1221" y="1553"/>
                    <a:pt x="970" y="1553"/>
                  </a:cubicBezTo>
                  <a:cubicBezTo>
                    <a:pt x="775" y="1553"/>
                    <a:pt x="602" y="1436"/>
                    <a:pt x="530" y="1255"/>
                  </a:cubicBezTo>
                  <a:cubicBezTo>
                    <a:pt x="522" y="1235"/>
                    <a:pt x="499" y="1225"/>
                    <a:pt x="478" y="1233"/>
                  </a:cubicBezTo>
                  <a:cubicBezTo>
                    <a:pt x="458" y="1241"/>
                    <a:pt x="448" y="1264"/>
                    <a:pt x="456" y="1285"/>
                  </a:cubicBezTo>
                  <a:cubicBezTo>
                    <a:pt x="496" y="1386"/>
                    <a:pt x="566" y="1473"/>
                    <a:pt x="656" y="1535"/>
                  </a:cubicBezTo>
                  <a:cubicBezTo>
                    <a:pt x="748" y="1599"/>
                    <a:pt x="857" y="1633"/>
                    <a:pt x="970" y="1633"/>
                  </a:cubicBezTo>
                  <a:cubicBezTo>
                    <a:pt x="1261" y="1633"/>
                    <a:pt x="1500" y="1406"/>
                    <a:pt x="1521" y="1120"/>
                  </a:cubicBezTo>
                  <a:cubicBezTo>
                    <a:pt x="1592" y="1120"/>
                    <a:pt x="1592" y="1120"/>
                    <a:pt x="1592" y="1120"/>
                  </a:cubicBezTo>
                  <a:cubicBezTo>
                    <a:pt x="1587" y="1122"/>
                    <a:pt x="1583" y="1126"/>
                    <a:pt x="1579" y="1130"/>
                  </a:cubicBezTo>
                  <a:cubicBezTo>
                    <a:pt x="1565" y="1146"/>
                    <a:pt x="1567" y="1172"/>
                    <a:pt x="1583" y="1186"/>
                  </a:cubicBezTo>
                  <a:cubicBezTo>
                    <a:pt x="1584" y="1187"/>
                    <a:pt x="1585" y="1188"/>
                    <a:pt x="1586" y="1189"/>
                  </a:cubicBezTo>
                  <a:cubicBezTo>
                    <a:pt x="1594" y="1195"/>
                    <a:pt x="1603" y="1199"/>
                    <a:pt x="1613" y="1199"/>
                  </a:cubicBezTo>
                  <a:cubicBezTo>
                    <a:pt x="1624" y="1199"/>
                    <a:pt x="1635" y="1194"/>
                    <a:pt x="1643" y="1185"/>
                  </a:cubicBezTo>
                  <a:cubicBezTo>
                    <a:pt x="1657" y="1169"/>
                    <a:pt x="1656" y="1143"/>
                    <a:pt x="1639" y="1129"/>
                  </a:cubicBezTo>
                  <a:cubicBezTo>
                    <a:pt x="1638" y="1128"/>
                    <a:pt x="1637" y="1127"/>
                    <a:pt x="1636" y="1126"/>
                  </a:cubicBezTo>
                  <a:cubicBezTo>
                    <a:pt x="1633" y="1123"/>
                    <a:pt x="1631" y="1122"/>
                    <a:pt x="1628" y="1120"/>
                  </a:cubicBezTo>
                  <a:cubicBezTo>
                    <a:pt x="1922" y="1120"/>
                    <a:pt x="1922" y="1120"/>
                    <a:pt x="1922" y="1120"/>
                  </a:cubicBezTo>
                  <a:cubicBezTo>
                    <a:pt x="1957" y="1120"/>
                    <a:pt x="1991" y="1105"/>
                    <a:pt x="2015" y="1079"/>
                  </a:cubicBezTo>
                  <a:cubicBezTo>
                    <a:pt x="2039" y="1053"/>
                    <a:pt x="2051" y="1018"/>
                    <a:pt x="2047" y="982"/>
                  </a:cubicBezTo>
                  <a:close/>
                </a:path>
              </a:pathLst>
            </a:custGeom>
            <a:solidFill>
              <a:srgbClr val="DAF0F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026" name="Google Shape;1026;p34"/>
            <p:cNvSpPr/>
            <p:nvPr/>
          </p:nvSpPr>
          <p:spPr>
            <a:xfrm>
              <a:off x="3607" y="3549"/>
              <a:ext cx="53" cy="50"/>
            </a:xfrm>
            <a:custGeom>
              <a:rect b="b" l="l" r="r" t="t"/>
              <a:pathLst>
                <a:path extrusionOk="0" h="85" w="90">
                  <a:moveTo>
                    <a:pt x="74" y="17"/>
                  </a:moveTo>
                  <a:cubicBezTo>
                    <a:pt x="73" y="16"/>
                    <a:pt x="73" y="16"/>
                    <a:pt x="73" y="16"/>
                  </a:cubicBezTo>
                  <a:cubicBezTo>
                    <a:pt x="58" y="0"/>
                    <a:pt x="33" y="0"/>
                    <a:pt x="17" y="15"/>
                  </a:cubicBezTo>
                  <a:cubicBezTo>
                    <a:pt x="1" y="31"/>
                    <a:pt x="0" y="56"/>
                    <a:pt x="16" y="72"/>
                  </a:cubicBezTo>
                  <a:cubicBezTo>
                    <a:pt x="17" y="73"/>
                    <a:pt x="17" y="73"/>
                    <a:pt x="17" y="73"/>
                  </a:cubicBezTo>
                  <a:cubicBezTo>
                    <a:pt x="24" y="81"/>
                    <a:pt x="35" y="85"/>
                    <a:pt x="45" y="85"/>
                  </a:cubicBezTo>
                  <a:cubicBezTo>
                    <a:pt x="55" y="85"/>
                    <a:pt x="65" y="81"/>
                    <a:pt x="73" y="74"/>
                  </a:cubicBezTo>
                  <a:cubicBezTo>
                    <a:pt x="89" y="59"/>
                    <a:pt x="90" y="33"/>
                    <a:pt x="74" y="17"/>
                  </a:cubicBezTo>
                  <a:close/>
                </a:path>
              </a:pathLst>
            </a:custGeom>
            <a:solidFill>
              <a:srgbClr val="DAF0F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027" name="Google Shape;1027;p34"/>
            <p:cNvSpPr/>
            <p:nvPr/>
          </p:nvSpPr>
          <p:spPr>
            <a:xfrm>
              <a:off x="3250" y="3484"/>
              <a:ext cx="234" cy="220"/>
            </a:xfrm>
            <a:custGeom>
              <a:rect b="b" l="l" r="r" t="t"/>
              <a:pathLst>
                <a:path extrusionOk="0" h="374" w="398">
                  <a:moveTo>
                    <a:pt x="259" y="19"/>
                  </a:moveTo>
                  <a:cubicBezTo>
                    <a:pt x="214" y="0"/>
                    <a:pt x="164" y="0"/>
                    <a:pt x="118" y="19"/>
                  </a:cubicBezTo>
                  <a:cubicBezTo>
                    <a:pt x="73" y="38"/>
                    <a:pt x="37" y="73"/>
                    <a:pt x="18" y="119"/>
                  </a:cubicBezTo>
                  <a:cubicBezTo>
                    <a:pt x="0" y="164"/>
                    <a:pt x="0" y="214"/>
                    <a:pt x="18" y="260"/>
                  </a:cubicBezTo>
                  <a:cubicBezTo>
                    <a:pt x="37" y="305"/>
                    <a:pt x="73" y="341"/>
                    <a:pt x="118" y="360"/>
                  </a:cubicBezTo>
                  <a:cubicBezTo>
                    <a:pt x="141" y="369"/>
                    <a:pt x="165" y="374"/>
                    <a:pt x="189" y="374"/>
                  </a:cubicBezTo>
                  <a:cubicBezTo>
                    <a:pt x="213" y="374"/>
                    <a:pt x="236" y="369"/>
                    <a:pt x="259" y="360"/>
                  </a:cubicBezTo>
                  <a:cubicBezTo>
                    <a:pt x="305" y="341"/>
                    <a:pt x="340" y="305"/>
                    <a:pt x="359" y="260"/>
                  </a:cubicBezTo>
                  <a:cubicBezTo>
                    <a:pt x="398" y="166"/>
                    <a:pt x="353" y="58"/>
                    <a:pt x="259" y="19"/>
                  </a:cubicBezTo>
                  <a:close/>
                  <a:moveTo>
                    <a:pt x="285" y="229"/>
                  </a:moveTo>
                  <a:cubicBezTo>
                    <a:pt x="274" y="255"/>
                    <a:pt x="254" y="275"/>
                    <a:pt x="229" y="285"/>
                  </a:cubicBezTo>
                  <a:cubicBezTo>
                    <a:pt x="203" y="296"/>
                    <a:pt x="175" y="296"/>
                    <a:pt x="149" y="285"/>
                  </a:cubicBezTo>
                  <a:cubicBezTo>
                    <a:pt x="123" y="275"/>
                    <a:pt x="103" y="255"/>
                    <a:pt x="92" y="229"/>
                  </a:cubicBezTo>
                  <a:cubicBezTo>
                    <a:pt x="82" y="203"/>
                    <a:pt x="82" y="175"/>
                    <a:pt x="92" y="149"/>
                  </a:cubicBezTo>
                  <a:cubicBezTo>
                    <a:pt x="103" y="124"/>
                    <a:pt x="123" y="104"/>
                    <a:pt x="149" y="93"/>
                  </a:cubicBezTo>
                  <a:cubicBezTo>
                    <a:pt x="162" y="88"/>
                    <a:pt x="175" y="85"/>
                    <a:pt x="189" y="85"/>
                  </a:cubicBezTo>
                  <a:cubicBezTo>
                    <a:pt x="202" y="85"/>
                    <a:pt x="216" y="88"/>
                    <a:pt x="229" y="93"/>
                  </a:cubicBezTo>
                  <a:cubicBezTo>
                    <a:pt x="282" y="115"/>
                    <a:pt x="307" y="176"/>
                    <a:pt x="285" y="229"/>
                  </a:cubicBezTo>
                  <a:close/>
                </a:path>
              </a:pathLst>
            </a:custGeom>
            <a:solidFill>
              <a:srgbClr val="DAF0F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028" name="Google Shape;1028;p34"/>
            <p:cNvSpPr/>
            <p:nvPr/>
          </p:nvSpPr>
          <p:spPr>
            <a:xfrm>
              <a:off x="3473" y="3724"/>
              <a:ext cx="234" cy="218"/>
            </a:xfrm>
            <a:custGeom>
              <a:rect b="b" l="l" r="r" t="t"/>
              <a:pathLst>
                <a:path extrusionOk="0" h="373" w="398">
                  <a:moveTo>
                    <a:pt x="379" y="118"/>
                  </a:moveTo>
                  <a:cubicBezTo>
                    <a:pt x="361" y="73"/>
                    <a:pt x="325" y="37"/>
                    <a:pt x="280" y="18"/>
                  </a:cubicBezTo>
                  <a:cubicBezTo>
                    <a:pt x="234" y="0"/>
                    <a:pt x="184" y="0"/>
                    <a:pt x="139" y="18"/>
                  </a:cubicBezTo>
                  <a:cubicBezTo>
                    <a:pt x="45" y="57"/>
                    <a:pt x="0" y="165"/>
                    <a:pt x="39" y="259"/>
                  </a:cubicBezTo>
                  <a:cubicBezTo>
                    <a:pt x="68" y="330"/>
                    <a:pt x="137" y="373"/>
                    <a:pt x="209" y="373"/>
                  </a:cubicBezTo>
                  <a:cubicBezTo>
                    <a:pt x="233" y="373"/>
                    <a:pt x="257" y="368"/>
                    <a:pt x="280" y="359"/>
                  </a:cubicBezTo>
                  <a:cubicBezTo>
                    <a:pt x="325" y="340"/>
                    <a:pt x="361" y="305"/>
                    <a:pt x="379" y="259"/>
                  </a:cubicBezTo>
                  <a:cubicBezTo>
                    <a:pt x="398" y="214"/>
                    <a:pt x="398" y="164"/>
                    <a:pt x="379" y="118"/>
                  </a:cubicBezTo>
                  <a:close/>
                  <a:moveTo>
                    <a:pt x="305" y="229"/>
                  </a:moveTo>
                  <a:cubicBezTo>
                    <a:pt x="295" y="254"/>
                    <a:pt x="275" y="274"/>
                    <a:pt x="249" y="285"/>
                  </a:cubicBezTo>
                  <a:cubicBezTo>
                    <a:pt x="249" y="285"/>
                    <a:pt x="249" y="285"/>
                    <a:pt x="249" y="285"/>
                  </a:cubicBezTo>
                  <a:cubicBezTo>
                    <a:pt x="196" y="307"/>
                    <a:pt x="135" y="282"/>
                    <a:pt x="113" y="229"/>
                  </a:cubicBezTo>
                  <a:cubicBezTo>
                    <a:pt x="91" y="176"/>
                    <a:pt x="116" y="114"/>
                    <a:pt x="169" y="93"/>
                  </a:cubicBezTo>
                  <a:cubicBezTo>
                    <a:pt x="182" y="87"/>
                    <a:pt x="196" y="85"/>
                    <a:pt x="209" y="85"/>
                  </a:cubicBezTo>
                  <a:cubicBezTo>
                    <a:pt x="223" y="85"/>
                    <a:pt x="236" y="87"/>
                    <a:pt x="249" y="93"/>
                  </a:cubicBezTo>
                  <a:cubicBezTo>
                    <a:pt x="275" y="103"/>
                    <a:pt x="295" y="123"/>
                    <a:pt x="305" y="149"/>
                  </a:cubicBezTo>
                  <a:cubicBezTo>
                    <a:pt x="316" y="175"/>
                    <a:pt x="316" y="203"/>
                    <a:pt x="305" y="229"/>
                  </a:cubicBezTo>
                  <a:close/>
                </a:path>
              </a:pathLst>
            </a:custGeom>
            <a:solidFill>
              <a:srgbClr val="DAF0F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029" name="Google Shape;1029;p34"/>
            <p:cNvSpPr/>
            <p:nvPr/>
          </p:nvSpPr>
          <p:spPr>
            <a:xfrm>
              <a:off x="3380" y="3972"/>
              <a:ext cx="52" cy="50"/>
            </a:xfrm>
            <a:custGeom>
              <a:rect b="b" l="l" r="r" t="t"/>
              <a:pathLst>
                <a:path extrusionOk="0" h="85" w="88">
                  <a:moveTo>
                    <a:pt x="72" y="16"/>
                  </a:moveTo>
                  <a:cubicBezTo>
                    <a:pt x="57" y="0"/>
                    <a:pt x="31" y="0"/>
                    <a:pt x="16" y="16"/>
                  </a:cubicBezTo>
                  <a:cubicBezTo>
                    <a:pt x="15" y="17"/>
                    <a:pt x="15" y="17"/>
                    <a:pt x="15" y="17"/>
                  </a:cubicBezTo>
                  <a:cubicBezTo>
                    <a:pt x="0" y="32"/>
                    <a:pt x="0" y="58"/>
                    <a:pt x="15" y="73"/>
                  </a:cubicBezTo>
                  <a:cubicBezTo>
                    <a:pt x="23" y="81"/>
                    <a:pt x="33" y="85"/>
                    <a:pt x="44" y="85"/>
                  </a:cubicBezTo>
                  <a:cubicBezTo>
                    <a:pt x="54" y="85"/>
                    <a:pt x="64" y="81"/>
                    <a:pt x="72" y="73"/>
                  </a:cubicBezTo>
                  <a:cubicBezTo>
                    <a:pt x="72" y="73"/>
                    <a:pt x="72" y="73"/>
                    <a:pt x="72" y="73"/>
                  </a:cubicBezTo>
                  <a:cubicBezTo>
                    <a:pt x="88" y="57"/>
                    <a:pt x="88" y="32"/>
                    <a:pt x="72" y="16"/>
                  </a:cubicBezTo>
                  <a:close/>
                </a:path>
              </a:pathLst>
            </a:custGeom>
            <a:solidFill>
              <a:srgbClr val="DAF0F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030" name="Google Shape;1030;p34"/>
            <p:cNvSpPr/>
            <p:nvPr/>
          </p:nvSpPr>
          <p:spPr>
            <a:xfrm>
              <a:off x="3166" y="4186"/>
              <a:ext cx="51" cy="50"/>
            </a:xfrm>
            <a:custGeom>
              <a:rect b="b" l="l" r="r" t="t"/>
              <a:pathLst>
                <a:path extrusionOk="0" h="84" w="88">
                  <a:moveTo>
                    <a:pt x="73" y="16"/>
                  </a:moveTo>
                  <a:cubicBezTo>
                    <a:pt x="72" y="15"/>
                    <a:pt x="72" y="15"/>
                    <a:pt x="72" y="15"/>
                  </a:cubicBezTo>
                  <a:cubicBezTo>
                    <a:pt x="57" y="0"/>
                    <a:pt x="31" y="0"/>
                    <a:pt x="16" y="15"/>
                  </a:cubicBezTo>
                  <a:cubicBezTo>
                    <a:pt x="0" y="31"/>
                    <a:pt x="0" y="56"/>
                    <a:pt x="16" y="72"/>
                  </a:cubicBezTo>
                  <a:cubicBezTo>
                    <a:pt x="16" y="72"/>
                    <a:pt x="16" y="72"/>
                    <a:pt x="16" y="72"/>
                  </a:cubicBezTo>
                  <a:cubicBezTo>
                    <a:pt x="24" y="80"/>
                    <a:pt x="34" y="84"/>
                    <a:pt x="44" y="84"/>
                  </a:cubicBezTo>
                  <a:cubicBezTo>
                    <a:pt x="55" y="84"/>
                    <a:pt x="65" y="80"/>
                    <a:pt x="73" y="72"/>
                  </a:cubicBezTo>
                  <a:cubicBezTo>
                    <a:pt x="88" y="57"/>
                    <a:pt x="88" y="31"/>
                    <a:pt x="73" y="16"/>
                  </a:cubicBezTo>
                  <a:close/>
                </a:path>
              </a:pathLst>
            </a:custGeom>
            <a:solidFill>
              <a:srgbClr val="DAF0F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031" name="Google Shape;1031;p34"/>
            <p:cNvSpPr/>
            <p:nvPr/>
          </p:nvSpPr>
          <p:spPr>
            <a:xfrm>
              <a:off x="2951" y="3972"/>
              <a:ext cx="52" cy="50"/>
            </a:xfrm>
            <a:custGeom>
              <a:rect b="b" l="l" r="r" t="t"/>
              <a:pathLst>
                <a:path extrusionOk="0" h="84" w="88">
                  <a:moveTo>
                    <a:pt x="73" y="16"/>
                  </a:moveTo>
                  <a:cubicBezTo>
                    <a:pt x="57" y="0"/>
                    <a:pt x="32" y="0"/>
                    <a:pt x="16" y="15"/>
                  </a:cubicBezTo>
                  <a:cubicBezTo>
                    <a:pt x="16" y="16"/>
                    <a:pt x="16" y="16"/>
                    <a:pt x="16" y="16"/>
                  </a:cubicBezTo>
                  <a:cubicBezTo>
                    <a:pt x="0" y="32"/>
                    <a:pt x="0" y="57"/>
                    <a:pt x="15" y="73"/>
                  </a:cubicBezTo>
                  <a:cubicBezTo>
                    <a:pt x="23" y="81"/>
                    <a:pt x="33" y="84"/>
                    <a:pt x="44" y="84"/>
                  </a:cubicBezTo>
                  <a:cubicBezTo>
                    <a:pt x="54" y="84"/>
                    <a:pt x="64" y="81"/>
                    <a:pt x="72" y="73"/>
                  </a:cubicBezTo>
                  <a:cubicBezTo>
                    <a:pt x="73" y="72"/>
                    <a:pt x="73" y="72"/>
                    <a:pt x="73" y="72"/>
                  </a:cubicBezTo>
                  <a:cubicBezTo>
                    <a:pt x="88" y="57"/>
                    <a:pt x="88" y="31"/>
                    <a:pt x="73" y="16"/>
                  </a:cubicBezTo>
                  <a:close/>
                </a:path>
              </a:pathLst>
            </a:custGeom>
            <a:solidFill>
              <a:srgbClr val="DAF0F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032" name="Google Shape;1032;p34"/>
            <p:cNvSpPr/>
            <p:nvPr/>
          </p:nvSpPr>
          <p:spPr>
            <a:xfrm>
              <a:off x="3165" y="3758"/>
              <a:ext cx="52" cy="49"/>
            </a:xfrm>
            <a:custGeom>
              <a:rect b="b" l="l" r="r" t="t"/>
              <a:pathLst>
                <a:path extrusionOk="0" h="84" w="89">
                  <a:moveTo>
                    <a:pt x="73" y="16"/>
                  </a:moveTo>
                  <a:cubicBezTo>
                    <a:pt x="73" y="16"/>
                    <a:pt x="73" y="16"/>
                    <a:pt x="73" y="16"/>
                  </a:cubicBezTo>
                  <a:cubicBezTo>
                    <a:pt x="57" y="0"/>
                    <a:pt x="32" y="0"/>
                    <a:pt x="16" y="15"/>
                  </a:cubicBezTo>
                  <a:cubicBezTo>
                    <a:pt x="1" y="31"/>
                    <a:pt x="0" y="56"/>
                    <a:pt x="16" y="72"/>
                  </a:cubicBezTo>
                  <a:cubicBezTo>
                    <a:pt x="16" y="72"/>
                    <a:pt x="16" y="72"/>
                    <a:pt x="16" y="72"/>
                  </a:cubicBezTo>
                  <a:cubicBezTo>
                    <a:pt x="24" y="80"/>
                    <a:pt x="35" y="84"/>
                    <a:pt x="45" y="84"/>
                  </a:cubicBezTo>
                  <a:cubicBezTo>
                    <a:pt x="55" y="84"/>
                    <a:pt x="65" y="80"/>
                    <a:pt x="73" y="73"/>
                  </a:cubicBezTo>
                  <a:cubicBezTo>
                    <a:pt x="89" y="57"/>
                    <a:pt x="89" y="32"/>
                    <a:pt x="73" y="16"/>
                  </a:cubicBezTo>
                  <a:close/>
                </a:path>
              </a:pathLst>
            </a:custGeom>
            <a:solidFill>
              <a:srgbClr val="DAF0F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033" name="Google Shape;1033;p34"/>
            <p:cNvSpPr/>
            <p:nvPr/>
          </p:nvSpPr>
          <p:spPr>
            <a:xfrm>
              <a:off x="3320" y="4125"/>
              <a:ext cx="47" cy="48"/>
            </a:xfrm>
            <a:custGeom>
              <a:rect b="b" l="l" r="r" t="t"/>
              <a:pathLst>
                <a:path extrusionOk="0" h="81" w="81">
                  <a:moveTo>
                    <a:pt x="41" y="1"/>
                  </a:moveTo>
                  <a:cubicBezTo>
                    <a:pt x="40" y="1"/>
                    <a:pt x="40" y="1"/>
                    <a:pt x="40" y="1"/>
                  </a:cubicBezTo>
                  <a:cubicBezTo>
                    <a:pt x="18" y="0"/>
                    <a:pt x="0" y="18"/>
                    <a:pt x="0" y="41"/>
                  </a:cubicBezTo>
                  <a:cubicBezTo>
                    <a:pt x="0" y="63"/>
                    <a:pt x="17" y="81"/>
                    <a:pt x="40" y="81"/>
                  </a:cubicBezTo>
                  <a:cubicBezTo>
                    <a:pt x="40" y="81"/>
                    <a:pt x="40" y="81"/>
                    <a:pt x="40" y="81"/>
                  </a:cubicBezTo>
                  <a:cubicBezTo>
                    <a:pt x="40" y="81"/>
                    <a:pt x="40" y="81"/>
                    <a:pt x="41" y="81"/>
                  </a:cubicBezTo>
                  <a:cubicBezTo>
                    <a:pt x="63" y="81"/>
                    <a:pt x="80" y="63"/>
                    <a:pt x="81" y="41"/>
                  </a:cubicBezTo>
                  <a:cubicBezTo>
                    <a:pt x="81" y="19"/>
                    <a:pt x="63" y="1"/>
                    <a:pt x="41" y="1"/>
                  </a:cubicBezTo>
                  <a:close/>
                </a:path>
              </a:pathLst>
            </a:custGeom>
            <a:solidFill>
              <a:srgbClr val="DAF0F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034" name="Google Shape;1034;p34"/>
            <p:cNvSpPr/>
            <p:nvPr/>
          </p:nvSpPr>
          <p:spPr>
            <a:xfrm>
              <a:off x="3016" y="4126"/>
              <a:ext cx="47" cy="47"/>
            </a:xfrm>
            <a:custGeom>
              <a:rect b="b" l="l" r="r" t="t"/>
              <a:pathLst>
                <a:path extrusionOk="0" h="81" w="80">
                  <a:moveTo>
                    <a:pt x="40" y="0"/>
                  </a:moveTo>
                  <a:cubicBezTo>
                    <a:pt x="18" y="0"/>
                    <a:pt x="0" y="18"/>
                    <a:pt x="0" y="40"/>
                  </a:cubicBezTo>
                  <a:cubicBezTo>
                    <a:pt x="0" y="40"/>
                    <a:pt x="0" y="40"/>
                    <a:pt x="0" y="40"/>
                  </a:cubicBezTo>
                  <a:cubicBezTo>
                    <a:pt x="0" y="63"/>
                    <a:pt x="18" y="81"/>
                    <a:pt x="40" y="81"/>
                  </a:cubicBezTo>
                  <a:cubicBezTo>
                    <a:pt x="62" y="81"/>
                    <a:pt x="80" y="63"/>
                    <a:pt x="80" y="40"/>
                  </a:cubicBezTo>
                  <a:cubicBezTo>
                    <a:pt x="80" y="40"/>
                    <a:pt x="80" y="40"/>
                    <a:pt x="80" y="40"/>
                  </a:cubicBezTo>
                  <a:cubicBezTo>
                    <a:pt x="80" y="18"/>
                    <a:pt x="62" y="0"/>
                    <a:pt x="40" y="0"/>
                  </a:cubicBezTo>
                  <a:close/>
                </a:path>
              </a:pathLst>
            </a:custGeom>
            <a:solidFill>
              <a:srgbClr val="DAF0F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035" name="Google Shape;1035;p34"/>
            <p:cNvSpPr/>
            <p:nvPr/>
          </p:nvSpPr>
          <p:spPr>
            <a:xfrm>
              <a:off x="3016" y="3823"/>
              <a:ext cx="47" cy="47"/>
            </a:xfrm>
            <a:custGeom>
              <a:rect b="b" l="l" r="r" t="t"/>
              <a:pathLst>
                <a:path extrusionOk="0" h="80" w="81">
                  <a:moveTo>
                    <a:pt x="41" y="0"/>
                  </a:moveTo>
                  <a:cubicBezTo>
                    <a:pt x="41" y="0"/>
                    <a:pt x="41" y="0"/>
                    <a:pt x="41" y="0"/>
                  </a:cubicBezTo>
                  <a:cubicBezTo>
                    <a:pt x="41" y="0"/>
                    <a:pt x="40" y="0"/>
                    <a:pt x="40" y="0"/>
                  </a:cubicBezTo>
                  <a:cubicBezTo>
                    <a:pt x="18" y="0"/>
                    <a:pt x="0" y="18"/>
                    <a:pt x="0" y="40"/>
                  </a:cubicBezTo>
                  <a:cubicBezTo>
                    <a:pt x="0" y="62"/>
                    <a:pt x="18" y="80"/>
                    <a:pt x="40" y="80"/>
                  </a:cubicBezTo>
                  <a:cubicBezTo>
                    <a:pt x="41" y="80"/>
                    <a:pt x="41" y="80"/>
                    <a:pt x="41" y="80"/>
                  </a:cubicBezTo>
                  <a:cubicBezTo>
                    <a:pt x="41" y="80"/>
                    <a:pt x="41" y="80"/>
                    <a:pt x="41" y="80"/>
                  </a:cubicBezTo>
                  <a:cubicBezTo>
                    <a:pt x="63" y="80"/>
                    <a:pt x="81" y="62"/>
                    <a:pt x="81" y="40"/>
                  </a:cubicBezTo>
                  <a:cubicBezTo>
                    <a:pt x="81" y="18"/>
                    <a:pt x="63" y="0"/>
                    <a:pt x="41" y="0"/>
                  </a:cubicBezTo>
                  <a:close/>
                </a:path>
              </a:pathLst>
            </a:custGeom>
            <a:solidFill>
              <a:srgbClr val="DAF0F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036" name="Google Shape;1036;p34"/>
            <p:cNvSpPr/>
            <p:nvPr/>
          </p:nvSpPr>
          <p:spPr>
            <a:xfrm>
              <a:off x="3320" y="3823"/>
              <a:ext cx="47" cy="47"/>
            </a:xfrm>
            <a:custGeom>
              <a:rect b="b" l="l" r="r" t="t"/>
              <a:pathLst>
                <a:path extrusionOk="0" h="81" w="80">
                  <a:moveTo>
                    <a:pt x="40" y="0"/>
                  </a:moveTo>
                  <a:cubicBezTo>
                    <a:pt x="18" y="0"/>
                    <a:pt x="0" y="18"/>
                    <a:pt x="0" y="40"/>
                  </a:cubicBezTo>
                  <a:cubicBezTo>
                    <a:pt x="0" y="41"/>
                    <a:pt x="0" y="41"/>
                    <a:pt x="0" y="41"/>
                  </a:cubicBezTo>
                  <a:cubicBezTo>
                    <a:pt x="0" y="63"/>
                    <a:pt x="18" y="81"/>
                    <a:pt x="40" y="81"/>
                  </a:cubicBezTo>
                  <a:cubicBezTo>
                    <a:pt x="62" y="81"/>
                    <a:pt x="80" y="63"/>
                    <a:pt x="80" y="41"/>
                  </a:cubicBezTo>
                  <a:cubicBezTo>
                    <a:pt x="80" y="40"/>
                    <a:pt x="80" y="40"/>
                    <a:pt x="80" y="40"/>
                  </a:cubicBezTo>
                  <a:cubicBezTo>
                    <a:pt x="80" y="18"/>
                    <a:pt x="62" y="0"/>
                    <a:pt x="40" y="0"/>
                  </a:cubicBezTo>
                  <a:close/>
                </a:path>
              </a:pathLst>
            </a:custGeom>
            <a:solidFill>
              <a:srgbClr val="DAF0F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037" name="Google Shape;1037;p34"/>
            <p:cNvSpPr/>
            <p:nvPr/>
          </p:nvSpPr>
          <p:spPr>
            <a:xfrm>
              <a:off x="3600" y="4091"/>
              <a:ext cx="54" cy="53"/>
            </a:xfrm>
            <a:custGeom>
              <a:rect b="b" l="l" r="r" t="t"/>
              <a:pathLst>
                <a:path extrusionOk="0" h="90" w="93">
                  <a:moveTo>
                    <a:pt x="83" y="32"/>
                  </a:moveTo>
                  <a:cubicBezTo>
                    <a:pt x="82" y="28"/>
                    <a:pt x="82" y="28"/>
                    <a:pt x="82" y="28"/>
                  </a:cubicBezTo>
                  <a:cubicBezTo>
                    <a:pt x="72" y="8"/>
                    <a:pt x="48" y="0"/>
                    <a:pt x="28" y="10"/>
                  </a:cubicBezTo>
                  <a:cubicBezTo>
                    <a:pt x="8" y="20"/>
                    <a:pt x="0" y="44"/>
                    <a:pt x="10" y="64"/>
                  </a:cubicBezTo>
                  <a:cubicBezTo>
                    <a:pt x="12" y="67"/>
                    <a:pt x="12" y="67"/>
                    <a:pt x="12" y="67"/>
                  </a:cubicBezTo>
                  <a:cubicBezTo>
                    <a:pt x="19" y="81"/>
                    <a:pt x="33" y="90"/>
                    <a:pt x="48" y="90"/>
                  </a:cubicBezTo>
                  <a:cubicBezTo>
                    <a:pt x="54" y="90"/>
                    <a:pt x="60" y="88"/>
                    <a:pt x="65" y="85"/>
                  </a:cubicBezTo>
                  <a:cubicBezTo>
                    <a:pt x="85" y="76"/>
                    <a:pt x="93" y="52"/>
                    <a:pt x="83" y="32"/>
                  </a:cubicBezTo>
                  <a:close/>
                </a:path>
              </a:pathLst>
            </a:custGeom>
            <a:solidFill>
              <a:srgbClr val="DAF0F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038" name="Google Shape;1038;p34"/>
            <p:cNvSpPr/>
            <p:nvPr/>
          </p:nvSpPr>
          <p:spPr>
            <a:xfrm>
              <a:off x="3084" y="3495"/>
              <a:ext cx="54" cy="51"/>
            </a:xfrm>
            <a:custGeom>
              <a:rect b="b" l="l" r="r" t="t"/>
              <a:pathLst>
                <a:path extrusionOk="0" h="87" w="91">
                  <a:moveTo>
                    <a:pt x="76" y="16"/>
                  </a:moveTo>
                  <a:cubicBezTo>
                    <a:pt x="60" y="0"/>
                    <a:pt x="35" y="0"/>
                    <a:pt x="19" y="15"/>
                  </a:cubicBezTo>
                  <a:cubicBezTo>
                    <a:pt x="16" y="18"/>
                    <a:pt x="16" y="18"/>
                    <a:pt x="16" y="18"/>
                  </a:cubicBezTo>
                  <a:cubicBezTo>
                    <a:pt x="0" y="34"/>
                    <a:pt x="0" y="59"/>
                    <a:pt x="16" y="75"/>
                  </a:cubicBezTo>
                  <a:cubicBezTo>
                    <a:pt x="24" y="83"/>
                    <a:pt x="34" y="87"/>
                    <a:pt x="44" y="87"/>
                  </a:cubicBezTo>
                  <a:cubicBezTo>
                    <a:pt x="54" y="87"/>
                    <a:pt x="65" y="83"/>
                    <a:pt x="72" y="75"/>
                  </a:cubicBezTo>
                  <a:cubicBezTo>
                    <a:pt x="75" y="72"/>
                    <a:pt x="75" y="72"/>
                    <a:pt x="75" y="72"/>
                  </a:cubicBezTo>
                  <a:cubicBezTo>
                    <a:pt x="91" y="57"/>
                    <a:pt x="91" y="32"/>
                    <a:pt x="76" y="16"/>
                  </a:cubicBezTo>
                  <a:close/>
                </a:path>
              </a:pathLst>
            </a:custGeom>
            <a:solidFill>
              <a:srgbClr val="DAF0F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039" name="Google Shape;1039;p34"/>
            <p:cNvSpPr/>
            <p:nvPr/>
          </p:nvSpPr>
          <p:spPr>
            <a:xfrm>
              <a:off x="3030" y="3573"/>
              <a:ext cx="54" cy="52"/>
            </a:xfrm>
            <a:custGeom>
              <a:rect b="b" l="l" r="r" t="t"/>
              <a:pathLst>
                <a:path extrusionOk="0" h="89" w="93">
                  <a:moveTo>
                    <a:pt x="63" y="8"/>
                  </a:moveTo>
                  <a:cubicBezTo>
                    <a:pt x="43" y="0"/>
                    <a:pt x="20" y="9"/>
                    <a:pt x="11" y="29"/>
                  </a:cubicBezTo>
                  <a:cubicBezTo>
                    <a:pt x="10" y="31"/>
                    <a:pt x="10" y="32"/>
                    <a:pt x="9" y="33"/>
                  </a:cubicBezTo>
                  <a:cubicBezTo>
                    <a:pt x="0" y="54"/>
                    <a:pt x="10" y="77"/>
                    <a:pt x="30" y="86"/>
                  </a:cubicBezTo>
                  <a:cubicBezTo>
                    <a:pt x="35" y="88"/>
                    <a:pt x="41" y="89"/>
                    <a:pt x="46" y="89"/>
                  </a:cubicBezTo>
                  <a:cubicBezTo>
                    <a:pt x="61" y="89"/>
                    <a:pt x="76" y="80"/>
                    <a:pt x="83" y="64"/>
                  </a:cubicBezTo>
                  <a:cubicBezTo>
                    <a:pt x="84" y="61"/>
                    <a:pt x="84" y="61"/>
                    <a:pt x="84" y="61"/>
                  </a:cubicBezTo>
                  <a:cubicBezTo>
                    <a:pt x="93" y="41"/>
                    <a:pt x="84" y="17"/>
                    <a:pt x="63" y="8"/>
                  </a:cubicBezTo>
                  <a:close/>
                </a:path>
              </a:pathLst>
            </a:custGeom>
            <a:solidFill>
              <a:srgbClr val="DAF0F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040" name="Google Shape;1040;p34"/>
            <p:cNvSpPr/>
            <p:nvPr/>
          </p:nvSpPr>
          <p:spPr>
            <a:xfrm>
              <a:off x="2936" y="4275"/>
              <a:ext cx="55" cy="50"/>
            </a:xfrm>
            <a:custGeom>
              <a:rect b="b" l="l" r="r" t="t"/>
              <a:pathLst>
                <a:path extrusionOk="0" h="86" w="94">
                  <a:moveTo>
                    <a:pt x="87" y="32"/>
                  </a:moveTo>
                  <a:cubicBezTo>
                    <a:pt x="79" y="11"/>
                    <a:pt x="57" y="0"/>
                    <a:pt x="36" y="7"/>
                  </a:cubicBezTo>
                  <a:cubicBezTo>
                    <a:pt x="32" y="8"/>
                    <a:pt x="32" y="8"/>
                    <a:pt x="32" y="8"/>
                  </a:cubicBezTo>
                  <a:cubicBezTo>
                    <a:pt x="11" y="15"/>
                    <a:pt x="0" y="38"/>
                    <a:pt x="7" y="59"/>
                  </a:cubicBezTo>
                  <a:cubicBezTo>
                    <a:pt x="13" y="75"/>
                    <a:pt x="28" y="86"/>
                    <a:pt x="45" y="86"/>
                  </a:cubicBezTo>
                  <a:cubicBezTo>
                    <a:pt x="49" y="86"/>
                    <a:pt x="53" y="85"/>
                    <a:pt x="58" y="84"/>
                  </a:cubicBezTo>
                  <a:cubicBezTo>
                    <a:pt x="62" y="82"/>
                    <a:pt x="62" y="82"/>
                    <a:pt x="62" y="82"/>
                  </a:cubicBezTo>
                  <a:cubicBezTo>
                    <a:pt x="83" y="75"/>
                    <a:pt x="94" y="53"/>
                    <a:pt x="87" y="32"/>
                  </a:cubicBezTo>
                  <a:close/>
                </a:path>
              </a:pathLst>
            </a:custGeom>
            <a:solidFill>
              <a:srgbClr val="DAF0F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041" name="Google Shape;1041;p34"/>
            <p:cNvSpPr/>
            <p:nvPr/>
          </p:nvSpPr>
          <p:spPr>
            <a:xfrm>
              <a:off x="2843" y="4290"/>
              <a:ext cx="50" cy="48"/>
            </a:xfrm>
            <a:custGeom>
              <a:rect b="b" l="l" r="r" t="t"/>
              <a:pathLst>
                <a:path extrusionOk="0" h="82" w="86">
                  <a:moveTo>
                    <a:pt x="47" y="2"/>
                  </a:moveTo>
                  <a:cubicBezTo>
                    <a:pt x="46" y="2"/>
                    <a:pt x="45" y="2"/>
                    <a:pt x="44" y="2"/>
                  </a:cubicBezTo>
                  <a:cubicBezTo>
                    <a:pt x="22" y="0"/>
                    <a:pt x="3" y="17"/>
                    <a:pt x="1" y="39"/>
                  </a:cubicBezTo>
                  <a:cubicBezTo>
                    <a:pt x="0" y="61"/>
                    <a:pt x="16" y="80"/>
                    <a:pt x="38" y="82"/>
                  </a:cubicBezTo>
                  <a:cubicBezTo>
                    <a:pt x="40" y="82"/>
                    <a:pt x="41" y="82"/>
                    <a:pt x="43" y="82"/>
                  </a:cubicBezTo>
                  <a:cubicBezTo>
                    <a:pt x="44" y="82"/>
                    <a:pt x="44" y="82"/>
                    <a:pt x="45" y="82"/>
                  </a:cubicBezTo>
                  <a:cubicBezTo>
                    <a:pt x="66" y="82"/>
                    <a:pt x="84" y="65"/>
                    <a:pt x="85" y="44"/>
                  </a:cubicBezTo>
                  <a:cubicBezTo>
                    <a:pt x="86" y="22"/>
                    <a:pt x="69" y="3"/>
                    <a:pt x="47" y="2"/>
                  </a:cubicBezTo>
                  <a:close/>
                </a:path>
              </a:pathLst>
            </a:custGeom>
            <a:solidFill>
              <a:srgbClr val="DAF0F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grpSp>
      <p:sp>
        <p:nvSpPr>
          <p:cNvPr id="1042" name="Google Shape;1042;p34"/>
          <p:cNvSpPr/>
          <p:nvPr/>
        </p:nvSpPr>
        <p:spPr>
          <a:xfrm>
            <a:off x="0" y="317"/>
            <a:ext cx="5089621" cy="6858000"/>
          </a:xfrm>
          <a:prstGeom prst="rect">
            <a:avLst/>
          </a:prstGeom>
          <a:solidFill>
            <a:srgbClr val="215D65">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043" name="Google Shape;1043;p34"/>
          <p:cNvSpPr/>
          <p:nvPr/>
        </p:nvSpPr>
        <p:spPr>
          <a:xfrm>
            <a:off x="8639174" y="3428146"/>
            <a:ext cx="3552826" cy="3429854"/>
          </a:xfrm>
          <a:prstGeom prst="rect">
            <a:avLst/>
          </a:prstGeom>
          <a:solidFill>
            <a:srgbClr val="DAF0F2">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044" name="Google Shape;1044;p34"/>
          <p:cNvSpPr txBox="1"/>
          <p:nvPr/>
        </p:nvSpPr>
        <p:spPr>
          <a:xfrm>
            <a:off x="5562843" y="1239517"/>
            <a:ext cx="2596564" cy="307777"/>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lang="en-US" sz="1400">
                <a:solidFill>
                  <a:srgbClr val="215D65"/>
                </a:solidFill>
                <a:latin typeface="Poppins"/>
                <a:ea typeface="Poppins"/>
                <a:cs typeface="Poppins"/>
                <a:sym typeface="Poppins"/>
              </a:rPr>
              <a:t>Total Performance</a:t>
            </a:r>
            <a:endParaRPr b="1" sz="1400">
              <a:solidFill>
                <a:srgbClr val="215D65"/>
              </a:solidFill>
              <a:latin typeface="Poppins"/>
              <a:ea typeface="Poppins"/>
              <a:cs typeface="Poppins"/>
              <a:sym typeface="Poppins"/>
            </a:endParaRPr>
          </a:p>
        </p:txBody>
      </p:sp>
      <p:grpSp>
        <p:nvGrpSpPr>
          <p:cNvPr id="1045" name="Google Shape;1045;p34"/>
          <p:cNvGrpSpPr/>
          <p:nvPr/>
        </p:nvGrpSpPr>
        <p:grpSpPr>
          <a:xfrm>
            <a:off x="6579012" y="461598"/>
            <a:ext cx="567499" cy="567499"/>
            <a:chOff x="6365693" y="461598"/>
            <a:chExt cx="780213" cy="780213"/>
          </a:xfrm>
        </p:grpSpPr>
        <p:sp>
          <p:nvSpPr>
            <p:cNvPr id="1046" name="Google Shape;1046;p34"/>
            <p:cNvSpPr/>
            <p:nvPr/>
          </p:nvSpPr>
          <p:spPr>
            <a:xfrm>
              <a:off x="6365693" y="461598"/>
              <a:ext cx="780212" cy="780213"/>
            </a:xfrm>
            <a:prstGeom prst="blockArc">
              <a:avLst>
                <a:gd fmla="val 17277894" name="adj1"/>
                <a:gd fmla="val 16345286" name="adj2"/>
                <a:gd fmla="val 19221" name="adj3"/>
              </a:avLst>
            </a:prstGeom>
            <a:solidFill>
              <a:srgbClr val="91D2DB"/>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047" name="Google Shape;1047;p34"/>
            <p:cNvSpPr/>
            <p:nvPr/>
          </p:nvSpPr>
          <p:spPr>
            <a:xfrm>
              <a:off x="6365694" y="461598"/>
              <a:ext cx="780212" cy="780213"/>
            </a:xfrm>
            <a:prstGeom prst="blockArc">
              <a:avLst>
                <a:gd fmla="val 18017130" name="adj1"/>
                <a:gd fmla="val 16264554" name="adj2"/>
                <a:gd fmla="val 19461" name="adj3"/>
              </a:avLst>
            </a:prstGeom>
            <a:solidFill>
              <a:srgbClr val="318C9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048" name="Google Shape;1048;p34"/>
            <p:cNvSpPr/>
            <p:nvPr/>
          </p:nvSpPr>
          <p:spPr>
            <a:xfrm>
              <a:off x="6365693" y="461598"/>
              <a:ext cx="780212" cy="780213"/>
            </a:xfrm>
            <a:prstGeom prst="blockArc">
              <a:avLst>
                <a:gd fmla="val 19023947" name="adj1"/>
                <a:gd fmla="val 16328755" name="adj2"/>
                <a:gd fmla="val 19154" name="adj3"/>
              </a:avLst>
            </a:prstGeom>
            <a:solidFill>
              <a:srgbClr val="215D6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grpSp>
      <p:grpSp>
        <p:nvGrpSpPr>
          <p:cNvPr id="1049" name="Google Shape;1049;p34"/>
          <p:cNvGrpSpPr/>
          <p:nvPr/>
        </p:nvGrpSpPr>
        <p:grpSpPr>
          <a:xfrm>
            <a:off x="5726510" y="1852383"/>
            <a:ext cx="2231636" cy="1133078"/>
            <a:chOff x="5726510" y="1852383"/>
            <a:chExt cx="2231636" cy="1133078"/>
          </a:xfrm>
        </p:grpSpPr>
        <p:sp>
          <p:nvSpPr>
            <p:cNvPr id="1050" name="Google Shape;1050;p34"/>
            <p:cNvSpPr/>
            <p:nvPr/>
          </p:nvSpPr>
          <p:spPr>
            <a:xfrm>
              <a:off x="5726510" y="1871939"/>
              <a:ext cx="1440373" cy="24622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i="0" lang="en-US" sz="1000">
                  <a:solidFill>
                    <a:srgbClr val="215D65"/>
                  </a:solidFill>
                  <a:latin typeface="Poppins"/>
                  <a:ea typeface="Poppins"/>
                  <a:cs typeface="Poppins"/>
                  <a:sym typeface="Poppins"/>
                </a:rPr>
                <a:t>Brake Performance</a:t>
              </a:r>
              <a:endParaRPr sz="1000">
                <a:solidFill>
                  <a:srgbClr val="215D65"/>
                </a:solidFill>
                <a:latin typeface="Poppins"/>
                <a:ea typeface="Poppins"/>
                <a:cs typeface="Poppins"/>
                <a:sym typeface="Poppins"/>
              </a:endParaRPr>
            </a:p>
          </p:txBody>
        </p:sp>
        <p:sp>
          <p:nvSpPr>
            <p:cNvPr id="1051" name="Google Shape;1051;p34"/>
            <p:cNvSpPr/>
            <p:nvPr/>
          </p:nvSpPr>
          <p:spPr>
            <a:xfrm>
              <a:off x="5729275" y="2263773"/>
              <a:ext cx="1967862" cy="24622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i="0" lang="en-US" sz="1000">
                  <a:solidFill>
                    <a:srgbClr val="215D65"/>
                  </a:solidFill>
                  <a:latin typeface="Poppins"/>
                  <a:ea typeface="Poppins"/>
                  <a:cs typeface="Poppins"/>
                  <a:sym typeface="Poppins"/>
                </a:rPr>
                <a:t>Engine Performance</a:t>
              </a:r>
              <a:endParaRPr i="0" sz="1000">
                <a:solidFill>
                  <a:srgbClr val="215D65"/>
                </a:solidFill>
                <a:latin typeface="Poppins"/>
                <a:ea typeface="Poppins"/>
                <a:cs typeface="Poppins"/>
                <a:sym typeface="Poppins"/>
              </a:endParaRPr>
            </a:p>
          </p:txBody>
        </p:sp>
        <p:sp>
          <p:nvSpPr>
            <p:cNvPr id="1052" name="Google Shape;1052;p34"/>
            <p:cNvSpPr/>
            <p:nvPr/>
          </p:nvSpPr>
          <p:spPr>
            <a:xfrm>
              <a:off x="5729272" y="2724965"/>
              <a:ext cx="1722610" cy="24622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i="0" lang="en-US" sz="1000">
                  <a:solidFill>
                    <a:srgbClr val="215D65"/>
                  </a:solidFill>
                  <a:latin typeface="Poppins"/>
                  <a:ea typeface="Poppins"/>
                  <a:cs typeface="Poppins"/>
                  <a:sym typeface="Poppins"/>
                </a:rPr>
                <a:t>Total Performance</a:t>
              </a:r>
              <a:endParaRPr sz="1000">
                <a:solidFill>
                  <a:srgbClr val="215D65"/>
                </a:solidFill>
                <a:latin typeface="Poppins"/>
                <a:ea typeface="Poppins"/>
                <a:cs typeface="Poppins"/>
                <a:sym typeface="Poppins"/>
              </a:endParaRPr>
            </a:p>
          </p:txBody>
        </p:sp>
        <p:sp>
          <p:nvSpPr>
            <p:cNvPr id="1053" name="Google Shape;1053;p34"/>
            <p:cNvSpPr/>
            <p:nvPr/>
          </p:nvSpPr>
          <p:spPr>
            <a:xfrm>
              <a:off x="5826005" y="2091237"/>
              <a:ext cx="2132141" cy="28596"/>
            </a:xfrm>
            <a:prstGeom prst="rect">
              <a:avLst/>
            </a:prstGeom>
            <a:solidFill>
              <a:srgbClr val="91D2DB">
                <a:alpha val="47843"/>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054" name="Google Shape;1054;p34"/>
            <p:cNvSpPr/>
            <p:nvPr/>
          </p:nvSpPr>
          <p:spPr>
            <a:xfrm>
              <a:off x="5826005" y="2516001"/>
              <a:ext cx="2132141" cy="28596"/>
            </a:xfrm>
            <a:prstGeom prst="rect">
              <a:avLst/>
            </a:prstGeom>
            <a:solidFill>
              <a:srgbClr val="DAF0F2">
                <a:alpha val="47843"/>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055" name="Google Shape;1055;p34"/>
            <p:cNvSpPr/>
            <p:nvPr/>
          </p:nvSpPr>
          <p:spPr>
            <a:xfrm>
              <a:off x="5824934" y="2944193"/>
              <a:ext cx="2132141" cy="28596"/>
            </a:xfrm>
            <a:prstGeom prst="rect">
              <a:avLst/>
            </a:prstGeom>
            <a:solidFill>
              <a:srgbClr val="91D2DB">
                <a:alpha val="47843"/>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056" name="Google Shape;1056;p34"/>
            <p:cNvSpPr/>
            <p:nvPr/>
          </p:nvSpPr>
          <p:spPr>
            <a:xfrm>
              <a:off x="5824934" y="2091237"/>
              <a:ext cx="1319119" cy="28596"/>
            </a:xfrm>
            <a:prstGeom prst="rect">
              <a:avLst/>
            </a:prstGeom>
            <a:solidFill>
              <a:srgbClr val="20386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057" name="Google Shape;1057;p34"/>
            <p:cNvSpPr/>
            <p:nvPr/>
          </p:nvSpPr>
          <p:spPr>
            <a:xfrm>
              <a:off x="5824934" y="2515726"/>
              <a:ext cx="2080327" cy="28872"/>
            </a:xfrm>
            <a:prstGeom prst="rect">
              <a:avLst/>
            </a:prstGeom>
            <a:solidFill>
              <a:srgbClr val="8FAADC"/>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058" name="Google Shape;1058;p34"/>
            <p:cNvSpPr/>
            <p:nvPr/>
          </p:nvSpPr>
          <p:spPr>
            <a:xfrm>
              <a:off x="5824934" y="2944469"/>
              <a:ext cx="1821528" cy="28320"/>
            </a:xfrm>
            <a:prstGeom prst="rect">
              <a:avLst/>
            </a:prstGeom>
            <a:solidFill>
              <a:srgbClr val="2F5597"/>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059" name="Google Shape;1059;p34"/>
            <p:cNvSpPr txBox="1"/>
            <p:nvPr/>
          </p:nvSpPr>
          <p:spPr>
            <a:xfrm>
              <a:off x="7154472" y="1852383"/>
              <a:ext cx="506870"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200">
                  <a:solidFill>
                    <a:srgbClr val="215D65"/>
                  </a:solidFill>
                  <a:latin typeface="Poppins"/>
                  <a:ea typeface="Poppins"/>
                  <a:cs typeface="Poppins"/>
                  <a:sym typeface="Poppins"/>
                </a:rPr>
                <a:t>68%</a:t>
              </a:r>
              <a:endParaRPr b="1" sz="1200">
                <a:solidFill>
                  <a:srgbClr val="215D65"/>
                </a:solidFill>
                <a:latin typeface="Poppins"/>
                <a:ea typeface="Poppins"/>
                <a:cs typeface="Poppins"/>
                <a:sym typeface="Poppins"/>
              </a:endParaRPr>
            </a:p>
          </p:txBody>
        </p:sp>
        <p:sp>
          <p:nvSpPr>
            <p:cNvPr id="1060" name="Google Shape;1060;p34"/>
            <p:cNvSpPr/>
            <p:nvPr/>
          </p:nvSpPr>
          <p:spPr>
            <a:xfrm rot="5400000">
              <a:off x="7107968" y="2008006"/>
              <a:ext cx="76506" cy="28320"/>
            </a:xfrm>
            <a:prstGeom prst="homePlate">
              <a:avLst>
                <a:gd fmla="val 50000" name="adj"/>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D2CAB5"/>
                </a:solidFill>
                <a:latin typeface="Poppins"/>
                <a:ea typeface="Poppins"/>
                <a:cs typeface="Poppins"/>
                <a:sym typeface="Poppins"/>
              </a:endParaRPr>
            </a:p>
          </p:txBody>
        </p:sp>
        <p:sp>
          <p:nvSpPr>
            <p:cNvPr id="1061" name="Google Shape;1061;p34"/>
            <p:cNvSpPr txBox="1"/>
            <p:nvPr/>
          </p:nvSpPr>
          <p:spPr>
            <a:xfrm>
              <a:off x="7154472" y="2256115"/>
              <a:ext cx="506870"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200">
                  <a:solidFill>
                    <a:srgbClr val="215D65"/>
                  </a:solidFill>
                  <a:latin typeface="Poppins"/>
                  <a:ea typeface="Poppins"/>
                  <a:cs typeface="Poppins"/>
                  <a:sym typeface="Poppins"/>
                </a:rPr>
                <a:t>95%</a:t>
              </a:r>
              <a:endParaRPr b="1" sz="1200">
                <a:solidFill>
                  <a:srgbClr val="215D65"/>
                </a:solidFill>
                <a:latin typeface="Poppins"/>
                <a:ea typeface="Poppins"/>
                <a:cs typeface="Poppins"/>
                <a:sym typeface="Poppins"/>
              </a:endParaRPr>
            </a:p>
          </p:txBody>
        </p:sp>
        <p:sp>
          <p:nvSpPr>
            <p:cNvPr id="1062" name="Google Shape;1062;p34"/>
            <p:cNvSpPr/>
            <p:nvPr/>
          </p:nvSpPr>
          <p:spPr>
            <a:xfrm rot="5400000">
              <a:off x="7858570" y="2443485"/>
              <a:ext cx="76506" cy="28320"/>
            </a:xfrm>
            <a:prstGeom prst="homePlate">
              <a:avLst>
                <a:gd fmla="val 50000" name="adj"/>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D2CAB5"/>
                </a:solidFill>
                <a:latin typeface="Poppins"/>
                <a:ea typeface="Poppins"/>
                <a:cs typeface="Poppins"/>
                <a:sym typeface="Poppins"/>
              </a:endParaRPr>
            </a:p>
          </p:txBody>
        </p:sp>
        <p:sp>
          <p:nvSpPr>
            <p:cNvPr id="1063" name="Google Shape;1063;p34"/>
            <p:cNvSpPr txBox="1"/>
            <p:nvPr/>
          </p:nvSpPr>
          <p:spPr>
            <a:xfrm>
              <a:off x="7154472" y="2708462"/>
              <a:ext cx="510076"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200">
                  <a:solidFill>
                    <a:srgbClr val="215D65"/>
                  </a:solidFill>
                  <a:latin typeface="Poppins"/>
                  <a:ea typeface="Poppins"/>
                  <a:cs typeface="Poppins"/>
                  <a:sym typeface="Poppins"/>
                </a:rPr>
                <a:t>80%</a:t>
              </a:r>
              <a:endParaRPr b="1" sz="1200">
                <a:solidFill>
                  <a:srgbClr val="215D65"/>
                </a:solidFill>
                <a:latin typeface="Poppins"/>
                <a:ea typeface="Poppins"/>
                <a:cs typeface="Poppins"/>
                <a:sym typeface="Poppins"/>
              </a:endParaRPr>
            </a:p>
          </p:txBody>
        </p:sp>
        <p:sp>
          <p:nvSpPr>
            <p:cNvPr id="1064" name="Google Shape;1064;p34"/>
            <p:cNvSpPr/>
            <p:nvPr/>
          </p:nvSpPr>
          <p:spPr>
            <a:xfrm rot="5400000">
              <a:off x="7603428" y="2870748"/>
              <a:ext cx="76506" cy="28320"/>
            </a:xfrm>
            <a:prstGeom prst="homePlate">
              <a:avLst>
                <a:gd fmla="val 50000" name="adj"/>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D2CAB5"/>
                </a:solidFill>
                <a:latin typeface="Poppins"/>
                <a:ea typeface="Poppins"/>
                <a:cs typeface="Poppins"/>
                <a:sym typeface="Poppins"/>
              </a:endParaRPr>
            </a:p>
          </p:txBody>
        </p:sp>
      </p:grpSp>
      <p:sp>
        <p:nvSpPr>
          <p:cNvPr id="1065" name="Google Shape;1065;p34"/>
          <p:cNvSpPr txBox="1"/>
          <p:nvPr>
            <p:ph type="title"/>
          </p:nvPr>
        </p:nvSpPr>
        <p:spPr>
          <a:xfrm>
            <a:off x="475834" y="4882625"/>
            <a:ext cx="3681448" cy="831663"/>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chemeClr val="lt1"/>
              </a:buClr>
              <a:buSzPts val="3000"/>
              <a:buFont typeface="Poppins"/>
              <a:buNone/>
            </a:pPr>
            <a:r>
              <a:rPr b="1" i="0" lang="en-US" sz="3000" u="none" cap="none" strike="noStrike">
                <a:solidFill>
                  <a:schemeClr val="lt1"/>
                </a:solidFill>
                <a:latin typeface="Poppins"/>
                <a:ea typeface="Poppins"/>
                <a:cs typeface="Poppins"/>
                <a:sym typeface="Poppins"/>
              </a:rPr>
              <a:t>Quality Control</a:t>
            </a:r>
            <a:endParaRPr b="1" i="0" sz="3000" u="none" cap="none" strike="noStrike">
              <a:solidFill>
                <a:schemeClr val="lt1"/>
              </a:solidFill>
              <a:latin typeface="Poppins"/>
              <a:ea typeface="Poppins"/>
              <a:cs typeface="Poppins"/>
              <a:sym typeface="Poppins"/>
            </a:endParaRPr>
          </a:p>
        </p:txBody>
      </p:sp>
      <p:sp>
        <p:nvSpPr>
          <p:cNvPr id="1066" name="Google Shape;1066;p34"/>
          <p:cNvSpPr/>
          <p:nvPr/>
        </p:nvSpPr>
        <p:spPr>
          <a:xfrm>
            <a:off x="475834" y="5528446"/>
            <a:ext cx="4089799" cy="854080"/>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1100">
                <a:solidFill>
                  <a:schemeClr val="lt1"/>
                </a:solidFill>
                <a:latin typeface="Poppins"/>
                <a:ea typeface="Poppins"/>
                <a:cs typeface="Poppins"/>
                <a:sym typeface="Poppins"/>
              </a:rPr>
              <a:t>Lorem Ipsum is simply dummy text of the printing and typesetting industry. Lorem Ipsum has been the industry's standard dummy text ever since the 1500s.</a:t>
            </a:r>
            <a:endParaRPr/>
          </a:p>
        </p:txBody>
      </p:sp>
      <p:grpSp>
        <p:nvGrpSpPr>
          <p:cNvPr id="1067" name="Google Shape;1067;p34"/>
          <p:cNvGrpSpPr/>
          <p:nvPr/>
        </p:nvGrpSpPr>
        <p:grpSpPr>
          <a:xfrm>
            <a:off x="9299769" y="1841818"/>
            <a:ext cx="2231636" cy="1133078"/>
            <a:chOff x="5726510" y="1852383"/>
            <a:chExt cx="2231636" cy="1133078"/>
          </a:xfrm>
        </p:grpSpPr>
        <p:sp>
          <p:nvSpPr>
            <p:cNvPr id="1068" name="Google Shape;1068;p34"/>
            <p:cNvSpPr/>
            <p:nvPr/>
          </p:nvSpPr>
          <p:spPr>
            <a:xfrm>
              <a:off x="5726510" y="1871939"/>
              <a:ext cx="1440373" cy="24622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i="0" lang="en-US" sz="1000">
                  <a:solidFill>
                    <a:schemeClr val="lt1"/>
                  </a:solidFill>
                  <a:latin typeface="Poppins"/>
                  <a:ea typeface="Poppins"/>
                  <a:cs typeface="Poppins"/>
                  <a:sym typeface="Poppins"/>
                </a:rPr>
                <a:t>Brake Performance</a:t>
              </a:r>
              <a:endParaRPr sz="1000">
                <a:solidFill>
                  <a:schemeClr val="lt1"/>
                </a:solidFill>
                <a:latin typeface="Poppins"/>
                <a:ea typeface="Poppins"/>
                <a:cs typeface="Poppins"/>
                <a:sym typeface="Poppins"/>
              </a:endParaRPr>
            </a:p>
          </p:txBody>
        </p:sp>
        <p:sp>
          <p:nvSpPr>
            <p:cNvPr id="1069" name="Google Shape;1069;p34"/>
            <p:cNvSpPr/>
            <p:nvPr/>
          </p:nvSpPr>
          <p:spPr>
            <a:xfrm>
              <a:off x="5729275" y="2263773"/>
              <a:ext cx="1967862" cy="24622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i="0" lang="en-US" sz="1000">
                  <a:solidFill>
                    <a:schemeClr val="lt1"/>
                  </a:solidFill>
                  <a:latin typeface="Poppins"/>
                  <a:ea typeface="Poppins"/>
                  <a:cs typeface="Poppins"/>
                  <a:sym typeface="Poppins"/>
                </a:rPr>
                <a:t>Engine Performance</a:t>
              </a:r>
              <a:endParaRPr i="0" sz="1000">
                <a:solidFill>
                  <a:schemeClr val="lt1"/>
                </a:solidFill>
                <a:latin typeface="Poppins"/>
                <a:ea typeface="Poppins"/>
                <a:cs typeface="Poppins"/>
                <a:sym typeface="Poppins"/>
              </a:endParaRPr>
            </a:p>
          </p:txBody>
        </p:sp>
        <p:sp>
          <p:nvSpPr>
            <p:cNvPr id="1070" name="Google Shape;1070;p34"/>
            <p:cNvSpPr/>
            <p:nvPr/>
          </p:nvSpPr>
          <p:spPr>
            <a:xfrm>
              <a:off x="5729272" y="2724965"/>
              <a:ext cx="1722610" cy="24622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i="0" lang="en-US" sz="1000">
                  <a:solidFill>
                    <a:schemeClr val="lt1"/>
                  </a:solidFill>
                  <a:latin typeface="Poppins"/>
                  <a:ea typeface="Poppins"/>
                  <a:cs typeface="Poppins"/>
                  <a:sym typeface="Poppins"/>
                </a:rPr>
                <a:t>Total Performance</a:t>
              </a:r>
              <a:endParaRPr sz="1000">
                <a:solidFill>
                  <a:schemeClr val="lt1"/>
                </a:solidFill>
                <a:latin typeface="Poppins"/>
                <a:ea typeface="Poppins"/>
                <a:cs typeface="Poppins"/>
                <a:sym typeface="Poppins"/>
              </a:endParaRPr>
            </a:p>
          </p:txBody>
        </p:sp>
        <p:sp>
          <p:nvSpPr>
            <p:cNvPr id="1071" name="Google Shape;1071;p34"/>
            <p:cNvSpPr/>
            <p:nvPr/>
          </p:nvSpPr>
          <p:spPr>
            <a:xfrm>
              <a:off x="5826005" y="2091237"/>
              <a:ext cx="2132141" cy="28596"/>
            </a:xfrm>
            <a:prstGeom prst="rect">
              <a:avLst/>
            </a:prstGeom>
            <a:solidFill>
              <a:srgbClr val="91D2DB">
                <a:alpha val="47843"/>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072" name="Google Shape;1072;p34"/>
            <p:cNvSpPr/>
            <p:nvPr/>
          </p:nvSpPr>
          <p:spPr>
            <a:xfrm>
              <a:off x="5826005" y="2516001"/>
              <a:ext cx="2132141" cy="28596"/>
            </a:xfrm>
            <a:prstGeom prst="rect">
              <a:avLst/>
            </a:prstGeom>
            <a:solidFill>
              <a:srgbClr val="DAF0F2">
                <a:alpha val="47843"/>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073" name="Google Shape;1073;p34"/>
            <p:cNvSpPr/>
            <p:nvPr/>
          </p:nvSpPr>
          <p:spPr>
            <a:xfrm>
              <a:off x="5824934" y="2944193"/>
              <a:ext cx="2132141" cy="28596"/>
            </a:xfrm>
            <a:prstGeom prst="rect">
              <a:avLst/>
            </a:prstGeom>
            <a:solidFill>
              <a:srgbClr val="91D2DB">
                <a:alpha val="47843"/>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074" name="Google Shape;1074;p34"/>
            <p:cNvSpPr/>
            <p:nvPr/>
          </p:nvSpPr>
          <p:spPr>
            <a:xfrm>
              <a:off x="5824934" y="2091237"/>
              <a:ext cx="1319119" cy="28596"/>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075" name="Google Shape;1075;p34"/>
            <p:cNvSpPr/>
            <p:nvPr/>
          </p:nvSpPr>
          <p:spPr>
            <a:xfrm>
              <a:off x="5824934" y="2515726"/>
              <a:ext cx="2080327" cy="28872"/>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076" name="Google Shape;1076;p34"/>
            <p:cNvSpPr/>
            <p:nvPr/>
          </p:nvSpPr>
          <p:spPr>
            <a:xfrm>
              <a:off x="5824934" y="2944469"/>
              <a:ext cx="1821528" cy="28320"/>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077" name="Google Shape;1077;p34"/>
            <p:cNvSpPr txBox="1"/>
            <p:nvPr/>
          </p:nvSpPr>
          <p:spPr>
            <a:xfrm>
              <a:off x="7154472" y="1852383"/>
              <a:ext cx="506870"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200">
                  <a:solidFill>
                    <a:schemeClr val="accent1"/>
                  </a:solidFill>
                  <a:latin typeface="Poppins"/>
                  <a:ea typeface="Poppins"/>
                  <a:cs typeface="Poppins"/>
                  <a:sym typeface="Poppins"/>
                </a:rPr>
                <a:t>68%</a:t>
              </a:r>
              <a:endParaRPr b="1" sz="1200">
                <a:solidFill>
                  <a:schemeClr val="accent1"/>
                </a:solidFill>
                <a:latin typeface="Poppins"/>
                <a:ea typeface="Poppins"/>
                <a:cs typeface="Poppins"/>
                <a:sym typeface="Poppins"/>
              </a:endParaRPr>
            </a:p>
          </p:txBody>
        </p:sp>
        <p:sp>
          <p:nvSpPr>
            <p:cNvPr id="1078" name="Google Shape;1078;p34"/>
            <p:cNvSpPr/>
            <p:nvPr/>
          </p:nvSpPr>
          <p:spPr>
            <a:xfrm rot="5400000">
              <a:off x="7107968" y="2008006"/>
              <a:ext cx="76506" cy="28320"/>
            </a:xfrm>
            <a:prstGeom prst="homePlate">
              <a:avLst>
                <a:gd fmla="val 50000" name="adj"/>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D2CAB5"/>
                </a:solidFill>
                <a:latin typeface="Poppins"/>
                <a:ea typeface="Poppins"/>
                <a:cs typeface="Poppins"/>
                <a:sym typeface="Poppins"/>
              </a:endParaRPr>
            </a:p>
          </p:txBody>
        </p:sp>
        <p:sp>
          <p:nvSpPr>
            <p:cNvPr id="1079" name="Google Shape;1079;p34"/>
            <p:cNvSpPr txBox="1"/>
            <p:nvPr/>
          </p:nvSpPr>
          <p:spPr>
            <a:xfrm>
              <a:off x="7154472" y="2256115"/>
              <a:ext cx="506870"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200">
                  <a:solidFill>
                    <a:schemeClr val="accent1"/>
                  </a:solidFill>
                  <a:latin typeface="Poppins"/>
                  <a:ea typeface="Poppins"/>
                  <a:cs typeface="Poppins"/>
                  <a:sym typeface="Poppins"/>
                </a:rPr>
                <a:t>95%</a:t>
              </a:r>
              <a:endParaRPr b="1" sz="1200">
                <a:solidFill>
                  <a:schemeClr val="accent1"/>
                </a:solidFill>
                <a:latin typeface="Poppins"/>
                <a:ea typeface="Poppins"/>
                <a:cs typeface="Poppins"/>
                <a:sym typeface="Poppins"/>
              </a:endParaRPr>
            </a:p>
          </p:txBody>
        </p:sp>
        <p:sp>
          <p:nvSpPr>
            <p:cNvPr id="1080" name="Google Shape;1080;p34"/>
            <p:cNvSpPr/>
            <p:nvPr/>
          </p:nvSpPr>
          <p:spPr>
            <a:xfrm rot="5400000">
              <a:off x="7858570" y="2443485"/>
              <a:ext cx="76506" cy="28320"/>
            </a:xfrm>
            <a:prstGeom prst="homePlate">
              <a:avLst>
                <a:gd fmla="val 50000" name="adj"/>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D2CAB5"/>
                </a:solidFill>
                <a:latin typeface="Poppins"/>
                <a:ea typeface="Poppins"/>
                <a:cs typeface="Poppins"/>
                <a:sym typeface="Poppins"/>
              </a:endParaRPr>
            </a:p>
          </p:txBody>
        </p:sp>
        <p:sp>
          <p:nvSpPr>
            <p:cNvPr id="1081" name="Google Shape;1081;p34"/>
            <p:cNvSpPr txBox="1"/>
            <p:nvPr/>
          </p:nvSpPr>
          <p:spPr>
            <a:xfrm>
              <a:off x="7154472" y="2708462"/>
              <a:ext cx="510076"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200">
                  <a:solidFill>
                    <a:schemeClr val="accent1"/>
                  </a:solidFill>
                  <a:latin typeface="Poppins"/>
                  <a:ea typeface="Poppins"/>
                  <a:cs typeface="Poppins"/>
                  <a:sym typeface="Poppins"/>
                </a:rPr>
                <a:t>80%</a:t>
              </a:r>
              <a:endParaRPr b="1" sz="1200">
                <a:solidFill>
                  <a:schemeClr val="accent1"/>
                </a:solidFill>
                <a:latin typeface="Poppins"/>
                <a:ea typeface="Poppins"/>
                <a:cs typeface="Poppins"/>
                <a:sym typeface="Poppins"/>
              </a:endParaRPr>
            </a:p>
          </p:txBody>
        </p:sp>
        <p:sp>
          <p:nvSpPr>
            <p:cNvPr id="1082" name="Google Shape;1082;p34"/>
            <p:cNvSpPr/>
            <p:nvPr/>
          </p:nvSpPr>
          <p:spPr>
            <a:xfrm rot="5400000">
              <a:off x="7603428" y="2870748"/>
              <a:ext cx="76506" cy="28320"/>
            </a:xfrm>
            <a:prstGeom prst="homePlate">
              <a:avLst>
                <a:gd fmla="val 50000" name="adj"/>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D2CAB5"/>
                </a:solidFill>
                <a:latin typeface="Poppins"/>
                <a:ea typeface="Poppins"/>
                <a:cs typeface="Poppins"/>
                <a:sym typeface="Poppins"/>
              </a:endParaRPr>
            </a:p>
          </p:txBody>
        </p:sp>
      </p:grpSp>
      <p:grpSp>
        <p:nvGrpSpPr>
          <p:cNvPr id="1083" name="Google Shape;1083;p34"/>
          <p:cNvGrpSpPr/>
          <p:nvPr/>
        </p:nvGrpSpPr>
        <p:grpSpPr>
          <a:xfrm>
            <a:off x="5745307" y="5235514"/>
            <a:ext cx="2231636" cy="1133078"/>
            <a:chOff x="5726510" y="1852383"/>
            <a:chExt cx="2231636" cy="1133078"/>
          </a:xfrm>
        </p:grpSpPr>
        <p:sp>
          <p:nvSpPr>
            <p:cNvPr id="1084" name="Google Shape;1084;p34"/>
            <p:cNvSpPr/>
            <p:nvPr/>
          </p:nvSpPr>
          <p:spPr>
            <a:xfrm>
              <a:off x="5726510" y="1871939"/>
              <a:ext cx="1440373" cy="24622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i="0" lang="en-US" sz="1000">
                  <a:solidFill>
                    <a:schemeClr val="lt1"/>
                  </a:solidFill>
                  <a:latin typeface="Poppins"/>
                  <a:ea typeface="Poppins"/>
                  <a:cs typeface="Poppins"/>
                  <a:sym typeface="Poppins"/>
                </a:rPr>
                <a:t>Speed Performance</a:t>
              </a:r>
              <a:endParaRPr sz="1000">
                <a:solidFill>
                  <a:schemeClr val="lt1"/>
                </a:solidFill>
                <a:latin typeface="Poppins"/>
                <a:ea typeface="Poppins"/>
                <a:cs typeface="Poppins"/>
                <a:sym typeface="Poppins"/>
              </a:endParaRPr>
            </a:p>
          </p:txBody>
        </p:sp>
        <p:sp>
          <p:nvSpPr>
            <p:cNvPr id="1085" name="Google Shape;1085;p34"/>
            <p:cNvSpPr/>
            <p:nvPr/>
          </p:nvSpPr>
          <p:spPr>
            <a:xfrm>
              <a:off x="5729275" y="2263773"/>
              <a:ext cx="1967862" cy="24622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i="0" lang="en-US" sz="1000">
                  <a:solidFill>
                    <a:schemeClr val="lt1"/>
                  </a:solidFill>
                  <a:latin typeface="Poppins"/>
                  <a:ea typeface="Poppins"/>
                  <a:cs typeface="Poppins"/>
                  <a:sym typeface="Poppins"/>
                </a:rPr>
                <a:t>Durability</a:t>
              </a:r>
              <a:endParaRPr i="0" sz="1000">
                <a:solidFill>
                  <a:schemeClr val="lt1"/>
                </a:solidFill>
                <a:latin typeface="Poppins"/>
                <a:ea typeface="Poppins"/>
                <a:cs typeface="Poppins"/>
                <a:sym typeface="Poppins"/>
              </a:endParaRPr>
            </a:p>
          </p:txBody>
        </p:sp>
        <p:sp>
          <p:nvSpPr>
            <p:cNvPr id="1086" name="Google Shape;1086;p34"/>
            <p:cNvSpPr/>
            <p:nvPr/>
          </p:nvSpPr>
          <p:spPr>
            <a:xfrm>
              <a:off x="5729272" y="2724965"/>
              <a:ext cx="1722610" cy="24622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i="0" lang="en-US" sz="1000">
                  <a:solidFill>
                    <a:schemeClr val="lt1"/>
                  </a:solidFill>
                  <a:latin typeface="Poppins"/>
                  <a:ea typeface="Poppins"/>
                  <a:cs typeface="Poppins"/>
                  <a:sym typeface="Poppins"/>
                </a:rPr>
                <a:t>Total Performance</a:t>
              </a:r>
              <a:endParaRPr sz="1000">
                <a:solidFill>
                  <a:schemeClr val="lt1"/>
                </a:solidFill>
                <a:latin typeface="Poppins"/>
                <a:ea typeface="Poppins"/>
                <a:cs typeface="Poppins"/>
                <a:sym typeface="Poppins"/>
              </a:endParaRPr>
            </a:p>
          </p:txBody>
        </p:sp>
        <p:sp>
          <p:nvSpPr>
            <p:cNvPr id="1087" name="Google Shape;1087;p34"/>
            <p:cNvSpPr/>
            <p:nvPr/>
          </p:nvSpPr>
          <p:spPr>
            <a:xfrm>
              <a:off x="5826005" y="2091237"/>
              <a:ext cx="2132141" cy="28596"/>
            </a:xfrm>
            <a:prstGeom prst="rect">
              <a:avLst/>
            </a:prstGeom>
            <a:solidFill>
              <a:srgbClr val="91D2DB">
                <a:alpha val="47843"/>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088" name="Google Shape;1088;p34"/>
            <p:cNvSpPr/>
            <p:nvPr/>
          </p:nvSpPr>
          <p:spPr>
            <a:xfrm>
              <a:off x="5826005" y="2516001"/>
              <a:ext cx="2132141" cy="28596"/>
            </a:xfrm>
            <a:prstGeom prst="rect">
              <a:avLst/>
            </a:prstGeom>
            <a:solidFill>
              <a:srgbClr val="DAF0F2">
                <a:alpha val="47843"/>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089" name="Google Shape;1089;p34"/>
            <p:cNvSpPr/>
            <p:nvPr/>
          </p:nvSpPr>
          <p:spPr>
            <a:xfrm>
              <a:off x="5824934" y="2944193"/>
              <a:ext cx="2132141" cy="28596"/>
            </a:xfrm>
            <a:prstGeom prst="rect">
              <a:avLst/>
            </a:prstGeom>
            <a:solidFill>
              <a:srgbClr val="91D2DB">
                <a:alpha val="47843"/>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090" name="Google Shape;1090;p34"/>
            <p:cNvSpPr/>
            <p:nvPr/>
          </p:nvSpPr>
          <p:spPr>
            <a:xfrm>
              <a:off x="5824934" y="2091237"/>
              <a:ext cx="1319119" cy="28596"/>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091" name="Google Shape;1091;p34"/>
            <p:cNvSpPr/>
            <p:nvPr/>
          </p:nvSpPr>
          <p:spPr>
            <a:xfrm>
              <a:off x="5824934" y="2515726"/>
              <a:ext cx="2080327" cy="28872"/>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092" name="Google Shape;1092;p34"/>
            <p:cNvSpPr/>
            <p:nvPr/>
          </p:nvSpPr>
          <p:spPr>
            <a:xfrm>
              <a:off x="5824934" y="2944469"/>
              <a:ext cx="1821528" cy="28320"/>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093" name="Google Shape;1093;p34"/>
            <p:cNvSpPr txBox="1"/>
            <p:nvPr/>
          </p:nvSpPr>
          <p:spPr>
            <a:xfrm>
              <a:off x="7154472" y="1852383"/>
              <a:ext cx="506870"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200">
                  <a:solidFill>
                    <a:schemeClr val="accent1"/>
                  </a:solidFill>
                  <a:latin typeface="Poppins"/>
                  <a:ea typeface="Poppins"/>
                  <a:cs typeface="Poppins"/>
                  <a:sym typeface="Poppins"/>
                </a:rPr>
                <a:t>68%</a:t>
              </a:r>
              <a:endParaRPr b="1" sz="1200">
                <a:solidFill>
                  <a:schemeClr val="accent1"/>
                </a:solidFill>
                <a:latin typeface="Poppins"/>
                <a:ea typeface="Poppins"/>
                <a:cs typeface="Poppins"/>
                <a:sym typeface="Poppins"/>
              </a:endParaRPr>
            </a:p>
          </p:txBody>
        </p:sp>
        <p:sp>
          <p:nvSpPr>
            <p:cNvPr id="1094" name="Google Shape;1094;p34"/>
            <p:cNvSpPr/>
            <p:nvPr/>
          </p:nvSpPr>
          <p:spPr>
            <a:xfrm rot="5400000">
              <a:off x="7107968" y="2008006"/>
              <a:ext cx="76506" cy="28320"/>
            </a:xfrm>
            <a:prstGeom prst="homePlate">
              <a:avLst>
                <a:gd fmla="val 50000" name="adj"/>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D2CAB5"/>
                </a:solidFill>
                <a:latin typeface="Poppins"/>
                <a:ea typeface="Poppins"/>
                <a:cs typeface="Poppins"/>
                <a:sym typeface="Poppins"/>
              </a:endParaRPr>
            </a:p>
          </p:txBody>
        </p:sp>
        <p:sp>
          <p:nvSpPr>
            <p:cNvPr id="1095" name="Google Shape;1095;p34"/>
            <p:cNvSpPr txBox="1"/>
            <p:nvPr/>
          </p:nvSpPr>
          <p:spPr>
            <a:xfrm>
              <a:off x="7154472" y="2256115"/>
              <a:ext cx="506870"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200">
                  <a:solidFill>
                    <a:schemeClr val="accent1"/>
                  </a:solidFill>
                  <a:latin typeface="Poppins"/>
                  <a:ea typeface="Poppins"/>
                  <a:cs typeface="Poppins"/>
                  <a:sym typeface="Poppins"/>
                </a:rPr>
                <a:t>95%</a:t>
              </a:r>
              <a:endParaRPr b="1" sz="1200">
                <a:solidFill>
                  <a:schemeClr val="accent1"/>
                </a:solidFill>
                <a:latin typeface="Poppins"/>
                <a:ea typeface="Poppins"/>
                <a:cs typeface="Poppins"/>
                <a:sym typeface="Poppins"/>
              </a:endParaRPr>
            </a:p>
          </p:txBody>
        </p:sp>
        <p:sp>
          <p:nvSpPr>
            <p:cNvPr id="1096" name="Google Shape;1096;p34"/>
            <p:cNvSpPr/>
            <p:nvPr/>
          </p:nvSpPr>
          <p:spPr>
            <a:xfrm rot="5400000">
              <a:off x="7858570" y="2443485"/>
              <a:ext cx="76506" cy="28320"/>
            </a:xfrm>
            <a:prstGeom prst="homePlate">
              <a:avLst>
                <a:gd fmla="val 50000" name="adj"/>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D2CAB5"/>
                </a:solidFill>
                <a:latin typeface="Poppins"/>
                <a:ea typeface="Poppins"/>
                <a:cs typeface="Poppins"/>
                <a:sym typeface="Poppins"/>
              </a:endParaRPr>
            </a:p>
          </p:txBody>
        </p:sp>
        <p:sp>
          <p:nvSpPr>
            <p:cNvPr id="1097" name="Google Shape;1097;p34"/>
            <p:cNvSpPr txBox="1"/>
            <p:nvPr/>
          </p:nvSpPr>
          <p:spPr>
            <a:xfrm>
              <a:off x="7154472" y="2708462"/>
              <a:ext cx="510076"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200">
                  <a:solidFill>
                    <a:schemeClr val="accent1"/>
                  </a:solidFill>
                  <a:latin typeface="Poppins"/>
                  <a:ea typeface="Poppins"/>
                  <a:cs typeface="Poppins"/>
                  <a:sym typeface="Poppins"/>
                </a:rPr>
                <a:t>80%</a:t>
              </a:r>
              <a:endParaRPr b="1" sz="1200">
                <a:solidFill>
                  <a:schemeClr val="accent1"/>
                </a:solidFill>
                <a:latin typeface="Poppins"/>
                <a:ea typeface="Poppins"/>
                <a:cs typeface="Poppins"/>
                <a:sym typeface="Poppins"/>
              </a:endParaRPr>
            </a:p>
          </p:txBody>
        </p:sp>
        <p:sp>
          <p:nvSpPr>
            <p:cNvPr id="1098" name="Google Shape;1098;p34"/>
            <p:cNvSpPr/>
            <p:nvPr/>
          </p:nvSpPr>
          <p:spPr>
            <a:xfrm rot="5400000">
              <a:off x="7603428" y="2870748"/>
              <a:ext cx="76506" cy="28320"/>
            </a:xfrm>
            <a:prstGeom prst="homePlate">
              <a:avLst>
                <a:gd fmla="val 50000" name="adj"/>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D2CAB5"/>
                </a:solidFill>
                <a:latin typeface="Poppins"/>
                <a:ea typeface="Poppins"/>
                <a:cs typeface="Poppins"/>
                <a:sym typeface="Poppins"/>
              </a:endParaRPr>
            </a:p>
          </p:txBody>
        </p:sp>
      </p:gr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102" name="Shape 1102"/>
        <p:cNvGrpSpPr/>
        <p:nvPr/>
      </p:nvGrpSpPr>
      <p:grpSpPr>
        <a:xfrm>
          <a:off x="0" y="0"/>
          <a:ext cx="0" cy="0"/>
          <a:chOff x="0" y="0"/>
          <a:chExt cx="0" cy="0"/>
        </a:xfrm>
      </p:grpSpPr>
      <p:sp>
        <p:nvSpPr>
          <p:cNvPr id="1103" name="Google Shape;1103;p35"/>
          <p:cNvSpPr/>
          <p:nvPr/>
        </p:nvSpPr>
        <p:spPr>
          <a:xfrm>
            <a:off x="1680398" y="1656095"/>
            <a:ext cx="707468" cy="2163429"/>
          </a:xfrm>
          <a:prstGeom prst="roundRect">
            <a:avLst>
              <a:gd fmla="val 9327" name="adj"/>
            </a:avLst>
          </a:prstGeom>
          <a:solidFill>
            <a:srgbClr val="DAF0F2">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104" name="Google Shape;1104;p35"/>
          <p:cNvSpPr/>
          <p:nvPr/>
        </p:nvSpPr>
        <p:spPr>
          <a:xfrm>
            <a:off x="8016893" y="2437236"/>
            <a:ext cx="707468" cy="2019607"/>
          </a:xfrm>
          <a:prstGeom prst="roundRect">
            <a:avLst>
              <a:gd fmla="val 9327" name="adj"/>
            </a:avLst>
          </a:prstGeom>
          <a:solidFill>
            <a:srgbClr val="DAF0F2">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105" name="Google Shape;1105;p35"/>
          <p:cNvSpPr/>
          <p:nvPr/>
        </p:nvSpPr>
        <p:spPr>
          <a:xfrm>
            <a:off x="739405" y="2368235"/>
            <a:ext cx="3976099" cy="2522502"/>
          </a:xfrm>
          <a:prstGeom prst="rect">
            <a:avLst/>
          </a:prstGeom>
          <a:blipFill rotWithShape="1">
            <a:blip r:embed="rId3">
              <a:alphaModFix/>
            </a:blip>
            <a:stretch>
              <a:fillRect b="0" l="0" r="0" t="0"/>
            </a:stretch>
          </a:blip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106" name="Google Shape;1106;p35"/>
          <p:cNvSpPr txBox="1"/>
          <p:nvPr>
            <p:ph type="title"/>
          </p:nvPr>
        </p:nvSpPr>
        <p:spPr>
          <a:xfrm>
            <a:off x="3467100" y="419308"/>
            <a:ext cx="52578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215D65"/>
              </a:buClr>
              <a:buSzPts val="3000"/>
              <a:buFont typeface="Poppins"/>
              <a:buNone/>
            </a:pPr>
            <a:r>
              <a:rPr b="1" i="0" lang="en-US" sz="3000" u="none" cap="none" strike="noStrike">
                <a:solidFill>
                  <a:srgbClr val="215D65"/>
                </a:solidFill>
                <a:latin typeface="Poppins"/>
                <a:ea typeface="Poppins"/>
                <a:cs typeface="Poppins"/>
                <a:sym typeface="Poppins"/>
              </a:rPr>
              <a:t>Products</a:t>
            </a:r>
            <a:endParaRPr b="1" i="0" sz="3000" u="none" cap="none" strike="noStrike">
              <a:solidFill>
                <a:srgbClr val="215D65"/>
              </a:solidFill>
              <a:latin typeface="Poppins"/>
              <a:ea typeface="Poppins"/>
              <a:cs typeface="Poppins"/>
              <a:sym typeface="Poppins"/>
            </a:endParaRPr>
          </a:p>
        </p:txBody>
      </p:sp>
      <p:sp>
        <p:nvSpPr>
          <p:cNvPr id="1107" name="Google Shape;1107;p35"/>
          <p:cNvSpPr/>
          <p:nvPr/>
        </p:nvSpPr>
        <p:spPr>
          <a:xfrm>
            <a:off x="6204114" y="691268"/>
            <a:ext cx="4418187" cy="2628940"/>
          </a:xfrm>
          <a:prstGeom prst="rect">
            <a:avLst/>
          </a:prstGeom>
          <a:blipFill rotWithShape="1">
            <a:blip r:embed="rId4">
              <a:alphaModFix/>
            </a:blip>
            <a:stretch>
              <a:fillRect b="0" l="0" r="0" t="0"/>
            </a:stretch>
          </a:blip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108" name="Google Shape;1108;p35"/>
          <p:cNvSpPr/>
          <p:nvPr/>
        </p:nvSpPr>
        <p:spPr>
          <a:xfrm>
            <a:off x="848308" y="1903881"/>
            <a:ext cx="1765227" cy="33855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600">
                <a:solidFill>
                  <a:srgbClr val="203864"/>
                </a:solidFill>
                <a:latin typeface="Poppins"/>
                <a:ea typeface="Poppins"/>
                <a:cs typeface="Poppins"/>
                <a:sym typeface="Poppins"/>
              </a:rPr>
              <a:t>Lorem Product</a:t>
            </a:r>
            <a:endParaRPr b="1" i="0" sz="1600">
              <a:solidFill>
                <a:srgbClr val="203864"/>
              </a:solidFill>
              <a:latin typeface="Poppins"/>
              <a:ea typeface="Poppins"/>
              <a:cs typeface="Poppins"/>
              <a:sym typeface="Poppins"/>
            </a:endParaRPr>
          </a:p>
        </p:txBody>
      </p:sp>
      <p:sp>
        <p:nvSpPr>
          <p:cNvPr id="1109" name="Google Shape;1109;p35"/>
          <p:cNvSpPr/>
          <p:nvPr/>
        </p:nvSpPr>
        <p:spPr>
          <a:xfrm>
            <a:off x="874479" y="2232161"/>
            <a:ext cx="4653674" cy="553998"/>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1000">
                <a:solidFill>
                  <a:srgbClr val="7F7F7F"/>
                </a:solidFill>
                <a:latin typeface="Poppins"/>
                <a:ea typeface="Poppins"/>
                <a:cs typeface="Poppins"/>
                <a:sym typeface="Poppins"/>
              </a:rPr>
              <a:t>Lorem Ipsum is simply dummy text of the printing and typesetting industry. Lorem Ipsum has been the industry's standard.</a:t>
            </a:r>
            <a:endParaRPr sz="1000">
              <a:solidFill>
                <a:srgbClr val="7F7F7F"/>
              </a:solidFill>
              <a:latin typeface="Poppins"/>
              <a:ea typeface="Poppins"/>
              <a:cs typeface="Poppins"/>
              <a:sym typeface="Poppins"/>
            </a:endParaRPr>
          </a:p>
        </p:txBody>
      </p:sp>
      <p:sp>
        <p:nvSpPr>
          <p:cNvPr id="1110" name="Google Shape;1110;p35"/>
          <p:cNvSpPr/>
          <p:nvPr/>
        </p:nvSpPr>
        <p:spPr>
          <a:xfrm>
            <a:off x="7609943" y="3357724"/>
            <a:ext cx="1606530" cy="33855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i="0" lang="en-US" sz="1600">
                <a:solidFill>
                  <a:srgbClr val="203864"/>
                </a:solidFill>
                <a:latin typeface="Poppins"/>
                <a:ea typeface="Poppins"/>
                <a:cs typeface="Poppins"/>
                <a:sym typeface="Poppins"/>
              </a:rPr>
              <a:t>Lorem Ipsum</a:t>
            </a:r>
            <a:endParaRPr b="1" i="0" sz="1600">
              <a:solidFill>
                <a:srgbClr val="203864"/>
              </a:solidFill>
              <a:latin typeface="Poppins"/>
              <a:ea typeface="Poppins"/>
              <a:cs typeface="Poppins"/>
              <a:sym typeface="Poppins"/>
            </a:endParaRPr>
          </a:p>
        </p:txBody>
      </p:sp>
      <p:sp>
        <p:nvSpPr>
          <p:cNvPr id="1111" name="Google Shape;1111;p35"/>
          <p:cNvSpPr/>
          <p:nvPr/>
        </p:nvSpPr>
        <p:spPr>
          <a:xfrm>
            <a:off x="7617742" y="3620867"/>
            <a:ext cx="3605769" cy="553998"/>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1000">
                <a:solidFill>
                  <a:srgbClr val="7F7F7F"/>
                </a:solidFill>
                <a:latin typeface="Poppins"/>
                <a:ea typeface="Poppins"/>
                <a:cs typeface="Poppins"/>
                <a:sym typeface="Poppins"/>
              </a:rPr>
              <a:t>Lorem Ipsum is simply dummy text of the printing and typesetting industry the 1500s.</a:t>
            </a:r>
            <a:endParaRPr sz="1000">
              <a:solidFill>
                <a:srgbClr val="7F7F7F"/>
              </a:solidFill>
              <a:latin typeface="Poppins"/>
              <a:ea typeface="Poppins"/>
              <a:cs typeface="Poppins"/>
              <a:sym typeface="Poppins"/>
            </a:endParaRPr>
          </a:p>
        </p:txBody>
      </p:sp>
      <p:grpSp>
        <p:nvGrpSpPr>
          <p:cNvPr id="1112" name="Google Shape;1112;p35"/>
          <p:cNvGrpSpPr/>
          <p:nvPr/>
        </p:nvGrpSpPr>
        <p:grpSpPr>
          <a:xfrm>
            <a:off x="10780961" y="4335741"/>
            <a:ext cx="581413" cy="579560"/>
            <a:chOff x="345" y="3137"/>
            <a:chExt cx="941" cy="938"/>
          </a:xfrm>
        </p:grpSpPr>
        <p:sp>
          <p:nvSpPr>
            <p:cNvPr id="1113" name="Google Shape;1113;p35"/>
            <p:cNvSpPr/>
            <p:nvPr/>
          </p:nvSpPr>
          <p:spPr>
            <a:xfrm>
              <a:off x="360" y="3772"/>
              <a:ext cx="152" cy="303"/>
            </a:xfrm>
            <a:custGeom>
              <a:rect b="b" l="l" r="r" t="t"/>
              <a:pathLst>
                <a:path extrusionOk="0" h="640" w="320">
                  <a:moveTo>
                    <a:pt x="128" y="454"/>
                  </a:moveTo>
                  <a:cubicBezTo>
                    <a:pt x="128" y="113"/>
                    <a:pt x="128" y="113"/>
                    <a:pt x="128" y="113"/>
                  </a:cubicBezTo>
                  <a:cubicBezTo>
                    <a:pt x="202" y="64"/>
                    <a:pt x="202" y="64"/>
                    <a:pt x="202" y="64"/>
                  </a:cubicBezTo>
                  <a:cubicBezTo>
                    <a:pt x="320" y="64"/>
                    <a:pt x="320" y="64"/>
                    <a:pt x="320" y="64"/>
                  </a:cubicBezTo>
                  <a:cubicBezTo>
                    <a:pt x="320" y="0"/>
                    <a:pt x="320" y="0"/>
                    <a:pt x="320" y="0"/>
                  </a:cubicBezTo>
                  <a:cubicBezTo>
                    <a:pt x="182" y="0"/>
                    <a:pt x="182" y="0"/>
                    <a:pt x="182" y="0"/>
                  </a:cubicBezTo>
                  <a:cubicBezTo>
                    <a:pt x="64" y="79"/>
                    <a:pt x="64" y="79"/>
                    <a:pt x="64" y="79"/>
                  </a:cubicBezTo>
                  <a:cubicBezTo>
                    <a:pt x="64" y="454"/>
                    <a:pt x="64" y="454"/>
                    <a:pt x="64" y="454"/>
                  </a:cubicBezTo>
                  <a:cubicBezTo>
                    <a:pt x="27" y="467"/>
                    <a:pt x="0" y="502"/>
                    <a:pt x="0" y="544"/>
                  </a:cubicBezTo>
                  <a:cubicBezTo>
                    <a:pt x="0" y="597"/>
                    <a:pt x="43" y="640"/>
                    <a:pt x="96" y="640"/>
                  </a:cubicBezTo>
                  <a:cubicBezTo>
                    <a:pt x="149" y="640"/>
                    <a:pt x="192" y="597"/>
                    <a:pt x="192" y="544"/>
                  </a:cubicBezTo>
                  <a:cubicBezTo>
                    <a:pt x="192" y="502"/>
                    <a:pt x="165" y="467"/>
                    <a:pt x="128" y="454"/>
                  </a:cubicBezTo>
                  <a:close/>
                  <a:moveTo>
                    <a:pt x="96" y="576"/>
                  </a:moveTo>
                  <a:cubicBezTo>
                    <a:pt x="78" y="576"/>
                    <a:pt x="64" y="562"/>
                    <a:pt x="64" y="544"/>
                  </a:cubicBezTo>
                  <a:cubicBezTo>
                    <a:pt x="64" y="526"/>
                    <a:pt x="78" y="512"/>
                    <a:pt x="96" y="512"/>
                  </a:cubicBezTo>
                  <a:cubicBezTo>
                    <a:pt x="114" y="512"/>
                    <a:pt x="128" y="526"/>
                    <a:pt x="128" y="544"/>
                  </a:cubicBezTo>
                  <a:cubicBezTo>
                    <a:pt x="128" y="562"/>
                    <a:pt x="114" y="576"/>
                    <a:pt x="96" y="576"/>
                  </a:cubicBezTo>
                  <a:close/>
                </a:path>
              </a:pathLst>
            </a:custGeom>
            <a:solidFill>
              <a:srgbClr val="D2CAB5"/>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114" name="Google Shape;1114;p35"/>
            <p:cNvSpPr/>
            <p:nvPr/>
          </p:nvSpPr>
          <p:spPr>
            <a:xfrm>
              <a:off x="345" y="3682"/>
              <a:ext cx="167" cy="90"/>
            </a:xfrm>
            <a:custGeom>
              <a:rect b="b" l="l" r="r" t="t"/>
              <a:pathLst>
                <a:path extrusionOk="0" h="192" w="352">
                  <a:moveTo>
                    <a:pt x="186" y="128"/>
                  </a:moveTo>
                  <a:cubicBezTo>
                    <a:pt x="352" y="128"/>
                    <a:pt x="352" y="128"/>
                    <a:pt x="352" y="128"/>
                  </a:cubicBezTo>
                  <a:cubicBezTo>
                    <a:pt x="352" y="64"/>
                    <a:pt x="352" y="64"/>
                    <a:pt x="352" y="64"/>
                  </a:cubicBezTo>
                  <a:cubicBezTo>
                    <a:pt x="186" y="64"/>
                    <a:pt x="186" y="64"/>
                    <a:pt x="186" y="64"/>
                  </a:cubicBezTo>
                  <a:cubicBezTo>
                    <a:pt x="173" y="27"/>
                    <a:pt x="138" y="0"/>
                    <a:pt x="96" y="0"/>
                  </a:cubicBezTo>
                  <a:cubicBezTo>
                    <a:pt x="43" y="0"/>
                    <a:pt x="0" y="43"/>
                    <a:pt x="0" y="96"/>
                  </a:cubicBezTo>
                  <a:cubicBezTo>
                    <a:pt x="0" y="149"/>
                    <a:pt x="43" y="192"/>
                    <a:pt x="96" y="192"/>
                  </a:cubicBezTo>
                  <a:cubicBezTo>
                    <a:pt x="138" y="192"/>
                    <a:pt x="173" y="165"/>
                    <a:pt x="186" y="128"/>
                  </a:cubicBezTo>
                  <a:close/>
                  <a:moveTo>
                    <a:pt x="64" y="96"/>
                  </a:moveTo>
                  <a:cubicBezTo>
                    <a:pt x="64" y="78"/>
                    <a:pt x="78" y="64"/>
                    <a:pt x="96" y="64"/>
                  </a:cubicBezTo>
                  <a:cubicBezTo>
                    <a:pt x="114" y="64"/>
                    <a:pt x="128" y="78"/>
                    <a:pt x="128" y="96"/>
                  </a:cubicBezTo>
                  <a:cubicBezTo>
                    <a:pt x="128" y="114"/>
                    <a:pt x="114" y="128"/>
                    <a:pt x="96" y="128"/>
                  </a:cubicBezTo>
                  <a:cubicBezTo>
                    <a:pt x="78" y="128"/>
                    <a:pt x="64" y="114"/>
                    <a:pt x="64" y="96"/>
                  </a:cubicBezTo>
                  <a:close/>
                </a:path>
              </a:pathLst>
            </a:custGeom>
            <a:solidFill>
              <a:srgbClr val="D2CAB5"/>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115" name="Google Shape;1115;p35"/>
            <p:cNvSpPr/>
            <p:nvPr/>
          </p:nvSpPr>
          <p:spPr>
            <a:xfrm>
              <a:off x="345" y="3560"/>
              <a:ext cx="167" cy="91"/>
            </a:xfrm>
            <a:custGeom>
              <a:rect b="b" l="l" r="r" t="t"/>
              <a:pathLst>
                <a:path extrusionOk="0" h="192" w="352">
                  <a:moveTo>
                    <a:pt x="96" y="192"/>
                  </a:moveTo>
                  <a:cubicBezTo>
                    <a:pt x="138" y="192"/>
                    <a:pt x="173" y="165"/>
                    <a:pt x="186" y="128"/>
                  </a:cubicBezTo>
                  <a:cubicBezTo>
                    <a:pt x="352" y="128"/>
                    <a:pt x="352" y="128"/>
                    <a:pt x="352" y="128"/>
                  </a:cubicBezTo>
                  <a:cubicBezTo>
                    <a:pt x="352" y="64"/>
                    <a:pt x="352" y="64"/>
                    <a:pt x="352" y="64"/>
                  </a:cubicBezTo>
                  <a:cubicBezTo>
                    <a:pt x="186" y="64"/>
                    <a:pt x="186" y="64"/>
                    <a:pt x="186" y="64"/>
                  </a:cubicBezTo>
                  <a:cubicBezTo>
                    <a:pt x="173" y="27"/>
                    <a:pt x="138" y="0"/>
                    <a:pt x="96" y="0"/>
                  </a:cubicBezTo>
                  <a:cubicBezTo>
                    <a:pt x="43" y="0"/>
                    <a:pt x="0" y="43"/>
                    <a:pt x="0" y="96"/>
                  </a:cubicBezTo>
                  <a:cubicBezTo>
                    <a:pt x="0" y="149"/>
                    <a:pt x="43" y="192"/>
                    <a:pt x="96" y="192"/>
                  </a:cubicBezTo>
                  <a:close/>
                  <a:moveTo>
                    <a:pt x="96" y="64"/>
                  </a:moveTo>
                  <a:cubicBezTo>
                    <a:pt x="114" y="64"/>
                    <a:pt x="128" y="78"/>
                    <a:pt x="128" y="96"/>
                  </a:cubicBezTo>
                  <a:cubicBezTo>
                    <a:pt x="128" y="114"/>
                    <a:pt x="114" y="128"/>
                    <a:pt x="96" y="128"/>
                  </a:cubicBezTo>
                  <a:cubicBezTo>
                    <a:pt x="78" y="128"/>
                    <a:pt x="64" y="114"/>
                    <a:pt x="64" y="96"/>
                  </a:cubicBezTo>
                  <a:cubicBezTo>
                    <a:pt x="64" y="78"/>
                    <a:pt x="78" y="64"/>
                    <a:pt x="96" y="64"/>
                  </a:cubicBezTo>
                  <a:close/>
                </a:path>
              </a:pathLst>
            </a:custGeom>
            <a:solidFill>
              <a:srgbClr val="D2CAB5"/>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116" name="Google Shape;1116;p35"/>
            <p:cNvSpPr/>
            <p:nvPr/>
          </p:nvSpPr>
          <p:spPr>
            <a:xfrm>
              <a:off x="451" y="3651"/>
              <a:ext cx="61" cy="31"/>
            </a:xfrm>
            <a:prstGeom prst="rect">
              <a:avLst/>
            </a:prstGeom>
            <a:solidFill>
              <a:srgbClr val="D2CAB5"/>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117" name="Google Shape;1117;p35"/>
            <p:cNvSpPr/>
            <p:nvPr/>
          </p:nvSpPr>
          <p:spPr>
            <a:xfrm>
              <a:off x="451" y="3530"/>
              <a:ext cx="61" cy="30"/>
            </a:xfrm>
            <a:prstGeom prst="rect">
              <a:avLst/>
            </a:prstGeom>
            <a:solidFill>
              <a:srgbClr val="D2CAB5"/>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118" name="Google Shape;1118;p35"/>
            <p:cNvSpPr/>
            <p:nvPr/>
          </p:nvSpPr>
          <p:spPr>
            <a:xfrm>
              <a:off x="345" y="3470"/>
              <a:ext cx="167" cy="30"/>
            </a:xfrm>
            <a:prstGeom prst="rect">
              <a:avLst/>
            </a:prstGeom>
            <a:solidFill>
              <a:srgbClr val="D2CAB5"/>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119" name="Google Shape;1119;p35"/>
            <p:cNvSpPr/>
            <p:nvPr/>
          </p:nvSpPr>
          <p:spPr>
            <a:xfrm>
              <a:off x="375" y="3258"/>
              <a:ext cx="137" cy="181"/>
            </a:xfrm>
            <a:custGeom>
              <a:rect b="b" l="l" r="r" t="t"/>
              <a:pathLst>
                <a:path extrusionOk="0" h="384" w="288">
                  <a:moveTo>
                    <a:pt x="179" y="384"/>
                  </a:moveTo>
                  <a:cubicBezTo>
                    <a:pt x="288" y="384"/>
                    <a:pt x="288" y="384"/>
                    <a:pt x="288" y="384"/>
                  </a:cubicBezTo>
                  <a:cubicBezTo>
                    <a:pt x="288" y="320"/>
                    <a:pt x="288" y="320"/>
                    <a:pt x="288" y="320"/>
                  </a:cubicBezTo>
                  <a:cubicBezTo>
                    <a:pt x="205" y="320"/>
                    <a:pt x="205" y="320"/>
                    <a:pt x="205" y="320"/>
                  </a:cubicBezTo>
                  <a:cubicBezTo>
                    <a:pt x="128" y="243"/>
                    <a:pt x="128" y="243"/>
                    <a:pt x="128" y="243"/>
                  </a:cubicBezTo>
                  <a:cubicBezTo>
                    <a:pt x="128" y="186"/>
                    <a:pt x="128" y="186"/>
                    <a:pt x="128" y="186"/>
                  </a:cubicBezTo>
                  <a:cubicBezTo>
                    <a:pt x="165" y="173"/>
                    <a:pt x="192" y="138"/>
                    <a:pt x="192" y="96"/>
                  </a:cubicBezTo>
                  <a:cubicBezTo>
                    <a:pt x="192" y="43"/>
                    <a:pt x="149" y="0"/>
                    <a:pt x="96" y="0"/>
                  </a:cubicBezTo>
                  <a:cubicBezTo>
                    <a:pt x="43" y="0"/>
                    <a:pt x="0" y="43"/>
                    <a:pt x="0" y="96"/>
                  </a:cubicBezTo>
                  <a:cubicBezTo>
                    <a:pt x="0" y="138"/>
                    <a:pt x="27" y="173"/>
                    <a:pt x="64" y="186"/>
                  </a:cubicBezTo>
                  <a:cubicBezTo>
                    <a:pt x="64" y="269"/>
                    <a:pt x="64" y="269"/>
                    <a:pt x="64" y="269"/>
                  </a:cubicBezTo>
                  <a:lnTo>
                    <a:pt x="179" y="384"/>
                  </a:lnTo>
                  <a:close/>
                  <a:moveTo>
                    <a:pt x="96" y="64"/>
                  </a:moveTo>
                  <a:cubicBezTo>
                    <a:pt x="114" y="64"/>
                    <a:pt x="128" y="78"/>
                    <a:pt x="128" y="96"/>
                  </a:cubicBezTo>
                  <a:cubicBezTo>
                    <a:pt x="128" y="114"/>
                    <a:pt x="114" y="128"/>
                    <a:pt x="96" y="128"/>
                  </a:cubicBezTo>
                  <a:cubicBezTo>
                    <a:pt x="78" y="128"/>
                    <a:pt x="64" y="114"/>
                    <a:pt x="64" y="96"/>
                  </a:cubicBezTo>
                  <a:cubicBezTo>
                    <a:pt x="64" y="78"/>
                    <a:pt x="78" y="64"/>
                    <a:pt x="96" y="64"/>
                  </a:cubicBezTo>
                  <a:close/>
                </a:path>
              </a:pathLst>
            </a:custGeom>
            <a:solidFill>
              <a:srgbClr val="D2CAB5"/>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120" name="Google Shape;1120;p35"/>
            <p:cNvSpPr/>
            <p:nvPr/>
          </p:nvSpPr>
          <p:spPr>
            <a:xfrm>
              <a:off x="345" y="3197"/>
              <a:ext cx="304" cy="106"/>
            </a:xfrm>
            <a:custGeom>
              <a:rect b="b" l="l" r="r" t="t"/>
              <a:pathLst>
                <a:path extrusionOk="0" h="106" w="304">
                  <a:moveTo>
                    <a:pt x="273" y="67"/>
                  </a:moveTo>
                  <a:lnTo>
                    <a:pt x="273" y="106"/>
                  </a:lnTo>
                  <a:lnTo>
                    <a:pt x="304" y="106"/>
                  </a:lnTo>
                  <a:lnTo>
                    <a:pt x="304" y="55"/>
                  </a:lnTo>
                  <a:lnTo>
                    <a:pt x="249" y="0"/>
                  </a:lnTo>
                  <a:lnTo>
                    <a:pt x="0" y="0"/>
                  </a:lnTo>
                  <a:lnTo>
                    <a:pt x="0" y="30"/>
                  </a:lnTo>
                  <a:lnTo>
                    <a:pt x="237" y="30"/>
                  </a:lnTo>
                  <a:lnTo>
                    <a:pt x="273" y="67"/>
                  </a:lnTo>
                  <a:close/>
                </a:path>
              </a:pathLst>
            </a:custGeom>
            <a:solidFill>
              <a:srgbClr val="D2CAB5"/>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121" name="Google Shape;1121;p35"/>
            <p:cNvSpPr/>
            <p:nvPr/>
          </p:nvSpPr>
          <p:spPr>
            <a:xfrm>
              <a:off x="345" y="3137"/>
              <a:ext cx="364" cy="166"/>
            </a:xfrm>
            <a:custGeom>
              <a:rect b="b" l="l" r="r" t="t"/>
              <a:pathLst>
                <a:path extrusionOk="0" h="166" w="364">
                  <a:moveTo>
                    <a:pt x="334" y="66"/>
                  </a:moveTo>
                  <a:lnTo>
                    <a:pt x="334" y="166"/>
                  </a:lnTo>
                  <a:lnTo>
                    <a:pt x="364" y="166"/>
                  </a:lnTo>
                  <a:lnTo>
                    <a:pt x="364" y="54"/>
                  </a:lnTo>
                  <a:lnTo>
                    <a:pt x="310" y="0"/>
                  </a:lnTo>
                  <a:lnTo>
                    <a:pt x="0" y="0"/>
                  </a:lnTo>
                  <a:lnTo>
                    <a:pt x="0" y="30"/>
                  </a:lnTo>
                  <a:lnTo>
                    <a:pt x="298" y="30"/>
                  </a:lnTo>
                  <a:lnTo>
                    <a:pt x="334" y="66"/>
                  </a:lnTo>
                  <a:close/>
                </a:path>
              </a:pathLst>
            </a:custGeom>
            <a:solidFill>
              <a:srgbClr val="D2CAB5"/>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122" name="Google Shape;1122;p35"/>
            <p:cNvSpPr/>
            <p:nvPr/>
          </p:nvSpPr>
          <p:spPr>
            <a:xfrm>
              <a:off x="740" y="3243"/>
              <a:ext cx="30" cy="60"/>
            </a:xfrm>
            <a:prstGeom prst="rect">
              <a:avLst/>
            </a:prstGeom>
            <a:solidFill>
              <a:srgbClr val="D2CAB5"/>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123" name="Google Shape;1123;p35"/>
            <p:cNvSpPr/>
            <p:nvPr/>
          </p:nvSpPr>
          <p:spPr>
            <a:xfrm>
              <a:off x="922" y="3137"/>
              <a:ext cx="30" cy="166"/>
            </a:xfrm>
            <a:prstGeom prst="rect">
              <a:avLst/>
            </a:prstGeom>
            <a:solidFill>
              <a:srgbClr val="D2CAB5"/>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124" name="Google Shape;1124;p35"/>
            <p:cNvSpPr/>
            <p:nvPr/>
          </p:nvSpPr>
          <p:spPr>
            <a:xfrm>
              <a:off x="770" y="3137"/>
              <a:ext cx="122" cy="166"/>
            </a:xfrm>
            <a:custGeom>
              <a:rect b="b" l="l" r="r" t="t"/>
              <a:pathLst>
                <a:path extrusionOk="0" h="352" w="256">
                  <a:moveTo>
                    <a:pt x="64" y="186"/>
                  </a:moveTo>
                  <a:cubicBezTo>
                    <a:pt x="64" y="352"/>
                    <a:pt x="64" y="352"/>
                    <a:pt x="64" y="352"/>
                  </a:cubicBezTo>
                  <a:cubicBezTo>
                    <a:pt x="128" y="352"/>
                    <a:pt x="128" y="352"/>
                    <a:pt x="128" y="352"/>
                  </a:cubicBezTo>
                  <a:cubicBezTo>
                    <a:pt x="128" y="237"/>
                    <a:pt x="128" y="237"/>
                    <a:pt x="128" y="237"/>
                  </a:cubicBezTo>
                  <a:cubicBezTo>
                    <a:pt x="192" y="301"/>
                    <a:pt x="192" y="301"/>
                    <a:pt x="192" y="301"/>
                  </a:cubicBezTo>
                  <a:cubicBezTo>
                    <a:pt x="192" y="352"/>
                    <a:pt x="192" y="352"/>
                    <a:pt x="192" y="352"/>
                  </a:cubicBezTo>
                  <a:cubicBezTo>
                    <a:pt x="256" y="352"/>
                    <a:pt x="256" y="352"/>
                    <a:pt x="256" y="352"/>
                  </a:cubicBezTo>
                  <a:cubicBezTo>
                    <a:pt x="256" y="275"/>
                    <a:pt x="256" y="275"/>
                    <a:pt x="256" y="275"/>
                  </a:cubicBezTo>
                  <a:cubicBezTo>
                    <a:pt x="154" y="172"/>
                    <a:pt x="154" y="172"/>
                    <a:pt x="154" y="172"/>
                  </a:cubicBezTo>
                  <a:cubicBezTo>
                    <a:pt x="177" y="155"/>
                    <a:pt x="192" y="127"/>
                    <a:pt x="192" y="96"/>
                  </a:cubicBezTo>
                  <a:cubicBezTo>
                    <a:pt x="192" y="43"/>
                    <a:pt x="149" y="0"/>
                    <a:pt x="96" y="0"/>
                  </a:cubicBezTo>
                  <a:cubicBezTo>
                    <a:pt x="43" y="0"/>
                    <a:pt x="0" y="43"/>
                    <a:pt x="0" y="96"/>
                  </a:cubicBezTo>
                  <a:cubicBezTo>
                    <a:pt x="0" y="138"/>
                    <a:pt x="27" y="173"/>
                    <a:pt x="64" y="186"/>
                  </a:cubicBezTo>
                  <a:close/>
                  <a:moveTo>
                    <a:pt x="96" y="64"/>
                  </a:moveTo>
                  <a:cubicBezTo>
                    <a:pt x="114" y="64"/>
                    <a:pt x="128" y="78"/>
                    <a:pt x="128" y="96"/>
                  </a:cubicBezTo>
                  <a:cubicBezTo>
                    <a:pt x="128" y="114"/>
                    <a:pt x="114" y="128"/>
                    <a:pt x="96" y="128"/>
                  </a:cubicBezTo>
                  <a:cubicBezTo>
                    <a:pt x="78" y="128"/>
                    <a:pt x="64" y="114"/>
                    <a:pt x="64" y="96"/>
                  </a:cubicBezTo>
                  <a:cubicBezTo>
                    <a:pt x="64" y="78"/>
                    <a:pt x="78" y="64"/>
                    <a:pt x="96" y="64"/>
                  </a:cubicBezTo>
                  <a:close/>
                </a:path>
              </a:pathLst>
            </a:custGeom>
            <a:solidFill>
              <a:srgbClr val="D2CAB5"/>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125" name="Google Shape;1125;p35"/>
            <p:cNvSpPr/>
            <p:nvPr/>
          </p:nvSpPr>
          <p:spPr>
            <a:xfrm>
              <a:off x="983" y="3137"/>
              <a:ext cx="303" cy="363"/>
            </a:xfrm>
            <a:custGeom>
              <a:rect b="b" l="l" r="r" t="t"/>
              <a:pathLst>
                <a:path extrusionOk="0" h="768" w="640">
                  <a:moveTo>
                    <a:pt x="64" y="205"/>
                  </a:moveTo>
                  <a:cubicBezTo>
                    <a:pt x="141" y="128"/>
                    <a:pt x="141" y="128"/>
                    <a:pt x="141" y="128"/>
                  </a:cubicBezTo>
                  <a:cubicBezTo>
                    <a:pt x="454" y="128"/>
                    <a:pt x="454" y="128"/>
                    <a:pt x="454" y="128"/>
                  </a:cubicBezTo>
                  <a:cubicBezTo>
                    <a:pt x="464" y="155"/>
                    <a:pt x="485" y="176"/>
                    <a:pt x="512" y="186"/>
                  </a:cubicBezTo>
                  <a:cubicBezTo>
                    <a:pt x="512" y="627"/>
                    <a:pt x="512" y="627"/>
                    <a:pt x="512" y="627"/>
                  </a:cubicBezTo>
                  <a:cubicBezTo>
                    <a:pt x="435" y="704"/>
                    <a:pt x="435" y="704"/>
                    <a:pt x="435" y="704"/>
                  </a:cubicBezTo>
                  <a:cubicBezTo>
                    <a:pt x="288" y="704"/>
                    <a:pt x="288" y="704"/>
                    <a:pt x="288" y="704"/>
                  </a:cubicBezTo>
                  <a:cubicBezTo>
                    <a:pt x="288" y="768"/>
                    <a:pt x="288" y="768"/>
                    <a:pt x="288" y="768"/>
                  </a:cubicBezTo>
                  <a:cubicBezTo>
                    <a:pt x="461" y="768"/>
                    <a:pt x="461" y="768"/>
                    <a:pt x="461" y="768"/>
                  </a:cubicBezTo>
                  <a:cubicBezTo>
                    <a:pt x="576" y="653"/>
                    <a:pt x="576" y="653"/>
                    <a:pt x="576" y="653"/>
                  </a:cubicBezTo>
                  <a:cubicBezTo>
                    <a:pt x="576" y="186"/>
                    <a:pt x="576" y="186"/>
                    <a:pt x="576" y="186"/>
                  </a:cubicBezTo>
                  <a:cubicBezTo>
                    <a:pt x="613" y="173"/>
                    <a:pt x="640" y="138"/>
                    <a:pt x="640" y="96"/>
                  </a:cubicBezTo>
                  <a:cubicBezTo>
                    <a:pt x="640" y="43"/>
                    <a:pt x="597" y="0"/>
                    <a:pt x="544" y="0"/>
                  </a:cubicBezTo>
                  <a:cubicBezTo>
                    <a:pt x="502" y="0"/>
                    <a:pt x="467" y="27"/>
                    <a:pt x="454" y="64"/>
                  </a:cubicBezTo>
                  <a:cubicBezTo>
                    <a:pt x="115" y="64"/>
                    <a:pt x="115" y="64"/>
                    <a:pt x="115" y="64"/>
                  </a:cubicBezTo>
                  <a:cubicBezTo>
                    <a:pt x="0" y="179"/>
                    <a:pt x="0" y="179"/>
                    <a:pt x="0" y="179"/>
                  </a:cubicBezTo>
                  <a:cubicBezTo>
                    <a:pt x="0" y="352"/>
                    <a:pt x="0" y="352"/>
                    <a:pt x="0" y="352"/>
                  </a:cubicBezTo>
                  <a:cubicBezTo>
                    <a:pt x="64" y="352"/>
                    <a:pt x="64" y="352"/>
                    <a:pt x="64" y="352"/>
                  </a:cubicBezTo>
                  <a:lnTo>
                    <a:pt x="64" y="205"/>
                  </a:lnTo>
                  <a:close/>
                  <a:moveTo>
                    <a:pt x="544" y="64"/>
                  </a:moveTo>
                  <a:cubicBezTo>
                    <a:pt x="562" y="64"/>
                    <a:pt x="576" y="78"/>
                    <a:pt x="576" y="96"/>
                  </a:cubicBezTo>
                  <a:cubicBezTo>
                    <a:pt x="576" y="114"/>
                    <a:pt x="562" y="128"/>
                    <a:pt x="544" y="128"/>
                  </a:cubicBezTo>
                  <a:cubicBezTo>
                    <a:pt x="526" y="128"/>
                    <a:pt x="512" y="114"/>
                    <a:pt x="512" y="96"/>
                  </a:cubicBezTo>
                  <a:cubicBezTo>
                    <a:pt x="512" y="78"/>
                    <a:pt x="526" y="64"/>
                    <a:pt x="544" y="64"/>
                  </a:cubicBezTo>
                  <a:close/>
                </a:path>
              </a:pathLst>
            </a:custGeom>
            <a:solidFill>
              <a:srgbClr val="D2CAB5"/>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126" name="Google Shape;1126;p35"/>
            <p:cNvSpPr/>
            <p:nvPr/>
          </p:nvSpPr>
          <p:spPr>
            <a:xfrm>
              <a:off x="1044" y="3258"/>
              <a:ext cx="151" cy="181"/>
            </a:xfrm>
            <a:custGeom>
              <a:rect b="b" l="l" r="r" t="t"/>
              <a:pathLst>
                <a:path extrusionOk="0" h="384" w="320">
                  <a:moveTo>
                    <a:pt x="184" y="134"/>
                  </a:moveTo>
                  <a:cubicBezTo>
                    <a:pt x="256" y="205"/>
                    <a:pt x="256" y="205"/>
                    <a:pt x="256" y="205"/>
                  </a:cubicBezTo>
                  <a:cubicBezTo>
                    <a:pt x="256" y="243"/>
                    <a:pt x="256" y="243"/>
                    <a:pt x="256" y="243"/>
                  </a:cubicBezTo>
                  <a:cubicBezTo>
                    <a:pt x="179" y="320"/>
                    <a:pt x="179" y="320"/>
                    <a:pt x="179" y="320"/>
                  </a:cubicBezTo>
                  <a:cubicBezTo>
                    <a:pt x="160" y="320"/>
                    <a:pt x="160" y="320"/>
                    <a:pt x="160" y="320"/>
                  </a:cubicBezTo>
                  <a:cubicBezTo>
                    <a:pt x="160" y="384"/>
                    <a:pt x="160" y="384"/>
                    <a:pt x="160" y="384"/>
                  </a:cubicBezTo>
                  <a:cubicBezTo>
                    <a:pt x="205" y="384"/>
                    <a:pt x="205" y="384"/>
                    <a:pt x="205" y="384"/>
                  </a:cubicBezTo>
                  <a:cubicBezTo>
                    <a:pt x="320" y="269"/>
                    <a:pt x="320" y="269"/>
                    <a:pt x="320" y="269"/>
                  </a:cubicBezTo>
                  <a:cubicBezTo>
                    <a:pt x="320" y="179"/>
                    <a:pt x="320" y="179"/>
                    <a:pt x="320" y="179"/>
                  </a:cubicBezTo>
                  <a:cubicBezTo>
                    <a:pt x="205" y="64"/>
                    <a:pt x="205" y="64"/>
                    <a:pt x="205" y="64"/>
                  </a:cubicBezTo>
                  <a:cubicBezTo>
                    <a:pt x="186" y="64"/>
                    <a:pt x="186" y="64"/>
                    <a:pt x="186" y="64"/>
                  </a:cubicBezTo>
                  <a:cubicBezTo>
                    <a:pt x="173" y="27"/>
                    <a:pt x="138" y="0"/>
                    <a:pt x="96" y="0"/>
                  </a:cubicBezTo>
                  <a:cubicBezTo>
                    <a:pt x="43" y="0"/>
                    <a:pt x="0" y="43"/>
                    <a:pt x="0" y="96"/>
                  </a:cubicBezTo>
                  <a:cubicBezTo>
                    <a:pt x="0" y="149"/>
                    <a:pt x="43" y="192"/>
                    <a:pt x="96" y="192"/>
                  </a:cubicBezTo>
                  <a:cubicBezTo>
                    <a:pt x="136" y="192"/>
                    <a:pt x="170" y="168"/>
                    <a:pt x="184" y="134"/>
                  </a:cubicBezTo>
                  <a:close/>
                  <a:moveTo>
                    <a:pt x="96" y="128"/>
                  </a:moveTo>
                  <a:cubicBezTo>
                    <a:pt x="78" y="128"/>
                    <a:pt x="64" y="114"/>
                    <a:pt x="64" y="96"/>
                  </a:cubicBezTo>
                  <a:cubicBezTo>
                    <a:pt x="64" y="78"/>
                    <a:pt x="78" y="64"/>
                    <a:pt x="96" y="64"/>
                  </a:cubicBezTo>
                  <a:cubicBezTo>
                    <a:pt x="114" y="64"/>
                    <a:pt x="128" y="78"/>
                    <a:pt x="128" y="96"/>
                  </a:cubicBezTo>
                  <a:cubicBezTo>
                    <a:pt x="128" y="114"/>
                    <a:pt x="114" y="128"/>
                    <a:pt x="96" y="128"/>
                  </a:cubicBezTo>
                  <a:close/>
                </a:path>
              </a:pathLst>
            </a:custGeom>
            <a:solidFill>
              <a:srgbClr val="D2CAB5"/>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127" name="Google Shape;1127;p35"/>
            <p:cNvSpPr/>
            <p:nvPr/>
          </p:nvSpPr>
          <p:spPr>
            <a:xfrm>
              <a:off x="1119" y="3530"/>
              <a:ext cx="167" cy="30"/>
            </a:xfrm>
            <a:prstGeom prst="rect">
              <a:avLst/>
            </a:prstGeom>
            <a:solidFill>
              <a:srgbClr val="D2CAB5"/>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128" name="Google Shape;1128;p35"/>
            <p:cNvSpPr/>
            <p:nvPr/>
          </p:nvSpPr>
          <p:spPr>
            <a:xfrm>
              <a:off x="1119" y="3591"/>
              <a:ext cx="167" cy="484"/>
            </a:xfrm>
            <a:custGeom>
              <a:rect b="b" l="l" r="r" t="t"/>
              <a:pathLst>
                <a:path extrusionOk="0" h="1024" w="352">
                  <a:moveTo>
                    <a:pt x="288" y="838"/>
                  </a:moveTo>
                  <a:cubicBezTo>
                    <a:pt x="288" y="115"/>
                    <a:pt x="288" y="115"/>
                    <a:pt x="288" y="115"/>
                  </a:cubicBezTo>
                  <a:cubicBezTo>
                    <a:pt x="173" y="0"/>
                    <a:pt x="173" y="0"/>
                    <a:pt x="173" y="0"/>
                  </a:cubicBezTo>
                  <a:cubicBezTo>
                    <a:pt x="0" y="0"/>
                    <a:pt x="0" y="0"/>
                    <a:pt x="0" y="0"/>
                  </a:cubicBezTo>
                  <a:cubicBezTo>
                    <a:pt x="0" y="64"/>
                    <a:pt x="0" y="64"/>
                    <a:pt x="0" y="64"/>
                  </a:cubicBezTo>
                  <a:cubicBezTo>
                    <a:pt x="147" y="64"/>
                    <a:pt x="147" y="64"/>
                    <a:pt x="147" y="64"/>
                  </a:cubicBezTo>
                  <a:cubicBezTo>
                    <a:pt x="224" y="141"/>
                    <a:pt x="224" y="141"/>
                    <a:pt x="224" y="141"/>
                  </a:cubicBezTo>
                  <a:cubicBezTo>
                    <a:pt x="224" y="307"/>
                    <a:pt x="224" y="307"/>
                    <a:pt x="224" y="307"/>
                  </a:cubicBezTo>
                  <a:cubicBezTo>
                    <a:pt x="173" y="256"/>
                    <a:pt x="173" y="256"/>
                    <a:pt x="173" y="256"/>
                  </a:cubicBezTo>
                  <a:cubicBezTo>
                    <a:pt x="0" y="256"/>
                    <a:pt x="0" y="256"/>
                    <a:pt x="0" y="256"/>
                  </a:cubicBezTo>
                  <a:cubicBezTo>
                    <a:pt x="0" y="320"/>
                    <a:pt x="0" y="320"/>
                    <a:pt x="0" y="320"/>
                  </a:cubicBezTo>
                  <a:cubicBezTo>
                    <a:pt x="147" y="320"/>
                    <a:pt x="147" y="320"/>
                    <a:pt x="147" y="320"/>
                  </a:cubicBezTo>
                  <a:cubicBezTo>
                    <a:pt x="224" y="397"/>
                    <a:pt x="224" y="397"/>
                    <a:pt x="224" y="397"/>
                  </a:cubicBezTo>
                  <a:cubicBezTo>
                    <a:pt x="224" y="838"/>
                    <a:pt x="224" y="838"/>
                    <a:pt x="224" y="838"/>
                  </a:cubicBezTo>
                  <a:cubicBezTo>
                    <a:pt x="187" y="851"/>
                    <a:pt x="160" y="886"/>
                    <a:pt x="160" y="928"/>
                  </a:cubicBezTo>
                  <a:cubicBezTo>
                    <a:pt x="160" y="981"/>
                    <a:pt x="203" y="1024"/>
                    <a:pt x="256" y="1024"/>
                  </a:cubicBezTo>
                  <a:cubicBezTo>
                    <a:pt x="309" y="1024"/>
                    <a:pt x="352" y="981"/>
                    <a:pt x="352" y="928"/>
                  </a:cubicBezTo>
                  <a:cubicBezTo>
                    <a:pt x="352" y="886"/>
                    <a:pt x="325" y="851"/>
                    <a:pt x="288" y="838"/>
                  </a:cubicBezTo>
                  <a:close/>
                  <a:moveTo>
                    <a:pt x="256" y="960"/>
                  </a:moveTo>
                  <a:cubicBezTo>
                    <a:pt x="238" y="960"/>
                    <a:pt x="224" y="946"/>
                    <a:pt x="224" y="928"/>
                  </a:cubicBezTo>
                  <a:cubicBezTo>
                    <a:pt x="224" y="910"/>
                    <a:pt x="238" y="896"/>
                    <a:pt x="256" y="896"/>
                  </a:cubicBezTo>
                  <a:cubicBezTo>
                    <a:pt x="274" y="896"/>
                    <a:pt x="288" y="910"/>
                    <a:pt x="288" y="928"/>
                  </a:cubicBezTo>
                  <a:cubicBezTo>
                    <a:pt x="288" y="946"/>
                    <a:pt x="274" y="960"/>
                    <a:pt x="256" y="960"/>
                  </a:cubicBezTo>
                  <a:close/>
                </a:path>
              </a:pathLst>
            </a:custGeom>
            <a:solidFill>
              <a:srgbClr val="D2CAB5"/>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129" name="Google Shape;1129;p35"/>
            <p:cNvSpPr/>
            <p:nvPr/>
          </p:nvSpPr>
          <p:spPr>
            <a:xfrm>
              <a:off x="1119" y="3651"/>
              <a:ext cx="61" cy="31"/>
            </a:xfrm>
            <a:prstGeom prst="rect">
              <a:avLst/>
            </a:prstGeom>
            <a:solidFill>
              <a:srgbClr val="D2CAB5"/>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130" name="Google Shape;1130;p35"/>
            <p:cNvSpPr/>
            <p:nvPr/>
          </p:nvSpPr>
          <p:spPr>
            <a:xfrm>
              <a:off x="983" y="3772"/>
              <a:ext cx="212" cy="303"/>
            </a:xfrm>
            <a:custGeom>
              <a:rect b="b" l="l" r="r" t="t"/>
              <a:pathLst>
                <a:path extrusionOk="0" h="640" w="448">
                  <a:moveTo>
                    <a:pt x="448" y="115"/>
                  </a:moveTo>
                  <a:cubicBezTo>
                    <a:pt x="333" y="0"/>
                    <a:pt x="333" y="0"/>
                    <a:pt x="333" y="0"/>
                  </a:cubicBezTo>
                  <a:cubicBezTo>
                    <a:pt x="288" y="0"/>
                    <a:pt x="288" y="0"/>
                    <a:pt x="288" y="0"/>
                  </a:cubicBezTo>
                  <a:cubicBezTo>
                    <a:pt x="288" y="64"/>
                    <a:pt x="288" y="64"/>
                    <a:pt x="288" y="64"/>
                  </a:cubicBezTo>
                  <a:cubicBezTo>
                    <a:pt x="307" y="64"/>
                    <a:pt x="307" y="64"/>
                    <a:pt x="307" y="64"/>
                  </a:cubicBezTo>
                  <a:cubicBezTo>
                    <a:pt x="384" y="141"/>
                    <a:pt x="384" y="141"/>
                    <a:pt x="384" y="141"/>
                  </a:cubicBezTo>
                  <a:cubicBezTo>
                    <a:pt x="384" y="320"/>
                    <a:pt x="384" y="320"/>
                    <a:pt x="384" y="320"/>
                  </a:cubicBezTo>
                  <a:cubicBezTo>
                    <a:pt x="64" y="320"/>
                    <a:pt x="64" y="320"/>
                    <a:pt x="64" y="320"/>
                  </a:cubicBezTo>
                  <a:cubicBezTo>
                    <a:pt x="64" y="288"/>
                    <a:pt x="64" y="288"/>
                    <a:pt x="64" y="288"/>
                  </a:cubicBezTo>
                  <a:cubicBezTo>
                    <a:pt x="0" y="288"/>
                    <a:pt x="0" y="288"/>
                    <a:pt x="0" y="288"/>
                  </a:cubicBezTo>
                  <a:cubicBezTo>
                    <a:pt x="0" y="384"/>
                    <a:pt x="0" y="384"/>
                    <a:pt x="0" y="384"/>
                  </a:cubicBezTo>
                  <a:cubicBezTo>
                    <a:pt x="384" y="384"/>
                    <a:pt x="384" y="384"/>
                    <a:pt x="384" y="384"/>
                  </a:cubicBezTo>
                  <a:cubicBezTo>
                    <a:pt x="384" y="435"/>
                    <a:pt x="384" y="435"/>
                    <a:pt x="384" y="435"/>
                  </a:cubicBezTo>
                  <a:cubicBezTo>
                    <a:pt x="307" y="512"/>
                    <a:pt x="307" y="512"/>
                    <a:pt x="307" y="512"/>
                  </a:cubicBezTo>
                  <a:cubicBezTo>
                    <a:pt x="250" y="512"/>
                    <a:pt x="250" y="512"/>
                    <a:pt x="250" y="512"/>
                  </a:cubicBezTo>
                  <a:cubicBezTo>
                    <a:pt x="237" y="475"/>
                    <a:pt x="202" y="448"/>
                    <a:pt x="160" y="448"/>
                  </a:cubicBezTo>
                  <a:cubicBezTo>
                    <a:pt x="107" y="448"/>
                    <a:pt x="64" y="491"/>
                    <a:pt x="64" y="544"/>
                  </a:cubicBezTo>
                  <a:cubicBezTo>
                    <a:pt x="64" y="597"/>
                    <a:pt x="107" y="640"/>
                    <a:pt x="160" y="640"/>
                  </a:cubicBezTo>
                  <a:cubicBezTo>
                    <a:pt x="202" y="640"/>
                    <a:pt x="237" y="613"/>
                    <a:pt x="250" y="576"/>
                  </a:cubicBezTo>
                  <a:cubicBezTo>
                    <a:pt x="333" y="576"/>
                    <a:pt x="333" y="576"/>
                    <a:pt x="333" y="576"/>
                  </a:cubicBezTo>
                  <a:cubicBezTo>
                    <a:pt x="448" y="461"/>
                    <a:pt x="448" y="461"/>
                    <a:pt x="448" y="461"/>
                  </a:cubicBezTo>
                  <a:lnTo>
                    <a:pt x="448" y="115"/>
                  </a:lnTo>
                  <a:close/>
                  <a:moveTo>
                    <a:pt x="160" y="576"/>
                  </a:moveTo>
                  <a:cubicBezTo>
                    <a:pt x="142" y="576"/>
                    <a:pt x="128" y="562"/>
                    <a:pt x="128" y="544"/>
                  </a:cubicBezTo>
                  <a:cubicBezTo>
                    <a:pt x="128" y="526"/>
                    <a:pt x="142" y="512"/>
                    <a:pt x="160" y="512"/>
                  </a:cubicBezTo>
                  <a:cubicBezTo>
                    <a:pt x="178" y="512"/>
                    <a:pt x="192" y="526"/>
                    <a:pt x="192" y="544"/>
                  </a:cubicBezTo>
                  <a:cubicBezTo>
                    <a:pt x="192" y="562"/>
                    <a:pt x="178" y="576"/>
                    <a:pt x="160" y="576"/>
                  </a:cubicBezTo>
                  <a:close/>
                </a:path>
              </a:pathLst>
            </a:custGeom>
            <a:solidFill>
              <a:srgbClr val="D2CAB5"/>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131" name="Google Shape;1131;p35"/>
            <p:cNvSpPr/>
            <p:nvPr/>
          </p:nvSpPr>
          <p:spPr>
            <a:xfrm>
              <a:off x="451" y="3893"/>
              <a:ext cx="198" cy="91"/>
            </a:xfrm>
            <a:custGeom>
              <a:rect b="b" l="l" r="r" t="t"/>
              <a:pathLst>
                <a:path extrusionOk="0" h="192" w="416">
                  <a:moveTo>
                    <a:pt x="416" y="32"/>
                  </a:moveTo>
                  <a:cubicBezTo>
                    <a:pt x="352" y="32"/>
                    <a:pt x="352" y="32"/>
                    <a:pt x="352" y="32"/>
                  </a:cubicBezTo>
                  <a:cubicBezTo>
                    <a:pt x="352" y="64"/>
                    <a:pt x="352" y="64"/>
                    <a:pt x="352" y="64"/>
                  </a:cubicBezTo>
                  <a:cubicBezTo>
                    <a:pt x="186" y="64"/>
                    <a:pt x="186" y="64"/>
                    <a:pt x="186" y="64"/>
                  </a:cubicBezTo>
                  <a:cubicBezTo>
                    <a:pt x="173" y="27"/>
                    <a:pt x="138" y="0"/>
                    <a:pt x="96" y="0"/>
                  </a:cubicBezTo>
                  <a:cubicBezTo>
                    <a:pt x="43" y="0"/>
                    <a:pt x="0" y="43"/>
                    <a:pt x="0" y="96"/>
                  </a:cubicBezTo>
                  <a:cubicBezTo>
                    <a:pt x="0" y="149"/>
                    <a:pt x="43" y="192"/>
                    <a:pt x="96" y="192"/>
                  </a:cubicBezTo>
                  <a:cubicBezTo>
                    <a:pt x="138" y="192"/>
                    <a:pt x="173" y="165"/>
                    <a:pt x="186" y="128"/>
                  </a:cubicBezTo>
                  <a:cubicBezTo>
                    <a:pt x="416" y="128"/>
                    <a:pt x="416" y="128"/>
                    <a:pt x="416" y="128"/>
                  </a:cubicBezTo>
                  <a:lnTo>
                    <a:pt x="416" y="32"/>
                  </a:lnTo>
                  <a:close/>
                  <a:moveTo>
                    <a:pt x="96" y="128"/>
                  </a:moveTo>
                  <a:cubicBezTo>
                    <a:pt x="78" y="128"/>
                    <a:pt x="64" y="114"/>
                    <a:pt x="64" y="96"/>
                  </a:cubicBezTo>
                  <a:cubicBezTo>
                    <a:pt x="64" y="78"/>
                    <a:pt x="78" y="64"/>
                    <a:pt x="96" y="64"/>
                  </a:cubicBezTo>
                  <a:cubicBezTo>
                    <a:pt x="114" y="64"/>
                    <a:pt x="128" y="78"/>
                    <a:pt x="128" y="96"/>
                  </a:cubicBezTo>
                  <a:cubicBezTo>
                    <a:pt x="128" y="114"/>
                    <a:pt x="114" y="128"/>
                    <a:pt x="96" y="128"/>
                  </a:cubicBezTo>
                  <a:close/>
                </a:path>
              </a:pathLst>
            </a:custGeom>
            <a:solidFill>
              <a:srgbClr val="D2CAB5"/>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132" name="Google Shape;1132;p35"/>
            <p:cNvSpPr/>
            <p:nvPr/>
          </p:nvSpPr>
          <p:spPr>
            <a:xfrm>
              <a:off x="922" y="3909"/>
              <a:ext cx="30" cy="166"/>
            </a:xfrm>
            <a:prstGeom prst="rect">
              <a:avLst/>
            </a:prstGeom>
            <a:solidFill>
              <a:srgbClr val="D2CAB5"/>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133" name="Google Shape;1133;p35"/>
            <p:cNvSpPr/>
            <p:nvPr/>
          </p:nvSpPr>
          <p:spPr>
            <a:xfrm>
              <a:off x="861" y="3909"/>
              <a:ext cx="31" cy="166"/>
            </a:xfrm>
            <a:prstGeom prst="rect">
              <a:avLst/>
            </a:prstGeom>
            <a:solidFill>
              <a:srgbClr val="D2CAB5"/>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134" name="Google Shape;1134;p35"/>
            <p:cNvSpPr/>
            <p:nvPr/>
          </p:nvSpPr>
          <p:spPr>
            <a:xfrm>
              <a:off x="709" y="3909"/>
              <a:ext cx="122" cy="166"/>
            </a:xfrm>
            <a:custGeom>
              <a:rect b="b" l="l" r="r" t="t"/>
              <a:pathLst>
                <a:path extrusionOk="0" h="352" w="256">
                  <a:moveTo>
                    <a:pt x="192" y="51"/>
                  </a:moveTo>
                  <a:cubicBezTo>
                    <a:pt x="128" y="115"/>
                    <a:pt x="128" y="115"/>
                    <a:pt x="128" y="115"/>
                  </a:cubicBezTo>
                  <a:cubicBezTo>
                    <a:pt x="128" y="0"/>
                    <a:pt x="128" y="0"/>
                    <a:pt x="128" y="0"/>
                  </a:cubicBezTo>
                  <a:cubicBezTo>
                    <a:pt x="64" y="0"/>
                    <a:pt x="64" y="0"/>
                    <a:pt x="64" y="0"/>
                  </a:cubicBezTo>
                  <a:cubicBezTo>
                    <a:pt x="64" y="166"/>
                    <a:pt x="64" y="166"/>
                    <a:pt x="64" y="166"/>
                  </a:cubicBezTo>
                  <a:cubicBezTo>
                    <a:pt x="27" y="179"/>
                    <a:pt x="0" y="214"/>
                    <a:pt x="0" y="256"/>
                  </a:cubicBezTo>
                  <a:cubicBezTo>
                    <a:pt x="0" y="309"/>
                    <a:pt x="43" y="352"/>
                    <a:pt x="96" y="352"/>
                  </a:cubicBezTo>
                  <a:cubicBezTo>
                    <a:pt x="149" y="352"/>
                    <a:pt x="192" y="309"/>
                    <a:pt x="192" y="256"/>
                  </a:cubicBezTo>
                  <a:cubicBezTo>
                    <a:pt x="192" y="225"/>
                    <a:pt x="177" y="197"/>
                    <a:pt x="154" y="180"/>
                  </a:cubicBezTo>
                  <a:cubicBezTo>
                    <a:pt x="256" y="77"/>
                    <a:pt x="256" y="77"/>
                    <a:pt x="256" y="77"/>
                  </a:cubicBezTo>
                  <a:cubicBezTo>
                    <a:pt x="256" y="0"/>
                    <a:pt x="256" y="0"/>
                    <a:pt x="256" y="0"/>
                  </a:cubicBezTo>
                  <a:cubicBezTo>
                    <a:pt x="192" y="0"/>
                    <a:pt x="192" y="0"/>
                    <a:pt x="192" y="0"/>
                  </a:cubicBezTo>
                  <a:lnTo>
                    <a:pt x="192" y="51"/>
                  </a:lnTo>
                  <a:close/>
                  <a:moveTo>
                    <a:pt x="96" y="288"/>
                  </a:moveTo>
                  <a:cubicBezTo>
                    <a:pt x="78" y="288"/>
                    <a:pt x="64" y="274"/>
                    <a:pt x="64" y="256"/>
                  </a:cubicBezTo>
                  <a:cubicBezTo>
                    <a:pt x="64" y="238"/>
                    <a:pt x="78" y="224"/>
                    <a:pt x="96" y="224"/>
                  </a:cubicBezTo>
                  <a:cubicBezTo>
                    <a:pt x="114" y="224"/>
                    <a:pt x="128" y="238"/>
                    <a:pt x="128" y="256"/>
                  </a:cubicBezTo>
                  <a:cubicBezTo>
                    <a:pt x="128" y="274"/>
                    <a:pt x="114" y="288"/>
                    <a:pt x="96" y="288"/>
                  </a:cubicBezTo>
                  <a:close/>
                </a:path>
              </a:pathLst>
            </a:custGeom>
            <a:solidFill>
              <a:srgbClr val="D2CAB5"/>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135" name="Google Shape;1135;p35"/>
            <p:cNvSpPr/>
            <p:nvPr/>
          </p:nvSpPr>
          <p:spPr>
            <a:xfrm>
              <a:off x="634" y="3909"/>
              <a:ext cx="75" cy="166"/>
            </a:xfrm>
            <a:custGeom>
              <a:rect b="b" l="l" r="r" t="t"/>
              <a:pathLst>
                <a:path extrusionOk="0" h="166" w="75">
                  <a:moveTo>
                    <a:pt x="75" y="0"/>
                  </a:moveTo>
                  <a:lnTo>
                    <a:pt x="45" y="0"/>
                  </a:lnTo>
                  <a:lnTo>
                    <a:pt x="45" y="39"/>
                  </a:lnTo>
                  <a:lnTo>
                    <a:pt x="0" y="84"/>
                  </a:lnTo>
                  <a:lnTo>
                    <a:pt x="0" y="166"/>
                  </a:lnTo>
                  <a:lnTo>
                    <a:pt x="30" y="166"/>
                  </a:lnTo>
                  <a:lnTo>
                    <a:pt x="30" y="97"/>
                  </a:lnTo>
                  <a:lnTo>
                    <a:pt x="75" y="51"/>
                  </a:lnTo>
                  <a:lnTo>
                    <a:pt x="75" y="0"/>
                  </a:lnTo>
                  <a:close/>
                </a:path>
              </a:pathLst>
            </a:custGeom>
            <a:solidFill>
              <a:srgbClr val="D2CAB5"/>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136" name="Google Shape;1136;p35"/>
            <p:cNvSpPr/>
            <p:nvPr/>
          </p:nvSpPr>
          <p:spPr>
            <a:xfrm>
              <a:off x="542" y="3333"/>
              <a:ext cx="547" cy="545"/>
            </a:xfrm>
            <a:custGeom>
              <a:rect b="b" l="l" r="r" t="t"/>
              <a:pathLst>
                <a:path extrusionOk="0" h="545" w="547">
                  <a:moveTo>
                    <a:pt x="441" y="545"/>
                  </a:moveTo>
                  <a:lnTo>
                    <a:pt x="471" y="545"/>
                  </a:lnTo>
                  <a:lnTo>
                    <a:pt x="471" y="515"/>
                  </a:lnTo>
                  <a:lnTo>
                    <a:pt x="517" y="515"/>
                  </a:lnTo>
                  <a:lnTo>
                    <a:pt x="517" y="470"/>
                  </a:lnTo>
                  <a:lnTo>
                    <a:pt x="547" y="470"/>
                  </a:lnTo>
                  <a:lnTo>
                    <a:pt x="547" y="439"/>
                  </a:lnTo>
                  <a:lnTo>
                    <a:pt x="517" y="439"/>
                  </a:lnTo>
                  <a:lnTo>
                    <a:pt x="517" y="409"/>
                  </a:lnTo>
                  <a:lnTo>
                    <a:pt x="547" y="409"/>
                  </a:lnTo>
                  <a:lnTo>
                    <a:pt x="547" y="379"/>
                  </a:lnTo>
                  <a:lnTo>
                    <a:pt x="517" y="379"/>
                  </a:lnTo>
                  <a:lnTo>
                    <a:pt x="517" y="349"/>
                  </a:lnTo>
                  <a:lnTo>
                    <a:pt x="547" y="349"/>
                  </a:lnTo>
                  <a:lnTo>
                    <a:pt x="547" y="318"/>
                  </a:lnTo>
                  <a:lnTo>
                    <a:pt x="517" y="318"/>
                  </a:lnTo>
                  <a:lnTo>
                    <a:pt x="517" y="288"/>
                  </a:lnTo>
                  <a:lnTo>
                    <a:pt x="547" y="288"/>
                  </a:lnTo>
                  <a:lnTo>
                    <a:pt x="547" y="258"/>
                  </a:lnTo>
                  <a:lnTo>
                    <a:pt x="517" y="258"/>
                  </a:lnTo>
                  <a:lnTo>
                    <a:pt x="517" y="227"/>
                  </a:lnTo>
                  <a:lnTo>
                    <a:pt x="547" y="227"/>
                  </a:lnTo>
                  <a:lnTo>
                    <a:pt x="547" y="197"/>
                  </a:lnTo>
                  <a:lnTo>
                    <a:pt x="517" y="197"/>
                  </a:lnTo>
                  <a:lnTo>
                    <a:pt x="517" y="167"/>
                  </a:lnTo>
                  <a:lnTo>
                    <a:pt x="547" y="167"/>
                  </a:lnTo>
                  <a:lnTo>
                    <a:pt x="547" y="137"/>
                  </a:lnTo>
                  <a:lnTo>
                    <a:pt x="517" y="137"/>
                  </a:lnTo>
                  <a:lnTo>
                    <a:pt x="517" y="106"/>
                  </a:lnTo>
                  <a:lnTo>
                    <a:pt x="547" y="106"/>
                  </a:lnTo>
                  <a:lnTo>
                    <a:pt x="547" y="76"/>
                  </a:lnTo>
                  <a:lnTo>
                    <a:pt x="517" y="76"/>
                  </a:lnTo>
                  <a:lnTo>
                    <a:pt x="517" y="31"/>
                  </a:lnTo>
                  <a:lnTo>
                    <a:pt x="471" y="31"/>
                  </a:lnTo>
                  <a:lnTo>
                    <a:pt x="471" y="0"/>
                  </a:lnTo>
                  <a:lnTo>
                    <a:pt x="441" y="0"/>
                  </a:lnTo>
                  <a:lnTo>
                    <a:pt x="441" y="31"/>
                  </a:lnTo>
                  <a:lnTo>
                    <a:pt x="410" y="31"/>
                  </a:lnTo>
                  <a:lnTo>
                    <a:pt x="410" y="0"/>
                  </a:lnTo>
                  <a:lnTo>
                    <a:pt x="380" y="0"/>
                  </a:lnTo>
                  <a:lnTo>
                    <a:pt x="380" y="31"/>
                  </a:lnTo>
                  <a:lnTo>
                    <a:pt x="350" y="31"/>
                  </a:lnTo>
                  <a:lnTo>
                    <a:pt x="350" y="0"/>
                  </a:lnTo>
                  <a:lnTo>
                    <a:pt x="319" y="0"/>
                  </a:lnTo>
                  <a:lnTo>
                    <a:pt x="319" y="31"/>
                  </a:lnTo>
                  <a:lnTo>
                    <a:pt x="289" y="31"/>
                  </a:lnTo>
                  <a:lnTo>
                    <a:pt x="289" y="0"/>
                  </a:lnTo>
                  <a:lnTo>
                    <a:pt x="259" y="0"/>
                  </a:lnTo>
                  <a:lnTo>
                    <a:pt x="259" y="31"/>
                  </a:lnTo>
                  <a:lnTo>
                    <a:pt x="228" y="31"/>
                  </a:lnTo>
                  <a:lnTo>
                    <a:pt x="228" y="0"/>
                  </a:lnTo>
                  <a:lnTo>
                    <a:pt x="198" y="0"/>
                  </a:lnTo>
                  <a:lnTo>
                    <a:pt x="198" y="31"/>
                  </a:lnTo>
                  <a:lnTo>
                    <a:pt x="167" y="31"/>
                  </a:lnTo>
                  <a:lnTo>
                    <a:pt x="167" y="0"/>
                  </a:lnTo>
                  <a:lnTo>
                    <a:pt x="137" y="0"/>
                  </a:lnTo>
                  <a:lnTo>
                    <a:pt x="137" y="31"/>
                  </a:lnTo>
                  <a:lnTo>
                    <a:pt x="107" y="31"/>
                  </a:lnTo>
                  <a:lnTo>
                    <a:pt x="107" y="0"/>
                  </a:lnTo>
                  <a:lnTo>
                    <a:pt x="76" y="0"/>
                  </a:lnTo>
                  <a:lnTo>
                    <a:pt x="76" y="31"/>
                  </a:lnTo>
                  <a:lnTo>
                    <a:pt x="70" y="31"/>
                  </a:lnTo>
                  <a:lnTo>
                    <a:pt x="31" y="70"/>
                  </a:lnTo>
                  <a:lnTo>
                    <a:pt x="31" y="76"/>
                  </a:lnTo>
                  <a:lnTo>
                    <a:pt x="0" y="76"/>
                  </a:lnTo>
                  <a:lnTo>
                    <a:pt x="0" y="106"/>
                  </a:lnTo>
                  <a:lnTo>
                    <a:pt x="31" y="106"/>
                  </a:lnTo>
                  <a:lnTo>
                    <a:pt x="31" y="137"/>
                  </a:lnTo>
                  <a:lnTo>
                    <a:pt x="0" y="137"/>
                  </a:lnTo>
                  <a:lnTo>
                    <a:pt x="0" y="167"/>
                  </a:lnTo>
                  <a:lnTo>
                    <a:pt x="31" y="167"/>
                  </a:lnTo>
                  <a:lnTo>
                    <a:pt x="31" y="197"/>
                  </a:lnTo>
                  <a:lnTo>
                    <a:pt x="0" y="197"/>
                  </a:lnTo>
                  <a:lnTo>
                    <a:pt x="0" y="227"/>
                  </a:lnTo>
                  <a:lnTo>
                    <a:pt x="31" y="227"/>
                  </a:lnTo>
                  <a:lnTo>
                    <a:pt x="31" y="258"/>
                  </a:lnTo>
                  <a:lnTo>
                    <a:pt x="0" y="258"/>
                  </a:lnTo>
                  <a:lnTo>
                    <a:pt x="0" y="288"/>
                  </a:lnTo>
                  <a:lnTo>
                    <a:pt x="31" y="288"/>
                  </a:lnTo>
                  <a:lnTo>
                    <a:pt x="31" y="318"/>
                  </a:lnTo>
                  <a:lnTo>
                    <a:pt x="0" y="318"/>
                  </a:lnTo>
                  <a:lnTo>
                    <a:pt x="0" y="349"/>
                  </a:lnTo>
                  <a:lnTo>
                    <a:pt x="31" y="349"/>
                  </a:lnTo>
                  <a:lnTo>
                    <a:pt x="31" y="379"/>
                  </a:lnTo>
                  <a:lnTo>
                    <a:pt x="0" y="379"/>
                  </a:lnTo>
                  <a:lnTo>
                    <a:pt x="0" y="409"/>
                  </a:lnTo>
                  <a:lnTo>
                    <a:pt x="31" y="409"/>
                  </a:lnTo>
                  <a:lnTo>
                    <a:pt x="31" y="439"/>
                  </a:lnTo>
                  <a:lnTo>
                    <a:pt x="0" y="439"/>
                  </a:lnTo>
                  <a:lnTo>
                    <a:pt x="0" y="470"/>
                  </a:lnTo>
                  <a:lnTo>
                    <a:pt x="31" y="470"/>
                  </a:lnTo>
                  <a:lnTo>
                    <a:pt x="31" y="515"/>
                  </a:lnTo>
                  <a:lnTo>
                    <a:pt x="76" y="515"/>
                  </a:lnTo>
                  <a:lnTo>
                    <a:pt x="76" y="545"/>
                  </a:lnTo>
                  <a:lnTo>
                    <a:pt x="107" y="545"/>
                  </a:lnTo>
                  <a:lnTo>
                    <a:pt x="107" y="515"/>
                  </a:lnTo>
                  <a:lnTo>
                    <a:pt x="137" y="515"/>
                  </a:lnTo>
                  <a:lnTo>
                    <a:pt x="137" y="545"/>
                  </a:lnTo>
                  <a:lnTo>
                    <a:pt x="167" y="545"/>
                  </a:lnTo>
                  <a:lnTo>
                    <a:pt x="167" y="515"/>
                  </a:lnTo>
                  <a:lnTo>
                    <a:pt x="198" y="515"/>
                  </a:lnTo>
                  <a:lnTo>
                    <a:pt x="198" y="545"/>
                  </a:lnTo>
                  <a:lnTo>
                    <a:pt x="228" y="545"/>
                  </a:lnTo>
                  <a:lnTo>
                    <a:pt x="228" y="515"/>
                  </a:lnTo>
                  <a:lnTo>
                    <a:pt x="259" y="515"/>
                  </a:lnTo>
                  <a:lnTo>
                    <a:pt x="259" y="545"/>
                  </a:lnTo>
                  <a:lnTo>
                    <a:pt x="289" y="545"/>
                  </a:lnTo>
                  <a:lnTo>
                    <a:pt x="289" y="515"/>
                  </a:lnTo>
                  <a:lnTo>
                    <a:pt x="319" y="515"/>
                  </a:lnTo>
                  <a:lnTo>
                    <a:pt x="319" y="545"/>
                  </a:lnTo>
                  <a:lnTo>
                    <a:pt x="350" y="545"/>
                  </a:lnTo>
                  <a:lnTo>
                    <a:pt x="350" y="515"/>
                  </a:lnTo>
                  <a:lnTo>
                    <a:pt x="380" y="515"/>
                  </a:lnTo>
                  <a:lnTo>
                    <a:pt x="380" y="545"/>
                  </a:lnTo>
                  <a:lnTo>
                    <a:pt x="410" y="545"/>
                  </a:lnTo>
                  <a:lnTo>
                    <a:pt x="410" y="515"/>
                  </a:lnTo>
                  <a:lnTo>
                    <a:pt x="441" y="515"/>
                  </a:lnTo>
                  <a:lnTo>
                    <a:pt x="441" y="545"/>
                  </a:lnTo>
                  <a:close/>
                  <a:moveTo>
                    <a:pt x="61" y="485"/>
                  </a:moveTo>
                  <a:lnTo>
                    <a:pt x="61" y="82"/>
                  </a:lnTo>
                  <a:lnTo>
                    <a:pt x="83" y="61"/>
                  </a:lnTo>
                  <a:lnTo>
                    <a:pt x="486" y="61"/>
                  </a:lnTo>
                  <a:lnTo>
                    <a:pt x="486" y="485"/>
                  </a:lnTo>
                  <a:lnTo>
                    <a:pt x="61" y="485"/>
                  </a:lnTo>
                  <a:close/>
                </a:path>
              </a:pathLst>
            </a:custGeom>
            <a:solidFill>
              <a:srgbClr val="D2CAB5"/>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137" name="Google Shape;1137;p35"/>
            <p:cNvSpPr/>
            <p:nvPr/>
          </p:nvSpPr>
          <p:spPr>
            <a:xfrm>
              <a:off x="634" y="3424"/>
              <a:ext cx="364" cy="363"/>
            </a:xfrm>
            <a:custGeom>
              <a:rect b="b" l="l" r="r" t="t"/>
              <a:pathLst>
                <a:path extrusionOk="0" h="768" w="768">
                  <a:moveTo>
                    <a:pt x="668" y="236"/>
                  </a:moveTo>
                  <a:cubicBezTo>
                    <a:pt x="723" y="180"/>
                    <a:pt x="723" y="180"/>
                    <a:pt x="723" y="180"/>
                  </a:cubicBezTo>
                  <a:cubicBezTo>
                    <a:pt x="588" y="45"/>
                    <a:pt x="588" y="45"/>
                    <a:pt x="588" y="45"/>
                  </a:cubicBezTo>
                  <a:cubicBezTo>
                    <a:pt x="532" y="100"/>
                    <a:pt x="532" y="100"/>
                    <a:pt x="532" y="100"/>
                  </a:cubicBezTo>
                  <a:cubicBezTo>
                    <a:pt x="515" y="92"/>
                    <a:pt x="498" y="85"/>
                    <a:pt x="480" y="79"/>
                  </a:cubicBezTo>
                  <a:cubicBezTo>
                    <a:pt x="480" y="0"/>
                    <a:pt x="480" y="0"/>
                    <a:pt x="480" y="0"/>
                  </a:cubicBezTo>
                  <a:cubicBezTo>
                    <a:pt x="288" y="0"/>
                    <a:pt x="288" y="0"/>
                    <a:pt x="288" y="0"/>
                  </a:cubicBezTo>
                  <a:cubicBezTo>
                    <a:pt x="288" y="79"/>
                    <a:pt x="288" y="79"/>
                    <a:pt x="288" y="79"/>
                  </a:cubicBezTo>
                  <a:cubicBezTo>
                    <a:pt x="270" y="85"/>
                    <a:pt x="253" y="92"/>
                    <a:pt x="236" y="100"/>
                  </a:cubicBezTo>
                  <a:cubicBezTo>
                    <a:pt x="180" y="45"/>
                    <a:pt x="180" y="45"/>
                    <a:pt x="180" y="45"/>
                  </a:cubicBezTo>
                  <a:cubicBezTo>
                    <a:pt x="45" y="180"/>
                    <a:pt x="45" y="180"/>
                    <a:pt x="45" y="180"/>
                  </a:cubicBezTo>
                  <a:cubicBezTo>
                    <a:pt x="100" y="236"/>
                    <a:pt x="100" y="236"/>
                    <a:pt x="100" y="236"/>
                  </a:cubicBezTo>
                  <a:cubicBezTo>
                    <a:pt x="92" y="253"/>
                    <a:pt x="85" y="270"/>
                    <a:pt x="79" y="288"/>
                  </a:cubicBezTo>
                  <a:cubicBezTo>
                    <a:pt x="0" y="288"/>
                    <a:pt x="0" y="288"/>
                    <a:pt x="0" y="288"/>
                  </a:cubicBezTo>
                  <a:cubicBezTo>
                    <a:pt x="0" y="480"/>
                    <a:pt x="0" y="480"/>
                    <a:pt x="0" y="480"/>
                  </a:cubicBezTo>
                  <a:cubicBezTo>
                    <a:pt x="79" y="480"/>
                    <a:pt x="79" y="480"/>
                    <a:pt x="79" y="480"/>
                  </a:cubicBezTo>
                  <a:cubicBezTo>
                    <a:pt x="85" y="498"/>
                    <a:pt x="92" y="515"/>
                    <a:pt x="100" y="532"/>
                  </a:cubicBezTo>
                  <a:cubicBezTo>
                    <a:pt x="45" y="588"/>
                    <a:pt x="45" y="588"/>
                    <a:pt x="45" y="588"/>
                  </a:cubicBezTo>
                  <a:cubicBezTo>
                    <a:pt x="180" y="723"/>
                    <a:pt x="180" y="723"/>
                    <a:pt x="180" y="723"/>
                  </a:cubicBezTo>
                  <a:cubicBezTo>
                    <a:pt x="236" y="668"/>
                    <a:pt x="236" y="668"/>
                    <a:pt x="236" y="668"/>
                  </a:cubicBezTo>
                  <a:cubicBezTo>
                    <a:pt x="253" y="676"/>
                    <a:pt x="270" y="683"/>
                    <a:pt x="288" y="689"/>
                  </a:cubicBezTo>
                  <a:cubicBezTo>
                    <a:pt x="288" y="768"/>
                    <a:pt x="288" y="768"/>
                    <a:pt x="288" y="768"/>
                  </a:cubicBezTo>
                  <a:cubicBezTo>
                    <a:pt x="480" y="768"/>
                    <a:pt x="480" y="768"/>
                    <a:pt x="480" y="768"/>
                  </a:cubicBezTo>
                  <a:cubicBezTo>
                    <a:pt x="480" y="689"/>
                    <a:pt x="480" y="689"/>
                    <a:pt x="480" y="689"/>
                  </a:cubicBezTo>
                  <a:cubicBezTo>
                    <a:pt x="498" y="683"/>
                    <a:pt x="515" y="676"/>
                    <a:pt x="532" y="668"/>
                  </a:cubicBezTo>
                  <a:cubicBezTo>
                    <a:pt x="588" y="723"/>
                    <a:pt x="588" y="723"/>
                    <a:pt x="588" y="723"/>
                  </a:cubicBezTo>
                  <a:cubicBezTo>
                    <a:pt x="723" y="588"/>
                    <a:pt x="723" y="588"/>
                    <a:pt x="723" y="588"/>
                  </a:cubicBezTo>
                  <a:cubicBezTo>
                    <a:pt x="668" y="532"/>
                    <a:pt x="668" y="532"/>
                    <a:pt x="668" y="532"/>
                  </a:cubicBezTo>
                  <a:cubicBezTo>
                    <a:pt x="676" y="515"/>
                    <a:pt x="683" y="498"/>
                    <a:pt x="689" y="480"/>
                  </a:cubicBezTo>
                  <a:cubicBezTo>
                    <a:pt x="768" y="480"/>
                    <a:pt x="768" y="480"/>
                    <a:pt x="768" y="480"/>
                  </a:cubicBezTo>
                  <a:cubicBezTo>
                    <a:pt x="768" y="288"/>
                    <a:pt x="768" y="288"/>
                    <a:pt x="768" y="288"/>
                  </a:cubicBezTo>
                  <a:cubicBezTo>
                    <a:pt x="689" y="288"/>
                    <a:pt x="689" y="288"/>
                    <a:pt x="689" y="288"/>
                  </a:cubicBezTo>
                  <a:cubicBezTo>
                    <a:pt x="683" y="270"/>
                    <a:pt x="676" y="253"/>
                    <a:pt x="668" y="236"/>
                  </a:cubicBezTo>
                  <a:close/>
                  <a:moveTo>
                    <a:pt x="704" y="416"/>
                  </a:moveTo>
                  <a:cubicBezTo>
                    <a:pt x="639" y="416"/>
                    <a:pt x="639" y="416"/>
                    <a:pt x="639" y="416"/>
                  </a:cubicBezTo>
                  <a:cubicBezTo>
                    <a:pt x="633" y="441"/>
                    <a:pt x="633" y="441"/>
                    <a:pt x="633" y="441"/>
                  </a:cubicBezTo>
                  <a:cubicBezTo>
                    <a:pt x="627" y="469"/>
                    <a:pt x="616" y="496"/>
                    <a:pt x="601" y="520"/>
                  </a:cubicBezTo>
                  <a:cubicBezTo>
                    <a:pt x="587" y="542"/>
                    <a:pt x="587" y="542"/>
                    <a:pt x="587" y="542"/>
                  </a:cubicBezTo>
                  <a:cubicBezTo>
                    <a:pt x="633" y="588"/>
                    <a:pt x="633" y="588"/>
                    <a:pt x="633" y="588"/>
                  </a:cubicBezTo>
                  <a:cubicBezTo>
                    <a:pt x="588" y="633"/>
                    <a:pt x="588" y="633"/>
                    <a:pt x="588" y="633"/>
                  </a:cubicBezTo>
                  <a:cubicBezTo>
                    <a:pt x="542" y="587"/>
                    <a:pt x="542" y="587"/>
                    <a:pt x="542" y="587"/>
                  </a:cubicBezTo>
                  <a:cubicBezTo>
                    <a:pt x="520" y="601"/>
                    <a:pt x="520" y="601"/>
                    <a:pt x="520" y="601"/>
                  </a:cubicBezTo>
                  <a:cubicBezTo>
                    <a:pt x="496" y="616"/>
                    <a:pt x="469" y="627"/>
                    <a:pt x="441" y="633"/>
                  </a:cubicBezTo>
                  <a:cubicBezTo>
                    <a:pt x="416" y="639"/>
                    <a:pt x="416" y="639"/>
                    <a:pt x="416" y="639"/>
                  </a:cubicBezTo>
                  <a:cubicBezTo>
                    <a:pt x="416" y="704"/>
                    <a:pt x="416" y="704"/>
                    <a:pt x="416" y="704"/>
                  </a:cubicBezTo>
                  <a:cubicBezTo>
                    <a:pt x="352" y="704"/>
                    <a:pt x="352" y="704"/>
                    <a:pt x="352" y="704"/>
                  </a:cubicBezTo>
                  <a:cubicBezTo>
                    <a:pt x="352" y="639"/>
                    <a:pt x="352" y="639"/>
                    <a:pt x="352" y="639"/>
                  </a:cubicBezTo>
                  <a:cubicBezTo>
                    <a:pt x="327" y="633"/>
                    <a:pt x="327" y="633"/>
                    <a:pt x="327" y="633"/>
                  </a:cubicBezTo>
                  <a:cubicBezTo>
                    <a:pt x="299" y="627"/>
                    <a:pt x="272" y="616"/>
                    <a:pt x="248" y="601"/>
                  </a:cubicBezTo>
                  <a:cubicBezTo>
                    <a:pt x="226" y="587"/>
                    <a:pt x="226" y="587"/>
                    <a:pt x="226" y="587"/>
                  </a:cubicBezTo>
                  <a:cubicBezTo>
                    <a:pt x="180" y="633"/>
                    <a:pt x="180" y="633"/>
                    <a:pt x="180" y="633"/>
                  </a:cubicBezTo>
                  <a:cubicBezTo>
                    <a:pt x="135" y="588"/>
                    <a:pt x="135" y="588"/>
                    <a:pt x="135" y="588"/>
                  </a:cubicBezTo>
                  <a:cubicBezTo>
                    <a:pt x="181" y="542"/>
                    <a:pt x="181" y="542"/>
                    <a:pt x="181" y="542"/>
                  </a:cubicBezTo>
                  <a:cubicBezTo>
                    <a:pt x="167" y="520"/>
                    <a:pt x="167" y="520"/>
                    <a:pt x="167" y="520"/>
                  </a:cubicBezTo>
                  <a:cubicBezTo>
                    <a:pt x="152" y="496"/>
                    <a:pt x="141" y="469"/>
                    <a:pt x="135" y="441"/>
                  </a:cubicBezTo>
                  <a:cubicBezTo>
                    <a:pt x="129" y="416"/>
                    <a:pt x="129" y="416"/>
                    <a:pt x="129" y="416"/>
                  </a:cubicBezTo>
                  <a:cubicBezTo>
                    <a:pt x="64" y="416"/>
                    <a:pt x="64" y="416"/>
                    <a:pt x="64" y="416"/>
                  </a:cubicBezTo>
                  <a:cubicBezTo>
                    <a:pt x="64" y="352"/>
                    <a:pt x="64" y="352"/>
                    <a:pt x="64" y="352"/>
                  </a:cubicBezTo>
                  <a:cubicBezTo>
                    <a:pt x="129" y="352"/>
                    <a:pt x="129" y="352"/>
                    <a:pt x="129" y="352"/>
                  </a:cubicBezTo>
                  <a:cubicBezTo>
                    <a:pt x="135" y="327"/>
                    <a:pt x="135" y="327"/>
                    <a:pt x="135" y="327"/>
                  </a:cubicBezTo>
                  <a:cubicBezTo>
                    <a:pt x="141" y="299"/>
                    <a:pt x="152" y="272"/>
                    <a:pt x="167" y="248"/>
                  </a:cubicBezTo>
                  <a:cubicBezTo>
                    <a:pt x="181" y="226"/>
                    <a:pt x="181" y="226"/>
                    <a:pt x="181" y="226"/>
                  </a:cubicBezTo>
                  <a:cubicBezTo>
                    <a:pt x="135" y="180"/>
                    <a:pt x="135" y="180"/>
                    <a:pt x="135" y="180"/>
                  </a:cubicBezTo>
                  <a:cubicBezTo>
                    <a:pt x="180" y="135"/>
                    <a:pt x="180" y="135"/>
                    <a:pt x="180" y="135"/>
                  </a:cubicBezTo>
                  <a:cubicBezTo>
                    <a:pt x="226" y="181"/>
                    <a:pt x="226" y="181"/>
                    <a:pt x="226" y="181"/>
                  </a:cubicBezTo>
                  <a:cubicBezTo>
                    <a:pt x="248" y="167"/>
                    <a:pt x="248" y="167"/>
                    <a:pt x="248" y="167"/>
                  </a:cubicBezTo>
                  <a:cubicBezTo>
                    <a:pt x="272" y="152"/>
                    <a:pt x="299" y="141"/>
                    <a:pt x="327" y="135"/>
                  </a:cubicBezTo>
                  <a:cubicBezTo>
                    <a:pt x="352" y="129"/>
                    <a:pt x="352" y="129"/>
                    <a:pt x="352" y="129"/>
                  </a:cubicBezTo>
                  <a:cubicBezTo>
                    <a:pt x="352" y="64"/>
                    <a:pt x="352" y="64"/>
                    <a:pt x="352" y="64"/>
                  </a:cubicBezTo>
                  <a:cubicBezTo>
                    <a:pt x="416" y="64"/>
                    <a:pt x="416" y="64"/>
                    <a:pt x="416" y="64"/>
                  </a:cubicBezTo>
                  <a:cubicBezTo>
                    <a:pt x="416" y="129"/>
                    <a:pt x="416" y="129"/>
                    <a:pt x="416" y="129"/>
                  </a:cubicBezTo>
                  <a:cubicBezTo>
                    <a:pt x="441" y="135"/>
                    <a:pt x="441" y="135"/>
                    <a:pt x="441" y="135"/>
                  </a:cubicBezTo>
                  <a:cubicBezTo>
                    <a:pt x="469" y="141"/>
                    <a:pt x="496" y="152"/>
                    <a:pt x="520" y="167"/>
                  </a:cubicBezTo>
                  <a:cubicBezTo>
                    <a:pt x="542" y="181"/>
                    <a:pt x="542" y="181"/>
                    <a:pt x="542" y="181"/>
                  </a:cubicBezTo>
                  <a:cubicBezTo>
                    <a:pt x="588" y="135"/>
                    <a:pt x="588" y="135"/>
                    <a:pt x="588" y="135"/>
                  </a:cubicBezTo>
                  <a:cubicBezTo>
                    <a:pt x="633" y="180"/>
                    <a:pt x="633" y="180"/>
                    <a:pt x="633" y="180"/>
                  </a:cubicBezTo>
                  <a:cubicBezTo>
                    <a:pt x="587" y="226"/>
                    <a:pt x="587" y="226"/>
                    <a:pt x="587" y="226"/>
                  </a:cubicBezTo>
                  <a:cubicBezTo>
                    <a:pt x="601" y="248"/>
                    <a:pt x="601" y="248"/>
                    <a:pt x="601" y="248"/>
                  </a:cubicBezTo>
                  <a:cubicBezTo>
                    <a:pt x="616" y="272"/>
                    <a:pt x="627" y="299"/>
                    <a:pt x="633" y="327"/>
                  </a:cubicBezTo>
                  <a:cubicBezTo>
                    <a:pt x="639" y="352"/>
                    <a:pt x="639" y="352"/>
                    <a:pt x="639" y="352"/>
                  </a:cubicBezTo>
                  <a:cubicBezTo>
                    <a:pt x="704" y="352"/>
                    <a:pt x="704" y="352"/>
                    <a:pt x="704" y="352"/>
                  </a:cubicBezTo>
                  <a:lnTo>
                    <a:pt x="704" y="416"/>
                  </a:lnTo>
                  <a:close/>
                </a:path>
              </a:pathLst>
            </a:custGeom>
            <a:solidFill>
              <a:srgbClr val="D2CAB5"/>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138" name="Google Shape;1138;p35"/>
            <p:cNvSpPr/>
            <p:nvPr/>
          </p:nvSpPr>
          <p:spPr>
            <a:xfrm>
              <a:off x="740" y="3530"/>
              <a:ext cx="152" cy="152"/>
            </a:xfrm>
            <a:custGeom>
              <a:rect b="b" l="l" r="r" t="t"/>
              <a:pathLst>
                <a:path extrusionOk="0" h="320" w="320">
                  <a:moveTo>
                    <a:pt x="160" y="0"/>
                  </a:moveTo>
                  <a:cubicBezTo>
                    <a:pt x="72" y="0"/>
                    <a:pt x="0" y="72"/>
                    <a:pt x="0" y="160"/>
                  </a:cubicBezTo>
                  <a:cubicBezTo>
                    <a:pt x="0" y="248"/>
                    <a:pt x="72" y="320"/>
                    <a:pt x="160" y="320"/>
                  </a:cubicBezTo>
                  <a:cubicBezTo>
                    <a:pt x="248" y="320"/>
                    <a:pt x="320" y="248"/>
                    <a:pt x="320" y="160"/>
                  </a:cubicBezTo>
                  <a:cubicBezTo>
                    <a:pt x="320" y="72"/>
                    <a:pt x="248" y="0"/>
                    <a:pt x="160" y="0"/>
                  </a:cubicBezTo>
                  <a:close/>
                  <a:moveTo>
                    <a:pt x="160" y="256"/>
                  </a:moveTo>
                  <a:cubicBezTo>
                    <a:pt x="107" y="256"/>
                    <a:pt x="64" y="213"/>
                    <a:pt x="64" y="160"/>
                  </a:cubicBezTo>
                  <a:cubicBezTo>
                    <a:pt x="64" y="107"/>
                    <a:pt x="107" y="64"/>
                    <a:pt x="160" y="64"/>
                  </a:cubicBezTo>
                  <a:cubicBezTo>
                    <a:pt x="213" y="64"/>
                    <a:pt x="256" y="107"/>
                    <a:pt x="256" y="160"/>
                  </a:cubicBezTo>
                  <a:cubicBezTo>
                    <a:pt x="256" y="213"/>
                    <a:pt x="213" y="256"/>
                    <a:pt x="160" y="256"/>
                  </a:cubicBezTo>
                  <a:close/>
                </a:path>
              </a:pathLst>
            </a:custGeom>
            <a:solidFill>
              <a:srgbClr val="D2CAB5"/>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grpSp>
      <p:sp>
        <p:nvSpPr>
          <p:cNvPr id="1139" name="Google Shape;1139;p35"/>
          <p:cNvSpPr/>
          <p:nvPr/>
        </p:nvSpPr>
        <p:spPr>
          <a:xfrm>
            <a:off x="6629921" y="4935479"/>
            <a:ext cx="1440373" cy="24622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i="0" lang="en-US" sz="1000">
                <a:solidFill>
                  <a:srgbClr val="318C98"/>
                </a:solidFill>
                <a:latin typeface="Poppins"/>
                <a:ea typeface="Poppins"/>
                <a:cs typeface="Poppins"/>
                <a:sym typeface="Poppins"/>
              </a:rPr>
              <a:t>Brake Performance</a:t>
            </a:r>
            <a:endParaRPr sz="1000">
              <a:solidFill>
                <a:srgbClr val="318C98"/>
              </a:solidFill>
              <a:latin typeface="Poppins"/>
              <a:ea typeface="Poppins"/>
              <a:cs typeface="Poppins"/>
              <a:sym typeface="Poppins"/>
            </a:endParaRPr>
          </a:p>
        </p:txBody>
      </p:sp>
      <p:sp>
        <p:nvSpPr>
          <p:cNvPr id="1140" name="Google Shape;1140;p35"/>
          <p:cNvSpPr/>
          <p:nvPr/>
        </p:nvSpPr>
        <p:spPr>
          <a:xfrm>
            <a:off x="6629920" y="5287507"/>
            <a:ext cx="1967862" cy="24622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i="0" lang="en-US" sz="1000">
                <a:solidFill>
                  <a:srgbClr val="318C98"/>
                </a:solidFill>
                <a:latin typeface="Poppins"/>
                <a:ea typeface="Poppins"/>
                <a:cs typeface="Poppins"/>
                <a:sym typeface="Poppins"/>
              </a:rPr>
              <a:t>Engine Performance</a:t>
            </a:r>
            <a:endParaRPr i="0" sz="1000">
              <a:solidFill>
                <a:srgbClr val="318C98"/>
              </a:solidFill>
              <a:latin typeface="Poppins"/>
              <a:ea typeface="Poppins"/>
              <a:cs typeface="Poppins"/>
              <a:sym typeface="Poppins"/>
            </a:endParaRPr>
          </a:p>
        </p:txBody>
      </p:sp>
      <p:sp>
        <p:nvSpPr>
          <p:cNvPr id="1141" name="Google Shape;1141;p35"/>
          <p:cNvSpPr/>
          <p:nvPr/>
        </p:nvSpPr>
        <p:spPr>
          <a:xfrm>
            <a:off x="6629920" y="5640505"/>
            <a:ext cx="1722610" cy="24622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i="0" lang="en-US" sz="1000">
                <a:solidFill>
                  <a:srgbClr val="318C98"/>
                </a:solidFill>
                <a:latin typeface="Poppins"/>
                <a:ea typeface="Poppins"/>
                <a:cs typeface="Poppins"/>
                <a:sym typeface="Poppins"/>
              </a:rPr>
              <a:t>Suspension</a:t>
            </a:r>
            <a:endParaRPr sz="1000">
              <a:solidFill>
                <a:srgbClr val="318C98"/>
              </a:solidFill>
              <a:latin typeface="Poppins"/>
              <a:ea typeface="Poppins"/>
              <a:cs typeface="Poppins"/>
              <a:sym typeface="Poppins"/>
            </a:endParaRPr>
          </a:p>
        </p:txBody>
      </p:sp>
      <p:sp>
        <p:nvSpPr>
          <p:cNvPr id="1142" name="Google Shape;1142;p35"/>
          <p:cNvSpPr txBox="1"/>
          <p:nvPr/>
        </p:nvSpPr>
        <p:spPr>
          <a:xfrm>
            <a:off x="9199195" y="4925042"/>
            <a:ext cx="437940" cy="24622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000">
                <a:solidFill>
                  <a:srgbClr val="318C98"/>
                </a:solidFill>
                <a:latin typeface="Poppins"/>
                <a:ea typeface="Poppins"/>
                <a:cs typeface="Poppins"/>
                <a:sym typeface="Poppins"/>
              </a:rPr>
              <a:t>60%</a:t>
            </a:r>
            <a:endParaRPr sz="1000">
              <a:solidFill>
                <a:srgbClr val="318C98"/>
              </a:solidFill>
              <a:latin typeface="Poppins"/>
              <a:ea typeface="Poppins"/>
              <a:cs typeface="Poppins"/>
              <a:sym typeface="Poppins"/>
            </a:endParaRPr>
          </a:p>
        </p:txBody>
      </p:sp>
      <p:sp>
        <p:nvSpPr>
          <p:cNvPr id="1143" name="Google Shape;1143;p35"/>
          <p:cNvSpPr/>
          <p:nvPr/>
        </p:nvSpPr>
        <p:spPr>
          <a:xfrm rot="5400000">
            <a:off x="9555517" y="5042898"/>
            <a:ext cx="76506" cy="28320"/>
          </a:xfrm>
          <a:prstGeom prst="homePlate">
            <a:avLst>
              <a:gd fmla="val 50000" name="adj"/>
            </a:avLst>
          </a:prstGeom>
          <a:solidFill>
            <a:srgbClr val="215D6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7F7F7F"/>
              </a:solidFill>
              <a:latin typeface="Poppins"/>
              <a:ea typeface="Poppins"/>
              <a:cs typeface="Poppins"/>
              <a:sym typeface="Poppins"/>
            </a:endParaRPr>
          </a:p>
        </p:txBody>
      </p:sp>
      <p:sp>
        <p:nvSpPr>
          <p:cNvPr id="1144" name="Google Shape;1144;p35"/>
          <p:cNvSpPr txBox="1"/>
          <p:nvPr/>
        </p:nvSpPr>
        <p:spPr>
          <a:xfrm>
            <a:off x="10635330" y="5284275"/>
            <a:ext cx="436338" cy="24622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000">
                <a:solidFill>
                  <a:srgbClr val="318C98"/>
                </a:solidFill>
                <a:latin typeface="Poppins"/>
                <a:ea typeface="Poppins"/>
                <a:cs typeface="Poppins"/>
                <a:sym typeface="Poppins"/>
              </a:rPr>
              <a:t>90%</a:t>
            </a:r>
            <a:endParaRPr sz="1000">
              <a:solidFill>
                <a:srgbClr val="318C98"/>
              </a:solidFill>
              <a:latin typeface="Poppins"/>
              <a:ea typeface="Poppins"/>
              <a:cs typeface="Poppins"/>
              <a:sym typeface="Poppins"/>
            </a:endParaRPr>
          </a:p>
        </p:txBody>
      </p:sp>
      <p:sp>
        <p:nvSpPr>
          <p:cNvPr id="1145" name="Google Shape;1145;p35"/>
          <p:cNvSpPr/>
          <p:nvPr/>
        </p:nvSpPr>
        <p:spPr>
          <a:xfrm rot="5400000">
            <a:off x="10991652" y="5402131"/>
            <a:ext cx="76506" cy="28320"/>
          </a:xfrm>
          <a:prstGeom prst="homePlate">
            <a:avLst>
              <a:gd fmla="val 50000" name="adj"/>
            </a:avLst>
          </a:prstGeom>
          <a:solidFill>
            <a:srgbClr val="215D6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7F7F7F"/>
              </a:solidFill>
              <a:latin typeface="Poppins"/>
              <a:ea typeface="Poppins"/>
              <a:cs typeface="Poppins"/>
              <a:sym typeface="Poppins"/>
            </a:endParaRPr>
          </a:p>
        </p:txBody>
      </p:sp>
      <p:sp>
        <p:nvSpPr>
          <p:cNvPr id="1146" name="Google Shape;1146;p35"/>
          <p:cNvSpPr txBox="1"/>
          <p:nvPr/>
        </p:nvSpPr>
        <p:spPr>
          <a:xfrm>
            <a:off x="10028718" y="5639853"/>
            <a:ext cx="426720" cy="24622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000">
                <a:solidFill>
                  <a:srgbClr val="318C98"/>
                </a:solidFill>
                <a:latin typeface="Poppins"/>
                <a:ea typeface="Poppins"/>
                <a:cs typeface="Poppins"/>
                <a:sym typeface="Poppins"/>
              </a:rPr>
              <a:t>75%</a:t>
            </a:r>
            <a:endParaRPr sz="1000">
              <a:solidFill>
                <a:srgbClr val="318C98"/>
              </a:solidFill>
              <a:latin typeface="Poppins"/>
              <a:ea typeface="Poppins"/>
              <a:cs typeface="Poppins"/>
              <a:sym typeface="Poppins"/>
            </a:endParaRPr>
          </a:p>
        </p:txBody>
      </p:sp>
      <p:sp>
        <p:nvSpPr>
          <p:cNvPr id="1147" name="Google Shape;1147;p35"/>
          <p:cNvSpPr/>
          <p:nvPr/>
        </p:nvSpPr>
        <p:spPr>
          <a:xfrm rot="5400000">
            <a:off x="10385040" y="5757710"/>
            <a:ext cx="76506" cy="28320"/>
          </a:xfrm>
          <a:prstGeom prst="homePlate">
            <a:avLst>
              <a:gd fmla="val 50000" name="adj"/>
            </a:avLst>
          </a:prstGeom>
          <a:solidFill>
            <a:srgbClr val="215D6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7F7F7F"/>
              </a:solidFill>
              <a:latin typeface="Poppins"/>
              <a:ea typeface="Poppins"/>
              <a:cs typeface="Poppins"/>
              <a:sym typeface="Poppins"/>
            </a:endParaRPr>
          </a:p>
        </p:txBody>
      </p:sp>
      <p:sp>
        <p:nvSpPr>
          <p:cNvPr id="1148" name="Google Shape;1148;p35"/>
          <p:cNvSpPr/>
          <p:nvPr/>
        </p:nvSpPr>
        <p:spPr>
          <a:xfrm>
            <a:off x="6629920" y="5989716"/>
            <a:ext cx="1722610" cy="24622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i="0" lang="en-US" sz="1000">
                <a:solidFill>
                  <a:srgbClr val="318C98"/>
                </a:solidFill>
                <a:latin typeface="Poppins"/>
                <a:ea typeface="Poppins"/>
                <a:cs typeface="Poppins"/>
                <a:sym typeface="Poppins"/>
              </a:rPr>
              <a:t>Total Performance</a:t>
            </a:r>
            <a:endParaRPr sz="1000">
              <a:solidFill>
                <a:srgbClr val="318C98"/>
              </a:solidFill>
              <a:latin typeface="Poppins"/>
              <a:ea typeface="Poppins"/>
              <a:cs typeface="Poppins"/>
              <a:sym typeface="Poppins"/>
            </a:endParaRPr>
          </a:p>
        </p:txBody>
      </p:sp>
      <p:sp>
        <p:nvSpPr>
          <p:cNvPr id="1149" name="Google Shape;1149;p35"/>
          <p:cNvSpPr txBox="1"/>
          <p:nvPr/>
        </p:nvSpPr>
        <p:spPr>
          <a:xfrm>
            <a:off x="10323153" y="5989064"/>
            <a:ext cx="436338" cy="24622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000">
                <a:solidFill>
                  <a:srgbClr val="318C98"/>
                </a:solidFill>
                <a:latin typeface="Poppins"/>
                <a:ea typeface="Poppins"/>
                <a:cs typeface="Poppins"/>
                <a:sym typeface="Poppins"/>
              </a:rPr>
              <a:t>80%</a:t>
            </a:r>
            <a:endParaRPr sz="1000">
              <a:solidFill>
                <a:srgbClr val="318C98"/>
              </a:solidFill>
              <a:latin typeface="Poppins"/>
              <a:ea typeface="Poppins"/>
              <a:cs typeface="Poppins"/>
              <a:sym typeface="Poppins"/>
            </a:endParaRPr>
          </a:p>
        </p:txBody>
      </p:sp>
      <p:sp>
        <p:nvSpPr>
          <p:cNvPr id="1150" name="Google Shape;1150;p35"/>
          <p:cNvSpPr/>
          <p:nvPr/>
        </p:nvSpPr>
        <p:spPr>
          <a:xfrm rot="5400000">
            <a:off x="10679475" y="6106921"/>
            <a:ext cx="76506" cy="28320"/>
          </a:xfrm>
          <a:prstGeom prst="homePlate">
            <a:avLst>
              <a:gd fmla="val 50000" name="adj"/>
            </a:avLst>
          </a:prstGeom>
          <a:solidFill>
            <a:srgbClr val="215D6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7F7F7F"/>
              </a:solidFill>
              <a:latin typeface="Poppins"/>
              <a:ea typeface="Poppins"/>
              <a:cs typeface="Poppins"/>
              <a:sym typeface="Poppins"/>
            </a:endParaRPr>
          </a:p>
        </p:txBody>
      </p:sp>
      <p:sp>
        <p:nvSpPr>
          <p:cNvPr id="1151" name="Google Shape;1151;p35"/>
          <p:cNvSpPr/>
          <p:nvPr/>
        </p:nvSpPr>
        <p:spPr>
          <a:xfrm>
            <a:off x="6722892" y="5126129"/>
            <a:ext cx="4630907" cy="28596"/>
          </a:xfrm>
          <a:prstGeom prst="rect">
            <a:avLst/>
          </a:prstGeom>
          <a:solidFill>
            <a:srgbClr val="DAF0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B5E1E7"/>
              </a:solidFill>
              <a:latin typeface="Poppins"/>
              <a:ea typeface="Poppins"/>
              <a:cs typeface="Poppins"/>
              <a:sym typeface="Poppins"/>
            </a:endParaRPr>
          </a:p>
        </p:txBody>
      </p:sp>
      <p:sp>
        <p:nvSpPr>
          <p:cNvPr id="1152" name="Google Shape;1152;p35"/>
          <p:cNvSpPr/>
          <p:nvPr/>
        </p:nvSpPr>
        <p:spPr>
          <a:xfrm>
            <a:off x="6720566" y="5831155"/>
            <a:ext cx="4630907" cy="28596"/>
          </a:xfrm>
          <a:prstGeom prst="rect">
            <a:avLst/>
          </a:prstGeom>
          <a:solidFill>
            <a:srgbClr val="DAF0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B5E1E7"/>
              </a:solidFill>
              <a:latin typeface="Poppins"/>
              <a:ea typeface="Poppins"/>
              <a:cs typeface="Poppins"/>
              <a:sym typeface="Poppins"/>
            </a:endParaRPr>
          </a:p>
        </p:txBody>
      </p:sp>
      <p:sp>
        <p:nvSpPr>
          <p:cNvPr id="1153" name="Google Shape;1153;p35"/>
          <p:cNvSpPr/>
          <p:nvPr/>
        </p:nvSpPr>
        <p:spPr>
          <a:xfrm>
            <a:off x="6720566" y="5126129"/>
            <a:ext cx="2865062" cy="28596"/>
          </a:xfrm>
          <a:prstGeom prst="rect">
            <a:avLst/>
          </a:prstGeom>
          <a:solidFill>
            <a:srgbClr val="215D6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154" name="Google Shape;1154;p35"/>
          <p:cNvSpPr/>
          <p:nvPr/>
        </p:nvSpPr>
        <p:spPr>
          <a:xfrm>
            <a:off x="6720566" y="5831431"/>
            <a:ext cx="3703063" cy="28320"/>
          </a:xfrm>
          <a:prstGeom prst="rect">
            <a:avLst/>
          </a:prstGeom>
          <a:solidFill>
            <a:srgbClr val="215D6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155" name="Google Shape;1155;p35"/>
          <p:cNvSpPr/>
          <p:nvPr/>
        </p:nvSpPr>
        <p:spPr>
          <a:xfrm>
            <a:off x="6720566" y="5478366"/>
            <a:ext cx="4630907" cy="28596"/>
          </a:xfrm>
          <a:prstGeom prst="rect">
            <a:avLst/>
          </a:prstGeom>
          <a:solidFill>
            <a:srgbClr val="DAF0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B5E1E7"/>
              </a:solidFill>
              <a:latin typeface="Poppins"/>
              <a:ea typeface="Poppins"/>
              <a:cs typeface="Poppins"/>
              <a:sym typeface="Poppins"/>
            </a:endParaRPr>
          </a:p>
        </p:txBody>
      </p:sp>
      <p:sp>
        <p:nvSpPr>
          <p:cNvPr id="1156" name="Google Shape;1156;p35"/>
          <p:cNvSpPr/>
          <p:nvPr/>
        </p:nvSpPr>
        <p:spPr>
          <a:xfrm>
            <a:off x="6720566" y="6183044"/>
            <a:ext cx="4630907" cy="28596"/>
          </a:xfrm>
          <a:prstGeom prst="rect">
            <a:avLst/>
          </a:prstGeom>
          <a:solidFill>
            <a:srgbClr val="DAF0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B5E1E7"/>
              </a:solidFill>
              <a:latin typeface="Poppins"/>
              <a:ea typeface="Poppins"/>
              <a:cs typeface="Poppins"/>
              <a:sym typeface="Poppins"/>
            </a:endParaRPr>
          </a:p>
        </p:txBody>
      </p:sp>
      <p:sp>
        <p:nvSpPr>
          <p:cNvPr id="1157" name="Google Shape;1157;p35"/>
          <p:cNvSpPr/>
          <p:nvPr/>
        </p:nvSpPr>
        <p:spPr>
          <a:xfrm>
            <a:off x="6730221" y="5478642"/>
            <a:ext cx="4318474" cy="28320"/>
          </a:xfrm>
          <a:prstGeom prst="rect">
            <a:avLst/>
          </a:prstGeom>
          <a:solidFill>
            <a:srgbClr val="215D6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158" name="Google Shape;1158;p35"/>
          <p:cNvSpPr/>
          <p:nvPr/>
        </p:nvSpPr>
        <p:spPr>
          <a:xfrm>
            <a:off x="6720566" y="6183320"/>
            <a:ext cx="4007590" cy="28320"/>
          </a:xfrm>
          <a:prstGeom prst="rect">
            <a:avLst/>
          </a:prstGeom>
          <a:solidFill>
            <a:srgbClr val="215D6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159" name="Google Shape;1159;p35"/>
          <p:cNvSpPr/>
          <p:nvPr/>
        </p:nvSpPr>
        <p:spPr>
          <a:xfrm>
            <a:off x="810625" y="4921181"/>
            <a:ext cx="1440373" cy="24622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i="0" lang="en-US" sz="1000">
                <a:solidFill>
                  <a:srgbClr val="318C98"/>
                </a:solidFill>
                <a:latin typeface="Poppins"/>
                <a:ea typeface="Poppins"/>
                <a:cs typeface="Poppins"/>
                <a:sym typeface="Poppins"/>
              </a:rPr>
              <a:t>Brake Performance</a:t>
            </a:r>
            <a:endParaRPr sz="1000">
              <a:solidFill>
                <a:srgbClr val="318C98"/>
              </a:solidFill>
              <a:latin typeface="Poppins"/>
              <a:ea typeface="Poppins"/>
              <a:cs typeface="Poppins"/>
              <a:sym typeface="Poppins"/>
            </a:endParaRPr>
          </a:p>
        </p:txBody>
      </p:sp>
      <p:sp>
        <p:nvSpPr>
          <p:cNvPr id="1160" name="Google Shape;1160;p35"/>
          <p:cNvSpPr/>
          <p:nvPr/>
        </p:nvSpPr>
        <p:spPr>
          <a:xfrm>
            <a:off x="810624" y="5273209"/>
            <a:ext cx="1967862" cy="24622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i="0" lang="en-US" sz="1000">
                <a:solidFill>
                  <a:srgbClr val="318C98"/>
                </a:solidFill>
                <a:latin typeface="Poppins"/>
                <a:ea typeface="Poppins"/>
                <a:cs typeface="Poppins"/>
                <a:sym typeface="Poppins"/>
              </a:rPr>
              <a:t>Engine Performance</a:t>
            </a:r>
            <a:endParaRPr i="0" sz="1000">
              <a:solidFill>
                <a:srgbClr val="318C98"/>
              </a:solidFill>
              <a:latin typeface="Poppins"/>
              <a:ea typeface="Poppins"/>
              <a:cs typeface="Poppins"/>
              <a:sym typeface="Poppins"/>
            </a:endParaRPr>
          </a:p>
        </p:txBody>
      </p:sp>
      <p:sp>
        <p:nvSpPr>
          <p:cNvPr id="1161" name="Google Shape;1161;p35"/>
          <p:cNvSpPr/>
          <p:nvPr/>
        </p:nvSpPr>
        <p:spPr>
          <a:xfrm>
            <a:off x="810624" y="5626207"/>
            <a:ext cx="1722610" cy="24622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i="0" lang="en-US" sz="1000">
                <a:solidFill>
                  <a:srgbClr val="318C98"/>
                </a:solidFill>
                <a:latin typeface="Poppins"/>
                <a:ea typeface="Poppins"/>
                <a:cs typeface="Poppins"/>
                <a:sym typeface="Poppins"/>
              </a:rPr>
              <a:t>Suspension</a:t>
            </a:r>
            <a:endParaRPr sz="1000">
              <a:solidFill>
                <a:srgbClr val="318C98"/>
              </a:solidFill>
              <a:latin typeface="Poppins"/>
              <a:ea typeface="Poppins"/>
              <a:cs typeface="Poppins"/>
              <a:sym typeface="Poppins"/>
            </a:endParaRPr>
          </a:p>
        </p:txBody>
      </p:sp>
      <p:sp>
        <p:nvSpPr>
          <p:cNvPr id="1162" name="Google Shape;1162;p35"/>
          <p:cNvSpPr txBox="1"/>
          <p:nvPr/>
        </p:nvSpPr>
        <p:spPr>
          <a:xfrm>
            <a:off x="3379899" y="4910744"/>
            <a:ext cx="437940" cy="24622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000">
                <a:solidFill>
                  <a:srgbClr val="318C98"/>
                </a:solidFill>
                <a:latin typeface="Poppins"/>
                <a:ea typeface="Poppins"/>
                <a:cs typeface="Poppins"/>
                <a:sym typeface="Poppins"/>
              </a:rPr>
              <a:t>60%</a:t>
            </a:r>
            <a:endParaRPr sz="1000">
              <a:solidFill>
                <a:srgbClr val="318C98"/>
              </a:solidFill>
              <a:latin typeface="Poppins"/>
              <a:ea typeface="Poppins"/>
              <a:cs typeface="Poppins"/>
              <a:sym typeface="Poppins"/>
            </a:endParaRPr>
          </a:p>
        </p:txBody>
      </p:sp>
      <p:sp>
        <p:nvSpPr>
          <p:cNvPr id="1163" name="Google Shape;1163;p35"/>
          <p:cNvSpPr/>
          <p:nvPr/>
        </p:nvSpPr>
        <p:spPr>
          <a:xfrm rot="5400000">
            <a:off x="3736221" y="5028600"/>
            <a:ext cx="76506" cy="28320"/>
          </a:xfrm>
          <a:prstGeom prst="homePlate">
            <a:avLst>
              <a:gd fmla="val 50000" name="adj"/>
            </a:avLst>
          </a:prstGeom>
          <a:solidFill>
            <a:srgbClr val="215D6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7F7F7F"/>
              </a:solidFill>
              <a:latin typeface="Poppins"/>
              <a:ea typeface="Poppins"/>
              <a:cs typeface="Poppins"/>
              <a:sym typeface="Poppins"/>
            </a:endParaRPr>
          </a:p>
        </p:txBody>
      </p:sp>
      <p:sp>
        <p:nvSpPr>
          <p:cNvPr id="1164" name="Google Shape;1164;p35"/>
          <p:cNvSpPr txBox="1"/>
          <p:nvPr/>
        </p:nvSpPr>
        <p:spPr>
          <a:xfrm>
            <a:off x="4816034" y="5269977"/>
            <a:ext cx="436338" cy="24622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000">
                <a:solidFill>
                  <a:srgbClr val="318C98"/>
                </a:solidFill>
                <a:latin typeface="Poppins"/>
                <a:ea typeface="Poppins"/>
                <a:cs typeface="Poppins"/>
                <a:sym typeface="Poppins"/>
              </a:rPr>
              <a:t>90%</a:t>
            </a:r>
            <a:endParaRPr sz="1000">
              <a:solidFill>
                <a:srgbClr val="318C98"/>
              </a:solidFill>
              <a:latin typeface="Poppins"/>
              <a:ea typeface="Poppins"/>
              <a:cs typeface="Poppins"/>
              <a:sym typeface="Poppins"/>
            </a:endParaRPr>
          </a:p>
        </p:txBody>
      </p:sp>
      <p:sp>
        <p:nvSpPr>
          <p:cNvPr id="1165" name="Google Shape;1165;p35"/>
          <p:cNvSpPr/>
          <p:nvPr/>
        </p:nvSpPr>
        <p:spPr>
          <a:xfrm rot="5400000">
            <a:off x="5172356" y="5387833"/>
            <a:ext cx="76506" cy="28320"/>
          </a:xfrm>
          <a:prstGeom prst="homePlate">
            <a:avLst>
              <a:gd fmla="val 50000" name="adj"/>
            </a:avLst>
          </a:prstGeom>
          <a:solidFill>
            <a:srgbClr val="215D6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7F7F7F"/>
              </a:solidFill>
              <a:latin typeface="Poppins"/>
              <a:ea typeface="Poppins"/>
              <a:cs typeface="Poppins"/>
              <a:sym typeface="Poppins"/>
            </a:endParaRPr>
          </a:p>
        </p:txBody>
      </p:sp>
      <p:sp>
        <p:nvSpPr>
          <p:cNvPr id="1166" name="Google Shape;1166;p35"/>
          <p:cNvSpPr txBox="1"/>
          <p:nvPr/>
        </p:nvSpPr>
        <p:spPr>
          <a:xfrm>
            <a:off x="4209422" y="5625555"/>
            <a:ext cx="426720" cy="24622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000">
                <a:solidFill>
                  <a:srgbClr val="318C98"/>
                </a:solidFill>
                <a:latin typeface="Poppins"/>
                <a:ea typeface="Poppins"/>
                <a:cs typeface="Poppins"/>
                <a:sym typeface="Poppins"/>
              </a:rPr>
              <a:t>75%</a:t>
            </a:r>
            <a:endParaRPr sz="1000">
              <a:solidFill>
                <a:srgbClr val="318C98"/>
              </a:solidFill>
              <a:latin typeface="Poppins"/>
              <a:ea typeface="Poppins"/>
              <a:cs typeface="Poppins"/>
              <a:sym typeface="Poppins"/>
            </a:endParaRPr>
          </a:p>
        </p:txBody>
      </p:sp>
      <p:sp>
        <p:nvSpPr>
          <p:cNvPr id="1167" name="Google Shape;1167;p35"/>
          <p:cNvSpPr/>
          <p:nvPr/>
        </p:nvSpPr>
        <p:spPr>
          <a:xfrm rot="5400000">
            <a:off x="4565744" y="5743412"/>
            <a:ext cx="76506" cy="28320"/>
          </a:xfrm>
          <a:prstGeom prst="homePlate">
            <a:avLst>
              <a:gd fmla="val 50000" name="adj"/>
            </a:avLst>
          </a:prstGeom>
          <a:solidFill>
            <a:srgbClr val="215D6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7F7F7F"/>
              </a:solidFill>
              <a:latin typeface="Poppins"/>
              <a:ea typeface="Poppins"/>
              <a:cs typeface="Poppins"/>
              <a:sym typeface="Poppins"/>
            </a:endParaRPr>
          </a:p>
        </p:txBody>
      </p:sp>
      <p:sp>
        <p:nvSpPr>
          <p:cNvPr id="1168" name="Google Shape;1168;p35"/>
          <p:cNvSpPr/>
          <p:nvPr/>
        </p:nvSpPr>
        <p:spPr>
          <a:xfrm>
            <a:off x="810624" y="5975418"/>
            <a:ext cx="1722610" cy="24622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i="0" lang="en-US" sz="1000">
                <a:solidFill>
                  <a:srgbClr val="318C98"/>
                </a:solidFill>
                <a:latin typeface="Poppins"/>
                <a:ea typeface="Poppins"/>
                <a:cs typeface="Poppins"/>
                <a:sym typeface="Poppins"/>
              </a:rPr>
              <a:t>Total Performance</a:t>
            </a:r>
            <a:endParaRPr sz="1000">
              <a:solidFill>
                <a:srgbClr val="318C98"/>
              </a:solidFill>
              <a:latin typeface="Poppins"/>
              <a:ea typeface="Poppins"/>
              <a:cs typeface="Poppins"/>
              <a:sym typeface="Poppins"/>
            </a:endParaRPr>
          </a:p>
        </p:txBody>
      </p:sp>
      <p:sp>
        <p:nvSpPr>
          <p:cNvPr id="1169" name="Google Shape;1169;p35"/>
          <p:cNvSpPr txBox="1"/>
          <p:nvPr/>
        </p:nvSpPr>
        <p:spPr>
          <a:xfrm>
            <a:off x="4503857" y="5974766"/>
            <a:ext cx="436338" cy="24622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000">
                <a:solidFill>
                  <a:srgbClr val="318C98"/>
                </a:solidFill>
                <a:latin typeface="Poppins"/>
                <a:ea typeface="Poppins"/>
                <a:cs typeface="Poppins"/>
                <a:sym typeface="Poppins"/>
              </a:rPr>
              <a:t>80%</a:t>
            </a:r>
            <a:endParaRPr sz="1000">
              <a:solidFill>
                <a:srgbClr val="318C98"/>
              </a:solidFill>
              <a:latin typeface="Poppins"/>
              <a:ea typeface="Poppins"/>
              <a:cs typeface="Poppins"/>
              <a:sym typeface="Poppins"/>
            </a:endParaRPr>
          </a:p>
        </p:txBody>
      </p:sp>
      <p:sp>
        <p:nvSpPr>
          <p:cNvPr id="1170" name="Google Shape;1170;p35"/>
          <p:cNvSpPr/>
          <p:nvPr/>
        </p:nvSpPr>
        <p:spPr>
          <a:xfrm rot="5400000">
            <a:off x="4860179" y="6092623"/>
            <a:ext cx="76506" cy="28320"/>
          </a:xfrm>
          <a:prstGeom prst="homePlate">
            <a:avLst>
              <a:gd fmla="val 50000" name="adj"/>
            </a:avLst>
          </a:prstGeom>
          <a:solidFill>
            <a:srgbClr val="215D6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7F7F7F"/>
              </a:solidFill>
              <a:latin typeface="Poppins"/>
              <a:ea typeface="Poppins"/>
              <a:cs typeface="Poppins"/>
              <a:sym typeface="Poppins"/>
            </a:endParaRPr>
          </a:p>
        </p:txBody>
      </p:sp>
      <p:sp>
        <p:nvSpPr>
          <p:cNvPr id="1171" name="Google Shape;1171;p35"/>
          <p:cNvSpPr/>
          <p:nvPr/>
        </p:nvSpPr>
        <p:spPr>
          <a:xfrm>
            <a:off x="903596" y="5111831"/>
            <a:ext cx="4630907" cy="28596"/>
          </a:xfrm>
          <a:prstGeom prst="rect">
            <a:avLst/>
          </a:prstGeom>
          <a:solidFill>
            <a:srgbClr val="DAF0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B5E1E7"/>
              </a:solidFill>
              <a:latin typeface="Poppins"/>
              <a:ea typeface="Poppins"/>
              <a:cs typeface="Poppins"/>
              <a:sym typeface="Poppins"/>
            </a:endParaRPr>
          </a:p>
        </p:txBody>
      </p:sp>
      <p:sp>
        <p:nvSpPr>
          <p:cNvPr id="1172" name="Google Shape;1172;p35"/>
          <p:cNvSpPr/>
          <p:nvPr/>
        </p:nvSpPr>
        <p:spPr>
          <a:xfrm>
            <a:off x="901270" y="5816857"/>
            <a:ext cx="4630907" cy="28596"/>
          </a:xfrm>
          <a:prstGeom prst="rect">
            <a:avLst/>
          </a:prstGeom>
          <a:solidFill>
            <a:srgbClr val="DAF0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B5E1E7"/>
              </a:solidFill>
              <a:latin typeface="Poppins"/>
              <a:ea typeface="Poppins"/>
              <a:cs typeface="Poppins"/>
              <a:sym typeface="Poppins"/>
            </a:endParaRPr>
          </a:p>
        </p:txBody>
      </p:sp>
      <p:sp>
        <p:nvSpPr>
          <p:cNvPr id="1173" name="Google Shape;1173;p35"/>
          <p:cNvSpPr/>
          <p:nvPr/>
        </p:nvSpPr>
        <p:spPr>
          <a:xfrm>
            <a:off x="901270" y="5111831"/>
            <a:ext cx="2865062" cy="28596"/>
          </a:xfrm>
          <a:prstGeom prst="rect">
            <a:avLst/>
          </a:prstGeom>
          <a:solidFill>
            <a:srgbClr val="215D6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174" name="Google Shape;1174;p35"/>
          <p:cNvSpPr/>
          <p:nvPr/>
        </p:nvSpPr>
        <p:spPr>
          <a:xfrm>
            <a:off x="901270" y="5817133"/>
            <a:ext cx="3703063" cy="28320"/>
          </a:xfrm>
          <a:prstGeom prst="rect">
            <a:avLst/>
          </a:prstGeom>
          <a:solidFill>
            <a:srgbClr val="215D6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175" name="Google Shape;1175;p35"/>
          <p:cNvSpPr/>
          <p:nvPr/>
        </p:nvSpPr>
        <p:spPr>
          <a:xfrm>
            <a:off x="901270" y="5464068"/>
            <a:ext cx="4630907" cy="28596"/>
          </a:xfrm>
          <a:prstGeom prst="rect">
            <a:avLst/>
          </a:prstGeom>
          <a:solidFill>
            <a:srgbClr val="DAF0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B5E1E7"/>
              </a:solidFill>
              <a:latin typeface="Poppins"/>
              <a:ea typeface="Poppins"/>
              <a:cs typeface="Poppins"/>
              <a:sym typeface="Poppins"/>
            </a:endParaRPr>
          </a:p>
        </p:txBody>
      </p:sp>
      <p:sp>
        <p:nvSpPr>
          <p:cNvPr id="1176" name="Google Shape;1176;p35"/>
          <p:cNvSpPr/>
          <p:nvPr/>
        </p:nvSpPr>
        <p:spPr>
          <a:xfrm>
            <a:off x="901270" y="6168746"/>
            <a:ext cx="4630907" cy="28596"/>
          </a:xfrm>
          <a:prstGeom prst="rect">
            <a:avLst/>
          </a:prstGeom>
          <a:solidFill>
            <a:srgbClr val="DAF0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B5E1E7"/>
              </a:solidFill>
              <a:latin typeface="Poppins"/>
              <a:ea typeface="Poppins"/>
              <a:cs typeface="Poppins"/>
              <a:sym typeface="Poppins"/>
            </a:endParaRPr>
          </a:p>
        </p:txBody>
      </p:sp>
      <p:sp>
        <p:nvSpPr>
          <p:cNvPr id="1177" name="Google Shape;1177;p35"/>
          <p:cNvSpPr/>
          <p:nvPr/>
        </p:nvSpPr>
        <p:spPr>
          <a:xfrm>
            <a:off x="910925" y="5464344"/>
            <a:ext cx="4318474" cy="28320"/>
          </a:xfrm>
          <a:prstGeom prst="rect">
            <a:avLst/>
          </a:prstGeom>
          <a:solidFill>
            <a:srgbClr val="215D6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178" name="Google Shape;1178;p35"/>
          <p:cNvSpPr/>
          <p:nvPr/>
        </p:nvSpPr>
        <p:spPr>
          <a:xfrm>
            <a:off x="901270" y="6169022"/>
            <a:ext cx="4007590" cy="28320"/>
          </a:xfrm>
          <a:prstGeom prst="rect">
            <a:avLst/>
          </a:prstGeom>
          <a:solidFill>
            <a:srgbClr val="215D6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grpSp>
        <p:nvGrpSpPr>
          <p:cNvPr id="1179" name="Google Shape;1179;p35"/>
          <p:cNvGrpSpPr/>
          <p:nvPr/>
        </p:nvGrpSpPr>
        <p:grpSpPr>
          <a:xfrm>
            <a:off x="4966956" y="4335741"/>
            <a:ext cx="581413" cy="579560"/>
            <a:chOff x="345" y="3137"/>
            <a:chExt cx="941" cy="938"/>
          </a:xfrm>
        </p:grpSpPr>
        <p:sp>
          <p:nvSpPr>
            <p:cNvPr id="1180" name="Google Shape;1180;p35"/>
            <p:cNvSpPr/>
            <p:nvPr/>
          </p:nvSpPr>
          <p:spPr>
            <a:xfrm>
              <a:off x="360" y="3772"/>
              <a:ext cx="152" cy="303"/>
            </a:xfrm>
            <a:custGeom>
              <a:rect b="b" l="l" r="r" t="t"/>
              <a:pathLst>
                <a:path extrusionOk="0" h="640" w="320">
                  <a:moveTo>
                    <a:pt x="128" y="454"/>
                  </a:moveTo>
                  <a:cubicBezTo>
                    <a:pt x="128" y="113"/>
                    <a:pt x="128" y="113"/>
                    <a:pt x="128" y="113"/>
                  </a:cubicBezTo>
                  <a:cubicBezTo>
                    <a:pt x="202" y="64"/>
                    <a:pt x="202" y="64"/>
                    <a:pt x="202" y="64"/>
                  </a:cubicBezTo>
                  <a:cubicBezTo>
                    <a:pt x="320" y="64"/>
                    <a:pt x="320" y="64"/>
                    <a:pt x="320" y="64"/>
                  </a:cubicBezTo>
                  <a:cubicBezTo>
                    <a:pt x="320" y="0"/>
                    <a:pt x="320" y="0"/>
                    <a:pt x="320" y="0"/>
                  </a:cubicBezTo>
                  <a:cubicBezTo>
                    <a:pt x="182" y="0"/>
                    <a:pt x="182" y="0"/>
                    <a:pt x="182" y="0"/>
                  </a:cubicBezTo>
                  <a:cubicBezTo>
                    <a:pt x="64" y="79"/>
                    <a:pt x="64" y="79"/>
                    <a:pt x="64" y="79"/>
                  </a:cubicBezTo>
                  <a:cubicBezTo>
                    <a:pt x="64" y="454"/>
                    <a:pt x="64" y="454"/>
                    <a:pt x="64" y="454"/>
                  </a:cubicBezTo>
                  <a:cubicBezTo>
                    <a:pt x="27" y="467"/>
                    <a:pt x="0" y="502"/>
                    <a:pt x="0" y="544"/>
                  </a:cubicBezTo>
                  <a:cubicBezTo>
                    <a:pt x="0" y="597"/>
                    <a:pt x="43" y="640"/>
                    <a:pt x="96" y="640"/>
                  </a:cubicBezTo>
                  <a:cubicBezTo>
                    <a:pt x="149" y="640"/>
                    <a:pt x="192" y="597"/>
                    <a:pt x="192" y="544"/>
                  </a:cubicBezTo>
                  <a:cubicBezTo>
                    <a:pt x="192" y="502"/>
                    <a:pt x="165" y="467"/>
                    <a:pt x="128" y="454"/>
                  </a:cubicBezTo>
                  <a:close/>
                  <a:moveTo>
                    <a:pt x="96" y="576"/>
                  </a:moveTo>
                  <a:cubicBezTo>
                    <a:pt x="78" y="576"/>
                    <a:pt x="64" y="562"/>
                    <a:pt x="64" y="544"/>
                  </a:cubicBezTo>
                  <a:cubicBezTo>
                    <a:pt x="64" y="526"/>
                    <a:pt x="78" y="512"/>
                    <a:pt x="96" y="512"/>
                  </a:cubicBezTo>
                  <a:cubicBezTo>
                    <a:pt x="114" y="512"/>
                    <a:pt x="128" y="526"/>
                    <a:pt x="128" y="544"/>
                  </a:cubicBezTo>
                  <a:cubicBezTo>
                    <a:pt x="128" y="562"/>
                    <a:pt x="114" y="576"/>
                    <a:pt x="96" y="576"/>
                  </a:cubicBezTo>
                  <a:close/>
                </a:path>
              </a:pathLst>
            </a:custGeom>
            <a:solidFill>
              <a:srgbClr val="D2CAB5"/>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181" name="Google Shape;1181;p35"/>
            <p:cNvSpPr/>
            <p:nvPr/>
          </p:nvSpPr>
          <p:spPr>
            <a:xfrm>
              <a:off x="345" y="3682"/>
              <a:ext cx="167" cy="90"/>
            </a:xfrm>
            <a:custGeom>
              <a:rect b="b" l="l" r="r" t="t"/>
              <a:pathLst>
                <a:path extrusionOk="0" h="192" w="352">
                  <a:moveTo>
                    <a:pt x="186" y="128"/>
                  </a:moveTo>
                  <a:cubicBezTo>
                    <a:pt x="352" y="128"/>
                    <a:pt x="352" y="128"/>
                    <a:pt x="352" y="128"/>
                  </a:cubicBezTo>
                  <a:cubicBezTo>
                    <a:pt x="352" y="64"/>
                    <a:pt x="352" y="64"/>
                    <a:pt x="352" y="64"/>
                  </a:cubicBezTo>
                  <a:cubicBezTo>
                    <a:pt x="186" y="64"/>
                    <a:pt x="186" y="64"/>
                    <a:pt x="186" y="64"/>
                  </a:cubicBezTo>
                  <a:cubicBezTo>
                    <a:pt x="173" y="27"/>
                    <a:pt x="138" y="0"/>
                    <a:pt x="96" y="0"/>
                  </a:cubicBezTo>
                  <a:cubicBezTo>
                    <a:pt x="43" y="0"/>
                    <a:pt x="0" y="43"/>
                    <a:pt x="0" y="96"/>
                  </a:cubicBezTo>
                  <a:cubicBezTo>
                    <a:pt x="0" y="149"/>
                    <a:pt x="43" y="192"/>
                    <a:pt x="96" y="192"/>
                  </a:cubicBezTo>
                  <a:cubicBezTo>
                    <a:pt x="138" y="192"/>
                    <a:pt x="173" y="165"/>
                    <a:pt x="186" y="128"/>
                  </a:cubicBezTo>
                  <a:close/>
                  <a:moveTo>
                    <a:pt x="64" y="96"/>
                  </a:moveTo>
                  <a:cubicBezTo>
                    <a:pt x="64" y="78"/>
                    <a:pt x="78" y="64"/>
                    <a:pt x="96" y="64"/>
                  </a:cubicBezTo>
                  <a:cubicBezTo>
                    <a:pt x="114" y="64"/>
                    <a:pt x="128" y="78"/>
                    <a:pt x="128" y="96"/>
                  </a:cubicBezTo>
                  <a:cubicBezTo>
                    <a:pt x="128" y="114"/>
                    <a:pt x="114" y="128"/>
                    <a:pt x="96" y="128"/>
                  </a:cubicBezTo>
                  <a:cubicBezTo>
                    <a:pt x="78" y="128"/>
                    <a:pt x="64" y="114"/>
                    <a:pt x="64" y="96"/>
                  </a:cubicBezTo>
                  <a:close/>
                </a:path>
              </a:pathLst>
            </a:custGeom>
            <a:solidFill>
              <a:srgbClr val="D2CAB5"/>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182" name="Google Shape;1182;p35"/>
            <p:cNvSpPr/>
            <p:nvPr/>
          </p:nvSpPr>
          <p:spPr>
            <a:xfrm>
              <a:off x="345" y="3560"/>
              <a:ext cx="167" cy="91"/>
            </a:xfrm>
            <a:custGeom>
              <a:rect b="b" l="l" r="r" t="t"/>
              <a:pathLst>
                <a:path extrusionOk="0" h="192" w="352">
                  <a:moveTo>
                    <a:pt x="96" y="192"/>
                  </a:moveTo>
                  <a:cubicBezTo>
                    <a:pt x="138" y="192"/>
                    <a:pt x="173" y="165"/>
                    <a:pt x="186" y="128"/>
                  </a:cubicBezTo>
                  <a:cubicBezTo>
                    <a:pt x="352" y="128"/>
                    <a:pt x="352" y="128"/>
                    <a:pt x="352" y="128"/>
                  </a:cubicBezTo>
                  <a:cubicBezTo>
                    <a:pt x="352" y="64"/>
                    <a:pt x="352" y="64"/>
                    <a:pt x="352" y="64"/>
                  </a:cubicBezTo>
                  <a:cubicBezTo>
                    <a:pt x="186" y="64"/>
                    <a:pt x="186" y="64"/>
                    <a:pt x="186" y="64"/>
                  </a:cubicBezTo>
                  <a:cubicBezTo>
                    <a:pt x="173" y="27"/>
                    <a:pt x="138" y="0"/>
                    <a:pt x="96" y="0"/>
                  </a:cubicBezTo>
                  <a:cubicBezTo>
                    <a:pt x="43" y="0"/>
                    <a:pt x="0" y="43"/>
                    <a:pt x="0" y="96"/>
                  </a:cubicBezTo>
                  <a:cubicBezTo>
                    <a:pt x="0" y="149"/>
                    <a:pt x="43" y="192"/>
                    <a:pt x="96" y="192"/>
                  </a:cubicBezTo>
                  <a:close/>
                  <a:moveTo>
                    <a:pt x="96" y="64"/>
                  </a:moveTo>
                  <a:cubicBezTo>
                    <a:pt x="114" y="64"/>
                    <a:pt x="128" y="78"/>
                    <a:pt x="128" y="96"/>
                  </a:cubicBezTo>
                  <a:cubicBezTo>
                    <a:pt x="128" y="114"/>
                    <a:pt x="114" y="128"/>
                    <a:pt x="96" y="128"/>
                  </a:cubicBezTo>
                  <a:cubicBezTo>
                    <a:pt x="78" y="128"/>
                    <a:pt x="64" y="114"/>
                    <a:pt x="64" y="96"/>
                  </a:cubicBezTo>
                  <a:cubicBezTo>
                    <a:pt x="64" y="78"/>
                    <a:pt x="78" y="64"/>
                    <a:pt x="96" y="64"/>
                  </a:cubicBezTo>
                  <a:close/>
                </a:path>
              </a:pathLst>
            </a:custGeom>
            <a:solidFill>
              <a:srgbClr val="D2CAB5"/>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183" name="Google Shape;1183;p35"/>
            <p:cNvSpPr/>
            <p:nvPr/>
          </p:nvSpPr>
          <p:spPr>
            <a:xfrm>
              <a:off x="451" y="3651"/>
              <a:ext cx="61" cy="31"/>
            </a:xfrm>
            <a:prstGeom prst="rect">
              <a:avLst/>
            </a:prstGeom>
            <a:solidFill>
              <a:srgbClr val="D2CAB5"/>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184" name="Google Shape;1184;p35"/>
            <p:cNvSpPr/>
            <p:nvPr/>
          </p:nvSpPr>
          <p:spPr>
            <a:xfrm>
              <a:off x="451" y="3530"/>
              <a:ext cx="61" cy="30"/>
            </a:xfrm>
            <a:prstGeom prst="rect">
              <a:avLst/>
            </a:prstGeom>
            <a:solidFill>
              <a:srgbClr val="D2CAB5"/>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185" name="Google Shape;1185;p35"/>
            <p:cNvSpPr/>
            <p:nvPr/>
          </p:nvSpPr>
          <p:spPr>
            <a:xfrm>
              <a:off x="345" y="3470"/>
              <a:ext cx="167" cy="30"/>
            </a:xfrm>
            <a:prstGeom prst="rect">
              <a:avLst/>
            </a:prstGeom>
            <a:solidFill>
              <a:srgbClr val="D2CAB5"/>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186" name="Google Shape;1186;p35"/>
            <p:cNvSpPr/>
            <p:nvPr/>
          </p:nvSpPr>
          <p:spPr>
            <a:xfrm>
              <a:off x="375" y="3258"/>
              <a:ext cx="137" cy="181"/>
            </a:xfrm>
            <a:custGeom>
              <a:rect b="b" l="l" r="r" t="t"/>
              <a:pathLst>
                <a:path extrusionOk="0" h="384" w="288">
                  <a:moveTo>
                    <a:pt x="179" y="384"/>
                  </a:moveTo>
                  <a:cubicBezTo>
                    <a:pt x="288" y="384"/>
                    <a:pt x="288" y="384"/>
                    <a:pt x="288" y="384"/>
                  </a:cubicBezTo>
                  <a:cubicBezTo>
                    <a:pt x="288" y="320"/>
                    <a:pt x="288" y="320"/>
                    <a:pt x="288" y="320"/>
                  </a:cubicBezTo>
                  <a:cubicBezTo>
                    <a:pt x="205" y="320"/>
                    <a:pt x="205" y="320"/>
                    <a:pt x="205" y="320"/>
                  </a:cubicBezTo>
                  <a:cubicBezTo>
                    <a:pt x="128" y="243"/>
                    <a:pt x="128" y="243"/>
                    <a:pt x="128" y="243"/>
                  </a:cubicBezTo>
                  <a:cubicBezTo>
                    <a:pt x="128" y="186"/>
                    <a:pt x="128" y="186"/>
                    <a:pt x="128" y="186"/>
                  </a:cubicBezTo>
                  <a:cubicBezTo>
                    <a:pt x="165" y="173"/>
                    <a:pt x="192" y="138"/>
                    <a:pt x="192" y="96"/>
                  </a:cubicBezTo>
                  <a:cubicBezTo>
                    <a:pt x="192" y="43"/>
                    <a:pt x="149" y="0"/>
                    <a:pt x="96" y="0"/>
                  </a:cubicBezTo>
                  <a:cubicBezTo>
                    <a:pt x="43" y="0"/>
                    <a:pt x="0" y="43"/>
                    <a:pt x="0" y="96"/>
                  </a:cubicBezTo>
                  <a:cubicBezTo>
                    <a:pt x="0" y="138"/>
                    <a:pt x="27" y="173"/>
                    <a:pt x="64" y="186"/>
                  </a:cubicBezTo>
                  <a:cubicBezTo>
                    <a:pt x="64" y="269"/>
                    <a:pt x="64" y="269"/>
                    <a:pt x="64" y="269"/>
                  </a:cubicBezTo>
                  <a:lnTo>
                    <a:pt x="179" y="384"/>
                  </a:lnTo>
                  <a:close/>
                  <a:moveTo>
                    <a:pt x="96" y="64"/>
                  </a:moveTo>
                  <a:cubicBezTo>
                    <a:pt x="114" y="64"/>
                    <a:pt x="128" y="78"/>
                    <a:pt x="128" y="96"/>
                  </a:cubicBezTo>
                  <a:cubicBezTo>
                    <a:pt x="128" y="114"/>
                    <a:pt x="114" y="128"/>
                    <a:pt x="96" y="128"/>
                  </a:cubicBezTo>
                  <a:cubicBezTo>
                    <a:pt x="78" y="128"/>
                    <a:pt x="64" y="114"/>
                    <a:pt x="64" y="96"/>
                  </a:cubicBezTo>
                  <a:cubicBezTo>
                    <a:pt x="64" y="78"/>
                    <a:pt x="78" y="64"/>
                    <a:pt x="96" y="64"/>
                  </a:cubicBezTo>
                  <a:close/>
                </a:path>
              </a:pathLst>
            </a:custGeom>
            <a:solidFill>
              <a:srgbClr val="D2CAB5"/>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187" name="Google Shape;1187;p35"/>
            <p:cNvSpPr/>
            <p:nvPr/>
          </p:nvSpPr>
          <p:spPr>
            <a:xfrm>
              <a:off x="345" y="3197"/>
              <a:ext cx="304" cy="106"/>
            </a:xfrm>
            <a:custGeom>
              <a:rect b="b" l="l" r="r" t="t"/>
              <a:pathLst>
                <a:path extrusionOk="0" h="106" w="304">
                  <a:moveTo>
                    <a:pt x="273" y="67"/>
                  </a:moveTo>
                  <a:lnTo>
                    <a:pt x="273" y="106"/>
                  </a:lnTo>
                  <a:lnTo>
                    <a:pt x="304" y="106"/>
                  </a:lnTo>
                  <a:lnTo>
                    <a:pt x="304" y="55"/>
                  </a:lnTo>
                  <a:lnTo>
                    <a:pt x="249" y="0"/>
                  </a:lnTo>
                  <a:lnTo>
                    <a:pt x="0" y="0"/>
                  </a:lnTo>
                  <a:lnTo>
                    <a:pt x="0" y="30"/>
                  </a:lnTo>
                  <a:lnTo>
                    <a:pt x="237" y="30"/>
                  </a:lnTo>
                  <a:lnTo>
                    <a:pt x="273" y="67"/>
                  </a:lnTo>
                  <a:close/>
                </a:path>
              </a:pathLst>
            </a:custGeom>
            <a:solidFill>
              <a:srgbClr val="D2CAB5"/>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188" name="Google Shape;1188;p35"/>
            <p:cNvSpPr/>
            <p:nvPr/>
          </p:nvSpPr>
          <p:spPr>
            <a:xfrm>
              <a:off x="345" y="3137"/>
              <a:ext cx="364" cy="166"/>
            </a:xfrm>
            <a:custGeom>
              <a:rect b="b" l="l" r="r" t="t"/>
              <a:pathLst>
                <a:path extrusionOk="0" h="166" w="364">
                  <a:moveTo>
                    <a:pt x="334" y="66"/>
                  </a:moveTo>
                  <a:lnTo>
                    <a:pt x="334" y="166"/>
                  </a:lnTo>
                  <a:lnTo>
                    <a:pt x="364" y="166"/>
                  </a:lnTo>
                  <a:lnTo>
                    <a:pt x="364" y="54"/>
                  </a:lnTo>
                  <a:lnTo>
                    <a:pt x="310" y="0"/>
                  </a:lnTo>
                  <a:lnTo>
                    <a:pt x="0" y="0"/>
                  </a:lnTo>
                  <a:lnTo>
                    <a:pt x="0" y="30"/>
                  </a:lnTo>
                  <a:lnTo>
                    <a:pt x="298" y="30"/>
                  </a:lnTo>
                  <a:lnTo>
                    <a:pt x="334" y="66"/>
                  </a:lnTo>
                  <a:close/>
                </a:path>
              </a:pathLst>
            </a:custGeom>
            <a:solidFill>
              <a:srgbClr val="D2CAB5"/>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189" name="Google Shape;1189;p35"/>
            <p:cNvSpPr/>
            <p:nvPr/>
          </p:nvSpPr>
          <p:spPr>
            <a:xfrm>
              <a:off x="740" y="3243"/>
              <a:ext cx="30" cy="60"/>
            </a:xfrm>
            <a:prstGeom prst="rect">
              <a:avLst/>
            </a:prstGeom>
            <a:solidFill>
              <a:srgbClr val="D2CAB5"/>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190" name="Google Shape;1190;p35"/>
            <p:cNvSpPr/>
            <p:nvPr/>
          </p:nvSpPr>
          <p:spPr>
            <a:xfrm>
              <a:off x="922" y="3137"/>
              <a:ext cx="30" cy="166"/>
            </a:xfrm>
            <a:prstGeom prst="rect">
              <a:avLst/>
            </a:prstGeom>
            <a:solidFill>
              <a:srgbClr val="D2CAB5"/>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191" name="Google Shape;1191;p35"/>
            <p:cNvSpPr/>
            <p:nvPr/>
          </p:nvSpPr>
          <p:spPr>
            <a:xfrm>
              <a:off x="770" y="3137"/>
              <a:ext cx="122" cy="166"/>
            </a:xfrm>
            <a:custGeom>
              <a:rect b="b" l="l" r="r" t="t"/>
              <a:pathLst>
                <a:path extrusionOk="0" h="352" w="256">
                  <a:moveTo>
                    <a:pt x="64" y="186"/>
                  </a:moveTo>
                  <a:cubicBezTo>
                    <a:pt x="64" y="352"/>
                    <a:pt x="64" y="352"/>
                    <a:pt x="64" y="352"/>
                  </a:cubicBezTo>
                  <a:cubicBezTo>
                    <a:pt x="128" y="352"/>
                    <a:pt x="128" y="352"/>
                    <a:pt x="128" y="352"/>
                  </a:cubicBezTo>
                  <a:cubicBezTo>
                    <a:pt x="128" y="237"/>
                    <a:pt x="128" y="237"/>
                    <a:pt x="128" y="237"/>
                  </a:cubicBezTo>
                  <a:cubicBezTo>
                    <a:pt x="192" y="301"/>
                    <a:pt x="192" y="301"/>
                    <a:pt x="192" y="301"/>
                  </a:cubicBezTo>
                  <a:cubicBezTo>
                    <a:pt x="192" y="352"/>
                    <a:pt x="192" y="352"/>
                    <a:pt x="192" y="352"/>
                  </a:cubicBezTo>
                  <a:cubicBezTo>
                    <a:pt x="256" y="352"/>
                    <a:pt x="256" y="352"/>
                    <a:pt x="256" y="352"/>
                  </a:cubicBezTo>
                  <a:cubicBezTo>
                    <a:pt x="256" y="275"/>
                    <a:pt x="256" y="275"/>
                    <a:pt x="256" y="275"/>
                  </a:cubicBezTo>
                  <a:cubicBezTo>
                    <a:pt x="154" y="172"/>
                    <a:pt x="154" y="172"/>
                    <a:pt x="154" y="172"/>
                  </a:cubicBezTo>
                  <a:cubicBezTo>
                    <a:pt x="177" y="155"/>
                    <a:pt x="192" y="127"/>
                    <a:pt x="192" y="96"/>
                  </a:cubicBezTo>
                  <a:cubicBezTo>
                    <a:pt x="192" y="43"/>
                    <a:pt x="149" y="0"/>
                    <a:pt x="96" y="0"/>
                  </a:cubicBezTo>
                  <a:cubicBezTo>
                    <a:pt x="43" y="0"/>
                    <a:pt x="0" y="43"/>
                    <a:pt x="0" y="96"/>
                  </a:cubicBezTo>
                  <a:cubicBezTo>
                    <a:pt x="0" y="138"/>
                    <a:pt x="27" y="173"/>
                    <a:pt x="64" y="186"/>
                  </a:cubicBezTo>
                  <a:close/>
                  <a:moveTo>
                    <a:pt x="96" y="64"/>
                  </a:moveTo>
                  <a:cubicBezTo>
                    <a:pt x="114" y="64"/>
                    <a:pt x="128" y="78"/>
                    <a:pt x="128" y="96"/>
                  </a:cubicBezTo>
                  <a:cubicBezTo>
                    <a:pt x="128" y="114"/>
                    <a:pt x="114" y="128"/>
                    <a:pt x="96" y="128"/>
                  </a:cubicBezTo>
                  <a:cubicBezTo>
                    <a:pt x="78" y="128"/>
                    <a:pt x="64" y="114"/>
                    <a:pt x="64" y="96"/>
                  </a:cubicBezTo>
                  <a:cubicBezTo>
                    <a:pt x="64" y="78"/>
                    <a:pt x="78" y="64"/>
                    <a:pt x="96" y="64"/>
                  </a:cubicBezTo>
                  <a:close/>
                </a:path>
              </a:pathLst>
            </a:custGeom>
            <a:solidFill>
              <a:srgbClr val="D2CAB5"/>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192" name="Google Shape;1192;p35"/>
            <p:cNvSpPr/>
            <p:nvPr/>
          </p:nvSpPr>
          <p:spPr>
            <a:xfrm>
              <a:off x="983" y="3137"/>
              <a:ext cx="303" cy="363"/>
            </a:xfrm>
            <a:custGeom>
              <a:rect b="b" l="l" r="r" t="t"/>
              <a:pathLst>
                <a:path extrusionOk="0" h="768" w="640">
                  <a:moveTo>
                    <a:pt x="64" y="205"/>
                  </a:moveTo>
                  <a:cubicBezTo>
                    <a:pt x="141" y="128"/>
                    <a:pt x="141" y="128"/>
                    <a:pt x="141" y="128"/>
                  </a:cubicBezTo>
                  <a:cubicBezTo>
                    <a:pt x="454" y="128"/>
                    <a:pt x="454" y="128"/>
                    <a:pt x="454" y="128"/>
                  </a:cubicBezTo>
                  <a:cubicBezTo>
                    <a:pt x="464" y="155"/>
                    <a:pt x="485" y="176"/>
                    <a:pt x="512" y="186"/>
                  </a:cubicBezTo>
                  <a:cubicBezTo>
                    <a:pt x="512" y="627"/>
                    <a:pt x="512" y="627"/>
                    <a:pt x="512" y="627"/>
                  </a:cubicBezTo>
                  <a:cubicBezTo>
                    <a:pt x="435" y="704"/>
                    <a:pt x="435" y="704"/>
                    <a:pt x="435" y="704"/>
                  </a:cubicBezTo>
                  <a:cubicBezTo>
                    <a:pt x="288" y="704"/>
                    <a:pt x="288" y="704"/>
                    <a:pt x="288" y="704"/>
                  </a:cubicBezTo>
                  <a:cubicBezTo>
                    <a:pt x="288" y="768"/>
                    <a:pt x="288" y="768"/>
                    <a:pt x="288" y="768"/>
                  </a:cubicBezTo>
                  <a:cubicBezTo>
                    <a:pt x="461" y="768"/>
                    <a:pt x="461" y="768"/>
                    <a:pt x="461" y="768"/>
                  </a:cubicBezTo>
                  <a:cubicBezTo>
                    <a:pt x="576" y="653"/>
                    <a:pt x="576" y="653"/>
                    <a:pt x="576" y="653"/>
                  </a:cubicBezTo>
                  <a:cubicBezTo>
                    <a:pt x="576" y="186"/>
                    <a:pt x="576" y="186"/>
                    <a:pt x="576" y="186"/>
                  </a:cubicBezTo>
                  <a:cubicBezTo>
                    <a:pt x="613" y="173"/>
                    <a:pt x="640" y="138"/>
                    <a:pt x="640" y="96"/>
                  </a:cubicBezTo>
                  <a:cubicBezTo>
                    <a:pt x="640" y="43"/>
                    <a:pt x="597" y="0"/>
                    <a:pt x="544" y="0"/>
                  </a:cubicBezTo>
                  <a:cubicBezTo>
                    <a:pt x="502" y="0"/>
                    <a:pt x="467" y="27"/>
                    <a:pt x="454" y="64"/>
                  </a:cubicBezTo>
                  <a:cubicBezTo>
                    <a:pt x="115" y="64"/>
                    <a:pt x="115" y="64"/>
                    <a:pt x="115" y="64"/>
                  </a:cubicBezTo>
                  <a:cubicBezTo>
                    <a:pt x="0" y="179"/>
                    <a:pt x="0" y="179"/>
                    <a:pt x="0" y="179"/>
                  </a:cubicBezTo>
                  <a:cubicBezTo>
                    <a:pt x="0" y="352"/>
                    <a:pt x="0" y="352"/>
                    <a:pt x="0" y="352"/>
                  </a:cubicBezTo>
                  <a:cubicBezTo>
                    <a:pt x="64" y="352"/>
                    <a:pt x="64" y="352"/>
                    <a:pt x="64" y="352"/>
                  </a:cubicBezTo>
                  <a:lnTo>
                    <a:pt x="64" y="205"/>
                  </a:lnTo>
                  <a:close/>
                  <a:moveTo>
                    <a:pt x="544" y="64"/>
                  </a:moveTo>
                  <a:cubicBezTo>
                    <a:pt x="562" y="64"/>
                    <a:pt x="576" y="78"/>
                    <a:pt x="576" y="96"/>
                  </a:cubicBezTo>
                  <a:cubicBezTo>
                    <a:pt x="576" y="114"/>
                    <a:pt x="562" y="128"/>
                    <a:pt x="544" y="128"/>
                  </a:cubicBezTo>
                  <a:cubicBezTo>
                    <a:pt x="526" y="128"/>
                    <a:pt x="512" y="114"/>
                    <a:pt x="512" y="96"/>
                  </a:cubicBezTo>
                  <a:cubicBezTo>
                    <a:pt x="512" y="78"/>
                    <a:pt x="526" y="64"/>
                    <a:pt x="544" y="64"/>
                  </a:cubicBezTo>
                  <a:close/>
                </a:path>
              </a:pathLst>
            </a:custGeom>
            <a:solidFill>
              <a:srgbClr val="D2CAB5"/>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193" name="Google Shape;1193;p35"/>
            <p:cNvSpPr/>
            <p:nvPr/>
          </p:nvSpPr>
          <p:spPr>
            <a:xfrm>
              <a:off x="1044" y="3258"/>
              <a:ext cx="151" cy="181"/>
            </a:xfrm>
            <a:custGeom>
              <a:rect b="b" l="l" r="r" t="t"/>
              <a:pathLst>
                <a:path extrusionOk="0" h="384" w="320">
                  <a:moveTo>
                    <a:pt x="184" y="134"/>
                  </a:moveTo>
                  <a:cubicBezTo>
                    <a:pt x="256" y="205"/>
                    <a:pt x="256" y="205"/>
                    <a:pt x="256" y="205"/>
                  </a:cubicBezTo>
                  <a:cubicBezTo>
                    <a:pt x="256" y="243"/>
                    <a:pt x="256" y="243"/>
                    <a:pt x="256" y="243"/>
                  </a:cubicBezTo>
                  <a:cubicBezTo>
                    <a:pt x="179" y="320"/>
                    <a:pt x="179" y="320"/>
                    <a:pt x="179" y="320"/>
                  </a:cubicBezTo>
                  <a:cubicBezTo>
                    <a:pt x="160" y="320"/>
                    <a:pt x="160" y="320"/>
                    <a:pt x="160" y="320"/>
                  </a:cubicBezTo>
                  <a:cubicBezTo>
                    <a:pt x="160" y="384"/>
                    <a:pt x="160" y="384"/>
                    <a:pt x="160" y="384"/>
                  </a:cubicBezTo>
                  <a:cubicBezTo>
                    <a:pt x="205" y="384"/>
                    <a:pt x="205" y="384"/>
                    <a:pt x="205" y="384"/>
                  </a:cubicBezTo>
                  <a:cubicBezTo>
                    <a:pt x="320" y="269"/>
                    <a:pt x="320" y="269"/>
                    <a:pt x="320" y="269"/>
                  </a:cubicBezTo>
                  <a:cubicBezTo>
                    <a:pt x="320" y="179"/>
                    <a:pt x="320" y="179"/>
                    <a:pt x="320" y="179"/>
                  </a:cubicBezTo>
                  <a:cubicBezTo>
                    <a:pt x="205" y="64"/>
                    <a:pt x="205" y="64"/>
                    <a:pt x="205" y="64"/>
                  </a:cubicBezTo>
                  <a:cubicBezTo>
                    <a:pt x="186" y="64"/>
                    <a:pt x="186" y="64"/>
                    <a:pt x="186" y="64"/>
                  </a:cubicBezTo>
                  <a:cubicBezTo>
                    <a:pt x="173" y="27"/>
                    <a:pt x="138" y="0"/>
                    <a:pt x="96" y="0"/>
                  </a:cubicBezTo>
                  <a:cubicBezTo>
                    <a:pt x="43" y="0"/>
                    <a:pt x="0" y="43"/>
                    <a:pt x="0" y="96"/>
                  </a:cubicBezTo>
                  <a:cubicBezTo>
                    <a:pt x="0" y="149"/>
                    <a:pt x="43" y="192"/>
                    <a:pt x="96" y="192"/>
                  </a:cubicBezTo>
                  <a:cubicBezTo>
                    <a:pt x="136" y="192"/>
                    <a:pt x="170" y="168"/>
                    <a:pt x="184" y="134"/>
                  </a:cubicBezTo>
                  <a:close/>
                  <a:moveTo>
                    <a:pt x="96" y="128"/>
                  </a:moveTo>
                  <a:cubicBezTo>
                    <a:pt x="78" y="128"/>
                    <a:pt x="64" y="114"/>
                    <a:pt x="64" y="96"/>
                  </a:cubicBezTo>
                  <a:cubicBezTo>
                    <a:pt x="64" y="78"/>
                    <a:pt x="78" y="64"/>
                    <a:pt x="96" y="64"/>
                  </a:cubicBezTo>
                  <a:cubicBezTo>
                    <a:pt x="114" y="64"/>
                    <a:pt x="128" y="78"/>
                    <a:pt x="128" y="96"/>
                  </a:cubicBezTo>
                  <a:cubicBezTo>
                    <a:pt x="128" y="114"/>
                    <a:pt x="114" y="128"/>
                    <a:pt x="96" y="128"/>
                  </a:cubicBezTo>
                  <a:close/>
                </a:path>
              </a:pathLst>
            </a:custGeom>
            <a:solidFill>
              <a:srgbClr val="D2CAB5"/>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194" name="Google Shape;1194;p35"/>
            <p:cNvSpPr/>
            <p:nvPr/>
          </p:nvSpPr>
          <p:spPr>
            <a:xfrm>
              <a:off x="1119" y="3530"/>
              <a:ext cx="167" cy="30"/>
            </a:xfrm>
            <a:prstGeom prst="rect">
              <a:avLst/>
            </a:prstGeom>
            <a:solidFill>
              <a:srgbClr val="D2CAB5"/>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195" name="Google Shape;1195;p35"/>
            <p:cNvSpPr/>
            <p:nvPr/>
          </p:nvSpPr>
          <p:spPr>
            <a:xfrm>
              <a:off x="1119" y="3591"/>
              <a:ext cx="167" cy="484"/>
            </a:xfrm>
            <a:custGeom>
              <a:rect b="b" l="l" r="r" t="t"/>
              <a:pathLst>
                <a:path extrusionOk="0" h="1024" w="352">
                  <a:moveTo>
                    <a:pt x="288" y="838"/>
                  </a:moveTo>
                  <a:cubicBezTo>
                    <a:pt x="288" y="115"/>
                    <a:pt x="288" y="115"/>
                    <a:pt x="288" y="115"/>
                  </a:cubicBezTo>
                  <a:cubicBezTo>
                    <a:pt x="173" y="0"/>
                    <a:pt x="173" y="0"/>
                    <a:pt x="173" y="0"/>
                  </a:cubicBezTo>
                  <a:cubicBezTo>
                    <a:pt x="0" y="0"/>
                    <a:pt x="0" y="0"/>
                    <a:pt x="0" y="0"/>
                  </a:cubicBezTo>
                  <a:cubicBezTo>
                    <a:pt x="0" y="64"/>
                    <a:pt x="0" y="64"/>
                    <a:pt x="0" y="64"/>
                  </a:cubicBezTo>
                  <a:cubicBezTo>
                    <a:pt x="147" y="64"/>
                    <a:pt x="147" y="64"/>
                    <a:pt x="147" y="64"/>
                  </a:cubicBezTo>
                  <a:cubicBezTo>
                    <a:pt x="224" y="141"/>
                    <a:pt x="224" y="141"/>
                    <a:pt x="224" y="141"/>
                  </a:cubicBezTo>
                  <a:cubicBezTo>
                    <a:pt x="224" y="307"/>
                    <a:pt x="224" y="307"/>
                    <a:pt x="224" y="307"/>
                  </a:cubicBezTo>
                  <a:cubicBezTo>
                    <a:pt x="173" y="256"/>
                    <a:pt x="173" y="256"/>
                    <a:pt x="173" y="256"/>
                  </a:cubicBezTo>
                  <a:cubicBezTo>
                    <a:pt x="0" y="256"/>
                    <a:pt x="0" y="256"/>
                    <a:pt x="0" y="256"/>
                  </a:cubicBezTo>
                  <a:cubicBezTo>
                    <a:pt x="0" y="320"/>
                    <a:pt x="0" y="320"/>
                    <a:pt x="0" y="320"/>
                  </a:cubicBezTo>
                  <a:cubicBezTo>
                    <a:pt x="147" y="320"/>
                    <a:pt x="147" y="320"/>
                    <a:pt x="147" y="320"/>
                  </a:cubicBezTo>
                  <a:cubicBezTo>
                    <a:pt x="224" y="397"/>
                    <a:pt x="224" y="397"/>
                    <a:pt x="224" y="397"/>
                  </a:cubicBezTo>
                  <a:cubicBezTo>
                    <a:pt x="224" y="838"/>
                    <a:pt x="224" y="838"/>
                    <a:pt x="224" y="838"/>
                  </a:cubicBezTo>
                  <a:cubicBezTo>
                    <a:pt x="187" y="851"/>
                    <a:pt x="160" y="886"/>
                    <a:pt x="160" y="928"/>
                  </a:cubicBezTo>
                  <a:cubicBezTo>
                    <a:pt x="160" y="981"/>
                    <a:pt x="203" y="1024"/>
                    <a:pt x="256" y="1024"/>
                  </a:cubicBezTo>
                  <a:cubicBezTo>
                    <a:pt x="309" y="1024"/>
                    <a:pt x="352" y="981"/>
                    <a:pt x="352" y="928"/>
                  </a:cubicBezTo>
                  <a:cubicBezTo>
                    <a:pt x="352" y="886"/>
                    <a:pt x="325" y="851"/>
                    <a:pt x="288" y="838"/>
                  </a:cubicBezTo>
                  <a:close/>
                  <a:moveTo>
                    <a:pt x="256" y="960"/>
                  </a:moveTo>
                  <a:cubicBezTo>
                    <a:pt x="238" y="960"/>
                    <a:pt x="224" y="946"/>
                    <a:pt x="224" y="928"/>
                  </a:cubicBezTo>
                  <a:cubicBezTo>
                    <a:pt x="224" y="910"/>
                    <a:pt x="238" y="896"/>
                    <a:pt x="256" y="896"/>
                  </a:cubicBezTo>
                  <a:cubicBezTo>
                    <a:pt x="274" y="896"/>
                    <a:pt x="288" y="910"/>
                    <a:pt x="288" y="928"/>
                  </a:cubicBezTo>
                  <a:cubicBezTo>
                    <a:pt x="288" y="946"/>
                    <a:pt x="274" y="960"/>
                    <a:pt x="256" y="960"/>
                  </a:cubicBezTo>
                  <a:close/>
                </a:path>
              </a:pathLst>
            </a:custGeom>
            <a:solidFill>
              <a:srgbClr val="D2CAB5"/>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196" name="Google Shape;1196;p35"/>
            <p:cNvSpPr/>
            <p:nvPr/>
          </p:nvSpPr>
          <p:spPr>
            <a:xfrm>
              <a:off x="1119" y="3651"/>
              <a:ext cx="61" cy="31"/>
            </a:xfrm>
            <a:prstGeom prst="rect">
              <a:avLst/>
            </a:prstGeom>
            <a:solidFill>
              <a:srgbClr val="D2CAB5"/>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197" name="Google Shape;1197;p35"/>
            <p:cNvSpPr/>
            <p:nvPr/>
          </p:nvSpPr>
          <p:spPr>
            <a:xfrm>
              <a:off x="983" y="3772"/>
              <a:ext cx="212" cy="303"/>
            </a:xfrm>
            <a:custGeom>
              <a:rect b="b" l="l" r="r" t="t"/>
              <a:pathLst>
                <a:path extrusionOk="0" h="640" w="448">
                  <a:moveTo>
                    <a:pt x="448" y="115"/>
                  </a:moveTo>
                  <a:cubicBezTo>
                    <a:pt x="333" y="0"/>
                    <a:pt x="333" y="0"/>
                    <a:pt x="333" y="0"/>
                  </a:cubicBezTo>
                  <a:cubicBezTo>
                    <a:pt x="288" y="0"/>
                    <a:pt x="288" y="0"/>
                    <a:pt x="288" y="0"/>
                  </a:cubicBezTo>
                  <a:cubicBezTo>
                    <a:pt x="288" y="64"/>
                    <a:pt x="288" y="64"/>
                    <a:pt x="288" y="64"/>
                  </a:cubicBezTo>
                  <a:cubicBezTo>
                    <a:pt x="307" y="64"/>
                    <a:pt x="307" y="64"/>
                    <a:pt x="307" y="64"/>
                  </a:cubicBezTo>
                  <a:cubicBezTo>
                    <a:pt x="384" y="141"/>
                    <a:pt x="384" y="141"/>
                    <a:pt x="384" y="141"/>
                  </a:cubicBezTo>
                  <a:cubicBezTo>
                    <a:pt x="384" y="320"/>
                    <a:pt x="384" y="320"/>
                    <a:pt x="384" y="320"/>
                  </a:cubicBezTo>
                  <a:cubicBezTo>
                    <a:pt x="64" y="320"/>
                    <a:pt x="64" y="320"/>
                    <a:pt x="64" y="320"/>
                  </a:cubicBezTo>
                  <a:cubicBezTo>
                    <a:pt x="64" y="288"/>
                    <a:pt x="64" y="288"/>
                    <a:pt x="64" y="288"/>
                  </a:cubicBezTo>
                  <a:cubicBezTo>
                    <a:pt x="0" y="288"/>
                    <a:pt x="0" y="288"/>
                    <a:pt x="0" y="288"/>
                  </a:cubicBezTo>
                  <a:cubicBezTo>
                    <a:pt x="0" y="384"/>
                    <a:pt x="0" y="384"/>
                    <a:pt x="0" y="384"/>
                  </a:cubicBezTo>
                  <a:cubicBezTo>
                    <a:pt x="384" y="384"/>
                    <a:pt x="384" y="384"/>
                    <a:pt x="384" y="384"/>
                  </a:cubicBezTo>
                  <a:cubicBezTo>
                    <a:pt x="384" y="435"/>
                    <a:pt x="384" y="435"/>
                    <a:pt x="384" y="435"/>
                  </a:cubicBezTo>
                  <a:cubicBezTo>
                    <a:pt x="307" y="512"/>
                    <a:pt x="307" y="512"/>
                    <a:pt x="307" y="512"/>
                  </a:cubicBezTo>
                  <a:cubicBezTo>
                    <a:pt x="250" y="512"/>
                    <a:pt x="250" y="512"/>
                    <a:pt x="250" y="512"/>
                  </a:cubicBezTo>
                  <a:cubicBezTo>
                    <a:pt x="237" y="475"/>
                    <a:pt x="202" y="448"/>
                    <a:pt x="160" y="448"/>
                  </a:cubicBezTo>
                  <a:cubicBezTo>
                    <a:pt x="107" y="448"/>
                    <a:pt x="64" y="491"/>
                    <a:pt x="64" y="544"/>
                  </a:cubicBezTo>
                  <a:cubicBezTo>
                    <a:pt x="64" y="597"/>
                    <a:pt x="107" y="640"/>
                    <a:pt x="160" y="640"/>
                  </a:cubicBezTo>
                  <a:cubicBezTo>
                    <a:pt x="202" y="640"/>
                    <a:pt x="237" y="613"/>
                    <a:pt x="250" y="576"/>
                  </a:cubicBezTo>
                  <a:cubicBezTo>
                    <a:pt x="333" y="576"/>
                    <a:pt x="333" y="576"/>
                    <a:pt x="333" y="576"/>
                  </a:cubicBezTo>
                  <a:cubicBezTo>
                    <a:pt x="448" y="461"/>
                    <a:pt x="448" y="461"/>
                    <a:pt x="448" y="461"/>
                  </a:cubicBezTo>
                  <a:lnTo>
                    <a:pt x="448" y="115"/>
                  </a:lnTo>
                  <a:close/>
                  <a:moveTo>
                    <a:pt x="160" y="576"/>
                  </a:moveTo>
                  <a:cubicBezTo>
                    <a:pt x="142" y="576"/>
                    <a:pt x="128" y="562"/>
                    <a:pt x="128" y="544"/>
                  </a:cubicBezTo>
                  <a:cubicBezTo>
                    <a:pt x="128" y="526"/>
                    <a:pt x="142" y="512"/>
                    <a:pt x="160" y="512"/>
                  </a:cubicBezTo>
                  <a:cubicBezTo>
                    <a:pt x="178" y="512"/>
                    <a:pt x="192" y="526"/>
                    <a:pt x="192" y="544"/>
                  </a:cubicBezTo>
                  <a:cubicBezTo>
                    <a:pt x="192" y="562"/>
                    <a:pt x="178" y="576"/>
                    <a:pt x="160" y="576"/>
                  </a:cubicBezTo>
                  <a:close/>
                </a:path>
              </a:pathLst>
            </a:custGeom>
            <a:solidFill>
              <a:srgbClr val="D2CAB5"/>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198" name="Google Shape;1198;p35"/>
            <p:cNvSpPr/>
            <p:nvPr/>
          </p:nvSpPr>
          <p:spPr>
            <a:xfrm>
              <a:off x="451" y="3893"/>
              <a:ext cx="198" cy="91"/>
            </a:xfrm>
            <a:custGeom>
              <a:rect b="b" l="l" r="r" t="t"/>
              <a:pathLst>
                <a:path extrusionOk="0" h="192" w="416">
                  <a:moveTo>
                    <a:pt x="416" y="32"/>
                  </a:moveTo>
                  <a:cubicBezTo>
                    <a:pt x="352" y="32"/>
                    <a:pt x="352" y="32"/>
                    <a:pt x="352" y="32"/>
                  </a:cubicBezTo>
                  <a:cubicBezTo>
                    <a:pt x="352" y="64"/>
                    <a:pt x="352" y="64"/>
                    <a:pt x="352" y="64"/>
                  </a:cubicBezTo>
                  <a:cubicBezTo>
                    <a:pt x="186" y="64"/>
                    <a:pt x="186" y="64"/>
                    <a:pt x="186" y="64"/>
                  </a:cubicBezTo>
                  <a:cubicBezTo>
                    <a:pt x="173" y="27"/>
                    <a:pt x="138" y="0"/>
                    <a:pt x="96" y="0"/>
                  </a:cubicBezTo>
                  <a:cubicBezTo>
                    <a:pt x="43" y="0"/>
                    <a:pt x="0" y="43"/>
                    <a:pt x="0" y="96"/>
                  </a:cubicBezTo>
                  <a:cubicBezTo>
                    <a:pt x="0" y="149"/>
                    <a:pt x="43" y="192"/>
                    <a:pt x="96" y="192"/>
                  </a:cubicBezTo>
                  <a:cubicBezTo>
                    <a:pt x="138" y="192"/>
                    <a:pt x="173" y="165"/>
                    <a:pt x="186" y="128"/>
                  </a:cubicBezTo>
                  <a:cubicBezTo>
                    <a:pt x="416" y="128"/>
                    <a:pt x="416" y="128"/>
                    <a:pt x="416" y="128"/>
                  </a:cubicBezTo>
                  <a:lnTo>
                    <a:pt x="416" y="32"/>
                  </a:lnTo>
                  <a:close/>
                  <a:moveTo>
                    <a:pt x="96" y="128"/>
                  </a:moveTo>
                  <a:cubicBezTo>
                    <a:pt x="78" y="128"/>
                    <a:pt x="64" y="114"/>
                    <a:pt x="64" y="96"/>
                  </a:cubicBezTo>
                  <a:cubicBezTo>
                    <a:pt x="64" y="78"/>
                    <a:pt x="78" y="64"/>
                    <a:pt x="96" y="64"/>
                  </a:cubicBezTo>
                  <a:cubicBezTo>
                    <a:pt x="114" y="64"/>
                    <a:pt x="128" y="78"/>
                    <a:pt x="128" y="96"/>
                  </a:cubicBezTo>
                  <a:cubicBezTo>
                    <a:pt x="128" y="114"/>
                    <a:pt x="114" y="128"/>
                    <a:pt x="96" y="128"/>
                  </a:cubicBezTo>
                  <a:close/>
                </a:path>
              </a:pathLst>
            </a:custGeom>
            <a:solidFill>
              <a:srgbClr val="D2CAB5"/>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199" name="Google Shape;1199;p35"/>
            <p:cNvSpPr/>
            <p:nvPr/>
          </p:nvSpPr>
          <p:spPr>
            <a:xfrm>
              <a:off x="922" y="3909"/>
              <a:ext cx="30" cy="166"/>
            </a:xfrm>
            <a:prstGeom prst="rect">
              <a:avLst/>
            </a:prstGeom>
            <a:solidFill>
              <a:srgbClr val="D2CAB5"/>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200" name="Google Shape;1200;p35"/>
            <p:cNvSpPr/>
            <p:nvPr/>
          </p:nvSpPr>
          <p:spPr>
            <a:xfrm>
              <a:off x="861" y="3909"/>
              <a:ext cx="31" cy="166"/>
            </a:xfrm>
            <a:prstGeom prst="rect">
              <a:avLst/>
            </a:prstGeom>
            <a:solidFill>
              <a:srgbClr val="D2CAB5"/>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201" name="Google Shape;1201;p35"/>
            <p:cNvSpPr/>
            <p:nvPr/>
          </p:nvSpPr>
          <p:spPr>
            <a:xfrm>
              <a:off x="709" y="3909"/>
              <a:ext cx="122" cy="166"/>
            </a:xfrm>
            <a:custGeom>
              <a:rect b="b" l="l" r="r" t="t"/>
              <a:pathLst>
                <a:path extrusionOk="0" h="352" w="256">
                  <a:moveTo>
                    <a:pt x="192" y="51"/>
                  </a:moveTo>
                  <a:cubicBezTo>
                    <a:pt x="128" y="115"/>
                    <a:pt x="128" y="115"/>
                    <a:pt x="128" y="115"/>
                  </a:cubicBezTo>
                  <a:cubicBezTo>
                    <a:pt x="128" y="0"/>
                    <a:pt x="128" y="0"/>
                    <a:pt x="128" y="0"/>
                  </a:cubicBezTo>
                  <a:cubicBezTo>
                    <a:pt x="64" y="0"/>
                    <a:pt x="64" y="0"/>
                    <a:pt x="64" y="0"/>
                  </a:cubicBezTo>
                  <a:cubicBezTo>
                    <a:pt x="64" y="166"/>
                    <a:pt x="64" y="166"/>
                    <a:pt x="64" y="166"/>
                  </a:cubicBezTo>
                  <a:cubicBezTo>
                    <a:pt x="27" y="179"/>
                    <a:pt x="0" y="214"/>
                    <a:pt x="0" y="256"/>
                  </a:cubicBezTo>
                  <a:cubicBezTo>
                    <a:pt x="0" y="309"/>
                    <a:pt x="43" y="352"/>
                    <a:pt x="96" y="352"/>
                  </a:cubicBezTo>
                  <a:cubicBezTo>
                    <a:pt x="149" y="352"/>
                    <a:pt x="192" y="309"/>
                    <a:pt x="192" y="256"/>
                  </a:cubicBezTo>
                  <a:cubicBezTo>
                    <a:pt x="192" y="225"/>
                    <a:pt x="177" y="197"/>
                    <a:pt x="154" y="180"/>
                  </a:cubicBezTo>
                  <a:cubicBezTo>
                    <a:pt x="256" y="77"/>
                    <a:pt x="256" y="77"/>
                    <a:pt x="256" y="77"/>
                  </a:cubicBezTo>
                  <a:cubicBezTo>
                    <a:pt x="256" y="0"/>
                    <a:pt x="256" y="0"/>
                    <a:pt x="256" y="0"/>
                  </a:cubicBezTo>
                  <a:cubicBezTo>
                    <a:pt x="192" y="0"/>
                    <a:pt x="192" y="0"/>
                    <a:pt x="192" y="0"/>
                  </a:cubicBezTo>
                  <a:lnTo>
                    <a:pt x="192" y="51"/>
                  </a:lnTo>
                  <a:close/>
                  <a:moveTo>
                    <a:pt x="96" y="288"/>
                  </a:moveTo>
                  <a:cubicBezTo>
                    <a:pt x="78" y="288"/>
                    <a:pt x="64" y="274"/>
                    <a:pt x="64" y="256"/>
                  </a:cubicBezTo>
                  <a:cubicBezTo>
                    <a:pt x="64" y="238"/>
                    <a:pt x="78" y="224"/>
                    <a:pt x="96" y="224"/>
                  </a:cubicBezTo>
                  <a:cubicBezTo>
                    <a:pt x="114" y="224"/>
                    <a:pt x="128" y="238"/>
                    <a:pt x="128" y="256"/>
                  </a:cubicBezTo>
                  <a:cubicBezTo>
                    <a:pt x="128" y="274"/>
                    <a:pt x="114" y="288"/>
                    <a:pt x="96" y="288"/>
                  </a:cubicBezTo>
                  <a:close/>
                </a:path>
              </a:pathLst>
            </a:custGeom>
            <a:solidFill>
              <a:srgbClr val="D2CAB5"/>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202" name="Google Shape;1202;p35"/>
            <p:cNvSpPr/>
            <p:nvPr/>
          </p:nvSpPr>
          <p:spPr>
            <a:xfrm>
              <a:off x="634" y="3909"/>
              <a:ext cx="75" cy="166"/>
            </a:xfrm>
            <a:custGeom>
              <a:rect b="b" l="l" r="r" t="t"/>
              <a:pathLst>
                <a:path extrusionOk="0" h="166" w="75">
                  <a:moveTo>
                    <a:pt x="75" y="0"/>
                  </a:moveTo>
                  <a:lnTo>
                    <a:pt x="45" y="0"/>
                  </a:lnTo>
                  <a:lnTo>
                    <a:pt x="45" y="39"/>
                  </a:lnTo>
                  <a:lnTo>
                    <a:pt x="0" y="84"/>
                  </a:lnTo>
                  <a:lnTo>
                    <a:pt x="0" y="166"/>
                  </a:lnTo>
                  <a:lnTo>
                    <a:pt x="30" y="166"/>
                  </a:lnTo>
                  <a:lnTo>
                    <a:pt x="30" y="97"/>
                  </a:lnTo>
                  <a:lnTo>
                    <a:pt x="75" y="51"/>
                  </a:lnTo>
                  <a:lnTo>
                    <a:pt x="75" y="0"/>
                  </a:lnTo>
                  <a:close/>
                </a:path>
              </a:pathLst>
            </a:custGeom>
            <a:solidFill>
              <a:srgbClr val="D2CAB5"/>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203" name="Google Shape;1203;p35"/>
            <p:cNvSpPr/>
            <p:nvPr/>
          </p:nvSpPr>
          <p:spPr>
            <a:xfrm>
              <a:off x="542" y="3333"/>
              <a:ext cx="547" cy="545"/>
            </a:xfrm>
            <a:custGeom>
              <a:rect b="b" l="l" r="r" t="t"/>
              <a:pathLst>
                <a:path extrusionOk="0" h="545" w="547">
                  <a:moveTo>
                    <a:pt x="441" y="545"/>
                  </a:moveTo>
                  <a:lnTo>
                    <a:pt x="471" y="545"/>
                  </a:lnTo>
                  <a:lnTo>
                    <a:pt x="471" y="515"/>
                  </a:lnTo>
                  <a:lnTo>
                    <a:pt x="517" y="515"/>
                  </a:lnTo>
                  <a:lnTo>
                    <a:pt x="517" y="470"/>
                  </a:lnTo>
                  <a:lnTo>
                    <a:pt x="547" y="470"/>
                  </a:lnTo>
                  <a:lnTo>
                    <a:pt x="547" y="439"/>
                  </a:lnTo>
                  <a:lnTo>
                    <a:pt x="517" y="439"/>
                  </a:lnTo>
                  <a:lnTo>
                    <a:pt x="517" y="409"/>
                  </a:lnTo>
                  <a:lnTo>
                    <a:pt x="547" y="409"/>
                  </a:lnTo>
                  <a:lnTo>
                    <a:pt x="547" y="379"/>
                  </a:lnTo>
                  <a:lnTo>
                    <a:pt x="517" y="379"/>
                  </a:lnTo>
                  <a:lnTo>
                    <a:pt x="517" y="349"/>
                  </a:lnTo>
                  <a:lnTo>
                    <a:pt x="547" y="349"/>
                  </a:lnTo>
                  <a:lnTo>
                    <a:pt x="547" y="318"/>
                  </a:lnTo>
                  <a:lnTo>
                    <a:pt x="517" y="318"/>
                  </a:lnTo>
                  <a:lnTo>
                    <a:pt x="517" y="288"/>
                  </a:lnTo>
                  <a:lnTo>
                    <a:pt x="547" y="288"/>
                  </a:lnTo>
                  <a:lnTo>
                    <a:pt x="547" y="258"/>
                  </a:lnTo>
                  <a:lnTo>
                    <a:pt x="517" y="258"/>
                  </a:lnTo>
                  <a:lnTo>
                    <a:pt x="517" y="227"/>
                  </a:lnTo>
                  <a:lnTo>
                    <a:pt x="547" y="227"/>
                  </a:lnTo>
                  <a:lnTo>
                    <a:pt x="547" y="197"/>
                  </a:lnTo>
                  <a:lnTo>
                    <a:pt x="517" y="197"/>
                  </a:lnTo>
                  <a:lnTo>
                    <a:pt x="517" y="167"/>
                  </a:lnTo>
                  <a:lnTo>
                    <a:pt x="547" y="167"/>
                  </a:lnTo>
                  <a:lnTo>
                    <a:pt x="547" y="137"/>
                  </a:lnTo>
                  <a:lnTo>
                    <a:pt x="517" y="137"/>
                  </a:lnTo>
                  <a:lnTo>
                    <a:pt x="517" y="106"/>
                  </a:lnTo>
                  <a:lnTo>
                    <a:pt x="547" y="106"/>
                  </a:lnTo>
                  <a:lnTo>
                    <a:pt x="547" y="76"/>
                  </a:lnTo>
                  <a:lnTo>
                    <a:pt x="517" y="76"/>
                  </a:lnTo>
                  <a:lnTo>
                    <a:pt x="517" y="31"/>
                  </a:lnTo>
                  <a:lnTo>
                    <a:pt x="471" y="31"/>
                  </a:lnTo>
                  <a:lnTo>
                    <a:pt x="471" y="0"/>
                  </a:lnTo>
                  <a:lnTo>
                    <a:pt x="441" y="0"/>
                  </a:lnTo>
                  <a:lnTo>
                    <a:pt x="441" y="31"/>
                  </a:lnTo>
                  <a:lnTo>
                    <a:pt x="410" y="31"/>
                  </a:lnTo>
                  <a:lnTo>
                    <a:pt x="410" y="0"/>
                  </a:lnTo>
                  <a:lnTo>
                    <a:pt x="380" y="0"/>
                  </a:lnTo>
                  <a:lnTo>
                    <a:pt x="380" y="31"/>
                  </a:lnTo>
                  <a:lnTo>
                    <a:pt x="350" y="31"/>
                  </a:lnTo>
                  <a:lnTo>
                    <a:pt x="350" y="0"/>
                  </a:lnTo>
                  <a:lnTo>
                    <a:pt x="319" y="0"/>
                  </a:lnTo>
                  <a:lnTo>
                    <a:pt x="319" y="31"/>
                  </a:lnTo>
                  <a:lnTo>
                    <a:pt x="289" y="31"/>
                  </a:lnTo>
                  <a:lnTo>
                    <a:pt x="289" y="0"/>
                  </a:lnTo>
                  <a:lnTo>
                    <a:pt x="259" y="0"/>
                  </a:lnTo>
                  <a:lnTo>
                    <a:pt x="259" y="31"/>
                  </a:lnTo>
                  <a:lnTo>
                    <a:pt x="228" y="31"/>
                  </a:lnTo>
                  <a:lnTo>
                    <a:pt x="228" y="0"/>
                  </a:lnTo>
                  <a:lnTo>
                    <a:pt x="198" y="0"/>
                  </a:lnTo>
                  <a:lnTo>
                    <a:pt x="198" y="31"/>
                  </a:lnTo>
                  <a:lnTo>
                    <a:pt x="167" y="31"/>
                  </a:lnTo>
                  <a:lnTo>
                    <a:pt x="167" y="0"/>
                  </a:lnTo>
                  <a:lnTo>
                    <a:pt x="137" y="0"/>
                  </a:lnTo>
                  <a:lnTo>
                    <a:pt x="137" y="31"/>
                  </a:lnTo>
                  <a:lnTo>
                    <a:pt x="107" y="31"/>
                  </a:lnTo>
                  <a:lnTo>
                    <a:pt x="107" y="0"/>
                  </a:lnTo>
                  <a:lnTo>
                    <a:pt x="76" y="0"/>
                  </a:lnTo>
                  <a:lnTo>
                    <a:pt x="76" y="31"/>
                  </a:lnTo>
                  <a:lnTo>
                    <a:pt x="70" y="31"/>
                  </a:lnTo>
                  <a:lnTo>
                    <a:pt x="31" y="70"/>
                  </a:lnTo>
                  <a:lnTo>
                    <a:pt x="31" y="76"/>
                  </a:lnTo>
                  <a:lnTo>
                    <a:pt x="0" y="76"/>
                  </a:lnTo>
                  <a:lnTo>
                    <a:pt x="0" y="106"/>
                  </a:lnTo>
                  <a:lnTo>
                    <a:pt x="31" y="106"/>
                  </a:lnTo>
                  <a:lnTo>
                    <a:pt x="31" y="137"/>
                  </a:lnTo>
                  <a:lnTo>
                    <a:pt x="0" y="137"/>
                  </a:lnTo>
                  <a:lnTo>
                    <a:pt x="0" y="167"/>
                  </a:lnTo>
                  <a:lnTo>
                    <a:pt x="31" y="167"/>
                  </a:lnTo>
                  <a:lnTo>
                    <a:pt x="31" y="197"/>
                  </a:lnTo>
                  <a:lnTo>
                    <a:pt x="0" y="197"/>
                  </a:lnTo>
                  <a:lnTo>
                    <a:pt x="0" y="227"/>
                  </a:lnTo>
                  <a:lnTo>
                    <a:pt x="31" y="227"/>
                  </a:lnTo>
                  <a:lnTo>
                    <a:pt x="31" y="258"/>
                  </a:lnTo>
                  <a:lnTo>
                    <a:pt x="0" y="258"/>
                  </a:lnTo>
                  <a:lnTo>
                    <a:pt x="0" y="288"/>
                  </a:lnTo>
                  <a:lnTo>
                    <a:pt x="31" y="288"/>
                  </a:lnTo>
                  <a:lnTo>
                    <a:pt x="31" y="318"/>
                  </a:lnTo>
                  <a:lnTo>
                    <a:pt x="0" y="318"/>
                  </a:lnTo>
                  <a:lnTo>
                    <a:pt x="0" y="349"/>
                  </a:lnTo>
                  <a:lnTo>
                    <a:pt x="31" y="349"/>
                  </a:lnTo>
                  <a:lnTo>
                    <a:pt x="31" y="379"/>
                  </a:lnTo>
                  <a:lnTo>
                    <a:pt x="0" y="379"/>
                  </a:lnTo>
                  <a:lnTo>
                    <a:pt x="0" y="409"/>
                  </a:lnTo>
                  <a:lnTo>
                    <a:pt x="31" y="409"/>
                  </a:lnTo>
                  <a:lnTo>
                    <a:pt x="31" y="439"/>
                  </a:lnTo>
                  <a:lnTo>
                    <a:pt x="0" y="439"/>
                  </a:lnTo>
                  <a:lnTo>
                    <a:pt x="0" y="470"/>
                  </a:lnTo>
                  <a:lnTo>
                    <a:pt x="31" y="470"/>
                  </a:lnTo>
                  <a:lnTo>
                    <a:pt x="31" y="515"/>
                  </a:lnTo>
                  <a:lnTo>
                    <a:pt x="76" y="515"/>
                  </a:lnTo>
                  <a:lnTo>
                    <a:pt x="76" y="545"/>
                  </a:lnTo>
                  <a:lnTo>
                    <a:pt x="107" y="545"/>
                  </a:lnTo>
                  <a:lnTo>
                    <a:pt x="107" y="515"/>
                  </a:lnTo>
                  <a:lnTo>
                    <a:pt x="137" y="515"/>
                  </a:lnTo>
                  <a:lnTo>
                    <a:pt x="137" y="545"/>
                  </a:lnTo>
                  <a:lnTo>
                    <a:pt x="167" y="545"/>
                  </a:lnTo>
                  <a:lnTo>
                    <a:pt x="167" y="515"/>
                  </a:lnTo>
                  <a:lnTo>
                    <a:pt x="198" y="515"/>
                  </a:lnTo>
                  <a:lnTo>
                    <a:pt x="198" y="545"/>
                  </a:lnTo>
                  <a:lnTo>
                    <a:pt x="228" y="545"/>
                  </a:lnTo>
                  <a:lnTo>
                    <a:pt x="228" y="515"/>
                  </a:lnTo>
                  <a:lnTo>
                    <a:pt x="259" y="515"/>
                  </a:lnTo>
                  <a:lnTo>
                    <a:pt x="259" y="545"/>
                  </a:lnTo>
                  <a:lnTo>
                    <a:pt x="289" y="545"/>
                  </a:lnTo>
                  <a:lnTo>
                    <a:pt x="289" y="515"/>
                  </a:lnTo>
                  <a:lnTo>
                    <a:pt x="319" y="515"/>
                  </a:lnTo>
                  <a:lnTo>
                    <a:pt x="319" y="545"/>
                  </a:lnTo>
                  <a:lnTo>
                    <a:pt x="350" y="545"/>
                  </a:lnTo>
                  <a:lnTo>
                    <a:pt x="350" y="515"/>
                  </a:lnTo>
                  <a:lnTo>
                    <a:pt x="380" y="515"/>
                  </a:lnTo>
                  <a:lnTo>
                    <a:pt x="380" y="545"/>
                  </a:lnTo>
                  <a:lnTo>
                    <a:pt x="410" y="545"/>
                  </a:lnTo>
                  <a:lnTo>
                    <a:pt x="410" y="515"/>
                  </a:lnTo>
                  <a:lnTo>
                    <a:pt x="441" y="515"/>
                  </a:lnTo>
                  <a:lnTo>
                    <a:pt x="441" y="545"/>
                  </a:lnTo>
                  <a:close/>
                  <a:moveTo>
                    <a:pt x="61" y="485"/>
                  </a:moveTo>
                  <a:lnTo>
                    <a:pt x="61" y="82"/>
                  </a:lnTo>
                  <a:lnTo>
                    <a:pt x="83" y="61"/>
                  </a:lnTo>
                  <a:lnTo>
                    <a:pt x="486" y="61"/>
                  </a:lnTo>
                  <a:lnTo>
                    <a:pt x="486" y="485"/>
                  </a:lnTo>
                  <a:lnTo>
                    <a:pt x="61" y="485"/>
                  </a:lnTo>
                  <a:close/>
                </a:path>
              </a:pathLst>
            </a:custGeom>
            <a:solidFill>
              <a:srgbClr val="D2CAB5"/>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204" name="Google Shape;1204;p35"/>
            <p:cNvSpPr/>
            <p:nvPr/>
          </p:nvSpPr>
          <p:spPr>
            <a:xfrm>
              <a:off x="634" y="3424"/>
              <a:ext cx="364" cy="363"/>
            </a:xfrm>
            <a:custGeom>
              <a:rect b="b" l="l" r="r" t="t"/>
              <a:pathLst>
                <a:path extrusionOk="0" h="768" w="768">
                  <a:moveTo>
                    <a:pt x="668" y="236"/>
                  </a:moveTo>
                  <a:cubicBezTo>
                    <a:pt x="723" y="180"/>
                    <a:pt x="723" y="180"/>
                    <a:pt x="723" y="180"/>
                  </a:cubicBezTo>
                  <a:cubicBezTo>
                    <a:pt x="588" y="45"/>
                    <a:pt x="588" y="45"/>
                    <a:pt x="588" y="45"/>
                  </a:cubicBezTo>
                  <a:cubicBezTo>
                    <a:pt x="532" y="100"/>
                    <a:pt x="532" y="100"/>
                    <a:pt x="532" y="100"/>
                  </a:cubicBezTo>
                  <a:cubicBezTo>
                    <a:pt x="515" y="92"/>
                    <a:pt x="498" y="85"/>
                    <a:pt x="480" y="79"/>
                  </a:cubicBezTo>
                  <a:cubicBezTo>
                    <a:pt x="480" y="0"/>
                    <a:pt x="480" y="0"/>
                    <a:pt x="480" y="0"/>
                  </a:cubicBezTo>
                  <a:cubicBezTo>
                    <a:pt x="288" y="0"/>
                    <a:pt x="288" y="0"/>
                    <a:pt x="288" y="0"/>
                  </a:cubicBezTo>
                  <a:cubicBezTo>
                    <a:pt x="288" y="79"/>
                    <a:pt x="288" y="79"/>
                    <a:pt x="288" y="79"/>
                  </a:cubicBezTo>
                  <a:cubicBezTo>
                    <a:pt x="270" y="85"/>
                    <a:pt x="253" y="92"/>
                    <a:pt x="236" y="100"/>
                  </a:cubicBezTo>
                  <a:cubicBezTo>
                    <a:pt x="180" y="45"/>
                    <a:pt x="180" y="45"/>
                    <a:pt x="180" y="45"/>
                  </a:cubicBezTo>
                  <a:cubicBezTo>
                    <a:pt x="45" y="180"/>
                    <a:pt x="45" y="180"/>
                    <a:pt x="45" y="180"/>
                  </a:cubicBezTo>
                  <a:cubicBezTo>
                    <a:pt x="100" y="236"/>
                    <a:pt x="100" y="236"/>
                    <a:pt x="100" y="236"/>
                  </a:cubicBezTo>
                  <a:cubicBezTo>
                    <a:pt x="92" y="253"/>
                    <a:pt x="85" y="270"/>
                    <a:pt x="79" y="288"/>
                  </a:cubicBezTo>
                  <a:cubicBezTo>
                    <a:pt x="0" y="288"/>
                    <a:pt x="0" y="288"/>
                    <a:pt x="0" y="288"/>
                  </a:cubicBezTo>
                  <a:cubicBezTo>
                    <a:pt x="0" y="480"/>
                    <a:pt x="0" y="480"/>
                    <a:pt x="0" y="480"/>
                  </a:cubicBezTo>
                  <a:cubicBezTo>
                    <a:pt x="79" y="480"/>
                    <a:pt x="79" y="480"/>
                    <a:pt x="79" y="480"/>
                  </a:cubicBezTo>
                  <a:cubicBezTo>
                    <a:pt x="85" y="498"/>
                    <a:pt x="92" y="515"/>
                    <a:pt x="100" y="532"/>
                  </a:cubicBezTo>
                  <a:cubicBezTo>
                    <a:pt x="45" y="588"/>
                    <a:pt x="45" y="588"/>
                    <a:pt x="45" y="588"/>
                  </a:cubicBezTo>
                  <a:cubicBezTo>
                    <a:pt x="180" y="723"/>
                    <a:pt x="180" y="723"/>
                    <a:pt x="180" y="723"/>
                  </a:cubicBezTo>
                  <a:cubicBezTo>
                    <a:pt x="236" y="668"/>
                    <a:pt x="236" y="668"/>
                    <a:pt x="236" y="668"/>
                  </a:cubicBezTo>
                  <a:cubicBezTo>
                    <a:pt x="253" y="676"/>
                    <a:pt x="270" y="683"/>
                    <a:pt x="288" y="689"/>
                  </a:cubicBezTo>
                  <a:cubicBezTo>
                    <a:pt x="288" y="768"/>
                    <a:pt x="288" y="768"/>
                    <a:pt x="288" y="768"/>
                  </a:cubicBezTo>
                  <a:cubicBezTo>
                    <a:pt x="480" y="768"/>
                    <a:pt x="480" y="768"/>
                    <a:pt x="480" y="768"/>
                  </a:cubicBezTo>
                  <a:cubicBezTo>
                    <a:pt x="480" y="689"/>
                    <a:pt x="480" y="689"/>
                    <a:pt x="480" y="689"/>
                  </a:cubicBezTo>
                  <a:cubicBezTo>
                    <a:pt x="498" y="683"/>
                    <a:pt x="515" y="676"/>
                    <a:pt x="532" y="668"/>
                  </a:cubicBezTo>
                  <a:cubicBezTo>
                    <a:pt x="588" y="723"/>
                    <a:pt x="588" y="723"/>
                    <a:pt x="588" y="723"/>
                  </a:cubicBezTo>
                  <a:cubicBezTo>
                    <a:pt x="723" y="588"/>
                    <a:pt x="723" y="588"/>
                    <a:pt x="723" y="588"/>
                  </a:cubicBezTo>
                  <a:cubicBezTo>
                    <a:pt x="668" y="532"/>
                    <a:pt x="668" y="532"/>
                    <a:pt x="668" y="532"/>
                  </a:cubicBezTo>
                  <a:cubicBezTo>
                    <a:pt x="676" y="515"/>
                    <a:pt x="683" y="498"/>
                    <a:pt x="689" y="480"/>
                  </a:cubicBezTo>
                  <a:cubicBezTo>
                    <a:pt x="768" y="480"/>
                    <a:pt x="768" y="480"/>
                    <a:pt x="768" y="480"/>
                  </a:cubicBezTo>
                  <a:cubicBezTo>
                    <a:pt x="768" y="288"/>
                    <a:pt x="768" y="288"/>
                    <a:pt x="768" y="288"/>
                  </a:cubicBezTo>
                  <a:cubicBezTo>
                    <a:pt x="689" y="288"/>
                    <a:pt x="689" y="288"/>
                    <a:pt x="689" y="288"/>
                  </a:cubicBezTo>
                  <a:cubicBezTo>
                    <a:pt x="683" y="270"/>
                    <a:pt x="676" y="253"/>
                    <a:pt x="668" y="236"/>
                  </a:cubicBezTo>
                  <a:close/>
                  <a:moveTo>
                    <a:pt x="704" y="416"/>
                  </a:moveTo>
                  <a:cubicBezTo>
                    <a:pt x="639" y="416"/>
                    <a:pt x="639" y="416"/>
                    <a:pt x="639" y="416"/>
                  </a:cubicBezTo>
                  <a:cubicBezTo>
                    <a:pt x="633" y="441"/>
                    <a:pt x="633" y="441"/>
                    <a:pt x="633" y="441"/>
                  </a:cubicBezTo>
                  <a:cubicBezTo>
                    <a:pt x="627" y="469"/>
                    <a:pt x="616" y="496"/>
                    <a:pt x="601" y="520"/>
                  </a:cubicBezTo>
                  <a:cubicBezTo>
                    <a:pt x="587" y="542"/>
                    <a:pt x="587" y="542"/>
                    <a:pt x="587" y="542"/>
                  </a:cubicBezTo>
                  <a:cubicBezTo>
                    <a:pt x="633" y="588"/>
                    <a:pt x="633" y="588"/>
                    <a:pt x="633" y="588"/>
                  </a:cubicBezTo>
                  <a:cubicBezTo>
                    <a:pt x="588" y="633"/>
                    <a:pt x="588" y="633"/>
                    <a:pt x="588" y="633"/>
                  </a:cubicBezTo>
                  <a:cubicBezTo>
                    <a:pt x="542" y="587"/>
                    <a:pt x="542" y="587"/>
                    <a:pt x="542" y="587"/>
                  </a:cubicBezTo>
                  <a:cubicBezTo>
                    <a:pt x="520" y="601"/>
                    <a:pt x="520" y="601"/>
                    <a:pt x="520" y="601"/>
                  </a:cubicBezTo>
                  <a:cubicBezTo>
                    <a:pt x="496" y="616"/>
                    <a:pt x="469" y="627"/>
                    <a:pt x="441" y="633"/>
                  </a:cubicBezTo>
                  <a:cubicBezTo>
                    <a:pt x="416" y="639"/>
                    <a:pt x="416" y="639"/>
                    <a:pt x="416" y="639"/>
                  </a:cubicBezTo>
                  <a:cubicBezTo>
                    <a:pt x="416" y="704"/>
                    <a:pt x="416" y="704"/>
                    <a:pt x="416" y="704"/>
                  </a:cubicBezTo>
                  <a:cubicBezTo>
                    <a:pt x="352" y="704"/>
                    <a:pt x="352" y="704"/>
                    <a:pt x="352" y="704"/>
                  </a:cubicBezTo>
                  <a:cubicBezTo>
                    <a:pt x="352" y="639"/>
                    <a:pt x="352" y="639"/>
                    <a:pt x="352" y="639"/>
                  </a:cubicBezTo>
                  <a:cubicBezTo>
                    <a:pt x="327" y="633"/>
                    <a:pt x="327" y="633"/>
                    <a:pt x="327" y="633"/>
                  </a:cubicBezTo>
                  <a:cubicBezTo>
                    <a:pt x="299" y="627"/>
                    <a:pt x="272" y="616"/>
                    <a:pt x="248" y="601"/>
                  </a:cubicBezTo>
                  <a:cubicBezTo>
                    <a:pt x="226" y="587"/>
                    <a:pt x="226" y="587"/>
                    <a:pt x="226" y="587"/>
                  </a:cubicBezTo>
                  <a:cubicBezTo>
                    <a:pt x="180" y="633"/>
                    <a:pt x="180" y="633"/>
                    <a:pt x="180" y="633"/>
                  </a:cubicBezTo>
                  <a:cubicBezTo>
                    <a:pt x="135" y="588"/>
                    <a:pt x="135" y="588"/>
                    <a:pt x="135" y="588"/>
                  </a:cubicBezTo>
                  <a:cubicBezTo>
                    <a:pt x="181" y="542"/>
                    <a:pt x="181" y="542"/>
                    <a:pt x="181" y="542"/>
                  </a:cubicBezTo>
                  <a:cubicBezTo>
                    <a:pt x="167" y="520"/>
                    <a:pt x="167" y="520"/>
                    <a:pt x="167" y="520"/>
                  </a:cubicBezTo>
                  <a:cubicBezTo>
                    <a:pt x="152" y="496"/>
                    <a:pt x="141" y="469"/>
                    <a:pt x="135" y="441"/>
                  </a:cubicBezTo>
                  <a:cubicBezTo>
                    <a:pt x="129" y="416"/>
                    <a:pt x="129" y="416"/>
                    <a:pt x="129" y="416"/>
                  </a:cubicBezTo>
                  <a:cubicBezTo>
                    <a:pt x="64" y="416"/>
                    <a:pt x="64" y="416"/>
                    <a:pt x="64" y="416"/>
                  </a:cubicBezTo>
                  <a:cubicBezTo>
                    <a:pt x="64" y="352"/>
                    <a:pt x="64" y="352"/>
                    <a:pt x="64" y="352"/>
                  </a:cubicBezTo>
                  <a:cubicBezTo>
                    <a:pt x="129" y="352"/>
                    <a:pt x="129" y="352"/>
                    <a:pt x="129" y="352"/>
                  </a:cubicBezTo>
                  <a:cubicBezTo>
                    <a:pt x="135" y="327"/>
                    <a:pt x="135" y="327"/>
                    <a:pt x="135" y="327"/>
                  </a:cubicBezTo>
                  <a:cubicBezTo>
                    <a:pt x="141" y="299"/>
                    <a:pt x="152" y="272"/>
                    <a:pt x="167" y="248"/>
                  </a:cubicBezTo>
                  <a:cubicBezTo>
                    <a:pt x="181" y="226"/>
                    <a:pt x="181" y="226"/>
                    <a:pt x="181" y="226"/>
                  </a:cubicBezTo>
                  <a:cubicBezTo>
                    <a:pt x="135" y="180"/>
                    <a:pt x="135" y="180"/>
                    <a:pt x="135" y="180"/>
                  </a:cubicBezTo>
                  <a:cubicBezTo>
                    <a:pt x="180" y="135"/>
                    <a:pt x="180" y="135"/>
                    <a:pt x="180" y="135"/>
                  </a:cubicBezTo>
                  <a:cubicBezTo>
                    <a:pt x="226" y="181"/>
                    <a:pt x="226" y="181"/>
                    <a:pt x="226" y="181"/>
                  </a:cubicBezTo>
                  <a:cubicBezTo>
                    <a:pt x="248" y="167"/>
                    <a:pt x="248" y="167"/>
                    <a:pt x="248" y="167"/>
                  </a:cubicBezTo>
                  <a:cubicBezTo>
                    <a:pt x="272" y="152"/>
                    <a:pt x="299" y="141"/>
                    <a:pt x="327" y="135"/>
                  </a:cubicBezTo>
                  <a:cubicBezTo>
                    <a:pt x="352" y="129"/>
                    <a:pt x="352" y="129"/>
                    <a:pt x="352" y="129"/>
                  </a:cubicBezTo>
                  <a:cubicBezTo>
                    <a:pt x="352" y="64"/>
                    <a:pt x="352" y="64"/>
                    <a:pt x="352" y="64"/>
                  </a:cubicBezTo>
                  <a:cubicBezTo>
                    <a:pt x="416" y="64"/>
                    <a:pt x="416" y="64"/>
                    <a:pt x="416" y="64"/>
                  </a:cubicBezTo>
                  <a:cubicBezTo>
                    <a:pt x="416" y="129"/>
                    <a:pt x="416" y="129"/>
                    <a:pt x="416" y="129"/>
                  </a:cubicBezTo>
                  <a:cubicBezTo>
                    <a:pt x="441" y="135"/>
                    <a:pt x="441" y="135"/>
                    <a:pt x="441" y="135"/>
                  </a:cubicBezTo>
                  <a:cubicBezTo>
                    <a:pt x="469" y="141"/>
                    <a:pt x="496" y="152"/>
                    <a:pt x="520" y="167"/>
                  </a:cubicBezTo>
                  <a:cubicBezTo>
                    <a:pt x="542" y="181"/>
                    <a:pt x="542" y="181"/>
                    <a:pt x="542" y="181"/>
                  </a:cubicBezTo>
                  <a:cubicBezTo>
                    <a:pt x="588" y="135"/>
                    <a:pt x="588" y="135"/>
                    <a:pt x="588" y="135"/>
                  </a:cubicBezTo>
                  <a:cubicBezTo>
                    <a:pt x="633" y="180"/>
                    <a:pt x="633" y="180"/>
                    <a:pt x="633" y="180"/>
                  </a:cubicBezTo>
                  <a:cubicBezTo>
                    <a:pt x="587" y="226"/>
                    <a:pt x="587" y="226"/>
                    <a:pt x="587" y="226"/>
                  </a:cubicBezTo>
                  <a:cubicBezTo>
                    <a:pt x="601" y="248"/>
                    <a:pt x="601" y="248"/>
                    <a:pt x="601" y="248"/>
                  </a:cubicBezTo>
                  <a:cubicBezTo>
                    <a:pt x="616" y="272"/>
                    <a:pt x="627" y="299"/>
                    <a:pt x="633" y="327"/>
                  </a:cubicBezTo>
                  <a:cubicBezTo>
                    <a:pt x="639" y="352"/>
                    <a:pt x="639" y="352"/>
                    <a:pt x="639" y="352"/>
                  </a:cubicBezTo>
                  <a:cubicBezTo>
                    <a:pt x="704" y="352"/>
                    <a:pt x="704" y="352"/>
                    <a:pt x="704" y="352"/>
                  </a:cubicBezTo>
                  <a:lnTo>
                    <a:pt x="704" y="416"/>
                  </a:lnTo>
                  <a:close/>
                </a:path>
              </a:pathLst>
            </a:custGeom>
            <a:solidFill>
              <a:srgbClr val="D2CAB5"/>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205" name="Google Shape;1205;p35"/>
            <p:cNvSpPr/>
            <p:nvPr/>
          </p:nvSpPr>
          <p:spPr>
            <a:xfrm>
              <a:off x="740" y="3530"/>
              <a:ext cx="152" cy="152"/>
            </a:xfrm>
            <a:custGeom>
              <a:rect b="b" l="l" r="r" t="t"/>
              <a:pathLst>
                <a:path extrusionOk="0" h="320" w="320">
                  <a:moveTo>
                    <a:pt x="160" y="0"/>
                  </a:moveTo>
                  <a:cubicBezTo>
                    <a:pt x="72" y="0"/>
                    <a:pt x="0" y="72"/>
                    <a:pt x="0" y="160"/>
                  </a:cubicBezTo>
                  <a:cubicBezTo>
                    <a:pt x="0" y="248"/>
                    <a:pt x="72" y="320"/>
                    <a:pt x="160" y="320"/>
                  </a:cubicBezTo>
                  <a:cubicBezTo>
                    <a:pt x="248" y="320"/>
                    <a:pt x="320" y="248"/>
                    <a:pt x="320" y="160"/>
                  </a:cubicBezTo>
                  <a:cubicBezTo>
                    <a:pt x="320" y="72"/>
                    <a:pt x="248" y="0"/>
                    <a:pt x="160" y="0"/>
                  </a:cubicBezTo>
                  <a:close/>
                  <a:moveTo>
                    <a:pt x="160" y="256"/>
                  </a:moveTo>
                  <a:cubicBezTo>
                    <a:pt x="107" y="256"/>
                    <a:pt x="64" y="213"/>
                    <a:pt x="64" y="160"/>
                  </a:cubicBezTo>
                  <a:cubicBezTo>
                    <a:pt x="64" y="107"/>
                    <a:pt x="107" y="64"/>
                    <a:pt x="160" y="64"/>
                  </a:cubicBezTo>
                  <a:cubicBezTo>
                    <a:pt x="213" y="64"/>
                    <a:pt x="256" y="107"/>
                    <a:pt x="256" y="160"/>
                  </a:cubicBezTo>
                  <a:cubicBezTo>
                    <a:pt x="256" y="213"/>
                    <a:pt x="213" y="256"/>
                    <a:pt x="160" y="256"/>
                  </a:cubicBezTo>
                  <a:close/>
                </a:path>
              </a:pathLst>
            </a:custGeom>
            <a:solidFill>
              <a:srgbClr val="D2CAB5"/>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grpSp>
      <p:sp>
        <p:nvSpPr>
          <p:cNvPr id="1206" name="Google Shape;1206;p35"/>
          <p:cNvSpPr txBox="1"/>
          <p:nvPr/>
        </p:nvSpPr>
        <p:spPr>
          <a:xfrm>
            <a:off x="5031446" y="351582"/>
            <a:ext cx="2129109"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ADC5B8"/>
                </a:solidFill>
                <a:latin typeface="Poppins"/>
                <a:ea typeface="Poppins"/>
                <a:cs typeface="Poppins"/>
                <a:sym typeface="Poppins"/>
              </a:rPr>
              <a:t>90+ CARS TYPE &amp; BRANDS</a:t>
            </a:r>
            <a:endParaRPr sz="1200">
              <a:solidFill>
                <a:srgbClr val="ADC5B8"/>
              </a:solidFill>
              <a:latin typeface="Poppins"/>
              <a:ea typeface="Poppins"/>
              <a:cs typeface="Poppins"/>
              <a:sym typeface="Poppins"/>
            </a:endParaRPr>
          </a:p>
        </p:txBody>
      </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211" name="Shape 1211"/>
        <p:cNvGrpSpPr/>
        <p:nvPr/>
      </p:nvGrpSpPr>
      <p:grpSpPr>
        <a:xfrm>
          <a:off x="0" y="0"/>
          <a:ext cx="0" cy="0"/>
          <a:chOff x="0" y="0"/>
          <a:chExt cx="0" cy="0"/>
        </a:xfrm>
      </p:grpSpPr>
      <p:sp>
        <p:nvSpPr>
          <p:cNvPr id="1212" name="Google Shape;1212;p36"/>
          <p:cNvSpPr/>
          <p:nvPr/>
        </p:nvSpPr>
        <p:spPr>
          <a:xfrm>
            <a:off x="-240145" y="-286987"/>
            <a:ext cx="6336145" cy="4559116"/>
          </a:xfrm>
          <a:prstGeom prst="roundRect">
            <a:avLst>
              <a:gd fmla="val 2507" name="adj"/>
            </a:avLst>
          </a:prstGeom>
          <a:solidFill>
            <a:srgbClr val="B6E0A6"/>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213" name="Google Shape;1213;p36"/>
          <p:cNvSpPr/>
          <p:nvPr/>
        </p:nvSpPr>
        <p:spPr>
          <a:xfrm>
            <a:off x="6711883" y="1358985"/>
            <a:ext cx="4964180" cy="897169"/>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b="0" i="0" lang="en-US" sz="1200">
                <a:solidFill>
                  <a:srgbClr val="777777"/>
                </a:solidFill>
                <a:latin typeface="Poppins"/>
                <a:ea typeface="Poppins"/>
                <a:cs typeface="Poppins"/>
                <a:sym typeface="Poppins"/>
              </a:rPr>
              <a:t>Our commitment to you is to provide honest, friendly, and on-time service. Visit a locally owned and operated business that has been serving the community since 1992.</a:t>
            </a:r>
            <a:endParaRPr sz="1200">
              <a:solidFill>
                <a:schemeClr val="dk1"/>
              </a:solidFill>
              <a:latin typeface="Poppins"/>
              <a:ea typeface="Poppins"/>
              <a:cs typeface="Poppins"/>
              <a:sym typeface="Poppins"/>
            </a:endParaRPr>
          </a:p>
        </p:txBody>
      </p:sp>
      <p:sp>
        <p:nvSpPr>
          <p:cNvPr id="1214" name="Google Shape;1214;p36"/>
          <p:cNvSpPr/>
          <p:nvPr/>
        </p:nvSpPr>
        <p:spPr>
          <a:xfrm>
            <a:off x="6711884" y="2775538"/>
            <a:ext cx="2325278"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i="0" lang="en-US" sz="1200">
                <a:solidFill>
                  <a:srgbClr val="777777"/>
                </a:solidFill>
                <a:latin typeface="Poppins"/>
                <a:ea typeface="Poppins"/>
                <a:cs typeface="Poppins"/>
                <a:sym typeface="Poppins"/>
              </a:rPr>
              <a:t>QUALITY SERVICES</a:t>
            </a:r>
            <a:endParaRPr sz="1200">
              <a:solidFill>
                <a:schemeClr val="dk1"/>
              </a:solidFill>
              <a:latin typeface="Poppins"/>
              <a:ea typeface="Poppins"/>
              <a:cs typeface="Poppins"/>
              <a:sym typeface="Poppins"/>
            </a:endParaRPr>
          </a:p>
        </p:txBody>
      </p:sp>
      <p:sp>
        <p:nvSpPr>
          <p:cNvPr id="1215" name="Google Shape;1215;p36"/>
          <p:cNvSpPr/>
          <p:nvPr/>
        </p:nvSpPr>
        <p:spPr>
          <a:xfrm>
            <a:off x="6711883" y="3328720"/>
            <a:ext cx="3176835"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i="0" lang="en-US" sz="1200">
                <a:solidFill>
                  <a:srgbClr val="777777"/>
                </a:solidFill>
                <a:latin typeface="Poppins"/>
                <a:ea typeface="Poppins"/>
                <a:cs typeface="Poppins"/>
                <a:sym typeface="Poppins"/>
              </a:rPr>
              <a:t>EXPERIENCED TECHNICIALS</a:t>
            </a:r>
            <a:endParaRPr i="0" sz="1200">
              <a:solidFill>
                <a:srgbClr val="777777"/>
              </a:solidFill>
              <a:latin typeface="Poppins"/>
              <a:ea typeface="Poppins"/>
              <a:cs typeface="Poppins"/>
              <a:sym typeface="Poppins"/>
            </a:endParaRPr>
          </a:p>
        </p:txBody>
      </p:sp>
      <p:sp>
        <p:nvSpPr>
          <p:cNvPr id="1216" name="Google Shape;1216;p36"/>
          <p:cNvSpPr/>
          <p:nvPr/>
        </p:nvSpPr>
        <p:spPr>
          <a:xfrm>
            <a:off x="6711883" y="3881902"/>
            <a:ext cx="2780909"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i="0" lang="en-US" sz="1200">
                <a:solidFill>
                  <a:srgbClr val="777777"/>
                </a:solidFill>
                <a:latin typeface="Poppins"/>
                <a:ea typeface="Poppins"/>
                <a:cs typeface="Poppins"/>
                <a:sym typeface="Poppins"/>
              </a:rPr>
              <a:t>LONG TERM WARRANTY</a:t>
            </a:r>
            <a:endParaRPr sz="1200">
              <a:solidFill>
                <a:schemeClr val="dk1"/>
              </a:solidFill>
              <a:latin typeface="Poppins"/>
              <a:ea typeface="Poppins"/>
              <a:cs typeface="Poppins"/>
              <a:sym typeface="Poppins"/>
            </a:endParaRPr>
          </a:p>
        </p:txBody>
      </p:sp>
      <p:sp>
        <p:nvSpPr>
          <p:cNvPr id="1217" name="Google Shape;1217;p36"/>
          <p:cNvSpPr/>
          <p:nvPr/>
        </p:nvSpPr>
        <p:spPr>
          <a:xfrm>
            <a:off x="6807200" y="3083315"/>
            <a:ext cx="4778342" cy="46164"/>
          </a:xfrm>
          <a:prstGeom prst="rect">
            <a:avLst/>
          </a:prstGeom>
          <a:solidFill>
            <a:srgbClr val="D2CAB5">
              <a:alpha val="47843"/>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218" name="Google Shape;1218;p36"/>
          <p:cNvSpPr/>
          <p:nvPr/>
        </p:nvSpPr>
        <p:spPr>
          <a:xfrm>
            <a:off x="6807200" y="3630832"/>
            <a:ext cx="4778342" cy="46164"/>
          </a:xfrm>
          <a:prstGeom prst="rect">
            <a:avLst/>
          </a:prstGeom>
          <a:solidFill>
            <a:srgbClr val="D2CAB5">
              <a:alpha val="47843"/>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219" name="Google Shape;1219;p36"/>
          <p:cNvSpPr/>
          <p:nvPr/>
        </p:nvSpPr>
        <p:spPr>
          <a:xfrm>
            <a:off x="6804801" y="4189679"/>
            <a:ext cx="4778342" cy="46164"/>
          </a:xfrm>
          <a:prstGeom prst="rect">
            <a:avLst/>
          </a:prstGeom>
          <a:solidFill>
            <a:srgbClr val="D2CAB5">
              <a:alpha val="47843"/>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220" name="Google Shape;1220;p36"/>
          <p:cNvSpPr/>
          <p:nvPr/>
        </p:nvSpPr>
        <p:spPr>
          <a:xfrm>
            <a:off x="6804801" y="3083315"/>
            <a:ext cx="2848246" cy="46164"/>
          </a:xfrm>
          <a:prstGeom prst="rect">
            <a:avLst/>
          </a:prstGeom>
          <a:solidFill>
            <a:srgbClr val="318C9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221" name="Google Shape;1221;p36"/>
          <p:cNvSpPr/>
          <p:nvPr/>
        </p:nvSpPr>
        <p:spPr>
          <a:xfrm>
            <a:off x="6804801" y="3630387"/>
            <a:ext cx="4491848" cy="46609"/>
          </a:xfrm>
          <a:prstGeom prst="rect">
            <a:avLst/>
          </a:prstGeom>
          <a:solidFill>
            <a:srgbClr val="318C9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222" name="Google Shape;1222;p36"/>
          <p:cNvSpPr/>
          <p:nvPr/>
        </p:nvSpPr>
        <p:spPr>
          <a:xfrm>
            <a:off x="6804801" y="4190124"/>
            <a:ext cx="3933048" cy="45719"/>
          </a:xfrm>
          <a:prstGeom prst="rect">
            <a:avLst/>
          </a:prstGeom>
          <a:solidFill>
            <a:srgbClr val="318C9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223" name="Google Shape;1223;p36"/>
          <p:cNvSpPr/>
          <p:nvPr/>
        </p:nvSpPr>
        <p:spPr>
          <a:xfrm>
            <a:off x="0" y="4895055"/>
            <a:ext cx="12192000" cy="1521620"/>
          </a:xfrm>
          <a:prstGeom prst="rect">
            <a:avLst/>
          </a:prstGeom>
          <a:solidFill>
            <a:srgbClr val="DAF0F2">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224" name="Google Shape;1224;p36"/>
          <p:cNvSpPr/>
          <p:nvPr/>
        </p:nvSpPr>
        <p:spPr>
          <a:xfrm>
            <a:off x="1543877" y="5698538"/>
            <a:ext cx="2332690" cy="276999"/>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i="0" lang="en-US" sz="1200">
                <a:solidFill>
                  <a:schemeClr val="dk2"/>
                </a:solidFill>
                <a:latin typeface="Poppins"/>
                <a:ea typeface="Poppins"/>
                <a:cs typeface="Poppins"/>
                <a:sym typeface="Poppins"/>
              </a:rPr>
              <a:t>EXPERIENCED TECHNICIALS</a:t>
            </a:r>
            <a:endParaRPr b="1" i="0" sz="1200">
              <a:solidFill>
                <a:schemeClr val="dk2"/>
              </a:solidFill>
              <a:latin typeface="Poppins"/>
              <a:ea typeface="Poppins"/>
              <a:cs typeface="Poppins"/>
              <a:sym typeface="Poppins"/>
            </a:endParaRPr>
          </a:p>
        </p:txBody>
      </p:sp>
      <p:sp>
        <p:nvSpPr>
          <p:cNvPr id="1225" name="Google Shape;1225;p36"/>
          <p:cNvSpPr/>
          <p:nvPr/>
        </p:nvSpPr>
        <p:spPr>
          <a:xfrm>
            <a:off x="1564274" y="5244770"/>
            <a:ext cx="934871" cy="584775"/>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i="0" lang="en-US" sz="3200">
                <a:solidFill>
                  <a:schemeClr val="accent1"/>
                </a:solidFill>
                <a:latin typeface="Poppins"/>
                <a:ea typeface="Poppins"/>
                <a:cs typeface="Poppins"/>
                <a:sym typeface="Poppins"/>
              </a:rPr>
              <a:t>320</a:t>
            </a:r>
            <a:endParaRPr sz="3200">
              <a:solidFill>
                <a:schemeClr val="accent1"/>
              </a:solidFill>
              <a:latin typeface="Poppins"/>
              <a:ea typeface="Poppins"/>
              <a:cs typeface="Poppins"/>
              <a:sym typeface="Poppins"/>
            </a:endParaRPr>
          </a:p>
        </p:txBody>
      </p:sp>
      <p:grpSp>
        <p:nvGrpSpPr>
          <p:cNvPr id="1226" name="Google Shape;1226;p36"/>
          <p:cNvGrpSpPr/>
          <p:nvPr/>
        </p:nvGrpSpPr>
        <p:grpSpPr>
          <a:xfrm>
            <a:off x="771157" y="5305413"/>
            <a:ext cx="698454" cy="700902"/>
            <a:chOff x="207" y="3292"/>
            <a:chExt cx="856" cy="859"/>
          </a:xfrm>
        </p:grpSpPr>
        <p:sp>
          <p:nvSpPr>
            <p:cNvPr id="1227" name="Google Shape;1227;p36"/>
            <p:cNvSpPr/>
            <p:nvPr/>
          </p:nvSpPr>
          <p:spPr>
            <a:xfrm>
              <a:off x="207" y="3292"/>
              <a:ext cx="856" cy="859"/>
            </a:xfrm>
            <a:custGeom>
              <a:rect b="b" l="l" r="r" t="t"/>
              <a:pathLst>
                <a:path extrusionOk="0" h="2054" w="2040">
                  <a:moveTo>
                    <a:pt x="1999" y="275"/>
                  </a:moveTo>
                  <a:cubicBezTo>
                    <a:pt x="1995" y="265"/>
                    <a:pt x="1987" y="258"/>
                    <a:pt x="1977" y="256"/>
                  </a:cubicBezTo>
                  <a:cubicBezTo>
                    <a:pt x="1967" y="254"/>
                    <a:pt x="1956" y="257"/>
                    <a:pt x="1949" y="264"/>
                  </a:cubicBezTo>
                  <a:cubicBezTo>
                    <a:pt x="1806" y="407"/>
                    <a:pt x="1806" y="407"/>
                    <a:pt x="1806" y="407"/>
                  </a:cubicBezTo>
                  <a:cubicBezTo>
                    <a:pt x="1802" y="411"/>
                    <a:pt x="1796" y="411"/>
                    <a:pt x="1792" y="407"/>
                  </a:cubicBezTo>
                  <a:cubicBezTo>
                    <a:pt x="1699" y="314"/>
                    <a:pt x="1699" y="314"/>
                    <a:pt x="1699" y="314"/>
                  </a:cubicBezTo>
                  <a:cubicBezTo>
                    <a:pt x="1695" y="310"/>
                    <a:pt x="1695" y="304"/>
                    <a:pt x="1699" y="300"/>
                  </a:cubicBezTo>
                  <a:cubicBezTo>
                    <a:pt x="1842" y="157"/>
                    <a:pt x="1842" y="157"/>
                    <a:pt x="1842" y="157"/>
                  </a:cubicBezTo>
                  <a:cubicBezTo>
                    <a:pt x="1849" y="149"/>
                    <a:pt x="1852" y="139"/>
                    <a:pt x="1850" y="129"/>
                  </a:cubicBezTo>
                  <a:cubicBezTo>
                    <a:pt x="1848" y="119"/>
                    <a:pt x="1841" y="111"/>
                    <a:pt x="1831" y="107"/>
                  </a:cubicBezTo>
                  <a:cubicBezTo>
                    <a:pt x="1724" y="66"/>
                    <a:pt x="1602" y="92"/>
                    <a:pt x="1521" y="173"/>
                  </a:cubicBezTo>
                  <a:cubicBezTo>
                    <a:pt x="1445" y="249"/>
                    <a:pt x="1417" y="360"/>
                    <a:pt x="1447" y="462"/>
                  </a:cubicBezTo>
                  <a:cubicBezTo>
                    <a:pt x="1341" y="558"/>
                    <a:pt x="1341" y="558"/>
                    <a:pt x="1341" y="558"/>
                  </a:cubicBezTo>
                  <a:cubicBezTo>
                    <a:pt x="1325" y="550"/>
                    <a:pt x="1309" y="542"/>
                    <a:pt x="1292" y="536"/>
                  </a:cubicBezTo>
                  <a:cubicBezTo>
                    <a:pt x="1296" y="479"/>
                    <a:pt x="1296" y="479"/>
                    <a:pt x="1296" y="479"/>
                  </a:cubicBezTo>
                  <a:cubicBezTo>
                    <a:pt x="1298" y="450"/>
                    <a:pt x="1278" y="424"/>
                    <a:pt x="1249" y="419"/>
                  </a:cubicBezTo>
                  <a:cubicBezTo>
                    <a:pt x="1174" y="406"/>
                    <a:pt x="1174" y="406"/>
                    <a:pt x="1174" y="406"/>
                  </a:cubicBezTo>
                  <a:cubicBezTo>
                    <a:pt x="1145" y="402"/>
                    <a:pt x="1118" y="419"/>
                    <a:pt x="1110" y="448"/>
                  </a:cubicBezTo>
                  <a:cubicBezTo>
                    <a:pt x="1096" y="503"/>
                    <a:pt x="1096" y="503"/>
                    <a:pt x="1096" y="503"/>
                  </a:cubicBezTo>
                  <a:cubicBezTo>
                    <a:pt x="1080" y="503"/>
                    <a:pt x="1064" y="505"/>
                    <a:pt x="1048" y="507"/>
                  </a:cubicBezTo>
                  <a:cubicBezTo>
                    <a:pt x="1034" y="477"/>
                    <a:pt x="1034" y="477"/>
                    <a:pt x="1034" y="477"/>
                  </a:cubicBezTo>
                  <a:cubicBezTo>
                    <a:pt x="1034" y="408"/>
                    <a:pt x="1034" y="408"/>
                    <a:pt x="1034" y="408"/>
                  </a:cubicBezTo>
                  <a:cubicBezTo>
                    <a:pt x="1034" y="408"/>
                    <a:pt x="1034" y="408"/>
                    <a:pt x="1034" y="408"/>
                  </a:cubicBezTo>
                  <a:cubicBezTo>
                    <a:pt x="1034" y="408"/>
                    <a:pt x="1034" y="408"/>
                    <a:pt x="1034" y="408"/>
                  </a:cubicBezTo>
                  <a:cubicBezTo>
                    <a:pt x="1034" y="408"/>
                    <a:pt x="1034" y="407"/>
                    <a:pt x="1034" y="407"/>
                  </a:cubicBezTo>
                  <a:cubicBezTo>
                    <a:pt x="1034" y="406"/>
                    <a:pt x="1034" y="406"/>
                    <a:pt x="1034" y="405"/>
                  </a:cubicBezTo>
                  <a:cubicBezTo>
                    <a:pt x="1034" y="405"/>
                    <a:pt x="1034" y="405"/>
                    <a:pt x="1034" y="405"/>
                  </a:cubicBezTo>
                  <a:cubicBezTo>
                    <a:pt x="1034" y="400"/>
                    <a:pt x="1032" y="396"/>
                    <a:pt x="1029" y="391"/>
                  </a:cubicBezTo>
                  <a:cubicBezTo>
                    <a:pt x="1020" y="377"/>
                    <a:pt x="1001" y="374"/>
                    <a:pt x="987" y="383"/>
                  </a:cubicBezTo>
                  <a:cubicBezTo>
                    <a:pt x="955" y="404"/>
                    <a:pt x="879" y="417"/>
                    <a:pt x="838" y="417"/>
                  </a:cubicBezTo>
                  <a:cubicBezTo>
                    <a:pt x="738" y="417"/>
                    <a:pt x="642" y="381"/>
                    <a:pt x="560" y="316"/>
                  </a:cubicBezTo>
                  <a:cubicBezTo>
                    <a:pt x="464" y="213"/>
                    <a:pt x="464" y="213"/>
                    <a:pt x="464" y="213"/>
                  </a:cubicBezTo>
                  <a:cubicBezTo>
                    <a:pt x="483" y="186"/>
                    <a:pt x="503" y="162"/>
                    <a:pt x="526" y="143"/>
                  </a:cubicBezTo>
                  <a:cubicBezTo>
                    <a:pt x="621" y="62"/>
                    <a:pt x="732" y="66"/>
                    <a:pt x="733" y="67"/>
                  </a:cubicBezTo>
                  <a:cubicBezTo>
                    <a:pt x="803" y="70"/>
                    <a:pt x="870" y="102"/>
                    <a:pt x="931" y="161"/>
                  </a:cubicBezTo>
                  <a:cubicBezTo>
                    <a:pt x="986" y="214"/>
                    <a:pt x="1027" y="289"/>
                    <a:pt x="1052" y="385"/>
                  </a:cubicBezTo>
                  <a:cubicBezTo>
                    <a:pt x="1057" y="401"/>
                    <a:pt x="1073" y="410"/>
                    <a:pt x="1090" y="406"/>
                  </a:cubicBezTo>
                  <a:cubicBezTo>
                    <a:pt x="1106" y="402"/>
                    <a:pt x="1115" y="385"/>
                    <a:pt x="1111" y="369"/>
                  </a:cubicBezTo>
                  <a:cubicBezTo>
                    <a:pt x="1082" y="263"/>
                    <a:pt x="1036" y="178"/>
                    <a:pt x="973" y="118"/>
                  </a:cubicBezTo>
                  <a:cubicBezTo>
                    <a:pt x="901" y="48"/>
                    <a:pt x="822" y="11"/>
                    <a:pt x="736" y="6"/>
                  </a:cubicBezTo>
                  <a:cubicBezTo>
                    <a:pt x="731" y="6"/>
                    <a:pt x="600" y="0"/>
                    <a:pt x="487" y="97"/>
                  </a:cubicBezTo>
                  <a:cubicBezTo>
                    <a:pt x="454" y="125"/>
                    <a:pt x="425" y="160"/>
                    <a:pt x="401" y="201"/>
                  </a:cubicBezTo>
                  <a:cubicBezTo>
                    <a:pt x="401" y="201"/>
                    <a:pt x="401" y="201"/>
                    <a:pt x="401" y="201"/>
                  </a:cubicBezTo>
                  <a:cubicBezTo>
                    <a:pt x="401" y="201"/>
                    <a:pt x="401" y="201"/>
                    <a:pt x="401" y="201"/>
                  </a:cubicBezTo>
                  <a:cubicBezTo>
                    <a:pt x="401" y="201"/>
                    <a:pt x="401" y="201"/>
                    <a:pt x="400" y="201"/>
                  </a:cubicBezTo>
                  <a:cubicBezTo>
                    <a:pt x="400" y="201"/>
                    <a:pt x="400" y="201"/>
                    <a:pt x="400" y="201"/>
                  </a:cubicBezTo>
                  <a:cubicBezTo>
                    <a:pt x="378" y="238"/>
                    <a:pt x="362" y="277"/>
                    <a:pt x="353" y="319"/>
                  </a:cubicBezTo>
                  <a:cubicBezTo>
                    <a:pt x="345" y="357"/>
                    <a:pt x="344" y="395"/>
                    <a:pt x="348" y="433"/>
                  </a:cubicBezTo>
                  <a:cubicBezTo>
                    <a:pt x="349" y="442"/>
                    <a:pt x="353" y="449"/>
                    <a:pt x="361" y="454"/>
                  </a:cubicBezTo>
                  <a:cubicBezTo>
                    <a:pt x="366" y="458"/>
                    <a:pt x="372" y="460"/>
                    <a:pt x="378" y="460"/>
                  </a:cubicBezTo>
                  <a:cubicBezTo>
                    <a:pt x="380" y="460"/>
                    <a:pt x="383" y="459"/>
                    <a:pt x="385" y="459"/>
                  </a:cubicBezTo>
                  <a:cubicBezTo>
                    <a:pt x="393" y="457"/>
                    <a:pt x="400" y="455"/>
                    <a:pt x="408" y="453"/>
                  </a:cubicBezTo>
                  <a:cubicBezTo>
                    <a:pt x="408" y="639"/>
                    <a:pt x="408" y="639"/>
                    <a:pt x="408" y="639"/>
                  </a:cubicBezTo>
                  <a:cubicBezTo>
                    <a:pt x="408" y="745"/>
                    <a:pt x="460" y="838"/>
                    <a:pt x="540" y="895"/>
                  </a:cubicBezTo>
                  <a:cubicBezTo>
                    <a:pt x="540" y="945"/>
                    <a:pt x="540" y="945"/>
                    <a:pt x="540" y="945"/>
                  </a:cubicBezTo>
                  <a:cubicBezTo>
                    <a:pt x="540" y="969"/>
                    <a:pt x="527" y="992"/>
                    <a:pt x="505" y="1008"/>
                  </a:cubicBezTo>
                  <a:cubicBezTo>
                    <a:pt x="504" y="1008"/>
                    <a:pt x="503" y="1009"/>
                    <a:pt x="502" y="1010"/>
                  </a:cubicBezTo>
                  <a:cubicBezTo>
                    <a:pt x="489" y="1018"/>
                    <a:pt x="474" y="1025"/>
                    <a:pt x="457" y="1028"/>
                  </a:cubicBezTo>
                  <a:cubicBezTo>
                    <a:pt x="318" y="1055"/>
                    <a:pt x="318" y="1055"/>
                    <a:pt x="318" y="1055"/>
                  </a:cubicBezTo>
                  <a:cubicBezTo>
                    <a:pt x="188" y="1081"/>
                    <a:pt x="98" y="1178"/>
                    <a:pt x="98" y="1291"/>
                  </a:cubicBezTo>
                  <a:cubicBezTo>
                    <a:pt x="98" y="1715"/>
                    <a:pt x="98" y="1715"/>
                    <a:pt x="98" y="1715"/>
                  </a:cubicBezTo>
                  <a:cubicBezTo>
                    <a:pt x="98" y="1789"/>
                    <a:pt x="126" y="1860"/>
                    <a:pt x="178" y="1914"/>
                  </a:cubicBezTo>
                  <a:cubicBezTo>
                    <a:pt x="256" y="1994"/>
                    <a:pt x="256" y="1994"/>
                    <a:pt x="256" y="1994"/>
                  </a:cubicBezTo>
                  <a:cubicBezTo>
                    <a:pt x="30" y="1994"/>
                    <a:pt x="30" y="1994"/>
                    <a:pt x="30" y="1994"/>
                  </a:cubicBezTo>
                  <a:cubicBezTo>
                    <a:pt x="13" y="1994"/>
                    <a:pt x="0" y="2007"/>
                    <a:pt x="0" y="2024"/>
                  </a:cubicBezTo>
                  <a:cubicBezTo>
                    <a:pt x="0" y="2040"/>
                    <a:pt x="13" y="2054"/>
                    <a:pt x="30" y="2054"/>
                  </a:cubicBezTo>
                  <a:cubicBezTo>
                    <a:pt x="327" y="2054"/>
                    <a:pt x="327" y="2054"/>
                    <a:pt x="327" y="2054"/>
                  </a:cubicBezTo>
                  <a:cubicBezTo>
                    <a:pt x="348" y="2054"/>
                    <a:pt x="348" y="2054"/>
                    <a:pt x="348" y="2054"/>
                  </a:cubicBezTo>
                  <a:cubicBezTo>
                    <a:pt x="1105" y="2054"/>
                    <a:pt x="1105" y="2054"/>
                    <a:pt x="1105" y="2054"/>
                  </a:cubicBezTo>
                  <a:cubicBezTo>
                    <a:pt x="1146" y="2054"/>
                    <a:pt x="1146" y="2054"/>
                    <a:pt x="1146" y="2054"/>
                  </a:cubicBezTo>
                  <a:cubicBezTo>
                    <a:pt x="1408" y="2054"/>
                    <a:pt x="1408" y="2054"/>
                    <a:pt x="1408" y="2054"/>
                  </a:cubicBezTo>
                  <a:cubicBezTo>
                    <a:pt x="1425" y="2054"/>
                    <a:pt x="1439" y="2040"/>
                    <a:pt x="1439" y="2024"/>
                  </a:cubicBezTo>
                  <a:cubicBezTo>
                    <a:pt x="1439" y="2007"/>
                    <a:pt x="1425" y="1994"/>
                    <a:pt x="1408" y="1994"/>
                  </a:cubicBezTo>
                  <a:cubicBezTo>
                    <a:pt x="1210" y="1994"/>
                    <a:pt x="1210" y="1994"/>
                    <a:pt x="1210" y="1994"/>
                  </a:cubicBezTo>
                  <a:cubicBezTo>
                    <a:pt x="1284" y="1902"/>
                    <a:pt x="1284" y="1902"/>
                    <a:pt x="1284" y="1902"/>
                  </a:cubicBezTo>
                  <a:cubicBezTo>
                    <a:pt x="1330" y="1846"/>
                    <a:pt x="1355" y="1776"/>
                    <a:pt x="1355" y="1703"/>
                  </a:cubicBezTo>
                  <a:cubicBezTo>
                    <a:pt x="1355" y="1401"/>
                    <a:pt x="1355" y="1401"/>
                    <a:pt x="1355" y="1401"/>
                  </a:cubicBezTo>
                  <a:cubicBezTo>
                    <a:pt x="1372" y="1391"/>
                    <a:pt x="1389" y="1380"/>
                    <a:pt x="1405" y="1367"/>
                  </a:cubicBezTo>
                  <a:cubicBezTo>
                    <a:pt x="1451" y="1401"/>
                    <a:pt x="1451" y="1401"/>
                    <a:pt x="1451" y="1401"/>
                  </a:cubicBezTo>
                  <a:cubicBezTo>
                    <a:pt x="1462" y="1408"/>
                    <a:pt x="1473" y="1412"/>
                    <a:pt x="1485" y="1412"/>
                  </a:cubicBezTo>
                  <a:cubicBezTo>
                    <a:pt x="1501" y="1412"/>
                    <a:pt x="1516" y="1405"/>
                    <a:pt x="1527" y="1392"/>
                  </a:cubicBezTo>
                  <a:cubicBezTo>
                    <a:pt x="1577" y="1335"/>
                    <a:pt x="1577" y="1335"/>
                    <a:pt x="1577" y="1335"/>
                  </a:cubicBezTo>
                  <a:cubicBezTo>
                    <a:pt x="1597" y="1313"/>
                    <a:pt x="1596" y="1280"/>
                    <a:pt x="1575" y="1259"/>
                  </a:cubicBezTo>
                  <a:cubicBezTo>
                    <a:pt x="1536" y="1218"/>
                    <a:pt x="1536" y="1218"/>
                    <a:pt x="1536" y="1218"/>
                  </a:cubicBezTo>
                  <a:cubicBezTo>
                    <a:pt x="1547" y="1199"/>
                    <a:pt x="1556" y="1179"/>
                    <a:pt x="1564" y="1159"/>
                  </a:cubicBezTo>
                  <a:cubicBezTo>
                    <a:pt x="1620" y="1164"/>
                    <a:pt x="1620" y="1164"/>
                    <a:pt x="1620" y="1164"/>
                  </a:cubicBezTo>
                  <a:cubicBezTo>
                    <a:pt x="1650" y="1166"/>
                    <a:pt x="1675" y="1146"/>
                    <a:pt x="1680" y="1117"/>
                  </a:cubicBezTo>
                  <a:cubicBezTo>
                    <a:pt x="1693" y="1042"/>
                    <a:pt x="1693" y="1042"/>
                    <a:pt x="1693" y="1042"/>
                  </a:cubicBezTo>
                  <a:cubicBezTo>
                    <a:pt x="1698" y="1013"/>
                    <a:pt x="1680" y="985"/>
                    <a:pt x="1651" y="978"/>
                  </a:cubicBezTo>
                  <a:cubicBezTo>
                    <a:pt x="1597" y="963"/>
                    <a:pt x="1597" y="963"/>
                    <a:pt x="1597" y="963"/>
                  </a:cubicBezTo>
                  <a:cubicBezTo>
                    <a:pt x="1596" y="948"/>
                    <a:pt x="1594" y="932"/>
                    <a:pt x="1592" y="916"/>
                  </a:cubicBezTo>
                  <a:cubicBezTo>
                    <a:pt x="1644" y="892"/>
                    <a:pt x="1644" y="892"/>
                    <a:pt x="1644" y="892"/>
                  </a:cubicBezTo>
                  <a:cubicBezTo>
                    <a:pt x="1670" y="879"/>
                    <a:pt x="1683" y="849"/>
                    <a:pt x="1673" y="821"/>
                  </a:cubicBezTo>
                  <a:cubicBezTo>
                    <a:pt x="1647" y="750"/>
                    <a:pt x="1647" y="750"/>
                    <a:pt x="1647" y="750"/>
                  </a:cubicBezTo>
                  <a:cubicBezTo>
                    <a:pt x="1638" y="725"/>
                    <a:pt x="1614" y="711"/>
                    <a:pt x="1588" y="713"/>
                  </a:cubicBezTo>
                  <a:cubicBezTo>
                    <a:pt x="1639" y="657"/>
                    <a:pt x="1639" y="657"/>
                    <a:pt x="1639" y="657"/>
                  </a:cubicBezTo>
                  <a:cubicBezTo>
                    <a:pt x="1742" y="690"/>
                    <a:pt x="1855" y="663"/>
                    <a:pt x="1933" y="585"/>
                  </a:cubicBezTo>
                  <a:cubicBezTo>
                    <a:pt x="2014" y="504"/>
                    <a:pt x="2040" y="382"/>
                    <a:pt x="1999" y="275"/>
                  </a:cubicBezTo>
                  <a:close/>
                  <a:moveTo>
                    <a:pt x="1034" y="639"/>
                  </a:moveTo>
                  <a:cubicBezTo>
                    <a:pt x="1034" y="571"/>
                    <a:pt x="1034" y="571"/>
                    <a:pt x="1034" y="571"/>
                  </a:cubicBezTo>
                  <a:cubicBezTo>
                    <a:pt x="1035" y="570"/>
                    <a:pt x="1036" y="570"/>
                    <a:pt x="1037" y="570"/>
                  </a:cubicBezTo>
                  <a:cubicBezTo>
                    <a:pt x="1064" y="565"/>
                    <a:pt x="1091" y="563"/>
                    <a:pt x="1119" y="563"/>
                  </a:cubicBezTo>
                  <a:cubicBezTo>
                    <a:pt x="1119" y="563"/>
                    <a:pt x="1119" y="563"/>
                    <a:pt x="1119" y="563"/>
                  </a:cubicBezTo>
                  <a:cubicBezTo>
                    <a:pt x="1133" y="563"/>
                    <a:pt x="1145" y="554"/>
                    <a:pt x="1148" y="540"/>
                  </a:cubicBezTo>
                  <a:cubicBezTo>
                    <a:pt x="1168" y="467"/>
                    <a:pt x="1168" y="467"/>
                    <a:pt x="1168" y="467"/>
                  </a:cubicBezTo>
                  <a:cubicBezTo>
                    <a:pt x="1236" y="478"/>
                    <a:pt x="1236" y="478"/>
                    <a:pt x="1236" y="478"/>
                  </a:cubicBezTo>
                  <a:cubicBezTo>
                    <a:pt x="1230" y="554"/>
                    <a:pt x="1230" y="554"/>
                    <a:pt x="1230" y="554"/>
                  </a:cubicBezTo>
                  <a:cubicBezTo>
                    <a:pt x="1229" y="568"/>
                    <a:pt x="1237" y="581"/>
                    <a:pt x="1250" y="585"/>
                  </a:cubicBezTo>
                  <a:cubicBezTo>
                    <a:pt x="1265" y="590"/>
                    <a:pt x="1279" y="596"/>
                    <a:pt x="1293" y="602"/>
                  </a:cubicBezTo>
                  <a:cubicBezTo>
                    <a:pt x="1236" y="654"/>
                    <a:pt x="1236" y="654"/>
                    <a:pt x="1236" y="654"/>
                  </a:cubicBezTo>
                  <a:cubicBezTo>
                    <a:pt x="1217" y="648"/>
                    <a:pt x="1197" y="643"/>
                    <a:pt x="1177" y="639"/>
                  </a:cubicBezTo>
                  <a:cubicBezTo>
                    <a:pt x="1129" y="631"/>
                    <a:pt x="1081" y="633"/>
                    <a:pt x="1034" y="645"/>
                  </a:cubicBezTo>
                  <a:cubicBezTo>
                    <a:pt x="1034" y="643"/>
                    <a:pt x="1034" y="641"/>
                    <a:pt x="1034" y="639"/>
                  </a:cubicBezTo>
                  <a:close/>
                  <a:moveTo>
                    <a:pt x="1026" y="710"/>
                  </a:moveTo>
                  <a:cubicBezTo>
                    <a:pt x="1071" y="695"/>
                    <a:pt x="1120" y="691"/>
                    <a:pt x="1167" y="699"/>
                  </a:cubicBezTo>
                  <a:cubicBezTo>
                    <a:pt x="1173" y="700"/>
                    <a:pt x="1178" y="701"/>
                    <a:pt x="1184" y="702"/>
                  </a:cubicBezTo>
                  <a:cubicBezTo>
                    <a:pt x="913" y="950"/>
                    <a:pt x="913" y="950"/>
                    <a:pt x="913" y="950"/>
                  </a:cubicBezTo>
                  <a:cubicBezTo>
                    <a:pt x="913" y="948"/>
                    <a:pt x="913" y="947"/>
                    <a:pt x="913" y="945"/>
                  </a:cubicBezTo>
                  <a:cubicBezTo>
                    <a:pt x="913" y="887"/>
                    <a:pt x="913" y="887"/>
                    <a:pt x="913" y="887"/>
                  </a:cubicBezTo>
                  <a:cubicBezTo>
                    <a:pt x="969" y="843"/>
                    <a:pt x="1010" y="781"/>
                    <a:pt x="1026" y="710"/>
                  </a:cubicBezTo>
                  <a:close/>
                  <a:moveTo>
                    <a:pt x="431" y="379"/>
                  </a:moveTo>
                  <a:cubicBezTo>
                    <a:pt x="427" y="380"/>
                    <a:pt x="423" y="381"/>
                    <a:pt x="420" y="383"/>
                  </a:cubicBezTo>
                  <a:cubicBezTo>
                    <a:pt x="416" y="385"/>
                    <a:pt x="411" y="387"/>
                    <a:pt x="406" y="389"/>
                  </a:cubicBezTo>
                  <a:cubicBezTo>
                    <a:pt x="406" y="370"/>
                    <a:pt x="408" y="351"/>
                    <a:pt x="412" y="332"/>
                  </a:cubicBezTo>
                  <a:cubicBezTo>
                    <a:pt x="417" y="311"/>
                    <a:pt x="423" y="292"/>
                    <a:pt x="431" y="273"/>
                  </a:cubicBezTo>
                  <a:cubicBezTo>
                    <a:pt x="451" y="297"/>
                    <a:pt x="471" y="319"/>
                    <a:pt x="493" y="339"/>
                  </a:cubicBezTo>
                  <a:cubicBezTo>
                    <a:pt x="471" y="357"/>
                    <a:pt x="452" y="368"/>
                    <a:pt x="443" y="372"/>
                  </a:cubicBezTo>
                  <a:cubicBezTo>
                    <a:pt x="439" y="374"/>
                    <a:pt x="435" y="377"/>
                    <a:pt x="431" y="379"/>
                  </a:cubicBezTo>
                  <a:close/>
                  <a:moveTo>
                    <a:pt x="468" y="639"/>
                  </a:moveTo>
                  <a:cubicBezTo>
                    <a:pt x="468" y="428"/>
                    <a:pt x="468" y="428"/>
                    <a:pt x="468" y="428"/>
                  </a:cubicBezTo>
                  <a:cubicBezTo>
                    <a:pt x="469" y="427"/>
                    <a:pt x="471" y="426"/>
                    <a:pt x="472" y="426"/>
                  </a:cubicBezTo>
                  <a:cubicBezTo>
                    <a:pt x="484" y="419"/>
                    <a:pt x="511" y="404"/>
                    <a:pt x="541" y="378"/>
                  </a:cubicBezTo>
                  <a:cubicBezTo>
                    <a:pt x="629" y="442"/>
                    <a:pt x="731" y="477"/>
                    <a:pt x="838" y="477"/>
                  </a:cubicBezTo>
                  <a:cubicBezTo>
                    <a:pt x="870" y="477"/>
                    <a:pt x="928" y="470"/>
                    <a:pt x="974" y="456"/>
                  </a:cubicBezTo>
                  <a:cubicBezTo>
                    <a:pt x="974" y="639"/>
                    <a:pt x="974" y="639"/>
                    <a:pt x="974" y="639"/>
                  </a:cubicBezTo>
                  <a:cubicBezTo>
                    <a:pt x="974" y="779"/>
                    <a:pt x="860" y="892"/>
                    <a:pt x="721" y="892"/>
                  </a:cubicBezTo>
                  <a:cubicBezTo>
                    <a:pt x="581" y="892"/>
                    <a:pt x="468" y="779"/>
                    <a:pt x="468" y="639"/>
                  </a:cubicBezTo>
                  <a:close/>
                  <a:moveTo>
                    <a:pt x="1294" y="1703"/>
                  </a:moveTo>
                  <a:cubicBezTo>
                    <a:pt x="1294" y="1703"/>
                    <a:pt x="1294" y="1703"/>
                    <a:pt x="1294" y="1703"/>
                  </a:cubicBezTo>
                  <a:cubicBezTo>
                    <a:pt x="1294" y="1762"/>
                    <a:pt x="1274" y="1819"/>
                    <a:pt x="1237" y="1864"/>
                  </a:cubicBezTo>
                  <a:cubicBezTo>
                    <a:pt x="1190" y="1922"/>
                    <a:pt x="1190" y="1922"/>
                    <a:pt x="1190" y="1922"/>
                  </a:cubicBezTo>
                  <a:cubicBezTo>
                    <a:pt x="1190" y="1442"/>
                    <a:pt x="1190" y="1442"/>
                    <a:pt x="1190" y="1442"/>
                  </a:cubicBezTo>
                  <a:cubicBezTo>
                    <a:pt x="1190" y="1394"/>
                    <a:pt x="1155" y="1354"/>
                    <a:pt x="1109" y="1346"/>
                  </a:cubicBezTo>
                  <a:cubicBezTo>
                    <a:pt x="1111" y="1329"/>
                    <a:pt x="1119" y="1314"/>
                    <a:pt x="1133" y="1304"/>
                  </a:cubicBezTo>
                  <a:cubicBezTo>
                    <a:pt x="1165" y="1278"/>
                    <a:pt x="1165" y="1278"/>
                    <a:pt x="1165" y="1278"/>
                  </a:cubicBezTo>
                  <a:cubicBezTo>
                    <a:pt x="1178" y="1267"/>
                    <a:pt x="1180" y="1248"/>
                    <a:pt x="1169" y="1235"/>
                  </a:cubicBezTo>
                  <a:cubicBezTo>
                    <a:pt x="1159" y="1222"/>
                    <a:pt x="1140" y="1220"/>
                    <a:pt x="1127" y="1231"/>
                  </a:cubicBezTo>
                  <a:cubicBezTo>
                    <a:pt x="1095" y="1256"/>
                    <a:pt x="1095" y="1256"/>
                    <a:pt x="1095" y="1256"/>
                  </a:cubicBezTo>
                  <a:cubicBezTo>
                    <a:pt x="1068" y="1278"/>
                    <a:pt x="1051" y="1310"/>
                    <a:pt x="1049" y="1345"/>
                  </a:cubicBezTo>
                  <a:cubicBezTo>
                    <a:pt x="570" y="1345"/>
                    <a:pt x="570" y="1345"/>
                    <a:pt x="570" y="1345"/>
                  </a:cubicBezTo>
                  <a:cubicBezTo>
                    <a:pt x="553" y="1345"/>
                    <a:pt x="540" y="1358"/>
                    <a:pt x="540" y="1375"/>
                  </a:cubicBezTo>
                  <a:cubicBezTo>
                    <a:pt x="540" y="1392"/>
                    <a:pt x="553" y="1405"/>
                    <a:pt x="570" y="1405"/>
                  </a:cubicBezTo>
                  <a:cubicBezTo>
                    <a:pt x="1092" y="1405"/>
                    <a:pt x="1092" y="1405"/>
                    <a:pt x="1092" y="1405"/>
                  </a:cubicBezTo>
                  <a:cubicBezTo>
                    <a:pt x="1113" y="1405"/>
                    <a:pt x="1129" y="1422"/>
                    <a:pt x="1129" y="1442"/>
                  </a:cubicBezTo>
                  <a:cubicBezTo>
                    <a:pt x="1129" y="1969"/>
                    <a:pt x="1129" y="1969"/>
                    <a:pt x="1129" y="1969"/>
                  </a:cubicBezTo>
                  <a:cubicBezTo>
                    <a:pt x="1129" y="1983"/>
                    <a:pt x="1118" y="1994"/>
                    <a:pt x="1105" y="1994"/>
                  </a:cubicBezTo>
                  <a:cubicBezTo>
                    <a:pt x="348" y="1994"/>
                    <a:pt x="348" y="1994"/>
                    <a:pt x="348" y="1994"/>
                  </a:cubicBezTo>
                  <a:cubicBezTo>
                    <a:pt x="344" y="1994"/>
                    <a:pt x="341" y="1993"/>
                    <a:pt x="337" y="1991"/>
                  </a:cubicBezTo>
                  <a:cubicBezTo>
                    <a:pt x="326" y="1979"/>
                    <a:pt x="326" y="1979"/>
                    <a:pt x="326" y="1979"/>
                  </a:cubicBezTo>
                  <a:cubicBezTo>
                    <a:pt x="324" y="1976"/>
                    <a:pt x="324" y="1973"/>
                    <a:pt x="324" y="1969"/>
                  </a:cubicBezTo>
                  <a:cubicBezTo>
                    <a:pt x="324" y="1442"/>
                    <a:pt x="324" y="1442"/>
                    <a:pt x="324" y="1442"/>
                  </a:cubicBezTo>
                  <a:cubicBezTo>
                    <a:pt x="324" y="1422"/>
                    <a:pt x="340" y="1405"/>
                    <a:pt x="360" y="1405"/>
                  </a:cubicBezTo>
                  <a:cubicBezTo>
                    <a:pt x="450" y="1405"/>
                    <a:pt x="450" y="1405"/>
                    <a:pt x="450" y="1405"/>
                  </a:cubicBezTo>
                  <a:cubicBezTo>
                    <a:pt x="467" y="1405"/>
                    <a:pt x="481" y="1392"/>
                    <a:pt x="481" y="1375"/>
                  </a:cubicBezTo>
                  <a:cubicBezTo>
                    <a:pt x="481" y="1358"/>
                    <a:pt x="467" y="1345"/>
                    <a:pt x="450" y="1345"/>
                  </a:cubicBezTo>
                  <a:cubicBezTo>
                    <a:pt x="390" y="1345"/>
                    <a:pt x="390" y="1345"/>
                    <a:pt x="390" y="1345"/>
                  </a:cubicBezTo>
                  <a:cubicBezTo>
                    <a:pt x="388" y="1310"/>
                    <a:pt x="372" y="1278"/>
                    <a:pt x="344" y="1256"/>
                  </a:cubicBezTo>
                  <a:cubicBezTo>
                    <a:pt x="312" y="1231"/>
                    <a:pt x="312" y="1231"/>
                    <a:pt x="312" y="1231"/>
                  </a:cubicBezTo>
                  <a:cubicBezTo>
                    <a:pt x="299" y="1220"/>
                    <a:pt x="280" y="1222"/>
                    <a:pt x="270" y="1235"/>
                  </a:cubicBezTo>
                  <a:cubicBezTo>
                    <a:pt x="259" y="1248"/>
                    <a:pt x="261" y="1267"/>
                    <a:pt x="274" y="1278"/>
                  </a:cubicBezTo>
                  <a:cubicBezTo>
                    <a:pt x="306" y="1304"/>
                    <a:pt x="306" y="1304"/>
                    <a:pt x="306" y="1304"/>
                  </a:cubicBezTo>
                  <a:cubicBezTo>
                    <a:pt x="321" y="1315"/>
                    <a:pt x="329" y="1331"/>
                    <a:pt x="330" y="1349"/>
                  </a:cubicBezTo>
                  <a:cubicBezTo>
                    <a:pt x="291" y="1362"/>
                    <a:pt x="263" y="1399"/>
                    <a:pt x="263" y="1442"/>
                  </a:cubicBezTo>
                  <a:cubicBezTo>
                    <a:pt x="263" y="1914"/>
                    <a:pt x="263" y="1914"/>
                    <a:pt x="263" y="1914"/>
                  </a:cubicBezTo>
                  <a:cubicBezTo>
                    <a:pt x="222" y="1871"/>
                    <a:pt x="222" y="1871"/>
                    <a:pt x="222" y="1871"/>
                  </a:cubicBezTo>
                  <a:cubicBezTo>
                    <a:pt x="181" y="1829"/>
                    <a:pt x="158" y="1773"/>
                    <a:pt x="158" y="1715"/>
                  </a:cubicBezTo>
                  <a:cubicBezTo>
                    <a:pt x="158" y="1291"/>
                    <a:pt x="158" y="1291"/>
                    <a:pt x="158" y="1291"/>
                  </a:cubicBezTo>
                  <a:cubicBezTo>
                    <a:pt x="158" y="1207"/>
                    <a:pt x="229" y="1134"/>
                    <a:pt x="329" y="1115"/>
                  </a:cubicBezTo>
                  <a:cubicBezTo>
                    <a:pt x="469" y="1087"/>
                    <a:pt x="469" y="1087"/>
                    <a:pt x="469" y="1087"/>
                  </a:cubicBezTo>
                  <a:cubicBezTo>
                    <a:pt x="487" y="1084"/>
                    <a:pt x="503" y="1078"/>
                    <a:pt x="518" y="1071"/>
                  </a:cubicBezTo>
                  <a:cubicBezTo>
                    <a:pt x="536" y="1084"/>
                    <a:pt x="555" y="1096"/>
                    <a:pt x="576" y="1106"/>
                  </a:cubicBezTo>
                  <a:cubicBezTo>
                    <a:pt x="580" y="1109"/>
                    <a:pt x="585" y="1110"/>
                    <a:pt x="589" y="1110"/>
                  </a:cubicBezTo>
                  <a:cubicBezTo>
                    <a:pt x="600" y="1110"/>
                    <a:pt x="611" y="1103"/>
                    <a:pt x="616" y="1093"/>
                  </a:cubicBezTo>
                  <a:cubicBezTo>
                    <a:pt x="624" y="1078"/>
                    <a:pt x="617" y="1059"/>
                    <a:pt x="602" y="1052"/>
                  </a:cubicBezTo>
                  <a:cubicBezTo>
                    <a:pt x="590" y="1046"/>
                    <a:pt x="579" y="1039"/>
                    <a:pt x="567" y="1032"/>
                  </a:cubicBezTo>
                  <a:cubicBezTo>
                    <a:pt x="588" y="1007"/>
                    <a:pt x="600" y="977"/>
                    <a:pt x="600" y="945"/>
                  </a:cubicBezTo>
                  <a:cubicBezTo>
                    <a:pt x="600" y="929"/>
                    <a:pt x="600" y="929"/>
                    <a:pt x="600" y="929"/>
                  </a:cubicBezTo>
                  <a:cubicBezTo>
                    <a:pt x="637" y="944"/>
                    <a:pt x="678" y="953"/>
                    <a:pt x="721" y="953"/>
                  </a:cubicBezTo>
                  <a:cubicBezTo>
                    <a:pt x="768" y="953"/>
                    <a:pt x="812" y="942"/>
                    <a:pt x="852" y="924"/>
                  </a:cubicBezTo>
                  <a:cubicBezTo>
                    <a:pt x="852" y="945"/>
                    <a:pt x="852" y="945"/>
                    <a:pt x="852" y="945"/>
                  </a:cubicBezTo>
                  <a:cubicBezTo>
                    <a:pt x="852" y="977"/>
                    <a:pt x="864" y="1007"/>
                    <a:pt x="885" y="1032"/>
                  </a:cubicBezTo>
                  <a:cubicBezTo>
                    <a:pt x="838" y="1063"/>
                    <a:pt x="783" y="1081"/>
                    <a:pt x="726" y="1081"/>
                  </a:cubicBezTo>
                  <a:cubicBezTo>
                    <a:pt x="715" y="1081"/>
                    <a:pt x="703" y="1080"/>
                    <a:pt x="692" y="1079"/>
                  </a:cubicBezTo>
                  <a:cubicBezTo>
                    <a:pt x="675" y="1077"/>
                    <a:pt x="660" y="1088"/>
                    <a:pt x="658" y="1105"/>
                  </a:cubicBezTo>
                  <a:cubicBezTo>
                    <a:pt x="656" y="1122"/>
                    <a:pt x="668" y="1137"/>
                    <a:pt x="684" y="1139"/>
                  </a:cubicBezTo>
                  <a:cubicBezTo>
                    <a:pt x="698" y="1140"/>
                    <a:pt x="712" y="1141"/>
                    <a:pt x="726" y="1141"/>
                  </a:cubicBezTo>
                  <a:cubicBezTo>
                    <a:pt x="802" y="1141"/>
                    <a:pt x="875" y="1116"/>
                    <a:pt x="935" y="1071"/>
                  </a:cubicBezTo>
                  <a:cubicBezTo>
                    <a:pt x="950" y="1078"/>
                    <a:pt x="966" y="1084"/>
                    <a:pt x="984" y="1087"/>
                  </a:cubicBezTo>
                  <a:cubicBezTo>
                    <a:pt x="1123" y="1115"/>
                    <a:pt x="1123" y="1115"/>
                    <a:pt x="1123" y="1115"/>
                  </a:cubicBezTo>
                  <a:cubicBezTo>
                    <a:pt x="1143" y="1119"/>
                    <a:pt x="1162" y="1125"/>
                    <a:pt x="1179" y="1132"/>
                  </a:cubicBezTo>
                  <a:cubicBezTo>
                    <a:pt x="1180" y="1133"/>
                    <a:pt x="1182" y="1134"/>
                    <a:pt x="1183" y="1134"/>
                  </a:cubicBezTo>
                  <a:cubicBezTo>
                    <a:pt x="1251" y="1166"/>
                    <a:pt x="1294" y="1225"/>
                    <a:pt x="1294" y="1291"/>
                  </a:cubicBezTo>
                  <a:cubicBezTo>
                    <a:pt x="1294" y="1703"/>
                    <a:pt x="1294" y="1703"/>
                    <a:pt x="1294" y="1703"/>
                  </a:cubicBezTo>
                  <a:close/>
                  <a:moveTo>
                    <a:pt x="1242" y="1097"/>
                  </a:moveTo>
                  <a:cubicBezTo>
                    <a:pt x="1401" y="920"/>
                    <a:pt x="1401" y="920"/>
                    <a:pt x="1401" y="920"/>
                  </a:cubicBezTo>
                  <a:cubicBezTo>
                    <a:pt x="1410" y="957"/>
                    <a:pt x="1411" y="995"/>
                    <a:pt x="1405" y="1032"/>
                  </a:cubicBezTo>
                  <a:cubicBezTo>
                    <a:pt x="1395" y="1090"/>
                    <a:pt x="1367" y="1144"/>
                    <a:pt x="1327" y="1186"/>
                  </a:cubicBezTo>
                  <a:cubicBezTo>
                    <a:pt x="1307" y="1151"/>
                    <a:pt x="1278" y="1121"/>
                    <a:pt x="1242" y="1097"/>
                  </a:cubicBezTo>
                  <a:close/>
                  <a:moveTo>
                    <a:pt x="1591" y="774"/>
                  </a:moveTo>
                  <a:cubicBezTo>
                    <a:pt x="1615" y="839"/>
                    <a:pt x="1615" y="839"/>
                    <a:pt x="1615" y="839"/>
                  </a:cubicBezTo>
                  <a:cubicBezTo>
                    <a:pt x="1546" y="871"/>
                    <a:pt x="1546" y="871"/>
                    <a:pt x="1546" y="871"/>
                  </a:cubicBezTo>
                  <a:cubicBezTo>
                    <a:pt x="1533" y="877"/>
                    <a:pt x="1526" y="891"/>
                    <a:pt x="1529" y="904"/>
                  </a:cubicBezTo>
                  <a:cubicBezTo>
                    <a:pt x="1534" y="931"/>
                    <a:pt x="1537" y="959"/>
                    <a:pt x="1536" y="987"/>
                  </a:cubicBezTo>
                  <a:cubicBezTo>
                    <a:pt x="1536" y="1000"/>
                    <a:pt x="1546" y="1013"/>
                    <a:pt x="1559" y="1016"/>
                  </a:cubicBezTo>
                  <a:cubicBezTo>
                    <a:pt x="1633" y="1035"/>
                    <a:pt x="1633" y="1035"/>
                    <a:pt x="1633" y="1035"/>
                  </a:cubicBezTo>
                  <a:cubicBezTo>
                    <a:pt x="1621" y="1103"/>
                    <a:pt x="1621" y="1103"/>
                    <a:pt x="1621" y="1103"/>
                  </a:cubicBezTo>
                  <a:cubicBezTo>
                    <a:pt x="1545" y="1097"/>
                    <a:pt x="1545" y="1097"/>
                    <a:pt x="1545" y="1097"/>
                  </a:cubicBezTo>
                  <a:cubicBezTo>
                    <a:pt x="1532" y="1096"/>
                    <a:pt x="1519" y="1105"/>
                    <a:pt x="1514" y="1118"/>
                  </a:cubicBezTo>
                  <a:cubicBezTo>
                    <a:pt x="1504" y="1149"/>
                    <a:pt x="1490" y="1178"/>
                    <a:pt x="1473" y="1206"/>
                  </a:cubicBezTo>
                  <a:cubicBezTo>
                    <a:pt x="1465" y="1218"/>
                    <a:pt x="1467" y="1233"/>
                    <a:pt x="1477" y="1243"/>
                  </a:cubicBezTo>
                  <a:cubicBezTo>
                    <a:pt x="1529" y="1298"/>
                    <a:pt x="1529" y="1298"/>
                    <a:pt x="1529" y="1298"/>
                  </a:cubicBezTo>
                  <a:cubicBezTo>
                    <a:pt x="1484" y="1350"/>
                    <a:pt x="1484" y="1350"/>
                    <a:pt x="1484" y="1350"/>
                  </a:cubicBezTo>
                  <a:cubicBezTo>
                    <a:pt x="1422" y="1305"/>
                    <a:pt x="1422" y="1305"/>
                    <a:pt x="1422" y="1305"/>
                  </a:cubicBezTo>
                  <a:cubicBezTo>
                    <a:pt x="1411" y="1297"/>
                    <a:pt x="1396" y="1297"/>
                    <a:pt x="1385" y="1306"/>
                  </a:cubicBezTo>
                  <a:cubicBezTo>
                    <a:pt x="1376" y="1314"/>
                    <a:pt x="1365" y="1322"/>
                    <a:pt x="1355" y="1329"/>
                  </a:cubicBezTo>
                  <a:cubicBezTo>
                    <a:pt x="1355" y="1291"/>
                    <a:pt x="1355" y="1291"/>
                    <a:pt x="1355" y="1291"/>
                  </a:cubicBezTo>
                  <a:cubicBezTo>
                    <a:pt x="1355" y="1276"/>
                    <a:pt x="1353" y="1261"/>
                    <a:pt x="1350" y="1247"/>
                  </a:cubicBezTo>
                  <a:cubicBezTo>
                    <a:pt x="1410" y="1194"/>
                    <a:pt x="1451" y="1122"/>
                    <a:pt x="1464" y="1042"/>
                  </a:cubicBezTo>
                  <a:cubicBezTo>
                    <a:pt x="1474" y="983"/>
                    <a:pt x="1469" y="923"/>
                    <a:pt x="1449" y="867"/>
                  </a:cubicBezTo>
                  <a:cubicBezTo>
                    <a:pt x="1515" y="794"/>
                    <a:pt x="1515" y="794"/>
                    <a:pt x="1515" y="794"/>
                  </a:cubicBezTo>
                  <a:cubicBezTo>
                    <a:pt x="1516" y="794"/>
                    <a:pt x="1517" y="794"/>
                    <a:pt x="1518" y="794"/>
                  </a:cubicBezTo>
                  <a:lnTo>
                    <a:pt x="1591" y="774"/>
                  </a:lnTo>
                  <a:close/>
                  <a:moveTo>
                    <a:pt x="1890" y="543"/>
                  </a:moveTo>
                  <a:cubicBezTo>
                    <a:pt x="1825" y="608"/>
                    <a:pt x="1727" y="628"/>
                    <a:pt x="1641" y="594"/>
                  </a:cubicBezTo>
                  <a:cubicBezTo>
                    <a:pt x="1629" y="589"/>
                    <a:pt x="1616" y="592"/>
                    <a:pt x="1607" y="602"/>
                  </a:cubicBezTo>
                  <a:cubicBezTo>
                    <a:pt x="1393" y="839"/>
                    <a:pt x="1393" y="839"/>
                    <a:pt x="1393" y="839"/>
                  </a:cubicBezTo>
                  <a:cubicBezTo>
                    <a:pt x="1392" y="840"/>
                    <a:pt x="1391" y="841"/>
                    <a:pt x="1390" y="842"/>
                  </a:cubicBezTo>
                  <a:cubicBezTo>
                    <a:pt x="1185" y="1070"/>
                    <a:pt x="1185" y="1070"/>
                    <a:pt x="1185" y="1070"/>
                  </a:cubicBezTo>
                  <a:cubicBezTo>
                    <a:pt x="1169" y="1064"/>
                    <a:pt x="1153" y="1059"/>
                    <a:pt x="1135" y="1055"/>
                  </a:cubicBezTo>
                  <a:cubicBezTo>
                    <a:pt x="995" y="1028"/>
                    <a:pt x="995" y="1028"/>
                    <a:pt x="995" y="1028"/>
                  </a:cubicBezTo>
                  <a:cubicBezTo>
                    <a:pt x="978" y="1025"/>
                    <a:pt x="963" y="1018"/>
                    <a:pt x="951" y="1010"/>
                  </a:cubicBezTo>
                  <a:cubicBezTo>
                    <a:pt x="950" y="1009"/>
                    <a:pt x="949" y="1008"/>
                    <a:pt x="948" y="1008"/>
                  </a:cubicBezTo>
                  <a:cubicBezTo>
                    <a:pt x="946" y="1007"/>
                    <a:pt x="945" y="1005"/>
                    <a:pt x="943" y="1004"/>
                  </a:cubicBezTo>
                  <a:cubicBezTo>
                    <a:pt x="1502" y="493"/>
                    <a:pt x="1502" y="493"/>
                    <a:pt x="1502" y="493"/>
                  </a:cubicBezTo>
                  <a:cubicBezTo>
                    <a:pt x="1511" y="485"/>
                    <a:pt x="1515" y="472"/>
                    <a:pt x="1510" y="460"/>
                  </a:cubicBezTo>
                  <a:cubicBezTo>
                    <a:pt x="1479" y="375"/>
                    <a:pt x="1500" y="280"/>
                    <a:pt x="1563" y="216"/>
                  </a:cubicBezTo>
                  <a:cubicBezTo>
                    <a:pt x="1616" y="163"/>
                    <a:pt x="1690" y="140"/>
                    <a:pt x="1762" y="151"/>
                  </a:cubicBezTo>
                  <a:cubicBezTo>
                    <a:pt x="1656" y="257"/>
                    <a:pt x="1656" y="257"/>
                    <a:pt x="1656" y="257"/>
                  </a:cubicBezTo>
                  <a:cubicBezTo>
                    <a:pt x="1643" y="270"/>
                    <a:pt x="1635" y="288"/>
                    <a:pt x="1635" y="307"/>
                  </a:cubicBezTo>
                  <a:cubicBezTo>
                    <a:pt x="1635" y="326"/>
                    <a:pt x="1643" y="344"/>
                    <a:pt x="1656" y="357"/>
                  </a:cubicBezTo>
                  <a:cubicBezTo>
                    <a:pt x="1749" y="450"/>
                    <a:pt x="1749" y="450"/>
                    <a:pt x="1749" y="450"/>
                  </a:cubicBezTo>
                  <a:cubicBezTo>
                    <a:pt x="1777" y="477"/>
                    <a:pt x="1821" y="477"/>
                    <a:pt x="1849" y="450"/>
                  </a:cubicBezTo>
                  <a:cubicBezTo>
                    <a:pt x="1955" y="344"/>
                    <a:pt x="1955" y="344"/>
                    <a:pt x="1955" y="344"/>
                  </a:cubicBezTo>
                  <a:cubicBezTo>
                    <a:pt x="1966" y="416"/>
                    <a:pt x="1943" y="490"/>
                    <a:pt x="1890" y="543"/>
                  </a:cubicBezTo>
                  <a:close/>
                </a:path>
              </a:pathLst>
            </a:custGeom>
            <a:solidFill>
              <a:srgbClr val="318C9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228" name="Google Shape;1228;p36"/>
            <p:cNvSpPr/>
            <p:nvPr/>
          </p:nvSpPr>
          <p:spPr>
            <a:xfrm>
              <a:off x="466" y="3573"/>
              <a:ext cx="85" cy="38"/>
            </a:xfrm>
            <a:custGeom>
              <a:rect b="b" l="l" r="r" t="t"/>
              <a:pathLst>
                <a:path extrusionOk="0" h="92" w="202">
                  <a:moveTo>
                    <a:pt x="101" y="92"/>
                  </a:moveTo>
                  <a:cubicBezTo>
                    <a:pt x="135" y="92"/>
                    <a:pt x="167" y="78"/>
                    <a:pt x="191" y="55"/>
                  </a:cubicBezTo>
                  <a:cubicBezTo>
                    <a:pt x="202" y="43"/>
                    <a:pt x="202" y="24"/>
                    <a:pt x="191" y="12"/>
                  </a:cubicBezTo>
                  <a:cubicBezTo>
                    <a:pt x="179" y="0"/>
                    <a:pt x="160" y="0"/>
                    <a:pt x="148" y="12"/>
                  </a:cubicBezTo>
                  <a:cubicBezTo>
                    <a:pt x="135" y="24"/>
                    <a:pt x="119" y="31"/>
                    <a:pt x="101" y="31"/>
                  </a:cubicBezTo>
                  <a:cubicBezTo>
                    <a:pt x="83" y="31"/>
                    <a:pt x="67" y="24"/>
                    <a:pt x="54" y="12"/>
                  </a:cubicBezTo>
                  <a:cubicBezTo>
                    <a:pt x="43" y="0"/>
                    <a:pt x="23" y="0"/>
                    <a:pt x="12" y="12"/>
                  </a:cubicBezTo>
                  <a:cubicBezTo>
                    <a:pt x="0" y="24"/>
                    <a:pt x="0" y="43"/>
                    <a:pt x="12" y="55"/>
                  </a:cubicBezTo>
                  <a:cubicBezTo>
                    <a:pt x="35" y="78"/>
                    <a:pt x="67" y="92"/>
                    <a:pt x="101" y="92"/>
                  </a:cubicBezTo>
                  <a:close/>
                </a:path>
              </a:pathLst>
            </a:custGeom>
            <a:solidFill>
              <a:srgbClr val="318C9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229" name="Google Shape;1229;p36"/>
            <p:cNvSpPr/>
            <p:nvPr/>
          </p:nvSpPr>
          <p:spPr>
            <a:xfrm>
              <a:off x="449" y="3496"/>
              <a:ext cx="26" cy="26"/>
            </a:xfrm>
            <a:prstGeom prst="ellipse">
              <a:avLst/>
            </a:prstGeom>
            <a:solidFill>
              <a:srgbClr val="318C9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230" name="Google Shape;1230;p36"/>
            <p:cNvSpPr/>
            <p:nvPr/>
          </p:nvSpPr>
          <p:spPr>
            <a:xfrm>
              <a:off x="539" y="3496"/>
              <a:ext cx="26" cy="26"/>
            </a:xfrm>
            <a:prstGeom prst="ellipse">
              <a:avLst/>
            </a:prstGeom>
            <a:solidFill>
              <a:srgbClr val="318C9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231" name="Google Shape;1231;p36"/>
            <p:cNvSpPr/>
            <p:nvPr/>
          </p:nvSpPr>
          <p:spPr>
            <a:xfrm>
              <a:off x="468" y="3960"/>
              <a:ext cx="87" cy="86"/>
            </a:xfrm>
            <a:custGeom>
              <a:rect b="b" l="l" r="r" t="t"/>
              <a:pathLst>
                <a:path extrusionOk="0" h="207" w="207">
                  <a:moveTo>
                    <a:pt x="103" y="0"/>
                  </a:moveTo>
                  <a:cubicBezTo>
                    <a:pt x="46" y="0"/>
                    <a:pt x="0" y="46"/>
                    <a:pt x="0" y="103"/>
                  </a:cubicBezTo>
                  <a:cubicBezTo>
                    <a:pt x="0" y="161"/>
                    <a:pt x="46" y="207"/>
                    <a:pt x="103" y="207"/>
                  </a:cubicBezTo>
                  <a:cubicBezTo>
                    <a:pt x="161" y="207"/>
                    <a:pt x="207" y="161"/>
                    <a:pt x="207" y="103"/>
                  </a:cubicBezTo>
                  <a:cubicBezTo>
                    <a:pt x="207" y="46"/>
                    <a:pt x="161" y="0"/>
                    <a:pt x="103" y="0"/>
                  </a:cubicBezTo>
                  <a:close/>
                  <a:moveTo>
                    <a:pt x="103" y="147"/>
                  </a:moveTo>
                  <a:cubicBezTo>
                    <a:pt x="79" y="147"/>
                    <a:pt x="60" y="127"/>
                    <a:pt x="60" y="103"/>
                  </a:cubicBezTo>
                  <a:cubicBezTo>
                    <a:pt x="60" y="79"/>
                    <a:pt x="79" y="60"/>
                    <a:pt x="103" y="60"/>
                  </a:cubicBezTo>
                  <a:cubicBezTo>
                    <a:pt x="127" y="60"/>
                    <a:pt x="147" y="79"/>
                    <a:pt x="147" y="103"/>
                  </a:cubicBezTo>
                  <a:cubicBezTo>
                    <a:pt x="147" y="127"/>
                    <a:pt x="127" y="147"/>
                    <a:pt x="103" y="147"/>
                  </a:cubicBezTo>
                  <a:close/>
                </a:path>
              </a:pathLst>
            </a:custGeom>
            <a:solidFill>
              <a:srgbClr val="318C9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grpSp>
      <p:sp>
        <p:nvSpPr>
          <p:cNvPr id="1232" name="Google Shape;1232;p36"/>
          <p:cNvSpPr/>
          <p:nvPr/>
        </p:nvSpPr>
        <p:spPr>
          <a:xfrm>
            <a:off x="5370856" y="5697337"/>
            <a:ext cx="2226892" cy="276999"/>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i="0" lang="en-US" sz="1200">
                <a:solidFill>
                  <a:schemeClr val="dk2"/>
                </a:solidFill>
                <a:latin typeface="Poppins"/>
                <a:ea typeface="Poppins"/>
                <a:cs typeface="Poppins"/>
                <a:sym typeface="Poppins"/>
              </a:rPr>
              <a:t>TRANSPARENCY MATTERS</a:t>
            </a:r>
            <a:endParaRPr b="1" i="0" sz="1200">
              <a:solidFill>
                <a:schemeClr val="dk2"/>
              </a:solidFill>
              <a:latin typeface="Poppins"/>
              <a:ea typeface="Poppins"/>
              <a:cs typeface="Poppins"/>
              <a:sym typeface="Poppins"/>
            </a:endParaRPr>
          </a:p>
        </p:txBody>
      </p:sp>
      <p:sp>
        <p:nvSpPr>
          <p:cNvPr id="1233" name="Google Shape;1233;p36"/>
          <p:cNvSpPr/>
          <p:nvPr/>
        </p:nvSpPr>
        <p:spPr>
          <a:xfrm>
            <a:off x="5384841" y="5243569"/>
            <a:ext cx="1226618" cy="584775"/>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i="0" lang="en-US" sz="3200">
                <a:solidFill>
                  <a:schemeClr val="accent1"/>
                </a:solidFill>
                <a:latin typeface="Poppins"/>
                <a:ea typeface="Poppins"/>
                <a:cs typeface="Poppins"/>
                <a:sym typeface="Poppins"/>
              </a:rPr>
              <a:t>100%</a:t>
            </a:r>
            <a:endParaRPr sz="3200">
              <a:solidFill>
                <a:schemeClr val="accent1"/>
              </a:solidFill>
              <a:latin typeface="Poppins"/>
              <a:ea typeface="Poppins"/>
              <a:cs typeface="Poppins"/>
              <a:sym typeface="Poppins"/>
            </a:endParaRPr>
          </a:p>
        </p:txBody>
      </p:sp>
      <p:grpSp>
        <p:nvGrpSpPr>
          <p:cNvPr id="1234" name="Google Shape;1234;p36"/>
          <p:cNvGrpSpPr/>
          <p:nvPr/>
        </p:nvGrpSpPr>
        <p:grpSpPr>
          <a:xfrm>
            <a:off x="4603079" y="5306614"/>
            <a:ext cx="700087" cy="698500"/>
            <a:chOff x="3001" y="3543"/>
            <a:chExt cx="441" cy="440"/>
          </a:xfrm>
        </p:grpSpPr>
        <p:sp>
          <p:nvSpPr>
            <p:cNvPr id="1235" name="Google Shape;1235;p36"/>
            <p:cNvSpPr/>
            <p:nvPr/>
          </p:nvSpPr>
          <p:spPr>
            <a:xfrm>
              <a:off x="3001" y="3543"/>
              <a:ext cx="441" cy="440"/>
            </a:xfrm>
            <a:custGeom>
              <a:rect b="b" l="l" r="r" t="t"/>
              <a:pathLst>
                <a:path extrusionOk="0" h="1181" w="1181">
                  <a:moveTo>
                    <a:pt x="1108" y="419"/>
                  </a:moveTo>
                  <a:cubicBezTo>
                    <a:pt x="1089" y="419"/>
                    <a:pt x="1070" y="427"/>
                    <a:pt x="1056" y="440"/>
                  </a:cubicBezTo>
                  <a:cubicBezTo>
                    <a:pt x="952" y="545"/>
                    <a:pt x="952" y="545"/>
                    <a:pt x="952" y="545"/>
                  </a:cubicBezTo>
                  <a:cubicBezTo>
                    <a:pt x="952" y="303"/>
                    <a:pt x="952" y="303"/>
                    <a:pt x="952" y="303"/>
                  </a:cubicBezTo>
                  <a:cubicBezTo>
                    <a:pt x="965" y="328"/>
                    <a:pt x="971" y="355"/>
                    <a:pt x="971" y="381"/>
                  </a:cubicBezTo>
                  <a:cubicBezTo>
                    <a:pt x="1010" y="381"/>
                    <a:pt x="1010" y="381"/>
                    <a:pt x="1010" y="381"/>
                  </a:cubicBezTo>
                  <a:cubicBezTo>
                    <a:pt x="1010" y="313"/>
                    <a:pt x="1078" y="210"/>
                    <a:pt x="1162" y="210"/>
                  </a:cubicBezTo>
                  <a:cubicBezTo>
                    <a:pt x="1162" y="171"/>
                    <a:pt x="1162" y="171"/>
                    <a:pt x="1162" y="171"/>
                  </a:cubicBezTo>
                  <a:cubicBezTo>
                    <a:pt x="1069" y="171"/>
                    <a:pt x="1010" y="112"/>
                    <a:pt x="1010" y="19"/>
                  </a:cubicBezTo>
                  <a:cubicBezTo>
                    <a:pt x="971" y="19"/>
                    <a:pt x="971" y="19"/>
                    <a:pt x="971" y="19"/>
                  </a:cubicBezTo>
                  <a:cubicBezTo>
                    <a:pt x="971" y="46"/>
                    <a:pt x="965" y="72"/>
                    <a:pt x="952" y="94"/>
                  </a:cubicBezTo>
                  <a:cubicBezTo>
                    <a:pt x="952" y="57"/>
                    <a:pt x="952" y="57"/>
                    <a:pt x="952" y="57"/>
                  </a:cubicBezTo>
                  <a:cubicBezTo>
                    <a:pt x="952" y="26"/>
                    <a:pt x="927" y="0"/>
                    <a:pt x="895" y="0"/>
                  </a:cubicBezTo>
                  <a:cubicBezTo>
                    <a:pt x="57" y="0"/>
                    <a:pt x="57" y="0"/>
                    <a:pt x="57" y="0"/>
                  </a:cubicBezTo>
                  <a:cubicBezTo>
                    <a:pt x="26" y="0"/>
                    <a:pt x="0" y="26"/>
                    <a:pt x="0" y="57"/>
                  </a:cubicBezTo>
                  <a:cubicBezTo>
                    <a:pt x="0" y="1124"/>
                    <a:pt x="0" y="1124"/>
                    <a:pt x="0" y="1124"/>
                  </a:cubicBezTo>
                  <a:cubicBezTo>
                    <a:pt x="0" y="1155"/>
                    <a:pt x="26" y="1181"/>
                    <a:pt x="57" y="1181"/>
                  </a:cubicBezTo>
                  <a:cubicBezTo>
                    <a:pt x="895" y="1181"/>
                    <a:pt x="895" y="1181"/>
                    <a:pt x="895" y="1181"/>
                  </a:cubicBezTo>
                  <a:cubicBezTo>
                    <a:pt x="927" y="1181"/>
                    <a:pt x="952" y="1155"/>
                    <a:pt x="952" y="1124"/>
                  </a:cubicBezTo>
                  <a:cubicBezTo>
                    <a:pt x="952" y="751"/>
                    <a:pt x="952" y="751"/>
                    <a:pt x="952" y="751"/>
                  </a:cubicBezTo>
                  <a:cubicBezTo>
                    <a:pt x="1160" y="544"/>
                    <a:pt x="1160" y="544"/>
                    <a:pt x="1160" y="544"/>
                  </a:cubicBezTo>
                  <a:cubicBezTo>
                    <a:pt x="1173" y="530"/>
                    <a:pt x="1181" y="512"/>
                    <a:pt x="1181" y="492"/>
                  </a:cubicBezTo>
                  <a:cubicBezTo>
                    <a:pt x="1181" y="452"/>
                    <a:pt x="1148" y="419"/>
                    <a:pt x="1108" y="419"/>
                  </a:cubicBezTo>
                  <a:close/>
                  <a:moveTo>
                    <a:pt x="989" y="106"/>
                  </a:moveTo>
                  <a:cubicBezTo>
                    <a:pt x="1007" y="147"/>
                    <a:pt x="1039" y="178"/>
                    <a:pt x="1081" y="195"/>
                  </a:cubicBezTo>
                  <a:cubicBezTo>
                    <a:pt x="1042" y="218"/>
                    <a:pt x="1011" y="257"/>
                    <a:pt x="992" y="297"/>
                  </a:cubicBezTo>
                  <a:cubicBezTo>
                    <a:pt x="973" y="252"/>
                    <a:pt x="940" y="214"/>
                    <a:pt x="899" y="192"/>
                  </a:cubicBezTo>
                  <a:cubicBezTo>
                    <a:pt x="938" y="175"/>
                    <a:pt x="970" y="144"/>
                    <a:pt x="989" y="106"/>
                  </a:cubicBezTo>
                  <a:close/>
                  <a:moveTo>
                    <a:pt x="914" y="1124"/>
                  </a:moveTo>
                  <a:cubicBezTo>
                    <a:pt x="914" y="1124"/>
                    <a:pt x="914" y="1124"/>
                    <a:pt x="914" y="1124"/>
                  </a:cubicBezTo>
                  <a:cubicBezTo>
                    <a:pt x="914" y="1134"/>
                    <a:pt x="906" y="1143"/>
                    <a:pt x="895" y="1143"/>
                  </a:cubicBezTo>
                  <a:cubicBezTo>
                    <a:pt x="57" y="1143"/>
                    <a:pt x="57" y="1143"/>
                    <a:pt x="57" y="1143"/>
                  </a:cubicBezTo>
                  <a:cubicBezTo>
                    <a:pt x="47" y="1143"/>
                    <a:pt x="38" y="1134"/>
                    <a:pt x="38" y="1124"/>
                  </a:cubicBezTo>
                  <a:cubicBezTo>
                    <a:pt x="38" y="57"/>
                    <a:pt x="38" y="57"/>
                    <a:pt x="38" y="57"/>
                  </a:cubicBezTo>
                  <a:cubicBezTo>
                    <a:pt x="38" y="47"/>
                    <a:pt x="47" y="38"/>
                    <a:pt x="57" y="38"/>
                  </a:cubicBezTo>
                  <a:cubicBezTo>
                    <a:pt x="895" y="38"/>
                    <a:pt x="895" y="38"/>
                    <a:pt x="895" y="38"/>
                  </a:cubicBezTo>
                  <a:cubicBezTo>
                    <a:pt x="906" y="38"/>
                    <a:pt x="914" y="47"/>
                    <a:pt x="914" y="57"/>
                  </a:cubicBezTo>
                  <a:cubicBezTo>
                    <a:pt x="914" y="139"/>
                    <a:pt x="914" y="139"/>
                    <a:pt x="914" y="139"/>
                  </a:cubicBezTo>
                  <a:cubicBezTo>
                    <a:pt x="888" y="159"/>
                    <a:pt x="855" y="171"/>
                    <a:pt x="819" y="171"/>
                  </a:cubicBezTo>
                  <a:cubicBezTo>
                    <a:pt x="819" y="210"/>
                    <a:pt x="819" y="210"/>
                    <a:pt x="819" y="210"/>
                  </a:cubicBezTo>
                  <a:cubicBezTo>
                    <a:pt x="856" y="210"/>
                    <a:pt x="889" y="226"/>
                    <a:pt x="914" y="250"/>
                  </a:cubicBezTo>
                  <a:cubicBezTo>
                    <a:pt x="914" y="583"/>
                    <a:pt x="914" y="583"/>
                    <a:pt x="914" y="583"/>
                  </a:cubicBezTo>
                  <a:cubicBezTo>
                    <a:pt x="648" y="849"/>
                    <a:pt x="648" y="849"/>
                    <a:pt x="648" y="849"/>
                  </a:cubicBezTo>
                  <a:cubicBezTo>
                    <a:pt x="648" y="743"/>
                    <a:pt x="648" y="743"/>
                    <a:pt x="648" y="743"/>
                  </a:cubicBezTo>
                  <a:cubicBezTo>
                    <a:pt x="514" y="743"/>
                    <a:pt x="514" y="743"/>
                    <a:pt x="514" y="743"/>
                  </a:cubicBezTo>
                  <a:cubicBezTo>
                    <a:pt x="514" y="876"/>
                    <a:pt x="514" y="876"/>
                    <a:pt x="514" y="876"/>
                  </a:cubicBezTo>
                  <a:cubicBezTo>
                    <a:pt x="621" y="876"/>
                    <a:pt x="621" y="876"/>
                    <a:pt x="621" y="876"/>
                  </a:cubicBezTo>
                  <a:cubicBezTo>
                    <a:pt x="615" y="882"/>
                    <a:pt x="615" y="882"/>
                    <a:pt x="615" y="882"/>
                  </a:cubicBezTo>
                  <a:cubicBezTo>
                    <a:pt x="613" y="884"/>
                    <a:pt x="613" y="884"/>
                    <a:pt x="613" y="884"/>
                  </a:cubicBezTo>
                  <a:cubicBezTo>
                    <a:pt x="535" y="1065"/>
                    <a:pt x="535" y="1065"/>
                    <a:pt x="535" y="1065"/>
                  </a:cubicBezTo>
                  <a:cubicBezTo>
                    <a:pt x="716" y="988"/>
                    <a:pt x="716" y="988"/>
                    <a:pt x="716" y="988"/>
                  </a:cubicBezTo>
                  <a:cubicBezTo>
                    <a:pt x="914" y="789"/>
                    <a:pt x="914" y="789"/>
                    <a:pt x="914" y="789"/>
                  </a:cubicBezTo>
                  <a:cubicBezTo>
                    <a:pt x="914" y="1124"/>
                    <a:pt x="914" y="1124"/>
                    <a:pt x="914" y="1124"/>
                  </a:cubicBezTo>
                  <a:close/>
                  <a:moveTo>
                    <a:pt x="671" y="965"/>
                  </a:moveTo>
                  <a:cubicBezTo>
                    <a:pt x="608" y="992"/>
                    <a:pt x="608" y="992"/>
                    <a:pt x="608" y="992"/>
                  </a:cubicBezTo>
                  <a:cubicBezTo>
                    <a:pt x="635" y="929"/>
                    <a:pt x="635" y="929"/>
                    <a:pt x="635" y="929"/>
                  </a:cubicBezTo>
                  <a:lnTo>
                    <a:pt x="671" y="965"/>
                  </a:lnTo>
                  <a:close/>
                  <a:moveTo>
                    <a:pt x="610" y="781"/>
                  </a:moveTo>
                  <a:cubicBezTo>
                    <a:pt x="610" y="838"/>
                    <a:pt x="610" y="838"/>
                    <a:pt x="610" y="838"/>
                  </a:cubicBezTo>
                  <a:cubicBezTo>
                    <a:pt x="552" y="838"/>
                    <a:pt x="552" y="838"/>
                    <a:pt x="552" y="838"/>
                  </a:cubicBezTo>
                  <a:cubicBezTo>
                    <a:pt x="552" y="781"/>
                    <a:pt x="552" y="781"/>
                    <a:pt x="552" y="781"/>
                  </a:cubicBezTo>
                  <a:lnTo>
                    <a:pt x="610" y="781"/>
                  </a:lnTo>
                  <a:close/>
                  <a:moveTo>
                    <a:pt x="705" y="945"/>
                  </a:moveTo>
                  <a:cubicBezTo>
                    <a:pt x="656" y="895"/>
                    <a:pt x="656" y="895"/>
                    <a:pt x="656" y="895"/>
                  </a:cubicBezTo>
                  <a:cubicBezTo>
                    <a:pt x="990" y="560"/>
                    <a:pt x="990" y="560"/>
                    <a:pt x="990" y="560"/>
                  </a:cubicBezTo>
                  <a:cubicBezTo>
                    <a:pt x="1040" y="610"/>
                    <a:pt x="1040" y="610"/>
                    <a:pt x="1040" y="610"/>
                  </a:cubicBezTo>
                  <a:lnTo>
                    <a:pt x="705" y="945"/>
                  </a:lnTo>
                  <a:close/>
                  <a:moveTo>
                    <a:pt x="1133" y="517"/>
                  </a:moveTo>
                  <a:cubicBezTo>
                    <a:pt x="1067" y="583"/>
                    <a:pt x="1067" y="583"/>
                    <a:pt x="1067" y="583"/>
                  </a:cubicBezTo>
                  <a:cubicBezTo>
                    <a:pt x="1017" y="533"/>
                    <a:pt x="1017" y="533"/>
                    <a:pt x="1017" y="533"/>
                  </a:cubicBezTo>
                  <a:cubicBezTo>
                    <a:pt x="1083" y="467"/>
                    <a:pt x="1083" y="467"/>
                    <a:pt x="1083" y="467"/>
                  </a:cubicBezTo>
                  <a:cubicBezTo>
                    <a:pt x="1090" y="461"/>
                    <a:pt x="1099" y="457"/>
                    <a:pt x="1108" y="457"/>
                  </a:cubicBezTo>
                  <a:cubicBezTo>
                    <a:pt x="1127" y="457"/>
                    <a:pt x="1143" y="473"/>
                    <a:pt x="1143" y="492"/>
                  </a:cubicBezTo>
                  <a:cubicBezTo>
                    <a:pt x="1143" y="501"/>
                    <a:pt x="1139" y="510"/>
                    <a:pt x="1133" y="517"/>
                  </a:cubicBezTo>
                  <a:close/>
                </a:path>
              </a:pathLst>
            </a:custGeom>
            <a:solidFill>
              <a:srgbClr val="318C9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236" name="Google Shape;1236;p36"/>
            <p:cNvSpPr/>
            <p:nvPr/>
          </p:nvSpPr>
          <p:spPr>
            <a:xfrm>
              <a:off x="3051" y="3593"/>
              <a:ext cx="85" cy="85"/>
            </a:xfrm>
            <a:custGeom>
              <a:rect b="b" l="l" r="r" t="t"/>
              <a:pathLst>
                <a:path extrusionOk="0" h="229" w="229">
                  <a:moveTo>
                    <a:pt x="115" y="229"/>
                  </a:moveTo>
                  <a:cubicBezTo>
                    <a:pt x="178" y="229"/>
                    <a:pt x="229" y="178"/>
                    <a:pt x="229" y="115"/>
                  </a:cubicBezTo>
                  <a:cubicBezTo>
                    <a:pt x="229" y="52"/>
                    <a:pt x="178" y="0"/>
                    <a:pt x="115" y="0"/>
                  </a:cubicBezTo>
                  <a:cubicBezTo>
                    <a:pt x="52" y="0"/>
                    <a:pt x="0" y="52"/>
                    <a:pt x="0" y="115"/>
                  </a:cubicBezTo>
                  <a:cubicBezTo>
                    <a:pt x="0" y="178"/>
                    <a:pt x="52" y="229"/>
                    <a:pt x="115" y="229"/>
                  </a:cubicBezTo>
                  <a:close/>
                  <a:moveTo>
                    <a:pt x="115" y="38"/>
                  </a:moveTo>
                  <a:cubicBezTo>
                    <a:pt x="157" y="38"/>
                    <a:pt x="191" y="73"/>
                    <a:pt x="191" y="115"/>
                  </a:cubicBezTo>
                  <a:cubicBezTo>
                    <a:pt x="191" y="157"/>
                    <a:pt x="157" y="191"/>
                    <a:pt x="115" y="191"/>
                  </a:cubicBezTo>
                  <a:cubicBezTo>
                    <a:pt x="73" y="191"/>
                    <a:pt x="38" y="157"/>
                    <a:pt x="38" y="115"/>
                  </a:cubicBezTo>
                  <a:cubicBezTo>
                    <a:pt x="38" y="73"/>
                    <a:pt x="73" y="38"/>
                    <a:pt x="115" y="38"/>
                  </a:cubicBezTo>
                  <a:close/>
                </a:path>
              </a:pathLst>
            </a:custGeom>
            <a:solidFill>
              <a:srgbClr val="318C9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237" name="Google Shape;1237;p36"/>
            <p:cNvSpPr/>
            <p:nvPr/>
          </p:nvSpPr>
          <p:spPr>
            <a:xfrm>
              <a:off x="3058" y="3692"/>
              <a:ext cx="57" cy="14"/>
            </a:xfrm>
            <a:prstGeom prst="rect">
              <a:avLst/>
            </a:prstGeom>
            <a:solidFill>
              <a:srgbClr val="318C9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238" name="Google Shape;1238;p36"/>
            <p:cNvSpPr/>
            <p:nvPr/>
          </p:nvSpPr>
          <p:spPr>
            <a:xfrm>
              <a:off x="3065" y="3749"/>
              <a:ext cx="50" cy="50"/>
            </a:xfrm>
            <a:custGeom>
              <a:rect b="b" l="l" r="r" t="t"/>
              <a:pathLst>
                <a:path extrusionOk="0" h="50" w="50">
                  <a:moveTo>
                    <a:pt x="50" y="0"/>
                  </a:moveTo>
                  <a:lnTo>
                    <a:pt x="0" y="0"/>
                  </a:lnTo>
                  <a:lnTo>
                    <a:pt x="0" y="50"/>
                  </a:lnTo>
                  <a:lnTo>
                    <a:pt x="50" y="50"/>
                  </a:lnTo>
                  <a:lnTo>
                    <a:pt x="50" y="0"/>
                  </a:lnTo>
                  <a:lnTo>
                    <a:pt x="50" y="0"/>
                  </a:lnTo>
                  <a:close/>
                  <a:moveTo>
                    <a:pt x="36" y="36"/>
                  </a:moveTo>
                  <a:lnTo>
                    <a:pt x="14" y="36"/>
                  </a:lnTo>
                  <a:lnTo>
                    <a:pt x="14" y="14"/>
                  </a:lnTo>
                  <a:lnTo>
                    <a:pt x="36" y="14"/>
                  </a:lnTo>
                  <a:lnTo>
                    <a:pt x="36" y="36"/>
                  </a:lnTo>
                  <a:close/>
                </a:path>
              </a:pathLst>
            </a:custGeom>
            <a:solidFill>
              <a:srgbClr val="318C9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239" name="Google Shape;1239;p36"/>
            <p:cNvSpPr/>
            <p:nvPr/>
          </p:nvSpPr>
          <p:spPr>
            <a:xfrm>
              <a:off x="3065" y="3820"/>
              <a:ext cx="50" cy="50"/>
            </a:xfrm>
            <a:custGeom>
              <a:rect b="b" l="l" r="r" t="t"/>
              <a:pathLst>
                <a:path extrusionOk="0" h="50" w="50">
                  <a:moveTo>
                    <a:pt x="0" y="50"/>
                  </a:moveTo>
                  <a:lnTo>
                    <a:pt x="50" y="50"/>
                  </a:lnTo>
                  <a:lnTo>
                    <a:pt x="50" y="0"/>
                  </a:lnTo>
                  <a:lnTo>
                    <a:pt x="0" y="0"/>
                  </a:lnTo>
                  <a:lnTo>
                    <a:pt x="0" y="50"/>
                  </a:lnTo>
                  <a:close/>
                  <a:moveTo>
                    <a:pt x="14" y="14"/>
                  </a:moveTo>
                  <a:lnTo>
                    <a:pt x="36" y="14"/>
                  </a:lnTo>
                  <a:lnTo>
                    <a:pt x="36" y="35"/>
                  </a:lnTo>
                  <a:lnTo>
                    <a:pt x="14" y="35"/>
                  </a:lnTo>
                  <a:lnTo>
                    <a:pt x="14" y="14"/>
                  </a:lnTo>
                  <a:close/>
                </a:path>
              </a:pathLst>
            </a:custGeom>
            <a:solidFill>
              <a:srgbClr val="318C9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240" name="Google Shape;1240;p36"/>
            <p:cNvSpPr/>
            <p:nvPr/>
          </p:nvSpPr>
          <p:spPr>
            <a:xfrm>
              <a:off x="3193" y="3749"/>
              <a:ext cx="50" cy="50"/>
            </a:xfrm>
            <a:custGeom>
              <a:rect b="b" l="l" r="r" t="t"/>
              <a:pathLst>
                <a:path extrusionOk="0" h="50" w="50">
                  <a:moveTo>
                    <a:pt x="50" y="0"/>
                  </a:moveTo>
                  <a:lnTo>
                    <a:pt x="0" y="0"/>
                  </a:lnTo>
                  <a:lnTo>
                    <a:pt x="0" y="50"/>
                  </a:lnTo>
                  <a:lnTo>
                    <a:pt x="50" y="50"/>
                  </a:lnTo>
                  <a:lnTo>
                    <a:pt x="50" y="0"/>
                  </a:lnTo>
                  <a:lnTo>
                    <a:pt x="50" y="0"/>
                  </a:lnTo>
                  <a:close/>
                  <a:moveTo>
                    <a:pt x="36" y="36"/>
                  </a:moveTo>
                  <a:lnTo>
                    <a:pt x="14" y="36"/>
                  </a:lnTo>
                  <a:lnTo>
                    <a:pt x="14" y="14"/>
                  </a:lnTo>
                  <a:lnTo>
                    <a:pt x="36" y="14"/>
                  </a:lnTo>
                  <a:lnTo>
                    <a:pt x="36" y="36"/>
                  </a:lnTo>
                  <a:close/>
                </a:path>
              </a:pathLst>
            </a:custGeom>
            <a:solidFill>
              <a:srgbClr val="318C9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241" name="Google Shape;1241;p36"/>
            <p:cNvSpPr/>
            <p:nvPr/>
          </p:nvSpPr>
          <p:spPr>
            <a:xfrm>
              <a:off x="3186" y="3615"/>
              <a:ext cx="99" cy="14"/>
            </a:xfrm>
            <a:prstGeom prst="rect">
              <a:avLst/>
            </a:prstGeom>
            <a:solidFill>
              <a:srgbClr val="318C9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242" name="Google Shape;1242;p36"/>
            <p:cNvSpPr/>
            <p:nvPr/>
          </p:nvSpPr>
          <p:spPr>
            <a:xfrm>
              <a:off x="3186" y="3657"/>
              <a:ext cx="128" cy="14"/>
            </a:xfrm>
            <a:prstGeom prst="rect">
              <a:avLst/>
            </a:prstGeom>
            <a:solidFill>
              <a:srgbClr val="318C9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243" name="Google Shape;1243;p36"/>
            <p:cNvSpPr/>
            <p:nvPr/>
          </p:nvSpPr>
          <p:spPr>
            <a:xfrm>
              <a:off x="3186" y="3699"/>
              <a:ext cx="128" cy="15"/>
            </a:xfrm>
            <a:prstGeom prst="rect">
              <a:avLst/>
            </a:prstGeom>
            <a:solidFill>
              <a:srgbClr val="318C9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244" name="Google Shape;1244;p36"/>
            <p:cNvSpPr/>
            <p:nvPr/>
          </p:nvSpPr>
          <p:spPr>
            <a:xfrm>
              <a:off x="3129" y="3756"/>
              <a:ext cx="35" cy="15"/>
            </a:xfrm>
            <a:prstGeom prst="rect">
              <a:avLst/>
            </a:prstGeom>
            <a:solidFill>
              <a:srgbClr val="318C9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245" name="Google Shape;1245;p36"/>
            <p:cNvSpPr/>
            <p:nvPr/>
          </p:nvSpPr>
          <p:spPr>
            <a:xfrm>
              <a:off x="3129" y="3785"/>
              <a:ext cx="35" cy="14"/>
            </a:xfrm>
            <a:prstGeom prst="rect">
              <a:avLst/>
            </a:prstGeom>
            <a:solidFill>
              <a:srgbClr val="318C9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246" name="Google Shape;1246;p36"/>
            <p:cNvSpPr/>
            <p:nvPr/>
          </p:nvSpPr>
          <p:spPr>
            <a:xfrm>
              <a:off x="3257" y="3756"/>
              <a:ext cx="35" cy="15"/>
            </a:xfrm>
            <a:prstGeom prst="rect">
              <a:avLst/>
            </a:prstGeom>
            <a:solidFill>
              <a:srgbClr val="318C9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247" name="Google Shape;1247;p36"/>
            <p:cNvSpPr/>
            <p:nvPr/>
          </p:nvSpPr>
          <p:spPr>
            <a:xfrm>
              <a:off x="3257" y="3785"/>
              <a:ext cx="35" cy="14"/>
            </a:xfrm>
            <a:prstGeom prst="rect">
              <a:avLst/>
            </a:prstGeom>
            <a:solidFill>
              <a:srgbClr val="318C9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248" name="Google Shape;1248;p36"/>
            <p:cNvSpPr/>
            <p:nvPr/>
          </p:nvSpPr>
          <p:spPr>
            <a:xfrm>
              <a:off x="3129" y="3841"/>
              <a:ext cx="35" cy="14"/>
            </a:xfrm>
            <a:prstGeom prst="rect">
              <a:avLst/>
            </a:prstGeom>
            <a:solidFill>
              <a:srgbClr val="318C9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249" name="Google Shape;1249;p36"/>
            <p:cNvSpPr/>
            <p:nvPr/>
          </p:nvSpPr>
          <p:spPr>
            <a:xfrm>
              <a:off x="3065" y="3898"/>
              <a:ext cx="128" cy="14"/>
            </a:xfrm>
            <a:prstGeom prst="rect">
              <a:avLst/>
            </a:prstGeom>
            <a:solidFill>
              <a:srgbClr val="318C9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250" name="Google Shape;1250;p36"/>
            <p:cNvSpPr/>
            <p:nvPr/>
          </p:nvSpPr>
          <p:spPr>
            <a:xfrm>
              <a:off x="3065" y="3926"/>
              <a:ext cx="128" cy="15"/>
            </a:xfrm>
            <a:prstGeom prst="rect">
              <a:avLst/>
            </a:prstGeom>
            <a:solidFill>
              <a:srgbClr val="318C9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251" name="Google Shape;1251;p36"/>
            <p:cNvSpPr/>
            <p:nvPr/>
          </p:nvSpPr>
          <p:spPr>
            <a:xfrm>
              <a:off x="3129" y="3692"/>
              <a:ext cx="14" cy="14"/>
            </a:xfrm>
            <a:prstGeom prst="rect">
              <a:avLst/>
            </a:prstGeom>
            <a:solidFill>
              <a:srgbClr val="318C9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252" name="Google Shape;1252;p36"/>
            <p:cNvSpPr/>
            <p:nvPr/>
          </p:nvSpPr>
          <p:spPr>
            <a:xfrm>
              <a:off x="3314" y="3941"/>
              <a:ext cx="14" cy="14"/>
            </a:xfrm>
            <a:prstGeom prst="rect">
              <a:avLst/>
            </a:prstGeom>
            <a:solidFill>
              <a:srgbClr val="318C9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253" name="Google Shape;1253;p36"/>
            <p:cNvSpPr/>
            <p:nvPr/>
          </p:nvSpPr>
          <p:spPr>
            <a:xfrm>
              <a:off x="3285" y="3941"/>
              <a:ext cx="14" cy="14"/>
            </a:xfrm>
            <a:prstGeom prst="rect">
              <a:avLst/>
            </a:prstGeom>
            <a:solidFill>
              <a:srgbClr val="318C9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254" name="Google Shape;1254;p36"/>
            <p:cNvSpPr/>
            <p:nvPr/>
          </p:nvSpPr>
          <p:spPr>
            <a:xfrm>
              <a:off x="3029" y="3941"/>
              <a:ext cx="15" cy="14"/>
            </a:xfrm>
            <a:prstGeom prst="rect">
              <a:avLst/>
            </a:prstGeom>
            <a:solidFill>
              <a:srgbClr val="318C9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grpSp>
      <p:sp>
        <p:nvSpPr>
          <p:cNvPr id="1255" name="Google Shape;1255;p36"/>
          <p:cNvSpPr/>
          <p:nvPr/>
        </p:nvSpPr>
        <p:spPr>
          <a:xfrm>
            <a:off x="9181465" y="5702100"/>
            <a:ext cx="2097049" cy="276999"/>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i="0" lang="en-US" sz="1200">
                <a:solidFill>
                  <a:schemeClr val="dk2"/>
                </a:solidFill>
                <a:latin typeface="Poppins"/>
                <a:ea typeface="Poppins"/>
                <a:cs typeface="Poppins"/>
                <a:sym typeface="Poppins"/>
              </a:rPr>
              <a:t>PROFESSIONAL AWARDS</a:t>
            </a:r>
            <a:endParaRPr b="1" i="0" sz="1200">
              <a:solidFill>
                <a:schemeClr val="dk2"/>
              </a:solidFill>
              <a:latin typeface="Poppins"/>
              <a:ea typeface="Poppins"/>
              <a:cs typeface="Poppins"/>
              <a:sym typeface="Poppins"/>
            </a:endParaRPr>
          </a:p>
        </p:txBody>
      </p:sp>
      <p:sp>
        <p:nvSpPr>
          <p:cNvPr id="1256" name="Google Shape;1256;p36"/>
          <p:cNvSpPr/>
          <p:nvPr/>
        </p:nvSpPr>
        <p:spPr>
          <a:xfrm>
            <a:off x="9189839" y="5248332"/>
            <a:ext cx="1152880" cy="584775"/>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i="0" lang="en-US" sz="3200">
                <a:solidFill>
                  <a:schemeClr val="accent1"/>
                </a:solidFill>
                <a:latin typeface="Poppins"/>
                <a:ea typeface="Poppins"/>
                <a:cs typeface="Poppins"/>
                <a:sym typeface="Poppins"/>
              </a:rPr>
              <a:t>190+</a:t>
            </a:r>
            <a:endParaRPr sz="3200">
              <a:solidFill>
                <a:schemeClr val="accent1"/>
              </a:solidFill>
              <a:latin typeface="Poppins"/>
              <a:ea typeface="Poppins"/>
              <a:cs typeface="Poppins"/>
              <a:sym typeface="Poppins"/>
            </a:endParaRPr>
          </a:p>
        </p:txBody>
      </p:sp>
      <p:grpSp>
        <p:nvGrpSpPr>
          <p:cNvPr id="1257" name="Google Shape;1257;p36"/>
          <p:cNvGrpSpPr/>
          <p:nvPr/>
        </p:nvGrpSpPr>
        <p:grpSpPr>
          <a:xfrm>
            <a:off x="8257224" y="5301852"/>
            <a:ext cx="835025" cy="708025"/>
            <a:chOff x="5408" y="3559"/>
            <a:chExt cx="526" cy="446"/>
          </a:xfrm>
        </p:grpSpPr>
        <p:sp>
          <p:nvSpPr>
            <p:cNvPr id="1258" name="Google Shape;1258;p36"/>
            <p:cNvSpPr/>
            <p:nvPr/>
          </p:nvSpPr>
          <p:spPr>
            <a:xfrm>
              <a:off x="5408" y="3559"/>
              <a:ext cx="526" cy="446"/>
            </a:xfrm>
            <a:custGeom>
              <a:rect b="b" l="l" r="r" t="t"/>
              <a:pathLst>
                <a:path extrusionOk="0" h="1740" w="2048">
                  <a:moveTo>
                    <a:pt x="1946" y="0"/>
                  </a:moveTo>
                  <a:cubicBezTo>
                    <a:pt x="1399" y="0"/>
                    <a:pt x="1399" y="0"/>
                    <a:pt x="1399" y="0"/>
                  </a:cubicBezTo>
                  <a:cubicBezTo>
                    <a:pt x="1343" y="0"/>
                    <a:pt x="1297" y="45"/>
                    <a:pt x="1297" y="102"/>
                  </a:cubicBezTo>
                  <a:cubicBezTo>
                    <a:pt x="1297" y="307"/>
                    <a:pt x="1297" y="307"/>
                    <a:pt x="1297" y="307"/>
                  </a:cubicBezTo>
                  <a:cubicBezTo>
                    <a:pt x="68" y="307"/>
                    <a:pt x="68" y="307"/>
                    <a:pt x="68" y="307"/>
                  </a:cubicBezTo>
                  <a:cubicBezTo>
                    <a:pt x="31" y="307"/>
                    <a:pt x="0" y="337"/>
                    <a:pt x="0" y="375"/>
                  </a:cubicBezTo>
                  <a:cubicBezTo>
                    <a:pt x="0" y="1194"/>
                    <a:pt x="0" y="1194"/>
                    <a:pt x="0" y="1194"/>
                  </a:cubicBezTo>
                  <a:cubicBezTo>
                    <a:pt x="0" y="1251"/>
                    <a:pt x="46" y="1297"/>
                    <a:pt x="102" y="1297"/>
                  </a:cubicBezTo>
                  <a:cubicBezTo>
                    <a:pt x="546" y="1297"/>
                    <a:pt x="546" y="1297"/>
                    <a:pt x="546" y="1297"/>
                  </a:cubicBezTo>
                  <a:cubicBezTo>
                    <a:pt x="546" y="1433"/>
                    <a:pt x="546" y="1433"/>
                    <a:pt x="546" y="1433"/>
                  </a:cubicBezTo>
                  <a:cubicBezTo>
                    <a:pt x="497" y="1433"/>
                    <a:pt x="497" y="1433"/>
                    <a:pt x="497" y="1433"/>
                  </a:cubicBezTo>
                  <a:cubicBezTo>
                    <a:pt x="460" y="1433"/>
                    <a:pt x="427" y="1453"/>
                    <a:pt x="410" y="1485"/>
                  </a:cubicBezTo>
                  <a:cubicBezTo>
                    <a:pt x="354" y="1588"/>
                    <a:pt x="354" y="1588"/>
                    <a:pt x="354" y="1588"/>
                  </a:cubicBezTo>
                  <a:cubicBezTo>
                    <a:pt x="336" y="1620"/>
                    <a:pt x="337" y="1660"/>
                    <a:pt x="356" y="1692"/>
                  </a:cubicBezTo>
                  <a:cubicBezTo>
                    <a:pt x="374" y="1722"/>
                    <a:pt x="406" y="1740"/>
                    <a:pt x="441" y="1740"/>
                  </a:cubicBezTo>
                  <a:cubicBezTo>
                    <a:pt x="1129" y="1740"/>
                    <a:pt x="1129" y="1740"/>
                    <a:pt x="1129" y="1740"/>
                  </a:cubicBezTo>
                  <a:cubicBezTo>
                    <a:pt x="1164" y="1740"/>
                    <a:pt x="1196" y="1722"/>
                    <a:pt x="1214" y="1692"/>
                  </a:cubicBezTo>
                  <a:cubicBezTo>
                    <a:pt x="1233" y="1660"/>
                    <a:pt x="1234" y="1620"/>
                    <a:pt x="1216" y="1588"/>
                  </a:cubicBezTo>
                  <a:cubicBezTo>
                    <a:pt x="1160" y="1486"/>
                    <a:pt x="1160" y="1486"/>
                    <a:pt x="1160" y="1486"/>
                  </a:cubicBezTo>
                  <a:cubicBezTo>
                    <a:pt x="1143" y="1454"/>
                    <a:pt x="1110" y="1433"/>
                    <a:pt x="1074" y="1433"/>
                  </a:cubicBezTo>
                  <a:cubicBezTo>
                    <a:pt x="1024" y="1433"/>
                    <a:pt x="1024" y="1433"/>
                    <a:pt x="1024" y="1433"/>
                  </a:cubicBezTo>
                  <a:cubicBezTo>
                    <a:pt x="1024" y="1297"/>
                    <a:pt x="1024" y="1297"/>
                    <a:pt x="1024" y="1297"/>
                  </a:cubicBezTo>
                  <a:cubicBezTo>
                    <a:pt x="1297" y="1297"/>
                    <a:pt x="1297" y="1297"/>
                    <a:pt x="1297" y="1297"/>
                  </a:cubicBezTo>
                  <a:cubicBezTo>
                    <a:pt x="1297" y="1638"/>
                    <a:pt x="1297" y="1638"/>
                    <a:pt x="1297" y="1638"/>
                  </a:cubicBezTo>
                  <a:cubicBezTo>
                    <a:pt x="1297" y="1695"/>
                    <a:pt x="1343" y="1740"/>
                    <a:pt x="1399" y="1740"/>
                  </a:cubicBezTo>
                  <a:cubicBezTo>
                    <a:pt x="1946" y="1740"/>
                    <a:pt x="1946" y="1740"/>
                    <a:pt x="1946" y="1740"/>
                  </a:cubicBezTo>
                  <a:cubicBezTo>
                    <a:pt x="2002" y="1740"/>
                    <a:pt x="2048" y="1695"/>
                    <a:pt x="2048" y="1638"/>
                  </a:cubicBezTo>
                  <a:cubicBezTo>
                    <a:pt x="2048" y="102"/>
                    <a:pt x="2048" y="102"/>
                    <a:pt x="2048" y="102"/>
                  </a:cubicBezTo>
                  <a:cubicBezTo>
                    <a:pt x="2048" y="45"/>
                    <a:pt x="2002" y="0"/>
                    <a:pt x="1946" y="0"/>
                  </a:cubicBezTo>
                  <a:close/>
                  <a:moveTo>
                    <a:pt x="68" y="409"/>
                  </a:moveTo>
                  <a:cubicBezTo>
                    <a:pt x="68" y="390"/>
                    <a:pt x="84" y="375"/>
                    <a:pt x="102" y="375"/>
                  </a:cubicBezTo>
                  <a:cubicBezTo>
                    <a:pt x="1468" y="375"/>
                    <a:pt x="1468" y="375"/>
                    <a:pt x="1468" y="375"/>
                  </a:cubicBezTo>
                  <a:cubicBezTo>
                    <a:pt x="1487" y="375"/>
                    <a:pt x="1502" y="390"/>
                    <a:pt x="1502" y="409"/>
                  </a:cubicBezTo>
                  <a:cubicBezTo>
                    <a:pt x="1502" y="1092"/>
                    <a:pt x="1502" y="1092"/>
                    <a:pt x="1502" y="1092"/>
                  </a:cubicBezTo>
                  <a:cubicBezTo>
                    <a:pt x="68" y="1092"/>
                    <a:pt x="68" y="1092"/>
                    <a:pt x="68" y="1092"/>
                  </a:cubicBezTo>
                  <a:cubicBezTo>
                    <a:pt x="68" y="409"/>
                    <a:pt x="68" y="409"/>
                    <a:pt x="68" y="409"/>
                  </a:cubicBezTo>
                  <a:close/>
                  <a:moveTo>
                    <a:pt x="1074" y="1501"/>
                  </a:moveTo>
                  <a:cubicBezTo>
                    <a:pt x="1085" y="1502"/>
                    <a:pt x="1095" y="1508"/>
                    <a:pt x="1100" y="1518"/>
                  </a:cubicBezTo>
                  <a:cubicBezTo>
                    <a:pt x="1156" y="1620"/>
                    <a:pt x="1156" y="1620"/>
                    <a:pt x="1156" y="1620"/>
                  </a:cubicBezTo>
                  <a:cubicBezTo>
                    <a:pt x="1162" y="1632"/>
                    <a:pt x="1162" y="1646"/>
                    <a:pt x="1155" y="1657"/>
                  </a:cubicBezTo>
                  <a:cubicBezTo>
                    <a:pt x="1150" y="1666"/>
                    <a:pt x="1140" y="1672"/>
                    <a:pt x="1129" y="1672"/>
                  </a:cubicBezTo>
                  <a:cubicBezTo>
                    <a:pt x="441" y="1672"/>
                    <a:pt x="441" y="1672"/>
                    <a:pt x="441" y="1672"/>
                  </a:cubicBezTo>
                  <a:cubicBezTo>
                    <a:pt x="430" y="1672"/>
                    <a:pt x="420" y="1666"/>
                    <a:pt x="415" y="1657"/>
                  </a:cubicBezTo>
                  <a:cubicBezTo>
                    <a:pt x="408" y="1646"/>
                    <a:pt x="408" y="1632"/>
                    <a:pt x="414" y="1621"/>
                  </a:cubicBezTo>
                  <a:cubicBezTo>
                    <a:pt x="470" y="1518"/>
                    <a:pt x="470" y="1518"/>
                    <a:pt x="470" y="1518"/>
                  </a:cubicBezTo>
                  <a:cubicBezTo>
                    <a:pt x="475" y="1508"/>
                    <a:pt x="485" y="1502"/>
                    <a:pt x="497" y="1501"/>
                  </a:cubicBezTo>
                  <a:cubicBezTo>
                    <a:pt x="546" y="1501"/>
                    <a:pt x="546" y="1501"/>
                    <a:pt x="546" y="1501"/>
                  </a:cubicBezTo>
                  <a:cubicBezTo>
                    <a:pt x="546" y="1536"/>
                    <a:pt x="546" y="1536"/>
                    <a:pt x="546" y="1536"/>
                  </a:cubicBezTo>
                  <a:cubicBezTo>
                    <a:pt x="546" y="1573"/>
                    <a:pt x="577" y="1604"/>
                    <a:pt x="614" y="1604"/>
                  </a:cubicBezTo>
                  <a:cubicBezTo>
                    <a:pt x="956" y="1604"/>
                    <a:pt x="956" y="1604"/>
                    <a:pt x="956" y="1604"/>
                  </a:cubicBezTo>
                  <a:cubicBezTo>
                    <a:pt x="993" y="1604"/>
                    <a:pt x="1024" y="1573"/>
                    <a:pt x="1024" y="1536"/>
                  </a:cubicBezTo>
                  <a:cubicBezTo>
                    <a:pt x="1024" y="1501"/>
                    <a:pt x="1024" y="1501"/>
                    <a:pt x="1024" y="1501"/>
                  </a:cubicBezTo>
                  <a:cubicBezTo>
                    <a:pt x="1074" y="1501"/>
                    <a:pt x="1074" y="1501"/>
                    <a:pt x="1074" y="1501"/>
                  </a:cubicBezTo>
                  <a:close/>
                  <a:moveTo>
                    <a:pt x="614" y="1536"/>
                  </a:moveTo>
                  <a:cubicBezTo>
                    <a:pt x="614" y="1297"/>
                    <a:pt x="614" y="1297"/>
                    <a:pt x="614" y="1297"/>
                  </a:cubicBezTo>
                  <a:cubicBezTo>
                    <a:pt x="956" y="1297"/>
                    <a:pt x="956" y="1297"/>
                    <a:pt x="956" y="1297"/>
                  </a:cubicBezTo>
                  <a:cubicBezTo>
                    <a:pt x="956" y="1536"/>
                    <a:pt x="956" y="1536"/>
                    <a:pt x="956" y="1536"/>
                  </a:cubicBezTo>
                  <a:lnTo>
                    <a:pt x="614" y="1536"/>
                  </a:lnTo>
                  <a:close/>
                  <a:moveTo>
                    <a:pt x="102" y="1228"/>
                  </a:moveTo>
                  <a:cubicBezTo>
                    <a:pt x="84" y="1228"/>
                    <a:pt x="68" y="1213"/>
                    <a:pt x="68" y="1194"/>
                  </a:cubicBezTo>
                  <a:cubicBezTo>
                    <a:pt x="68" y="1160"/>
                    <a:pt x="68" y="1160"/>
                    <a:pt x="68" y="1160"/>
                  </a:cubicBezTo>
                  <a:cubicBezTo>
                    <a:pt x="1502" y="1160"/>
                    <a:pt x="1502" y="1160"/>
                    <a:pt x="1502" y="1160"/>
                  </a:cubicBezTo>
                  <a:cubicBezTo>
                    <a:pt x="1502" y="1194"/>
                    <a:pt x="1502" y="1194"/>
                    <a:pt x="1502" y="1194"/>
                  </a:cubicBezTo>
                  <a:cubicBezTo>
                    <a:pt x="1502" y="1213"/>
                    <a:pt x="1487" y="1228"/>
                    <a:pt x="1468" y="1228"/>
                  </a:cubicBezTo>
                  <a:lnTo>
                    <a:pt x="102" y="1228"/>
                  </a:lnTo>
                  <a:close/>
                  <a:moveTo>
                    <a:pt x="1980" y="1638"/>
                  </a:moveTo>
                  <a:cubicBezTo>
                    <a:pt x="1980" y="1657"/>
                    <a:pt x="1964" y="1672"/>
                    <a:pt x="1946" y="1672"/>
                  </a:cubicBezTo>
                  <a:cubicBezTo>
                    <a:pt x="1399" y="1672"/>
                    <a:pt x="1399" y="1672"/>
                    <a:pt x="1399" y="1672"/>
                  </a:cubicBezTo>
                  <a:cubicBezTo>
                    <a:pt x="1381" y="1672"/>
                    <a:pt x="1365" y="1657"/>
                    <a:pt x="1365" y="1638"/>
                  </a:cubicBezTo>
                  <a:cubicBezTo>
                    <a:pt x="1365" y="1297"/>
                    <a:pt x="1365" y="1297"/>
                    <a:pt x="1365" y="1297"/>
                  </a:cubicBezTo>
                  <a:cubicBezTo>
                    <a:pt x="1468" y="1297"/>
                    <a:pt x="1468" y="1297"/>
                    <a:pt x="1468" y="1297"/>
                  </a:cubicBezTo>
                  <a:cubicBezTo>
                    <a:pt x="1511" y="1297"/>
                    <a:pt x="1549" y="1269"/>
                    <a:pt x="1564" y="1228"/>
                  </a:cubicBezTo>
                  <a:cubicBezTo>
                    <a:pt x="1877" y="1228"/>
                    <a:pt x="1877" y="1228"/>
                    <a:pt x="1877" y="1228"/>
                  </a:cubicBezTo>
                  <a:cubicBezTo>
                    <a:pt x="1896" y="1228"/>
                    <a:pt x="1911" y="1213"/>
                    <a:pt x="1911" y="1194"/>
                  </a:cubicBezTo>
                  <a:cubicBezTo>
                    <a:pt x="1911" y="1175"/>
                    <a:pt x="1896" y="1160"/>
                    <a:pt x="1877" y="1160"/>
                  </a:cubicBezTo>
                  <a:cubicBezTo>
                    <a:pt x="1570" y="1160"/>
                    <a:pt x="1570" y="1160"/>
                    <a:pt x="1570" y="1160"/>
                  </a:cubicBezTo>
                  <a:cubicBezTo>
                    <a:pt x="1570" y="1092"/>
                    <a:pt x="1570" y="1092"/>
                    <a:pt x="1570" y="1092"/>
                  </a:cubicBezTo>
                  <a:cubicBezTo>
                    <a:pt x="1877" y="1092"/>
                    <a:pt x="1877" y="1092"/>
                    <a:pt x="1877" y="1092"/>
                  </a:cubicBezTo>
                  <a:cubicBezTo>
                    <a:pt x="1896" y="1092"/>
                    <a:pt x="1911" y="1077"/>
                    <a:pt x="1911" y="1058"/>
                  </a:cubicBezTo>
                  <a:cubicBezTo>
                    <a:pt x="1911" y="1039"/>
                    <a:pt x="1896" y="1024"/>
                    <a:pt x="1877" y="1024"/>
                  </a:cubicBezTo>
                  <a:cubicBezTo>
                    <a:pt x="1570" y="1024"/>
                    <a:pt x="1570" y="1024"/>
                    <a:pt x="1570" y="1024"/>
                  </a:cubicBezTo>
                  <a:cubicBezTo>
                    <a:pt x="1570" y="955"/>
                    <a:pt x="1570" y="955"/>
                    <a:pt x="1570" y="955"/>
                  </a:cubicBezTo>
                  <a:cubicBezTo>
                    <a:pt x="1877" y="955"/>
                    <a:pt x="1877" y="955"/>
                    <a:pt x="1877" y="955"/>
                  </a:cubicBezTo>
                  <a:cubicBezTo>
                    <a:pt x="1896" y="955"/>
                    <a:pt x="1911" y="940"/>
                    <a:pt x="1911" y="921"/>
                  </a:cubicBezTo>
                  <a:cubicBezTo>
                    <a:pt x="1911" y="902"/>
                    <a:pt x="1896" y="887"/>
                    <a:pt x="1877" y="887"/>
                  </a:cubicBezTo>
                  <a:cubicBezTo>
                    <a:pt x="1570" y="887"/>
                    <a:pt x="1570" y="887"/>
                    <a:pt x="1570" y="887"/>
                  </a:cubicBezTo>
                  <a:cubicBezTo>
                    <a:pt x="1570" y="819"/>
                    <a:pt x="1570" y="819"/>
                    <a:pt x="1570" y="819"/>
                  </a:cubicBezTo>
                  <a:cubicBezTo>
                    <a:pt x="1877" y="819"/>
                    <a:pt x="1877" y="819"/>
                    <a:pt x="1877" y="819"/>
                  </a:cubicBezTo>
                  <a:cubicBezTo>
                    <a:pt x="1896" y="819"/>
                    <a:pt x="1911" y="804"/>
                    <a:pt x="1911" y="785"/>
                  </a:cubicBezTo>
                  <a:cubicBezTo>
                    <a:pt x="1911" y="766"/>
                    <a:pt x="1896" y="751"/>
                    <a:pt x="1877" y="751"/>
                  </a:cubicBezTo>
                  <a:cubicBezTo>
                    <a:pt x="1570" y="751"/>
                    <a:pt x="1570" y="751"/>
                    <a:pt x="1570" y="751"/>
                  </a:cubicBezTo>
                  <a:cubicBezTo>
                    <a:pt x="1570" y="682"/>
                    <a:pt x="1570" y="682"/>
                    <a:pt x="1570" y="682"/>
                  </a:cubicBezTo>
                  <a:cubicBezTo>
                    <a:pt x="1877" y="682"/>
                    <a:pt x="1877" y="682"/>
                    <a:pt x="1877" y="682"/>
                  </a:cubicBezTo>
                  <a:cubicBezTo>
                    <a:pt x="1896" y="682"/>
                    <a:pt x="1911" y="667"/>
                    <a:pt x="1911" y="648"/>
                  </a:cubicBezTo>
                  <a:cubicBezTo>
                    <a:pt x="1911" y="648"/>
                    <a:pt x="1911" y="648"/>
                    <a:pt x="1911" y="648"/>
                  </a:cubicBezTo>
                  <a:cubicBezTo>
                    <a:pt x="1911" y="477"/>
                    <a:pt x="1911" y="477"/>
                    <a:pt x="1911" y="477"/>
                  </a:cubicBezTo>
                  <a:cubicBezTo>
                    <a:pt x="1911" y="459"/>
                    <a:pt x="1896" y="443"/>
                    <a:pt x="1877" y="443"/>
                  </a:cubicBezTo>
                  <a:cubicBezTo>
                    <a:pt x="1877" y="443"/>
                    <a:pt x="1877" y="443"/>
                    <a:pt x="1877" y="443"/>
                  </a:cubicBezTo>
                  <a:cubicBezTo>
                    <a:pt x="1570" y="443"/>
                    <a:pt x="1570" y="443"/>
                    <a:pt x="1570" y="443"/>
                  </a:cubicBezTo>
                  <a:cubicBezTo>
                    <a:pt x="1570" y="375"/>
                    <a:pt x="1570" y="375"/>
                    <a:pt x="1570" y="375"/>
                  </a:cubicBezTo>
                  <a:cubicBezTo>
                    <a:pt x="1877" y="375"/>
                    <a:pt x="1877" y="375"/>
                    <a:pt x="1877" y="375"/>
                  </a:cubicBezTo>
                  <a:cubicBezTo>
                    <a:pt x="1896" y="375"/>
                    <a:pt x="1911" y="360"/>
                    <a:pt x="1911" y="341"/>
                  </a:cubicBezTo>
                  <a:cubicBezTo>
                    <a:pt x="1911" y="341"/>
                    <a:pt x="1911" y="341"/>
                    <a:pt x="1911" y="341"/>
                  </a:cubicBezTo>
                  <a:cubicBezTo>
                    <a:pt x="1911" y="170"/>
                    <a:pt x="1911" y="170"/>
                    <a:pt x="1911" y="170"/>
                  </a:cubicBezTo>
                  <a:cubicBezTo>
                    <a:pt x="1911" y="151"/>
                    <a:pt x="1896" y="136"/>
                    <a:pt x="1877" y="136"/>
                  </a:cubicBezTo>
                  <a:cubicBezTo>
                    <a:pt x="1877" y="136"/>
                    <a:pt x="1877" y="136"/>
                    <a:pt x="1877" y="136"/>
                  </a:cubicBezTo>
                  <a:cubicBezTo>
                    <a:pt x="1468" y="136"/>
                    <a:pt x="1468" y="136"/>
                    <a:pt x="1468" y="136"/>
                  </a:cubicBezTo>
                  <a:cubicBezTo>
                    <a:pt x="1449" y="136"/>
                    <a:pt x="1434" y="151"/>
                    <a:pt x="1434" y="170"/>
                  </a:cubicBezTo>
                  <a:cubicBezTo>
                    <a:pt x="1434" y="170"/>
                    <a:pt x="1434" y="170"/>
                    <a:pt x="1434" y="170"/>
                  </a:cubicBezTo>
                  <a:cubicBezTo>
                    <a:pt x="1434" y="307"/>
                    <a:pt x="1434" y="307"/>
                    <a:pt x="1434" y="307"/>
                  </a:cubicBezTo>
                  <a:cubicBezTo>
                    <a:pt x="1365" y="307"/>
                    <a:pt x="1365" y="307"/>
                    <a:pt x="1365" y="307"/>
                  </a:cubicBezTo>
                  <a:cubicBezTo>
                    <a:pt x="1365" y="102"/>
                    <a:pt x="1365" y="102"/>
                    <a:pt x="1365" y="102"/>
                  </a:cubicBezTo>
                  <a:cubicBezTo>
                    <a:pt x="1365" y="83"/>
                    <a:pt x="1381" y="68"/>
                    <a:pt x="1399" y="68"/>
                  </a:cubicBezTo>
                  <a:cubicBezTo>
                    <a:pt x="1946" y="68"/>
                    <a:pt x="1946" y="68"/>
                    <a:pt x="1946" y="68"/>
                  </a:cubicBezTo>
                  <a:cubicBezTo>
                    <a:pt x="1964" y="68"/>
                    <a:pt x="1980" y="83"/>
                    <a:pt x="1980" y="102"/>
                  </a:cubicBezTo>
                  <a:cubicBezTo>
                    <a:pt x="1980" y="1638"/>
                    <a:pt x="1980" y="1638"/>
                    <a:pt x="1980" y="1638"/>
                  </a:cubicBezTo>
                  <a:close/>
                  <a:moveTo>
                    <a:pt x="1502" y="307"/>
                  </a:moveTo>
                  <a:cubicBezTo>
                    <a:pt x="1502" y="204"/>
                    <a:pt x="1502" y="204"/>
                    <a:pt x="1502" y="204"/>
                  </a:cubicBezTo>
                  <a:cubicBezTo>
                    <a:pt x="1843" y="204"/>
                    <a:pt x="1843" y="204"/>
                    <a:pt x="1843" y="204"/>
                  </a:cubicBezTo>
                  <a:cubicBezTo>
                    <a:pt x="1843" y="307"/>
                    <a:pt x="1843" y="307"/>
                    <a:pt x="1843" y="307"/>
                  </a:cubicBezTo>
                  <a:lnTo>
                    <a:pt x="1502" y="307"/>
                  </a:lnTo>
                  <a:close/>
                  <a:moveTo>
                    <a:pt x="1570" y="512"/>
                  </a:moveTo>
                  <a:cubicBezTo>
                    <a:pt x="1843" y="512"/>
                    <a:pt x="1843" y="512"/>
                    <a:pt x="1843" y="512"/>
                  </a:cubicBezTo>
                  <a:cubicBezTo>
                    <a:pt x="1843" y="614"/>
                    <a:pt x="1843" y="614"/>
                    <a:pt x="1843" y="614"/>
                  </a:cubicBezTo>
                  <a:cubicBezTo>
                    <a:pt x="1570" y="614"/>
                    <a:pt x="1570" y="614"/>
                    <a:pt x="1570" y="614"/>
                  </a:cubicBezTo>
                  <a:lnTo>
                    <a:pt x="1570" y="512"/>
                  </a:lnTo>
                  <a:close/>
                </a:path>
              </a:pathLst>
            </a:custGeom>
            <a:solidFill>
              <a:srgbClr val="318C9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259" name="Google Shape;1259;p36"/>
            <p:cNvSpPr/>
            <p:nvPr/>
          </p:nvSpPr>
          <p:spPr>
            <a:xfrm>
              <a:off x="5820" y="3900"/>
              <a:ext cx="70" cy="70"/>
            </a:xfrm>
            <a:custGeom>
              <a:rect b="b" l="l" r="r" t="t"/>
              <a:pathLst>
                <a:path extrusionOk="0" h="273" w="273">
                  <a:moveTo>
                    <a:pt x="137" y="0"/>
                  </a:moveTo>
                  <a:cubicBezTo>
                    <a:pt x="61" y="0"/>
                    <a:pt x="0" y="61"/>
                    <a:pt x="0" y="136"/>
                  </a:cubicBezTo>
                  <a:cubicBezTo>
                    <a:pt x="0" y="212"/>
                    <a:pt x="61" y="273"/>
                    <a:pt x="137" y="273"/>
                  </a:cubicBezTo>
                  <a:cubicBezTo>
                    <a:pt x="212" y="273"/>
                    <a:pt x="273" y="212"/>
                    <a:pt x="273" y="136"/>
                  </a:cubicBezTo>
                  <a:cubicBezTo>
                    <a:pt x="273" y="61"/>
                    <a:pt x="212" y="0"/>
                    <a:pt x="137" y="0"/>
                  </a:cubicBezTo>
                  <a:close/>
                  <a:moveTo>
                    <a:pt x="137" y="205"/>
                  </a:moveTo>
                  <a:cubicBezTo>
                    <a:pt x="99" y="205"/>
                    <a:pt x="69" y="174"/>
                    <a:pt x="69" y="136"/>
                  </a:cubicBezTo>
                  <a:cubicBezTo>
                    <a:pt x="69" y="99"/>
                    <a:pt x="99" y="68"/>
                    <a:pt x="137" y="68"/>
                  </a:cubicBezTo>
                  <a:cubicBezTo>
                    <a:pt x="175" y="68"/>
                    <a:pt x="205" y="99"/>
                    <a:pt x="205" y="136"/>
                  </a:cubicBezTo>
                  <a:cubicBezTo>
                    <a:pt x="205" y="174"/>
                    <a:pt x="174" y="205"/>
                    <a:pt x="137" y="205"/>
                  </a:cubicBezTo>
                  <a:close/>
                </a:path>
              </a:pathLst>
            </a:custGeom>
            <a:solidFill>
              <a:srgbClr val="318C9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260" name="Google Shape;1260;p36"/>
            <p:cNvSpPr/>
            <p:nvPr/>
          </p:nvSpPr>
          <p:spPr>
            <a:xfrm>
              <a:off x="5785" y="3926"/>
              <a:ext cx="17" cy="27"/>
            </a:xfrm>
            <a:custGeom>
              <a:rect b="b" l="l" r="r" t="t"/>
              <a:pathLst>
                <a:path extrusionOk="0" h="103" w="68">
                  <a:moveTo>
                    <a:pt x="34" y="0"/>
                  </a:moveTo>
                  <a:cubicBezTo>
                    <a:pt x="34" y="0"/>
                    <a:pt x="34" y="0"/>
                    <a:pt x="34" y="0"/>
                  </a:cubicBezTo>
                  <a:cubicBezTo>
                    <a:pt x="15" y="0"/>
                    <a:pt x="0" y="15"/>
                    <a:pt x="0" y="34"/>
                  </a:cubicBezTo>
                  <a:cubicBezTo>
                    <a:pt x="0" y="34"/>
                    <a:pt x="0" y="34"/>
                    <a:pt x="0" y="34"/>
                  </a:cubicBezTo>
                  <a:cubicBezTo>
                    <a:pt x="0" y="68"/>
                    <a:pt x="0" y="68"/>
                    <a:pt x="0" y="68"/>
                  </a:cubicBezTo>
                  <a:cubicBezTo>
                    <a:pt x="0" y="87"/>
                    <a:pt x="15" y="103"/>
                    <a:pt x="34" y="103"/>
                  </a:cubicBezTo>
                  <a:cubicBezTo>
                    <a:pt x="53" y="103"/>
                    <a:pt x="68" y="87"/>
                    <a:pt x="68" y="68"/>
                  </a:cubicBezTo>
                  <a:cubicBezTo>
                    <a:pt x="68" y="34"/>
                    <a:pt x="68" y="34"/>
                    <a:pt x="68" y="34"/>
                  </a:cubicBezTo>
                  <a:cubicBezTo>
                    <a:pt x="68" y="15"/>
                    <a:pt x="53" y="0"/>
                    <a:pt x="34" y="0"/>
                  </a:cubicBezTo>
                  <a:close/>
                </a:path>
              </a:pathLst>
            </a:custGeom>
            <a:solidFill>
              <a:srgbClr val="318C9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261" name="Google Shape;1261;p36"/>
            <p:cNvSpPr/>
            <p:nvPr/>
          </p:nvSpPr>
          <p:spPr>
            <a:xfrm>
              <a:off x="5442" y="3672"/>
              <a:ext cx="37" cy="36"/>
            </a:xfrm>
            <a:custGeom>
              <a:rect b="b" l="l" r="r" t="t"/>
              <a:pathLst>
                <a:path extrusionOk="0" h="140" w="143">
                  <a:moveTo>
                    <a:pt x="130" y="13"/>
                  </a:moveTo>
                  <a:cubicBezTo>
                    <a:pt x="116" y="0"/>
                    <a:pt x="95" y="0"/>
                    <a:pt x="82" y="13"/>
                  </a:cubicBezTo>
                  <a:cubicBezTo>
                    <a:pt x="14" y="82"/>
                    <a:pt x="14" y="82"/>
                    <a:pt x="14" y="82"/>
                  </a:cubicBezTo>
                  <a:cubicBezTo>
                    <a:pt x="0" y="95"/>
                    <a:pt x="0" y="117"/>
                    <a:pt x="14" y="130"/>
                  </a:cubicBezTo>
                  <a:cubicBezTo>
                    <a:pt x="20" y="136"/>
                    <a:pt x="29" y="140"/>
                    <a:pt x="38" y="140"/>
                  </a:cubicBezTo>
                  <a:cubicBezTo>
                    <a:pt x="47" y="140"/>
                    <a:pt x="55" y="136"/>
                    <a:pt x="62" y="130"/>
                  </a:cubicBezTo>
                  <a:cubicBezTo>
                    <a:pt x="130" y="62"/>
                    <a:pt x="130" y="62"/>
                    <a:pt x="130" y="62"/>
                  </a:cubicBezTo>
                  <a:cubicBezTo>
                    <a:pt x="143" y="48"/>
                    <a:pt x="143" y="27"/>
                    <a:pt x="130" y="13"/>
                  </a:cubicBezTo>
                  <a:close/>
                </a:path>
              </a:pathLst>
            </a:custGeom>
            <a:solidFill>
              <a:srgbClr val="318C9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262" name="Google Shape;1262;p36"/>
            <p:cNvSpPr/>
            <p:nvPr/>
          </p:nvSpPr>
          <p:spPr>
            <a:xfrm>
              <a:off x="5460" y="3672"/>
              <a:ext cx="71" cy="71"/>
            </a:xfrm>
            <a:custGeom>
              <a:rect b="b" l="l" r="r" t="t"/>
              <a:pathLst>
                <a:path extrusionOk="0" h="280" w="280">
                  <a:moveTo>
                    <a:pt x="267" y="13"/>
                  </a:moveTo>
                  <a:cubicBezTo>
                    <a:pt x="253" y="0"/>
                    <a:pt x="232" y="0"/>
                    <a:pt x="219" y="13"/>
                  </a:cubicBezTo>
                  <a:cubicBezTo>
                    <a:pt x="14" y="218"/>
                    <a:pt x="14" y="218"/>
                    <a:pt x="14" y="218"/>
                  </a:cubicBezTo>
                  <a:cubicBezTo>
                    <a:pt x="0" y="231"/>
                    <a:pt x="0" y="253"/>
                    <a:pt x="14" y="266"/>
                  </a:cubicBezTo>
                  <a:cubicBezTo>
                    <a:pt x="14" y="266"/>
                    <a:pt x="14" y="266"/>
                    <a:pt x="14" y="266"/>
                  </a:cubicBezTo>
                  <a:cubicBezTo>
                    <a:pt x="27" y="280"/>
                    <a:pt x="49" y="280"/>
                    <a:pt x="62" y="266"/>
                  </a:cubicBezTo>
                  <a:cubicBezTo>
                    <a:pt x="62" y="266"/>
                    <a:pt x="62" y="266"/>
                    <a:pt x="62" y="266"/>
                  </a:cubicBezTo>
                  <a:cubicBezTo>
                    <a:pt x="267" y="62"/>
                    <a:pt x="267" y="62"/>
                    <a:pt x="267" y="62"/>
                  </a:cubicBezTo>
                  <a:cubicBezTo>
                    <a:pt x="280" y="48"/>
                    <a:pt x="280" y="27"/>
                    <a:pt x="267" y="13"/>
                  </a:cubicBezTo>
                  <a:close/>
                </a:path>
              </a:pathLst>
            </a:custGeom>
            <a:solidFill>
              <a:srgbClr val="318C9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grpSp>
      <p:sp>
        <p:nvSpPr>
          <p:cNvPr id="1263" name="Google Shape;1263;p36"/>
          <p:cNvSpPr txBox="1"/>
          <p:nvPr/>
        </p:nvSpPr>
        <p:spPr>
          <a:xfrm>
            <a:off x="9196371" y="2836683"/>
            <a:ext cx="474810"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7F7F7F"/>
                </a:solidFill>
                <a:latin typeface="Poppins"/>
                <a:ea typeface="Poppins"/>
                <a:cs typeface="Poppins"/>
                <a:sym typeface="Poppins"/>
              </a:rPr>
              <a:t>78%</a:t>
            </a:r>
            <a:endParaRPr sz="1200">
              <a:solidFill>
                <a:srgbClr val="7F7F7F"/>
              </a:solidFill>
              <a:latin typeface="Poppins"/>
              <a:ea typeface="Poppins"/>
              <a:cs typeface="Poppins"/>
              <a:sym typeface="Poppins"/>
            </a:endParaRPr>
          </a:p>
        </p:txBody>
      </p:sp>
      <p:sp>
        <p:nvSpPr>
          <p:cNvPr id="1264" name="Google Shape;1264;p36"/>
          <p:cNvSpPr/>
          <p:nvPr/>
        </p:nvSpPr>
        <p:spPr>
          <a:xfrm rot="5400000">
            <a:off x="9568432" y="2948951"/>
            <a:ext cx="123508" cy="45719"/>
          </a:xfrm>
          <a:prstGeom prst="homePlate">
            <a:avLst>
              <a:gd fmla="val 50000" name="adj"/>
            </a:avLst>
          </a:prstGeom>
          <a:solidFill>
            <a:srgbClr val="318C9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265" name="Google Shape;1265;p36"/>
          <p:cNvSpPr txBox="1"/>
          <p:nvPr/>
        </p:nvSpPr>
        <p:spPr>
          <a:xfrm>
            <a:off x="10821839" y="3401497"/>
            <a:ext cx="486030"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7F7F7F"/>
                </a:solidFill>
                <a:latin typeface="Poppins"/>
                <a:ea typeface="Poppins"/>
                <a:cs typeface="Poppins"/>
                <a:sym typeface="Poppins"/>
              </a:rPr>
              <a:t>85%</a:t>
            </a:r>
            <a:endParaRPr sz="1200">
              <a:solidFill>
                <a:srgbClr val="7F7F7F"/>
              </a:solidFill>
              <a:latin typeface="Poppins"/>
              <a:ea typeface="Poppins"/>
              <a:cs typeface="Poppins"/>
              <a:sym typeface="Poppins"/>
            </a:endParaRPr>
          </a:p>
        </p:txBody>
      </p:sp>
      <p:sp>
        <p:nvSpPr>
          <p:cNvPr id="1266" name="Google Shape;1266;p36"/>
          <p:cNvSpPr/>
          <p:nvPr/>
        </p:nvSpPr>
        <p:spPr>
          <a:xfrm rot="5400000">
            <a:off x="11193900" y="3513765"/>
            <a:ext cx="123508" cy="45719"/>
          </a:xfrm>
          <a:prstGeom prst="homePlate">
            <a:avLst>
              <a:gd fmla="val 50000" name="adj"/>
            </a:avLst>
          </a:prstGeom>
          <a:solidFill>
            <a:srgbClr val="318C9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267" name="Google Shape;1267;p36"/>
          <p:cNvSpPr txBox="1"/>
          <p:nvPr/>
        </p:nvSpPr>
        <p:spPr>
          <a:xfrm>
            <a:off x="10271680" y="3958844"/>
            <a:ext cx="486030"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7F7F7F"/>
                </a:solidFill>
                <a:latin typeface="Poppins"/>
                <a:ea typeface="Poppins"/>
                <a:cs typeface="Poppins"/>
                <a:sym typeface="Poppins"/>
              </a:rPr>
              <a:t>80%</a:t>
            </a:r>
            <a:endParaRPr sz="1200">
              <a:solidFill>
                <a:srgbClr val="7F7F7F"/>
              </a:solidFill>
              <a:latin typeface="Poppins"/>
              <a:ea typeface="Poppins"/>
              <a:cs typeface="Poppins"/>
              <a:sym typeface="Poppins"/>
            </a:endParaRPr>
          </a:p>
        </p:txBody>
      </p:sp>
      <p:sp>
        <p:nvSpPr>
          <p:cNvPr id="1268" name="Google Shape;1268;p36"/>
          <p:cNvSpPr/>
          <p:nvPr/>
        </p:nvSpPr>
        <p:spPr>
          <a:xfrm rot="5400000">
            <a:off x="10643741" y="4071112"/>
            <a:ext cx="123508" cy="45719"/>
          </a:xfrm>
          <a:prstGeom prst="homePlate">
            <a:avLst>
              <a:gd fmla="val 50000" name="adj"/>
            </a:avLst>
          </a:prstGeom>
          <a:solidFill>
            <a:srgbClr val="318C9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269" name="Google Shape;1269;p36"/>
          <p:cNvSpPr txBox="1"/>
          <p:nvPr>
            <p:ph type="title"/>
          </p:nvPr>
        </p:nvSpPr>
        <p:spPr>
          <a:xfrm>
            <a:off x="6711882" y="446246"/>
            <a:ext cx="4641917" cy="831663"/>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rgbClr val="215D65"/>
              </a:buClr>
              <a:buSzPts val="3000"/>
              <a:buFont typeface="Poppins"/>
              <a:buNone/>
            </a:pPr>
            <a:r>
              <a:rPr b="1" i="0" lang="en-US" sz="3000" u="none" cap="none" strike="noStrike">
                <a:solidFill>
                  <a:srgbClr val="215D65"/>
                </a:solidFill>
                <a:latin typeface="Poppins"/>
                <a:ea typeface="Poppins"/>
                <a:cs typeface="Poppins"/>
                <a:sym typeface="Poppins"/>
              </a:rPr>
              <a:t>Why Choose Us?</a:t>
            </a:r>
            <a:endParaRPr b="1" i="0" sz="3000" u="none" cap="none" strike="noStrike">
              <a:solidFill>
                <a:srgbClr val="215D65"/>
              </a:solidFill>
              <a:latin typeface="Poppins"/>
              <a:ea typeface="Poppins"/>
              <a:cs typeface="Poppins"/>
              <a:sym typeface="Poppins"/>
            </a:endParaRPr>
          </a:p>
        </p:txBody>
      </p:sp>
      <p:sp>
        <p:nvSpPr>
          <p:cNvPr id="1270" name="Google Shape;1270;p36"/>
          <p:cNvSpPr/>
          <p:nvPr/>
        </p:nvSpPr>
        <p:spPr>
          <a:xfrm>
            <a:off x="-240145" y="-286987"/>
            <a:ext cx="6336145" cy="4559116"/>
          </a:xfrm>
          <a:prstGeom prst="roundRect">
            <a:avLst>
              <a:gd fmla="val 2026" name="adj"/>
            </a:avLst>
          </a:prstGeom>
          <a:solidFill>
            <a:srgbClr val="215D65">
              <a:alpha val="67843"/>
            </a:srgbClr>
          </a:solidFill>
          <a:ln>
            <a:noFill/>
          </a:ln>
          <a:effectLst>
            <a:outerShdw blurRad="292100" rotWithShape="0" algn="ctr" dir="8040000" dist="342900">
              <a:srgbClr val="000000">
                <a:alpha val="1372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274" name="Shape 1274"/>
        <p:cNvGrpSpPr/>
        <p:nvPr/>
      </p:nvGrpSpPr>
      <p:grpSpPr>
        <a:xfrm>
          <a:off x="0" y="0"/>
          <a:ext cx="0" cy="0"/>
          <a:chOff x="0" y="0"/>
          <a:chExt cx="0" cy="0"/>
        </a:xfrm>
      </p:grpSpPr>
      <p:sp>
        <p:nvSpPr>
          <p:cNvPr id="1275" name="Google Shape;1275;p37"/>
          <p:cNvSpPr/>
          <p:nvPr/>
        </p:nvSpPr>
        <p:spPr>
          <a:xfrm>
            <a:off x="609601" y="3846286"/>
            <a:ext cx="10929257" cy="1988457"/>
          </a:xfrm>
          <a:prstGeom prst="roundRect">
            <a:avLst>
              <a:gd fmla="val 11482" name="adj"/>
            </a:avLst>
          </a:prstGeom>
          <a:solidFill>
            <a:srgbClr val="DAF0F2"/>
          </a:solidFill>
          <a:ln>
            <a:noFill/>
          </a:ln>
          <a:effectLst>
            <a:outerShdw blurRad="292100" rotWithShape="0" algn="tr" dir="8040000" dist="3429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276" name="Google Shape;1276;p37"/>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215D65"/>
              </a:buClr>
              <a:buSzPts val="3000"/>
              <a:buFont typeface="Poppins"/>
              <a:buNone/>
            </a:pPr>
            <a:r>
              <a:rPr b="1" i="0" lang="en-US" sz="3000" u="none" cap="none" strike="noStrike">
                <a:solidFill>
                  <a:srgbClr val="215D65"/>
                </a:solidFill>
                <a:latin typeface="Poppins"/>
                <a:ea typeface="Poppins"/>
                <a:cs typeface="Poppins"/>
                <a:sym typeface="Poppins"/>
              </a:rPr>
              <a:t>Gallery </a:t>
            </a:r>
            <a:endParaRPr b="1" i="0" sz="3000" u="none" cap="none" strike="noStrike">
              <a:solidFill>
                <a:srgbClr val="215D65"/>
              </a:solidFill>
              <a:latin typeface="Poppins"/>
              <a:ea typeface="Poppins"/>
              <a:cs typeface="Poppins"/>
              <a:sym typeface="Poppins"/>
            </a:endParaRPr>
          </a:p>
        </p:txBody>
      </p:sp>
      <p:sp>
        <p:nvSpPr>
          <p:cNvPr id="1277" name="Google Shape;1277;p37"/>
          <p:cNvSpPr txBox="1"/>
          <p:nvPr/>
        </p:nvSpPr>
        <p:spPr>
          <a:xfrm>
            <a:off x="2049827" y="1929189"/>
            <a:ext cx="7924798" cy="1200329"/>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None/>
            </a:pPr>
            <a:r>
              <a:rPr lang="en-US" sz="1200">
                <a:solidFill>
                  <a:srgbClr val="7F7F7F"/>
                </a:solidFill>
                <a:latin typeface="Poppins"/>
                <a:ea typeface="Poppins"/>
                <a:cs typeface="Poppins"/>
                <a:sym typeface="Poppins"/>
              </a:rPr>
              <a:t>At what speed and in which direction will the transformation take place? </a:t>
            </a:r>
            <a:endParaRPr/>
          </a:p>
          <a:p>
            <a:pPr indent="0" lvl="0" marL="0" marR="0" rtl="0" algn="ctr">
              <a:lnSpc>
                <a:spcPct val="150000"/>
              </a:lnSpc>
              <a:spcBef>
                <a:spcPts val="0"/>
              </a:spcBef>
              <a:spcAft>
                <a:spcPts val="0"/>
              </a:spcAft>
              <a:buNone/>
            </a:pPr>
            <a:r>
              <a:rPr lang="en-US" sz="1200">
                <a:solidFill>
                  <a:srgbClr val="7F7F7F"/>
                </a:solidFill>
                <a:latin typeface="Poppins"/>
                <a:ea typeface="Poppins"/>
                <a:cs typeface="Poppins"/>
                <a:sym typeface="Poppins"/>
              </a:rPr>
              <a:t>Whatever the direction will be, these forces will have the potential to alter the current industry structures, business models, the existing value chain, competitive dynamics and customer value propositions.</a:t>
            </a:r>
            <a:endParaRPr/>
          </a:p>
        </p:txBody>
      </p:sp>
      <p:grpSp>
        <p:nvGrpSpPr>
          <p:cNvPr id="1278" name="Google Shape;1278;p37"/>
          <p:cNvGrpSpPr/>
          <p:nvPr/>
        </p:nvGrpSpPr>
        <p:grpSpPr>
          <a:xfrm>
            <a:off x="1122241" y="4417013"/>
            <a:ext cx="2884602" cy="772998"/>
            <a:chOff x="960316" y="4591184"/>
            <a:chExt cx="2884602" cy="772998"/>
          </a:xfrm>
        </p:grpSpPr>
        <p:sp>
          <p:nvSpPr>
            <p:cNvPr id="1279" name="Google Shape;1279;p37"/>
            <p:cNvSpPr/>
            <p:nvPr/>
          </p:nvSpPr>
          <p:spPr>
            <a:xfrm>
              <a:off x="960316" y="4591184"/>
              <a:ext cx="2884602" cy="772998"/>
            </a:xfrm>
            <a:prstGeom prst="roundRect">
              <a:avLst>
                <a:gd fmla="val 16667" name="adj"/>
              </a:avLst>
            </a:prstGeom>
            <a:solidFill>
              <a:srgbClr val="215D65">
                <a:alpha val="67843"/>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grpSp>
          <p:nvGrpSpPr>
            <p:cNvPr id="1280" name="Google Shape;1280;p37"/>
            <p:cNvGrpSpPr/>
            <p:nvPr/>
          </p:nvGrpSpPr>
          <p:grpSpPr>
            <a:xfrm>
              <a:off x="1201871" y="4800663"/>
              <a:ext cx="621960" cy="368592"/>
              <a:chOff x="308" y="1044"/>
              <a:chExt cx="1004" cy="595"/>
            </a:xfrm>
          </p:grpSpPr>
          <p:sp>
            <p:nvSpPr>
              <p:cNvPr id="1281" name="Google Shape;1281;p37"/>
              <p:cNvSpPr/>
              <p:nvPr/>
            </p:nvSpPr>
            <p:spPr>
              <a:xfrm>
                <a:off x="971" y="1399"/>
                <a:ext cx="162" cy="161"/>
              </a:xfrm>
              <a:custGeom>
                <a:rect b="b" l="l" r="r" t="t"/>
                <a:pathLst>
                  <a:path extrusionOk="0" h="366" w="366">
                    <a:moveTo>
                      <a:pt x="183" y="0"/>
                    </a:moveTo>
                    <a:cubicBezTo>
                      <a:pt x="82" y="0"/>
                      <a:pt x="0" y="82"/>
                      <a:pt x="0" y="183"/>
                    </a:cubicBezTo>
                    <a:cubicBezTo>
                      <a:pt x="0" y="284"/>
                      <a:pt x="82" y="366"/>
                      <a:pt x="183" y="366"/>
                    </a:cubicBezTo>
                    <a:cubicBezTo>
                      <a:pt x="284" y="366"/>
                      <a:pt x="366" y="284"/>
                      <a:pt x="366" y="183"/>
                    </a:cubicBezTo>
                    <a:cubicBezTo>
                      <a:pt x="366" y="82"/>
                      <a:pt x="284" y="0"/>
                      <a:pt x="183" y="0"/>
                    </a:cubicBezTo>
                    <a:close/>
                    <a:moveTo>
                      <a:pt x="183" y="306"/>
                    </a:moveTo>
                    <a:cubicBezTo>
                      <a:pt x="115" y="306"/>
                      <a:pt x="60" y="251"/>
                      <a:pt x="60" y="183"/>
                    </a:cubicBezTo>
                    <a:cubicBezTo>
                      <a:pt x="60" y="115"/>
                      <a:pt x="115" y="60"/>
                      <a:pt x="183" y="60"/>
                    </a:cubicBezTo>
                    <a:cubicBezTo>
                      <a:pt x="251" y="60"/>
                      <a:pt x="306" y="115"/>
                      <a:pt x="306" y="183"/>
                    </a:cubicBezTo>
                    <a:cubicBezTo>
                      <a:pt x="306" y="251"/>
                      <a:pt x="251" y="306"/>
                      <a:pt x="183" y="306"/>
                    </a:cubicBezTo>
                    <a:close/>
                  </a:path>
                </a:pathLst>
              </a:custGeom>
              <a:solidFill>
                <a:srgbClr val="B6E0A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Poppins"/>
                  <a:ea typeface="Poppins"/>
                  <a:cs typeface="Poppins"/>
                  <a:sym typeface="Poppins"/>
                </a:endParaRPr>
              </a:p>
            </p:txBody>
          </p:sp>
          <p:sp>
            <p:nvSpPr>
              <p:cNvPr id="1282" name="Google Shape;1282;p37"/>
              <p:cNvSpPr/>
              <p:nvPr/>
            </p:nvSpPr>
            <p:spPr>
              <a:xfrm>
                <a:off x="308" y="1044"/>
                <a:ext cx="1004" cy="595"/>
              </a:xfrm>
              <a:custGeom>
                <a:rect b="b" l="l" r="r" t="t"/>
                <a:pathLst>
                  <a:path extrusionOk="0" h="1352" w="2048">
                    <a:moveTo>
                      <a:pt x="1828" y="426"/>
                    </a:moveTo>
                    <a:cubicBezTo>
                      <a:pt x="1578" y="426"/>
                      <a:pt x="1578" y="426"/>
                      <a:pt x="1578" y="426"/>
                    </a:cubicBezTo>
                    <a:cubicBezTo>
                      <a:pt x="1399" y="160"/>
                      <a:pt x="1399" y="160"/>
                      <a:pt x="1399" y="160"/>
                    </a:cubicBezTo>
                    <a:cubicBezTo>
                      <a:pt x="1331" y="60"/>
                      <a:pt x="1219" y="0"/>
                      <a:pt x="1098" y="0"/>
                    </a:cubicBezTo>
                    <a:cubicBezTo>
                      <a:pt x="695" y="0"/>
                      <a:pt x="695" y="0"/>
                      <a:pt x="695" y="0"/>
                    </a:cubicBezTo>
                    <a:cubicBezTo>
                      <a:pt x="578" y="0"/>
                      <a:pt x="471" y="65"/>
                      <a:pt x="418" y="167"/>
                    </a:cubicBezTo>
                    <a:cubicBezTo>
                      <a:pt x="418" y="167"/>
                      <a:pt x="418" y="167"/>
                      <a:pt x="418" y="167"/>
                    </a:cubicBezTo>
                    <a:cubicBezTo>
                      <a:pt x="281" y="426"/>
                      <a:pt x="281" y="426"/>
                      <a:pt x="281" y="426"/>
                    </a:cubicBezTo>
                    <a:cubicBezTo>
                      <a:pt x="259" y="426"/>
                      <a:pt x="259" y="426"/>
                      <a:pt x="259" y="426"/>
                    </a:cubicBezTo>
                    <a:cubicBezTo>
                      <a:pt x="259" y="390"/>
                      <a:pt x="259" y="390"/>
                      <a:pt x="259" y="390"/>
                    </a:cubicBezTo>
                    <a:cubicBezTo>
                      <a:pt x="259" y="320"/>
                      <a:pt x="202" y="263"/>
                      <a:pt x="132" y="263"/>
                    </a:cubicBezTo>
                    <a:cubicBezTo>
                      <a:pt x="48" y="263"/>
                      <a:pt x="48" y="263"/>
                      <a:pt x="48" y="263"/>
                    </a:cubicBezTo>
                    <a:cubicBezTo>
                      <a:pt x="21" y="263"/>
                      <a:pt x="0" y="285"/>
                      <a:pt x="0" y="311"/>
                    </a:cubicBezTo>
                    <a:cubicBezTo>
                      <a:pt x="0" y="499"/>
                      <a:pt x="0" y="716"/>
                      <a:pt x="0" y="908"/>
                    </a:cubicBezTo>
                    <a:cubicBezTo>
                      <a:pt x="0" y="959"/>
                      <a:pt x="41" y="1000"/>
                      <a:pt x="92" y="1000"/>
                    </a:cubicBezTo>
                    <a:cubicBezTo>
                      <a:pt x="171" y="1000"/>
                      <a:pt x="171" y="1000"/>
                      <a:pt x="171" y="1000"/>
                    </a:cubicBezTo>
                    <a:cubicBezTo>
                      <a:pt x="173" y="1043"/>
                      <a:pt x="184" y="1086"/>
                      <a:pt x="204" y="1124"/>
                    </a:cubicBezTo>
                    <a:cubicBezTo>
                      <a:pt x="212" y="1139"/>
                      <a:pt x="230" y="1144"/>
                      <a:pt x="245" y="1136"/>
                    </a:cubicBezTo>
                    <a:cubicBezTo>
                      <a:pt x="259" y="1129"/>
                      <a:pt x="265" y="1111"/>
                      <a:pt x="257" y="1096"/>
                    </a:cubicBezTo>
                    <a:cubicBezTo>
                      <a:pt x="170" y="930"/>
                      <a:pt x="308" y="735"/>
                      <a:pt x="493" y="760"/>
                    </a:cubicBezTo>
                    <a:cubicBezTo>
                      <a:pt x="607" y="776"/>
                      <a:pt x="693" y="873"/>
                      <a:pt x="693" y="989"/>
                    </a:cubicBezTo>
                    <a:cubicBezTo>
                      <a:pt x="693" y="1169"/>
                      <a:pt x="495" y="1279"/>
                      <a:pt x="342" y="1186"/>
                    </a:cubicBezTo>
                    <a:cubicBezTo>
                      <a:pt x="328" y="1178"/>
                      <a:pt x="309" y="1182"/>
                      <a:pt x="301" y="1196"/>
                    </a:cubicBezTo>
                    <a:cubicBezTo>
                      <a:pt x="292" y="1210"/>
                      <a:pt x="297" y="1229"/>
                      <a:pt x="311" y="1237"/>
                    </a:cubicBezTo>
                    <a:cubicBezTo>
                      <a:pt x="499" y="1352"/>
                      <a:pt x="744" y="1222"/>
                      <a:pt x="752" y="1000"/>
                    </a:cubicBezTo>
                    <a:cubicBezTo>
                      <a:pt x="1084" y="1000"/>
                      <a:pt x="1084" y="1000"/>
                      <a:pt x="1084" y="1000"/>
                    </a:cubicBezTo>
                    <a:cubicBezTo>
                      <a:pt x="1101" y="1000"/>
                      <a:pt x="1114" y="987"/>
                      <a:pt x="1114" y="970"/>
                    </a:cubicBezTo>
                    <a:cubicBezTo>
                      <a:pt x="1114" y="954"/>
                      <a:pt x="1101" y="940"/>
                      <a:pt x="1084" y="940"/>
                    </a:cubicBezTo>
                    <a:cubicBezTo>
                      <a:pt x="749" y="940"/>
                      <a:pt x="749" y="940"/>
                      <a:pt x="749" y="940"/>
                    </a:cubicBezTo>
                    <a:cubicBezTo>
                      <a:pt x="746" y="922"/>
                      <a:pt x="741" y="903"/>
                      <a:pt x="734" y="886"/>
                    </a:cubicBezTo>
                    <a:cubicBezTo>
                      <a:pt x="794" y="886"/>
                      <a:pt x="1219" y="886"/>
                      <a:pt x="1280" y="886"/>
                    </a:cubicBezTo>
                    <a:cubicBezTo>
                      <a:pt x="1273" y="903"/>
                      <a:pt x="1268" y="922"/>
                      <a:pt x="1265" y="940"/>
                    </a:cubicBezTo>
                    <a:cubicBezTo>
                      <a:pt x="1224" y="940"/>
                      <a:pt x="1224" y="940"/>
                      <a:pt x="1224" y="940"/>
                    </a:cubicBezTo>
                    <a:cubicBezTo>
                      <a:pt x="1208" y="940"/>
                      <a:pt x="1194" y="954"/>
                      <a:pt x="1194" y="970"/>
                    </a:cubicBezTo>
                    <a:cubicBezTo>
                      <a:pt x="1194" y="987"/>
                      <a:pt x="1208" y="1000"/>
                      <a:pt x="1224" y="1000"/>
                    </a:cubicBezTo>
                    <a:cubicBezTo>
                      <a:pt x="1262" y="1000"/>
                      <a:pt x="1262" y="1000"/>
                      <a:pt x="1262" y="1000"/>
                    </a:cubicBezTo>
                    <a:cubicBezTo>
                      <a:pt x="1268" y="1155"/>
                      <a:pt x="1396" y="1280"/>
                      <a:pt x="1552" y="1280"/>
                    </a:cubicBezTo>
                    <a:cubicBezTo>
                      <a:pt x="1709" y="1280"/>
                      <a:pt x="1837" y="1155"/>
                      <a:pt x="1843" y="1000"/>
                    </a:cubicBezTo>
                    <a:cubicBezTo>
                      <a:pt x="1952" y="1000"/>
                      <a:pt x="1952" y="1000"/>
                      <a:pt x="1952" y="1000"/>
                    </a:cubicBezTo>
                    <a:cubicBezTo>
                      <a:pt x="2005" y="1000"/>
                      <a:pt x="2048" y="957"/>
                      <a:pt x="2048" y="904"/>
                    </a:cubicBezTo>
                    <a:cubicBezTo>
                      <a:pt x="2048" y="856"/>
                      <a:pt x="2048" y="856"/>
                      <a:pt x="2048" y="856"/>
                    </a:cubicBezTo>
                    <a:cubicBezTo>
                      <a:pt x="2048" y="646"/>
                      <a:pt x="2048" y="646"/>
                      <a:pt x="2048" y="646"/>
                    </a:cubicBezTo>
                    <a:cubicBezTo>
                      <a:pt x="2048" y="525"/>
                      <a:pt x="1949" y="426"/>
                      <a:pt x="1828" y="426"/>
                    </a:cubicBezTo>
                    <a:close/>
                    <a:moveTo>
                      <a:pt x="1863" y="520"/>
                    </a:moveTo>
                    <a:cubicBezTo>
                      <a:pt x="1870" y="514"/>
                      <a:pt x="1879" y="511"/>
                      <a:pt x="1890" y="511"/>
                    </a:cubicBezTo>
                    <a:cubicBezTo>
                      <a:pt x="1893" y="511"/>
                      <a:pt x="1897" y="511"/>
                      <a:pt x="1901" y="512"/>
                    </a:cubicBezTo>
                    <a:cubicBezTo>
                      <a:pt x="1918" y="515"/>
                      <a:pt x="1936" y="526"/>
                      <a:pt x="1948" y="541"/>
                    </a:cubicBezTo>
                    <a:cubicBezTo>
                      <a:pt x="1948" y="541"/>
                      <a:pt x="1948" y="541"/>
                      <a:pt x="1948" y="541"/>
                    </a:cubicBezTo>
                    <a:cubicBezTo>
                      <a:pt x="1961" y="557"/>
                      <a:pt x="1968" y="575"/>
                      <a:pt x="1969" y="593"/>
                    </a:cubicBezTo>
                    <a:cubicBezTo>
                      <a:pt x="1970" y="647"/>
                      <a:pt x="1907" y="653"/>
                      <a:pt x="1869" y="608"/>
                    </a:cubicBezTo>
                    <a:cubicBezTo>
                      <a:pt x="1844" y="578"/>
                      <a:pt x="1841" y="538"/>
                      <a:pt x="1863" y="520"/>
                    </a:cubicBezTo>
                    <a:close/>
                    <a:moveTo>
                      <a:pt x="1078" y="60"/>
                    </a:moveTo>
                    <a:cubicBezTo>
                      <a:pt x="1084" y="62"/>
                      <a:pt x="1247" y="42"/>
                      <a:pt x="1349" y="193"/>
                    </a:cubicBezTo>
                    <a:cubicBezTo>
                      <a:pt x="1505" y="426"/>
                      <a:pt x="1505" y="426"/>
                      <a:pt x="1505" y="426"/>
                    </a:cubicBezTo>
                    <a:cubicBezTo>
                      <a:pt x="1078" y="426"/>
                      <a:pt x="1078" y="426"/>
                      <a:pt x="1078" y="426"/>
                    </a:cubicBezTo>
                    <a:lnTo>
                      <a:pt x="1078" y="60"/>
                    </a:lnTo>
                    <a:close/>
                    <a:moveTo>
                      <a:pt x="969" y="60"/>
                    </a:moveTo>
                    <a:cubicBezTo>
                      <a:pt x="1018" y="60"/>
                      <a:pt x="1018" y="60"/>
                      <a:pt x="1018" y="60"/>
                    </a:cubicBezTo>
                    <a:cubicBezTo>
                      <a:pt x="1018" y="426"/>
                      <a:pt x="1018" y="426"/>
                      <a:pt x="1018" y="426"/>
                    </a:cubicBezTo>
                    <a:cubicBezTo>
                      <a:pt x="969" y="426"/>
                      <a:pt x="969" y="426"/>
                      <a:pt x="969" y="426"/>
                    </a:cubicBezTo>
                    <a:lnTo>
                      <a:pt x="969" y="60"/>
                    </a:lnTo>
                    <a:close/>
                    <a:moveTo>
                      <a:pt x="481" y="177"/>
                    </a:moveTo>
                    <a:cubicBezTo>
                      <a:pt x="481" y="426"/>
                      <a:pt x="481" y="426"/>
                      <a:pt x="481" y="426"/>
                    </a:cubicBezTo>
                    <a:cubicBezTo>
                      <a:pt x="349" y="426"/>
                      <a:pt x="349" y="426"/>
                      <a:pt x="349" y="426"/>
                    </a:cubicBezTo>
                    <a:cubicBezTo>
                      <a:pt x="461" y="216"/>
                      <a:pt x="468" y="198"/>
                      <a:pt x="481" y="177"/>
                    </a:cubicBezTo>
                    <a:close/>
                    <a:moveTo>
                      <a:pt x="60" y="323"/>
                    </a:moveTo>
                    <a:cubicBezTo>
                      <a:pt x="132" y="323"/>
                      <a:pt x="132" y="323"/>
                      <a:pt x="132" y="323"/>
                    </a:cubicBezTo>
                    <a:cubicBezTo>
                      <a:pt x="169" y="323"/>
                      <a:pt x="199" y="353"/>
                      <a:pt x="199" y="390"/>
                    </a:cubicBezTo>
                    <a:cubicBezTo>
                      <a:pt x="199" y="426"/>
                      <a:pt x="199" y="426"/>
                      <a:pt x="199" y="426"/>
                    </a:cubicBezTo>
                    <a:cubicBezTo>
                      <a:pt x="60" y="426"/>
                      <a:pt x="60" y="426"/>
                      <a:pt x="60" y="426"/>
                    </a:cubicBezTo>
                    <a:lnTo>
                      <a:pt x="60" y="323"/>
                    </a:lnTo>
                    <a:close/>
                    <a:moveTo>
                      <a:pt x="60" y="599"/>
                    </a:moveTo>
                    <a:cubicBezTo>
                      <a:pt x="120" y="599"/>
                      <a:pt x="120" y="599"/>
                      <a:pt x="120" y="599"/>
                    </a:cubicBezTo>
                    <a:cubicBezTo>
                      <a:pt x="124" y="599"/>
                      <a:pt x="127" y="602"/>
                      <a:pt x="127" y="606"/>
                    </a:cubicBezTo>
                    <a:cubicBezTo>
                      <a:pt x="127" y="706"/>
                      <a:pt x="127" y="706"/>
                      <a:pt x="127" y="706"/>
                    </a:cubicBezTo>
                    <a:cubicBezTo>
                      <a:pt x="127" y="710"/>
                      <a:pt x="124" y="713"/>
                      <a:pt x="120" y="713"/>
                    </a:cubicBezTo>
                    <a:cubicBezTo>
                      <a:pt x="60" y="713"/>
                      <a:pt x="60" y="713"/>
                      <a:pt x="60" y="713"/>
                    </a:cubicBezTo>
                    <a:lnTo>
                      <a:pt x="60" y="599"/>
                    </a:lnTo>
                    <a:close/>
                    <a:moveTo>
                      <a:pt x="175" y="940"/>
                    </a:moveTo>
                    <a:cubicBezTo>
                      <a:pt x="92" y="940"/>
                      <a:pt x="92" y="940"/>
                      <a:pt x="92" y="940"/>
                    </a:cubicBezTo>
                    <a:cubicBezTo>
                      <a:pt x="74" y="940"/>
                      <a:pt x="60" y="926"/>
                      <a:pt x="60" y="908"/>
                    </a:cubicBezTo>
                    <a:cubicBezTo>
                      <a:pt x="60" y="886"/>
                      <a:pt x="60" y="886"/>
                      <a:pt x="60" y="886"/>
                    </a:cubicBezTo>
                    <a:cubicBezTo>
                      <a:pt x="190" y="886"/>
                      <a:pt x="190" y="886"/>
                      <a:pt x="190" y="886"/>
                    </a:cubicBezTo>
                    <a:cubicBezTo>
                      <a:pt x="183" y="903"/>
                      <a:pt x="178" y="922"/>
                      <a:pt x="175" y="940"/>
                    </a:cubicBezTo>
                    <a:close/>
                    <a:moveTo>
                      <a:pt x="909" y="826"/>
                    </a:moveTo>
                    <a:cubicBezTo>
                      <a:pt x="703" y="826"/>
                      <a:pt x="703" y="826"/>
                      <a:pt x="703" y="826"/>
                    </a:cubicBezTo>
                    <a:cubicBezTo>
                      <a:pt x="587" y="655"/>
                      <a:pt x="336" y="656"/>
                      <a:pt x="221" y="826"/>
                    </a:cubicBezTo>
                    <a:cubicBezTo>
                      <a:pt x="60" y="826"/>
                      <a:pt x="60" y="826"/>
                      <a:pt x="60" y="826"/>
                    </a:cubicBezTo>
                    <a:cubicBezTo>
                      <a:pt x="60" y="773"/>
                      <a:pt x="60" y="773"/>
                      <a:pt x="60" y="773"/>
                    </a:cubicBezTo>
                    <a:cubicBezTo>
                      <a:pt x="120" y="773"/>
                      <a:pt x="120" y="773"/>
                      <a:pt x="120" y="773"/>
                    </a:cubicBezTo>
                    <a:cubicBezTo>
                      <a:pt x="157" y="773"/>
                      <a:pt x="187" y="743"/>
                      <a:pt x="187" y="706"/>
                    </a:cubicBezTo>
                    <a:cubicBezTo>
                      <a:pt x="187" y="606"/>
                      <a:pt x="187" y="606"/>
                      <a:pt x="187" y="606"/>
                    </a:cubicBezTo>
                    <a:cubicBezTo>
                      <a:pt x="187" y="569"/>
                      <a:pt x="157" y="538"/>
                      <a:pt x="120" y="538"/>
                    </a:cubicBezTo>
                    <a:cubicBezTo>
                      <a:pt x="60" y="538"/>
                      <a:pt x="60" y="538"/>
                      <a:pt x="60" y="538"/>
                    </a:cubicBezTo>
                    <a:cubicBezTo>
                      <a:pt x="60" y="486"/>
                      <a:pt x="60" y="486"/>
                      <a:pt x="60" y="486"/>
                    </a:cubicBezTo>
                    <a:cubicBezTo>
                      <a:pt x="389" y="486"/>
                      <a:pt x="624" y="486"/>
                      <a:pt x="909" y="486"/>
                    </a:cubicBezTo>
                    <a:lnTo>
                      <a:pt x="909" y="826"/>
                    </a:lnTo>
                    <a:close/>
                    <a:moveTo>
                      <a:pt x="909" y="426"/>
                    </a:moveTo>
                    <a:cubicBezTo>
                      <a:pt x="859" y="426"/>
                      <a:pt x="859" y="426"/>
                      <a:pt x="859" y="426"/>
                    </a:cubicBezTo>
                    <a:cubicBezTo>
                      <a:pt x="859" y="313"/>
                      <a:pt x="859" y="313"/>
                      <a:pt x="859" y="313"/>
                    </a:cubicBezTo>
                    <a:cubicBezTo>
                      <a:pt x="859" y="296"/>
                      <a:pt x="846" y="283"/>
                      <a:pt x="829" y="283"/>
                    </a:cubicBezTo>
                    <a:cubicBezTo>
                      <a:pt x="813" y="283"/>
                      <a:pt x="799" y="296"/>
                      <a:pt x="799" y="313"/>
                    </a:cubicBezTo>
                    <a:cubicBezTo>
                      <a:pt x="799" y="426"/>
                      <a:pt x="799" y="426"/>
                      <a:pt x="799" y="426"/>
                    </a:cubicBezTo>
                    <a:cubicBezTo>
                      <a:pt x="541" y="426"/>
                      <a:pt x="541" y="426"/>
                      <a:pt x="541" y="426"/>
                    </a:cubicBezTo>
                    <a:cubicBezTo>
                      <a:pt x="541" y="112"/>
                      <a:pt x="541" y="112"/>
                      <a:pt x="541" y="112"/>
                    </a:cubicBezTo>
                    <a:cubicBezTo>
                      <a:pt x="637" y="39"/>
                      <a:pt x="730" y="66"/>
                      <a:pt x="799" y="60"/>
                    </a:cubicBezTo>
                    <a:cubicBezTo>
                      <a:pt x="799" y="173"/>
                      <a:pt x="799" y="173"/>
                      <a:pt x="799" y="173"/>
                    </a:cubicBezTo>
                    <a:cubicBezTo>
                      <a:pt x="799" y="190"/>
                      <a:pt x="813" y="203"/>
                      <a:pt x="829" y="203"/>
                    </a:cubicBezTo>
                    <a:cubicBezTo>
                      <a:pt x="846" y="203"/>
                      <a:pt x="859" y="190"/>
                      <a:pt x="859" y="173"/>
                    </a:cubicBezTo>
                    <a:cubicBezTo>
                      <a:pt x="859" y="60"/>
                      <a:pt x="859" y="60"/>
                      <a:pt x="859" y="60"/>
                    </a:cubicBezTo>
                    <a:cubicBezTo>
                      <a:pt x="909" y="60"/>
                      <a:pt x="909" y="60"/>
                      <a:pt x="909" y="60"/>
                    </a:cubicBezTo>
                    <a:lnTo>
                      <a:pt x="909" y="426"/>
                    </a:lnTo>
                    <a:close/>
                    <a:moveTo>
                      <a:pt x="1552" y="1220"/>
                    </a:moveTo>
                    <a:cubicBezTo>
                      <a:pt x="1425" y="1220"/>
                      <a:pt x="1321" y="1116"/>
                      <a:pt x="1321" y="989"/>
                    </a:cubicBezTo>
                    <a:cubicBezTo>
                      <a:pt x="1321" y="850"/>
                      <a:pt x="1444" y="741"/>
                      <a:pt x="1583" y="760"/>
                    </a:cubicBezTo>
                    <a:cubicBezTo>
                      <a:pt x="1698" y="776"/>
                      <a:pt x="1783" y="874"/>
                      <a:pt x="1783" y="989"/>
                    </a:cubicBezTo>
                    <a:cubicBezTo>
                      <a:pt x="1783" y="1116"/>
                      <a:pt x="1680" y="1220"/>
                      <a:pt x="1552" y="1220"/>
                    </a:cubicBezTo>
                    <a:close/>
                    <a:moveTo>
                      <a:pt x="1988" y="904"/>
                    </a:moveTo>
                    <a:cubicBezTo>
                      <a:pt x="1988" y="924"/>
                      <a:pt x="1972" y="940"/>
                      <a:pt x="1952" y="940"/>
                    </a:cubicBezTo>
                    <a:cubicBezTo>
                      <a:pt x="1839" y="940"/>
                      <a:pt x="1839" y="940"/>
                      <a:pt x="1839" y="940"/>
                    </a:cubicBezTo>
                    <a:cubicBezTo>
                      <a:pt x="1836" y="922"/>
                      <a:pt x="1831" y="903"/>
                      <a:pt x="1824" y="886"/>
                    </a:cubicBezTo>
                    <a:cubicBezTo>
                      <a:pt x="1988" y="886"/>
                      <a:pt x="1988" y="886"/>
                      <a:pt x="1988" y="886"/>
                    </a:cubicBezTo>
                    <a:cubicBezTo>
                      <a:pt x="1988" y="904"/>
                      <a:pt x="1988" y="904"/>
                      <a:pt x="1988" y="904"/>
                    </a:cubicBezTo>
                    <a:close/>
                    <a:moveTo>
                      <a:pt x="1988" y="826"/>
                    </a:moveTo>
                    <a:cubicBezTo>
                      <a:pt x="1793" y="826"/>
                      <a:pt x="1793" y="826"/>
                      <a:pt x="1793" y="826"/>
                    </a:cubicBezTo>
                    <a:cubicBezTo>
                      <a:pt x="1677" y="654"/>
                      <a:pt x="1426" y="656"/>
                      <a:pt x="1311" y="826"/>
                    </a:cubicBezTo>
                    <a:cubicBezTo>
                      <a:pt x="969" y="826"/>
                      <a:pt x="969" y="826"/>
                      <a:pt x="969" y="826"/>
                    </a:cubicBezTo>
                    <a:cubicBezTo>
                      <a:pt x="969" y="486"/>
                      <a:pt x="969" y="486"/>
                      <a:pt x="969" y="486"/>
                    </a:cubicBezTo>
                    <a:cubicBezTo>
                      <a:pt x="997" y="486"/>
                      <a:pt x="1738" y="486"/>
                      <a:pt x="1812" y="486"/>
                    </a:cubicBezTo>
                    <a:cubicBezTo>
                      <a:pt x="1777" y="528"/>
                      <a:pt x="1781" y="596"/>
                      <a:pt x="1823" y="646"/>
                    </a:cubicBezTo>
                    <a:cubicBezTo>
                      <a:pt x="1865" y="697"/>
                      <a:pt x="1937" y="716"/>
                      <a:pt x="1988" y="679"/>
                    </a:cubicBezTo>
                    <a:cubicBezTo>
                      <a:pt x="1988" y="730"/>
                      <a:pt x="1988" y="730"/>
                      <a:pt x="1988" y="730"/>
                    </a:cubicBezTo>
                    <a:cubicBezTo>
                      <a:pt x="1913" y="730"/>
                      <a:pt x="1913" y="730"/>
                      <a:pt x="1913" y="730"/>
                    </a:cubicBezTo>
                    <a:cubicBezTo>
                      <a:pt x="1896" y="730"/>
                      <a:pt x="1883" y="744"/>
                      <a:pt x="1883" y="760"/>
                    </a:cubicBezTo>
                    <a:cubicBezTo>
                      <a:pt x="1883" y="777"/>
                      <a:pt x="1896" y="790"/>
                      <a:pt x="1913" y="790"/>
                    </a:cubicBezTo>
                    <a:cubicBezTo>
                      <a:pt x="1988" y="790"/>
                      <a:pt x="1988" y="790"/>
                      <a:pt x="1988" y="790"/>
                    </a:cubicBezTo>
                    <a:cubicBezTo>
                      <a:pt x="1988" y="826"/>
                      <a:pt x="1988" y="826"/>
                      <a:pt x="1988" y="826"/>
                    </a:cubicBezTo>
                    <a:close/>
                  </a:path>
                </a:pathLst>
              </a:custGeom>
              <a:solidFill>
                <a:srgbClr val="B6E0A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Poppins"/>
                  <a:ea typeface="Poppins"/>
                  <a:cs typeface="Poppins"/>
                  <a:sym typeface="Poppins"/>
                </a:endParaRPr>
              </a:p>
            </p:txBody>
          </p:sp>
          <p:sp>
            <p:nvSpPr>
              <p:cNvPr id="1283" name="Google Shape;1283;p37"/>
              <p:cNvSpPr/>
              <p:nvPr/>
            </p:nvSpPr>
            <p:spPr>
              <a:xfrm>
                <a:off x="754" y="1281"/>
                <a:ext cx="57" cy="26"/>
              </a:xfrm>
              <a:custGeom>
                <a:rect b="b" l="l" r="r" t="t"/>
                <a:pathLst>
                  <a:path extrusionOk="0" h="60" w="130">
                    <a:moveTo>
                      <a:pt x="100" y="0"/>
                    </a:moveTo>
                    <a:cubicBezTo>
                      <a:pt x="30" y="0"/>
                      <a:pt x="30" y="0"/>
                      <a:pt x="30" y="0"/>
                    </a:cubicBezTo>
                    <a:cubicBezTo>
                      <a:pt x="14" y="0"/>
                      <a:pt x="0" y="14"/>
                      <a:pt x="0" y="30"/>
                    </a:cubicBezTo>
                    <a:cubicBezTo>
                      <a:pt x="0" y="47"/>
                      <a:pt x="14" y="60"/>
                      <a:pt x="30" y="60"/>
                    </a:cubicBezTo>
                    <a:cubicBezTo>
                      <a:pt x="100" y="60"/>
                      <a:pt x="100" y="60"/>
                      <a:pt x="100" y="60"/>
                    </a:cubicBezTo>
                    <a:cubicBezTo>
                      <a:pt x="116" y="60"/>
                      <a:pt x="130" y="47"/>
                      <a:pt x="130" y="30"/>
                    </a:cubicBezTo>
                    <a:cubicBezTo>
                      <a:pt x="130" y="14"/>
                      <a:pt x="116" y="0"/>
                      <a:pt x="100" y="0"/>
                    </a:cubicBezTo>
                    <a:close/>
                  </a:path>
                </a:pathLst>
              </a:custGeom>
              <a:solidFill>
                <a:srgbClr val="B6E0A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Poppins"/>
                  <a:ea typeface="Poppins"/>
                  <a:cs typeface="Poppins"/>
                  <a:sym typeface="Poppins"/>
                </a:endParaRPr>
              </a:p>
            </p:txBody>
          </p:sp>
          <p:sp>
            <p:nvSpPr>
              <p:cNvPr id="1284" name="Google Shape;1284;p37"/>
              <p:cNvSpPr/>
              <p:nvPr/>
            </p:nvSpPr>
            <p:spPr>
              <a:xfrm>
                <a:off x="611" y="1281"/>
                <a:ext cx="57" cy="26"/>
              </a:xfrm>
              <a:custGeom>
                <a:rect b="b" l="l" r="r" t="t"/>
                <a:pathLst>
                  <a:path extrusionOk="0" h="60" w="129">
                    <a:moveTo>
                      <a:pt x="99" y="0"/>
                    </a:moveTo>
                    <a:cubicBezTo>
                      <a:pt x="30" y="0"/>
                      <a:pt x="30" y="0"/>
                      <a:pt x="30" y="0"/>
                    </a:cubicBezTo>
                    <a:cubicBezTo>
                      <a:pt x="14" y="0"/>
                      <a:pt x="0" y="14"/>
                      <a:pt x="0" y="30"/>
                    </a:cubicBezTo>
                    <a:cubicBezTo>
                      <a:pt x="0" y="47"/>
                      <a:pt x="14" y="60"/>
                      <a:pt x="30" y="60"/>
                    </a:cubicBezTo>
                    <a:cubicBezTo>
                      <a:pt x="99" y="60"/>
                      <a:pt x="99" y="60"/>
                      <a:pt x="99" y="60"/>
                    </a:cubicBezTo>
                    <a:cubicBezTo>
                      <a:pt x="116" y="60"/>
                      <a:pt x="129" y="47"/>
                      <a:pt x="129" y="30"/>
                    </a:cubicBezTo>
                    <a:cubicBezTo>
                      <a:pt x="129" y="14"/>
                      <a:pt x="116" y="0"/>
                      <a:pt x="99" y="0"/>
                    </a:cubicBezTo>
                    <a:close/>
                  </a:path>
                </a:pathLst>
              </a:custGeom>
              <a:solidFill>
                <a:srgbClr val="B6E0A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Poppins"/>
                  <a:ea typeface="Poppins"/>
                  <a:cs typeface="Poppins"/>
                  <a:sym typeface="Poppins"/>
                </a:endParaRPr>
              </a:p>
            </p:txBody>
          </p:sp>
          <p:sp>
            <p:nvSpPr>
              <p:cNvPr id="1285" name="Google Shape;1285;p37"/>
              <p:cNvSpPr/>
              <p:nvPr/>
            </p:nvSpPr>
            <p:spPr>
              <a:xfrm>
                <a:off x="558" y="1466"/>
                <a:ext cx="27" cy="26"/>
              </a:xfrm>
              <a:custGeom>
                <a:rect b="b" l="l" r="r" t="t"/>
                <a:pathLst>
                  <a:path extrusionOk="0" h="61" w="60">
                    <a:moveTo>
                      <a:pt x="59" y="25"/>
                    </a:moveTo>
                    <a:cubicBezTo>
                      <a:pt x="59" y="23"/>
                      <a:pt x="58" y="21"/>
                      <a:pt x="57" y="19"/>
                    </a:cubicBezTo>
                    <a:cubicBezTo>
                      <a:pt x="57" y="17"/>
                      <a:pt x="56" y="16"/>
                      <a:pt x="55" y="14"/>
                    </a:cubicBezTo>
                    <a:cubicBezTo>
                      <a:pt x="54" y="12"/>
                      <a:pt x="52" y="11"/>
                      <a:pt x="51" y="9"/>
                    </a:cubicBezTo>
                    <a:cubicBezTo>
                      <a:pt x="50" y="8"/>
                      <a:pt x="48" y="7"/>
                      <a:pt x="46" y="6"/>
                    </a:cubicBezTo>
                    <a:cubicBezTo>
                      <a:pt x="45" y="5"/>
                      <a:pt x="43" y="4"/>
                      <a:pt x="41" y="3"/>
                    </a:cubicBezTo>
                    <a:cubicBezTo>
                      <a:pt x="39" y="2"/>
                      <a:pt x="38" y="2"/>
                      <a:pt x="36" y="1"/>
                    </a:cubicBezTo>
                    <a:cubicBezTo>
                      <a:pt x="32" y="0"/>
                      <a:pt x="28" y="0"/>
                      <a:pt x="24" y="1"/>
                    </a:cubicBezTo>
                    <a:cubicBezTo>
                      <a:pt x="22" y="2"/>
                      <a:pt x="20" y="2"/>
                      <a:pt x="18" y="3"/>
                    </a:cubicBezTo>
                    <a:cubicBezTo>
                      <a:pt x="16" y="4"/>
                      <a:pt x="15" y="5"/>
                      <a:pt x="13" y="6"/>
                    </a:cubicBezTo>
                    <a:cubicBezTo>
                      <a:pt x="11" y="7"/>
                      <a:pt x="10" y="8"/>
                      <a:pt x="9" y="9"/>
                    </a:cubicBezTo>
                    <a:cubicBezTo>
                      <a:pt x="7" y="11"/>
                      <a:pt x="6" y="12"/>
                      <a:pt x="5" y="14"/>
                    </a:cubicBezTo>
                    <a:cubicBezTo>
                      <a:pt x="4" y="16"/>
                      <a:pt x="3" y="17"/>
                      <a:pt x="2" y="19"/>
                    </a:cubicBezTo>
                    <a:cubicBezTo>
                      <a:pt x="1" y="21"/>
                      <a:pt x="1" y="23"/>
                      <a:pt x="0" y="25"/>
                    </a:cubicBezTo>
                    <a:cubicBezTo>
                      <a:pt x="0" y="27"/>
                      <a:pt x="0" y="29"/>
                      <a:pt x="0" y="31"/>
                    </a:cubicBezTo>
                    <a:cubicBezTo>
                      <a:pt x="0" y="33"/>
                      <a:pt x="0" y="35"/>
                      <a:pt x="0" y="37"/>
                    </a:cubicBezTo>
                    <a:cubicBezTo>
                      <a:pt x="1" y="38"/>
                      <a:pt x="1" y="40"/>
                      <a:pt x="2" y="42"/>
                    </a:cubicBezTo>
                    <a:cubicBezTo>
                      <a:pt x="3" y="44"/>
                      <a:pt x="4" y="46"/>
                      <a:pt x="5" y="47"/>
                    </a:cubicBezTo>
                    <a:cubicBezTo>
                      <a:pt x="6" y="49"/>
                      <a:pt x="7" y="51"/>
                      <a:pt x="9" y="52"/>
                    </a:cubicBezTo>
                    <a:cubicBezTo>
                      <a:pt x="10" y="53"/>
                      <a:pt x="11" y="55"/>
                      <a:pt x="13" y="56"/>
                    </a:cubicBezTo>
                    <a:cubicBezTo>
                      <a:pt x="15" y="57"/>
                      <a:pt x="16" y="58"/>
                      <a:pt x="18" y="58"/>
                    </a:cubicBezTo>
                    <a:cubicBezTo>
                      <a:pt x="20" y="59"/>
                      <a:pt x="22" y="60"/>
                      <a:pt x="24" y="60"/>
                    </a:cubicBezTo>
                    <a:cubicBezTo>
                      <a:pt x="26" y="61"/>
                      <a:pt x="28" y="61"/>
                      <a:pt x="30" y="61"/>
                    </a:cubicBezTo>
                    <a:cubicBezTo>
                      <a:pt x="32" y="61"/>
                      <a:pt x="34" y="61"/>
                      <a:pt x="36" y="60"/>
                    </a:cubicBezTo>
                    <a:cubicBezTo>
                      <a:pt x="38" y="60"/>
                      <a:pt x="39" y="59"/>
                      <a:pt x="41" y="58"/>
                    </a:cubicBezTo>
                    <a:cubicBezTo>
                      <a:pt x="43" y="58"/>
                      <a:pt x="45" y="57"/>
                      <a:pt x="46" y="56"/>
                    </a:cubicBezTo>
                    <a:cubicBezTo>
                      <a:pt x="48" y="55"/>
                      <a:pt x="50" y="53"/>
                      <a:pt x="51" y="52"/>
                    </a:cubicBezTo>
                    <a:cubicBezTo>
                      <a:pt x="52" y="51"/>
                      <a:pt x="54" y="49"/>
                      <a:pt x="55" y="47"/>
                    </a:cubicBezTo>
                    <a:cubicBezTo>
                      <a:pt x="56" y="46"/>
                      <a:pt x="57" y="44"/>
                      <a:pt x="57" y="42"/>
                    </a:cubicBezTo>
                    <a:cubicBezTo>
                      <a:pt x="58" y="40"/>
                      <a:pt x="59" y="38"/>
                      <a:pt x="59" y="37"/>
                    </a:cubicBezTo>
                    <a:cubicBezTo>
                      <a:pt x="60" y="35"/>
                      <a:pt x="60" y="33"/>
                      <a:pt x="60" y="31"/>
                    </a:cubicBezTo>
                    <a:cubicBezTo>
                      <a:pt x="60" y="29"/>
                      <a:pt x="60" y="27"/>
                      <a:pt x="59" y="25"/>
                    </a:cubicBezTo>
                    <a:close/>
                  </a:path>
                </a:pathLst>
              </a:custGeom>
              <a:solidFill>
                <a:srgbClr val="B6E0A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Poppins"/>
                  <a:ea typeface="Poppins"/>
                  <a:cs typeface="Poppins"/>
                  <a:sym typeface="Poppins"/>
                </a:endParaRPr>
              </a:p>
            </p:txBody>
          </p:sp>
          <p:sp>
            <p:nvSpPr>
              <p:cNvPr id="1286" name="Google Shape;1286;p37"/>
              <p:cNvSpPr/>
              <p:nvPr/>
            </p:nvSpPr>
            <p:spPr>
              <a:xfrm>
                <a:off x="1039" y="1466"/>
                <a:ext cx="26" cy="26"/>
              </a:xfrm>
              <a:custGeom>
                <a:rect b="b" l="l" r="r" t="t"/>
                <a:pathLst>
                  <a:path extrusionOk="0" h="61" w="60">
                    <a:moveTo>
                      <a:pt x="60" y="25"/>
                    </a:moveTo>
                    <a:cubicBezTo>
                      <a:pt x="59" y="23"/>
                      <a:pt x="59" y="21"/>
                      <a:pt x="58" y="19"/>
                    </a:cubicBezTo>
                    <a:cubicBezTo>
                      <a:pt x="57" y="17"/>
                      <a:pt x="56" y="16"/>
                      <a:pt x="55" y="14"/>
                    </a:cubicBezTo>
                    <a:cubicBezTo>
                      <a:pt x="54" y="12"/>
                      <a:pt x="53" y="11"/>
                      <a:pt x="51" y="9"/>
                    </a:cubicBezTo>
                    <a:cubicBezTo>
                      <a:pt x="50" y="8"/>
                      <a:pt x="49" y="7"/>
                      <a:pt x="47" y="6"/>
                    </a:cubicBezTo>
                    <a:cubicBezTo>
                      <a:pt x="45" y="5"/>
                      <a:pt x="43" y="4"/>
                      <a:pt x="42" y="3"/>
                    </a:cubicBezTo>
                    <a:cubicBezTo>
                      <a:pt x="40" y="2"/>
                      <a:pt x="38" y="2"/>
                      <a:pt x="36" y="1"/>
                    </a:cubicBezTo>
                    <a:cubicBezTo>
                      <a:pt x="32" y="0"/>
                      <a:pt x="28" y="0"/>
                      <a:pt x="24" y="1"/>
                    </a:cubicBezTo>
                    <a:cubicBezTo>
                      <a:pt x="22" y="2"/>
                      <a:pt x="21" y="2"/>
                      <a:pt x="19" y="3"/>
                    </a:cubicBezTo>
                    <a:cubicBezTo>
                      <a:pt x="17" y="4"/>
                      <a:pt x="15" y="5"/>
                      <a:pt x="14" y="6"/>
                    </a:cubicBezTo>
                    <a:cubicBezTo>
                      <a:pt x="12" y="7"/>
                      <a:pt x="10" y="8"/>
                      <a:pt x="9" y="9"/>
                    </a:cubicBezTo>
                    <a:cubicBezTo>
                      <a:pt x="8" y="11"/>
                      <a:pt x="6" y="12"/>
                      <a:pt x="5" y="14"/>
                    </a:cubicBezTo>
                    <a:cubicBezTo>
                      <a:pt x="4" y="16"/>
                      <a:pt x="3" y="17"/>
                      <a:pt x="3" y="19"/>
                    </a:cubicBezTo>
                    <a:cubicBezTo>
                      <a:pt x="2" y="21"/>
                      <a:pt x="1" y="23"/>
                      <a:pt x="1" y="25"/>
                    </a:cubicBezTo>
                    <a:cubicBezTo>
                      <a:pt x="0" y="27"/>
                      <a:pt x="0" y="29"/>
                      <a:pt x="0" y="31"/>
                    </a:cubicBezTo>
                    <a:cubicBezTo>
                      <a:pt x="0" y="33"/>
                      <a:pt x="0" y="35"/>
                      <a:pt x="1" y="37"/>
                    </a:cubicBezTo>
                    <a:cubicBezTo>
                      <a:pt x="1" y="38"/>
                      <a:pt x="2" y="40"/>
                      <a:pt x="3" y="42"/>
                    </a:cubicBezTo>
                    <a:cubicBezTo>
                      <a:pt x="3" y="44"/>
                      <a:pt x="4" y="46"/>
                      <a:pt x="5" y="47"/>
                    </a:cubicBezTo>
                    <a:cubicBezTo>
                      <a:pt x="6" y="49"/>
                      <a:pt x="8" y="51"/>
                      <a:pt x="9" y="52"/>
                    </a:cubicBezTo>
                    <a:cubicBezTo>
                      <a:pt x="10" y="53"/>
                      <a:pt x="12" y="55"/>
                      <a:pt x="14" y="56"/>
                    </a:cubicBezTo>
                    <a:cubicBezTo>
                      <a:pt x="15" y="57"/>
                      <a:pt x="17" y="58"/>
                      <a:pt x="19" y="58"/>
                    </a:cubicBezTo>
                    <a:cubicBezTo>
                      <a:pt x="21" y="59"/>
                      <a:pt x="22" y="60"/>
                      <a:pt x="24" y="60"/>
                    </a:cubicBezTo>
                    <a:cubicBezTo>
                      <a:pt x="26" y="61"/>
                      <a:pt x="28" y="61"/>
                      <a:pt x="30" y="61"/>
                    </a:cubicBezTo>
                    <a:cubicBezTo>
                      <a:pt x="32" y="61"/>
                      <a:pt x="34" y="61"/>
                      <a:pt x="36" y="60"/>
                    </a:cubicBezTo>
                    <a:cubicBezTo>
                      <a:pt x="38" y="60"/>
                      <a:pt x="40" y="59"/>
                      <a:pt x="42" y="58"/>
                    </a:cubicBezTo>
                    <a:cubicBezTo>
                      <a:pt x="43" y="58"/>
                      <a:pt x="45" y="57"/>
                      <a:pt x="47" y="56"/>
                    </a:cubicBezTo>
                    <a:cubicBezTo>
                      <a:pt x="49" y="55"/>
                      <a:pt x="50" y="53"/>
                      <a:pt x="51" y="52"/>
                    </a:cubicBezTo>
                    <a:cubicBezTo>
                      <a:pt x="53" y="51"/>
                      <a:pt x="54" y="49"/>
                      <a:pt x="55" y="47"/>
                    </a:cubicBezTo>
                    <a:cubicBezTo>
                      <a:pt x="56" y="46"/>
                      <a:pt x="57" y="44"/>
                      <a:pt x="58" y="42"/>
                    </a:cubicBezTo>
                    <a:cubicBezTo>
                      <a:pt x="59" y="40"/>
                      <a:pt x="59" y="38"/>
                      <a:pt x="60" y="37"/>
                    </a:cubicBezTo>
                    <a:cubicBezTo>
                      <a:pt x="60" y="35"/>
                      <a:pt x="60" y="33"/>
                      <a:pt x="60" y="31"/>
                    </a:cubicBezTo>
                    <a:cubicBezTo>
                      <a:pt x="60" y="29"/>
                      <a:pt x="60" y="27"/>
                      <a:pt x="60" y="25"/>
                    </a:cubicBezTo>
                    <a:close/>
                  </a:path>
                </a:pathLst>
              </a:custGeom>
              <a:solidFill>
                <a:srgbClr val="B6E0A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Poppins"/>
                  <a:ea typeface="Poppins"/>
                  <a:cs typeface="Poppins"/>
                  <a:sym typeface="Poppins"/>
                </a:endParaRPr>
              </a:p>
            </p:txBody>
          </p:sp>
          <p:sp>
            <p:nvSpPr>
              <p:cNvPr id="1287" name="Google Shape;1287;p37"/>
              <p:cNvSpPr/>
              <p:nvPr/>
            </p:nvSpPr>
            <p:spPr>
              <a:xfrm>
                <a:off x="491" y="1399"/>
                <a:ext cx="161" cy="161"/>
              </a:xfrm>
              <a:custGeom>
                <a:rect b="b" l="l" r="r" t="t"/>
                <a:pathLst>
                  <a:path extrusionOk="0" h="366" w="366">
                    <a:moveTo>
                      <a:pt x="183" y="0"/>
                    </a:moveTo>
                    <a:cubicBezTo>
                      <a:pt x="82" y="0"/>
                      <a:pt x="0" y="82"/>
                      <a:pt x="0" y="183"/>
                    </a:cubicBezTo>
                    <a:cubicBezTo>
                      <a:pt x="0" y="284"/>
                      <a:pt x="82" y="366"/>
                      <a:pt x="183" y="366"/>
                    </a:cubicBezTo>
                    <a:cubicBezTo>
                      <a:pt x="284" y="366"/>
                      <a:pt x="366" y="284"/>
                      <a:pt x="366" y="183"/>
                    </a:cubicBezTo>
                    <a:cubicBezTo>
                      <a:pt x="366" y="82"/>
                      <a:pt x="284" y="0"/>
                      <a:pt x="183" y="0"/>
                    </a:cubicBezTo>
                    <a:close/>
                    <a:moveTo>
                      <a:pt x="183" y="306"/>
                    </a:moveTo>
                    <a:cubicBezTo>
                      <a:pt x="115" y="306"/>
                      <a:pt x="60" y="251"/>
                      <a:pt x="60" y="183"/>
                    </a:cubicBezTo>
                    <a:cubicBezTo>
                      <a:pt x="60" y="115"/>
                      <a:pt x="115" y="60"/>
                      <a:pt x="183" y="60"/>
                    </a:cubicBezTo>
                    <a:cubicBezTo>
                      <a:pt x="251" y="60"/>
                      <a:pt x="306" y="115"/>
                      <a:pt x="306" y="183"/>
                    </a:cubicBezTo>
                    <a:cubicBezTo>
                      <a:pt x="306" y="251"/>
                      <a:pt x="251" y="306"/>
                      <a:pt x="183" y="306"/>
                    </a:cubicBezTo>
                    <a:close/>
                  </a:path>
                </a:pathLst>
              </a:custGeom>
              <a:solidFill>
                <a:srgbClr val="B6E0A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Poppins"/>
                  <a:ea typeface="Poppins"/>
                  <a:cs typeface="Poppins"/>
                  <a:sym typeface="Poppins"/>
                </a:endParaRPr>
              </a:p>
            </p:txBody>
          </p:sp>
        </p:grpSp>
        <p:sp>
          <p:nvSpPr>
            <p:cNvPr id="1288" name="Google Shape;1288;p37"/>
            <p:cNvSpPr/>
            <p:nvPr/>
          </p:nvSpPr>
          <p:spPr>
            <a:xfrm>
              <a:off x="1887902" y="4846460"/>
              <a:ext cx="1795364"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i="0" lang="en-US" sz="1200" u="none" strike="noStrike">
                  <a:solidFill>
                    <a:schemeClr val="lt1"/>
                  </a:solidFill>
                  <a:latin typeface="Poppins"/>
                  <a:ea typeface="Poppins"/>
                  <a:cs typeface="Poppins"/>
                  <a:sym typeface="Poppins"/>
                </a:rPr>
                <a:t>ENVIRONMENT SAVE</a:t>
              </a:r>
              <a:endParaRPr b="1" i="0" sz="1200">
                <a:solidFill>
                  <a:schemeClr val="lt1"/>
                </a:solidFill>
                <a:latin typeface="Poppins"/>
                <a:ea typeface="Poppins"/>
                <a:cs typeface="Poppins"/>
                <a:sym typeface="Poppins"/>
              </a:endParaRPr>
            </a:p>
          </p:txBody>
        </p:sp>
      </p:grpSp>
      <p:grpSp>
        <p:nvGrpSpPr>
          <p:cNvPr id="1289" name="Google Shape;1289;p37"/>
          <p:cNvGrpSpPr/>
          <p:nvPr/>
        </p:nvGrpSpPr>
        <p:grpSpPr>
          <a:xfrm>
            <a:off x="4619584" y="4417013"/>
            <a:ext cx="2884602" cy="772998"/>
            <a:chOff x="4653699" y="4591184"/>
            <a:chExt cx="2884602" cy="772998"/>
          </a:xfrm>
        </p:grpSpPr>
        <p:sp>
          <p:nvSpPr>
            <p:cNvPr id="1290" name="Google Shape;1290;p37"/>
            <p:cNvSpPr/>
            <p:nvPr/>
          </p:nvSpPr>
          <p:spPr>
            <a:xfrm>
              <a:off x="4653699" y="4591184"/>
              <a:ext cx="2884602" cy="772998"/>
            </a:xfrm>
            <a:prstGeom prst="roundRect">
              <a:avLst>
                <a:gd fmla="val 16667" name="adj"/>
              </a:avLst>
            </a:prstGeom>
            <a:solidFill>
              <a:srgbClr val="215D65">
                <a:alpha val="67843"/>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grpSp>
          <p:nvGrpSpPr>
            <p:cNvPr id="1291" name="Google Shape;1291;p37"/>
            <p:cNvGrpSpPr/>
            <p:nvPr/>
          </p:nvGrpSpPr>
          <p:grpSpPr>
            <a:xfrm>
              <a:off x="4878479" y="4748102"/>
              <a:ext cx="460307" cy="459162"/>
              <a:chOff x="2621" y="3364"/>
              <a:chExt cx="1206" cy="1203"/>
            </a:xfrm>
          </p:grpSpPr>
          <p:sp>
            <p:nvSpPr>
              <p:cNvPr id="1292" name="Google Shape;1292;p37"/>
              <p:cNvSpPr/>
              <p:nvPr/>
            </p:nvSpPr>
            <p:spPr>
              <a:xfrm>
                <a:off x="3045" y="3853"/>
                <a:ext cx="292" cy="291"/>
              </a:xfrm>
              <a:custGeom>
                <a:rect b="b" l="l" r="r" t="t"/>
                <a:pathLst>
                  <a:path extrusionOk="0" h="497" w="497">
                    <a:moveTo>
                      <a:pt x="249" y="0"/>
                    </a:moveTo>
                    <a:cubicBezTo>
                      <a:pt x="112" y="0"/>
                      <a:pt x="0" y="111"/>
                      <a:pt x="0" y="248"/>
                    </a:cubicBezTo>
                    <a:cubicBezTo>
                      <a:pt x="0" y="385"/>
                      <a:pt x="112" y="497"/>
                      <a:pt x="249" y="497"/>
                    </a:cubicBezTo>
                    <a:cubicBezTo>
                      <a:pt x="385" y="497"/>
                      <a:pt x="497" y="385"/>
                      <a:pt x="497" y="248"/>
                    </a:cubicBezTo>
                    <a:cubicBezTo>
                      <a:pt x="497" y="111"/>
                      <a:pt x="385" y="0"/>
                      <a:pt x="249" y="0"/>
                    </a:cubicBezTo>
                    <a:close/>
                    <a:moveTo>
                      <a:pt x="249" y="416"/>
                    </a:moveTo>
                    <a:cubicBezTo>
                      <a:pt x="156" y="416"/>
                      <a:pt x="80" y="341"/>
                      <a:pt x="80" y="248"/>
                    </a:cubicBezTo>
                    <a:cubicBezTo>
                      <a:pt x="80" y="155"/>
                      <a:pt x="156" y="80"/>
                      <a:pt x="249" y="80"/>
                    </a:cubicBezTo>
                    <a:cubicBezTo>
                      <a:pt x="341" y="80"/>
                      <a:pt x="417" y="155"/>
                      <a:pt x="417" y="248"/>
                    </a:cubicBezTo>
                    <a:cubicBezTo>
                      <a:pt x="417" y="341"/>
                      <a:pt x="341" y="416"/>
                      <a:pt x="249" y="416"/>
                    </a:cubicBezTo>
                    <a:close/>
                  </a:path>
                </a:pathLst>
              </a:custGeom>
              <a:solidFill>
                <a:srgbClr val="B6E0A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Poppins"/>
                  <a:ea typeface="Poppins"/>
                  <a:cs typeface="Poppins"/>
                  <a:sym typeface="Poppins"/>
                </a:endParaRPr>
              </a:p>
            </p:txBody>
          </p:sp>
          <p:sp>
            <p:nvSpPr>
              <p:cNvPr id="1293" name="Google Shape;1293;p37"/>
              <p:cNvSpPr/>
              <p:nvPr/>
            </p:nvSpPr>
            <p:spPr>
              <a:xfrm>
                <a:off x="2866" y="3975"/>
                <a:ext cx="47" cy="48"/>
              </a:xfrm>
              <a:custGeom>
                <a:rect b="b" l="l" r="r" t="t"/>
                <a:pathLst>
                  <a:path extrusionOk="0" h="82" w="80">
                    <a:moveTo>
                      <a:pt x="40" y="0"/>
                    </a:moveTo>
                    <a:cubicBezTo>
                      <a:pt x="18" y="0"/>
                      <a:pt x="0" y="18"/>
                      <a:pt x="0" y="40"/>
                    </a:cubicBezTo>
                    <a:cubicBezTo>
                      <a:pt x="0" y="42"/>
                      <a:pt x="0" y="42"/>
                      <a:pt x="0" y="42"/>
                    </a:cubicBezTo>
                    <a:cubicBezTo>
                      <a:pt x="0" y="64"/>
                      <a:pt x="18" y="82"/>
                      <a:pt x="40" y="82"/>
                    </a:cubicBezTo>
                    <a:cubicBezTo>
                      <a:pt x="62" y="82"/>
                      <a:pt x="80" y="64"/>
                      <a:pt x="80" y="42"/>
                    </a:cubicBezTo>
                    <a:cubicBezTo>
                      <a:pt x="80" y="40"/>
                      <a:pt x="80" y="40"/>
                      <a:pt x="80" y="40"/>
                    </a:cubicBezTo>
                    <a:cubicBezTo>
                      <a:pt x="80" y="18"/>
                      <a:pt x="62" y="0"/>
                      <a:pt x="40" y="0"/>
                    </a:cubicBezTo>
                    <a:close/>
                  </a:path>
                </a:pathLst>
              </a:custGeom>
              <a:solidFill>
                <a:srgbClr val="B6E0A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Poppins"/>
                  <a:ea typeface="Poppins"/>
                  <a:cs typeface="Poppins"/>
                  <a:sym typeface="Poppins"/>
                </a:endParaRPr>
              </a:p>
            </p:txBody>
          </p:sp>
          <p:sp>
            <p:nvSpPr>
              <p:cNvPr id="1294" name="Google Shape;1294;p37"/>
              <p:cNvSpPr/>
              <p:nvPr/>
            </p:nvSpPr>
            <p:spPr>
              <a:xfrm>
                <a:off x="2882" y="3670"/>
                <a:ext cx="252" cy="248"/>
              </a:xfrm>
              <a:custGeom>
                <a:rect b="b" l="l" r="r" t="t"/>
                <a:pathLst>
                  <a:path extrusionOk="0" h="424" w="429">
                    <a:moveTo>
                      <a:pt x="423" y="56"/>
                    </a:moveTo>
                    <a:cubicBezTo>
                      <a:pt x="417" y="35"/>
                      <a:pt x="395" y="23"/>
                      <a:pt x="374" y="29"/>
                    </a:cubicBezTo>
                    <a:cubicBezTo>
                      <a:pt x="349" y="36"/>
                      <a:pt x="326" y="44"/>
                      <a:pt x="303" y="54"/>
                    </a:cubicBezTo>
                    <a:cubicBezTo>
                      <a:pt x="304" y="51"/>
                      <a:pt x="304" y="48"/>
                      <a:pt x="304" y="44"/>
                    </a:cubicBezTo>
                    <a:cubicBezTo>
                      <a:pt x="305" y="40"/>
                      <a:pt x="305" y="40"/>
                      <a:pt x="305" y="40"/>
                    </a:cubicBezTo>
                    <a:cubicBezTo>
                      <a:pt x="305" y="18"/>
                      <a:pt x="287" y="0"/>
                      <a:pt x="265" y="0"/>
                    </a:cubicBezTo>
                    <a:cubicBezTo>
                      <a:pt x="265" y="0"/>
                      <a:pt x="265" y="0"/>
                      <a:pt x="264" y="0"/>
                    </a:cubicBezTo>
                    <a:cubicBezTo>
                      <a:pt x="243" y="0"/>
                      <a:pt x="225" y="17"/>
                      <a:pt x="224" y="39"/>
                    </a:cubicBezTo>
                    <a:cubicBezTo>
                      <a:pt x="224" y="43"/>
                      <a:pt x="224" y="43"/>
                      <a:pt x="224" y="43"/>
                    </a:cubicBezTo>
                    <a:cubicBezTo>
                      <a:pt x="224" y="60"/>
                      <a:pt x="235" y="75"/>
                      <a:pt x="251" y="81"/>
                    </a:cubicBezTo>
                    <a:cubicBezTo>
                      <a:pt x="139" y="145"/>
                      <a:pt x="52" y="247"/>
                      <a:pt x="7" y="370"/>
                    </a:cubicBezTo>
                    <a:cubicBezTo>
                      <a:pt x="0" y="391"/>
                      <a:pt x="10" y="414"/>
                      <a:pt x="31" y="422"/>
                    </a:cubicBezTo>
                    <a:cubicBezTo>
                      <a:pt x="36" y="423"/>
                      <a:pt x="40" y="424"/>
                      <a:pt x="45" y="424"/>
                    </a:cubicBezTo>
                    <a:cubicBezTo>
                      <a:pt x="61" y="424"/>
                      <a:pt x="76" y="414"/>
                      <a:pt x="82" y="398"/>
                    </a:cubicBezTo>
                    <a:cubicBezTo>
                      <a:pt x="134" y="256"/>
                      <a:pt x="251" y="147"/>
                      <a:pt x="396" y="106"/>
                    </a:cubicBezTo>
                    <a:cubicBezTo>
                      <a:pt x="417" y="100"/>
                      <a:pt x="429" y="77"/>
                      <a:pt x="423" y="56"/>
                    </a:cubicBezTo>
                    <a:close/>
                  </a:path>
                </a:pathLst>
              </a:custGeom>
              <a:solidFill>
                <a:srgbClr val="B6E0A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Poppins"/>
                  <a:ea typeface="Poppins"/>
                  <a:cs typeface="Poppins"/>
                  <a:sym typeface="Poppins"/>
                </a:endParaRPr>
              </a:p>
            </p:txBody>
          </p:sp>
          <p:sp>
            <p:nvSpPr>
              <p:cNvPr id="1295" name="Google Shape;1295;p37"/>
              <p:cNvSpPr/>
              <p:nvPr/>
            </p:nvSpPr>
            <p:spPr>
              <a:xfrm>
                <a:off x="2621" y="3364"/>
                <a:ext cx="1206" cy="1203"/>
              </a:xfrm>
              <a:custGeom>
                <a:rect b="b" l="l" r="r" t="t"/>
                <a:pathLst>
                  <a:path extrusionOk="0" h="2050" w="2051">
                    <a:moveTo>
                      <a:pt x="2047" y="982"/>
                    </a:moveTo>
                    <a:cubicBezTo>
                      <a:pt x="2031" y="795"/>
                      <a:pt x="1964" y="614"/>
                      <a:pt x="1856" y="460"/>
                    </a:cubicBezTo>
                    <a:cubicBezTo>
                      <a:pt x="1844" y="442"/>
                      <a:pt x="1819" y="438"/>
                      <a:pt x="1801" y="450"/>
                    </a:cubicBezTo>
                    <a:cubicBezTo>
                      <a:pt x="1782" y="463"/>
                      <a:pt x="1778" y="488"/>
                      <a:pt x="1791" y="506"/>
                    </a:cubicBezTo>
                    <a:cubicBezTo>
                      <a:pt x="1891" y="649"/>
                      <a:pt x="1952" y="816"/>
                      <a:pt x="1968" y="989"/>
                    </a:cubicBezTo>
                    <a:cubicBezTo>
                      <a:pt x="1969" y="1003"/>
                      <a:pt x="1965" y="1015"/>
                      <a:pt x="1956" y="1025"/>
                    </a:cubicBezTo>
                    <a:cubicBezTo>
                      <a:pt x="1947" y="1035"/>
                      <a:pt x="1935" y="1040"/>
                      <a:pt x="1922" y="1040"/>
                    </a:cubicBezTo>
                    <a:cubicBezTo>
                      <a:pt x="1499" y="1040"/>
                      <a:pt x="1499" y="1040"/>
                      <a:pt x="1499" y="1040"/>
                    </a:cubicBezTo>
                    <a:cubicBezTo>
                      <a:pt x="1476" y="1040"/>
                      <a:pt x="1457" y="1024"/>
                      <a:pt x="1453" y="1002"/>
                    </a:cubicBezTo>
                    <a:cubicBezTo>
                      <a:pt x="1419" y="793"/>
                      <a:pt x="1256" y="631"/>
                      <a:pt x="1048" y="597"/>
                    </a:cubicBezTo>
                    <a:cubicBezTo>
                      <a:pt x="1026" y="594"/>
                      <a:pt x="1010" y="574"/>
                      <a:pt x="1010" y="552"/>
                    </a:cubicBezTo>
                    <a:cubicBezTo>
                      <a:pt x="1010" y="129"/>
                      <a:pt x="1010" y="129"/>
                      <a:pt x="1010" y="129"/>
                    </a:cubicBezTo>
                    <a:cubicBezTo>
                      <a:pt x="1010" y="116"/>
                      <a:pt x="1015" y="103"/>
                      <a:pt x="1025" y="95"/>
                    </a:cubicBezTo>
                    <a:cubicBezTo>
                      <a:pt x="1034" y="86"/>
                      <a:pt x="1047" y="81"/>
                      <a:pt x="1060" y="83"/>
                    </a:cubicBezTo>
                    <a:cubicBezTo>
                      <a:pt x="1241" y="99"/>
                      <a:pt x="1415" y="164"/>
                      <a:pt x="1562" y="272"/>
                    </a:cubicBezTo>
                    <a:cubicBezTo>
                      <a:pt x="1579" y="285"/>
                      <a:pt x="1604" y="281"/>
                      <a:pt x="1618" y="263"/>
                    </a:cubicBezTo>
                    <a:cubicBezTo>
                      <a:pt x="1631" y="246"/>
                      <a:pt x="1627" y="220"/>
                      <a:pt x="1609" y="207"/>
                    </a:cubicBezTo>
                    <a:cubicBezTo>
                      <a:pt x="1450" y="91"/>
                      <a:pt x="1263" y="20"/>
                      <a:pt x="1067" y="3"/>
                    </a:cubicBezTo>
                    <a:cubicBezTo>
                      <a:pt x="1032" y="0"/>
                      <a:pt x="997" y="12"/>
                      <a:pt x="971" y="36"/>
                    </a:cubicBezTo>
                    <a:cubicBezTo>
                      <a:pt x="949" y="55"/>
                      <a:pt x="935" y="82"/>
                      <a:pt x="931" y="111"/>
                    </a:cubicBezTo>
                    <a:cubicBezTo>
                      <a:pt x="686" y="121"/>
                      <a:pt x="458" y="221"/>
                      <a:pt x="284" y="395"/>
                    </a:cubicBezTo>
                    <a:cubicBezTo>
                      <a:pt x="101" y="578"/>
                      <a:pt x="0" y="821"/>
                      <a:pt x="0" y="1080"/>
                    </a:cubicBezTo>
                    <a:cubicBezTo>
                      <a:pt x="0" y="1339"/>
                      <a:pt x="101" y="1583"/>
                      <a:pt x="284" y="1766"/>
                    </a:cubicBezTo>
                    <a:cubicBezTo>
                      <a:pt x="467" y="1949"/>
                      <a:pt x="711" y="2050"/>
                      <a:pt x="970" y="2050"/>
                    </a:cubicBezTo>
                    <a:cubicBezTo>
                      <a:pt x="1411" y="2050"/>
                      <a:pt x="1797" y="1751"/>
                      <a:pt x="1908" y="1324"/>
                    </a:cubicBezTo>
                    <a:cubicBezTo>
                      <a:pt x="1914" y="1303"/>
                      <a:pt x="1901" y="1281"/>
                      <a:pt x="1879" y="1275"/>
                    </a:cubicBezTo>
                    <a:cubicBezTo>
                      <a:pt x="1858" y="1270"/>
                      <a:pt x="1836" y="1283"/>
                      <a:pt x="1831" y="1304"/>
                    </a:cubicBezTo>
                    <a:cubicBezTo>
                      <a:pt x="1820" y="1346"/>
                      <a:pt x="1806" y="1386"/>
                      <a:pt x="1790" y="1425"/>
                    </a:cubicBezTo>
                    <a:cubicBezTo>
                      <a:pt x="1783" y="1410"/>
                      <a:pt x="1768" y="1401"/>
                      <a:pt x="1751" y="1402"/>
                    </a:cubicBezTo>
                    <a:cubicBezTo>
                      <a:pt x="1729" y="1404"/>
                      <a:pt x="1712" y="1423"/>
                      <a:pt x="1714" y="1445"/>
                    </a:cubicBezTo>
                    <a:cubicBezTo>
                      <a:pt x="1714" y="1449"/>
                      <a:pt x="1714" y="1449"/>
                      <a:pt x="1714" y="1449"/>
                    </a:cubicBezTo>
                    <a:cubicBezTo>
                      <a:pt x="1716" y="1470"/>
                      <a:pt x="1733" y="1486"/>
                      <a:pt x="1754" y="1486"/>
                    </a:cubicBezTo>
                    <a:cubicBezTo>
                      <a:pt x="1755" y="1486"/>
                      <a:pt x="1756" y="1486"/>
                      <a:pt x="1757" y="1486"/>
                    </a:cubicBezTo>
                    <a:cubicBezTo>
                      <a:pt x="1758" y="1486"/>
                      <a:pt x="1760" y="1486"/>
                      <a:pt x="1762" y="1485"/>
                    </a:cubicBezTo>
                    <a:cubicBezTo>
                      <a:pt x="1612" y="1778"/>
                      <a:pt x="1309" y="1970"/>
                      <a:pt x="970" y="1970"/>
                    </a:cubicBezTo>
                    <a:cubicBezTo>
                      <a:pt x="681" y="1970"/>
                      <a:pt x="425" y="1832"/>
                      <a:pt x="262" y="1618"/>
                    </a:cubicBezTo>
                    <a:cubicBezTo>
                      <a:pt x="263" y="1618"/>
                      <a:pt x="263" y="1618"/>
                      <a:pt x="264" y="1618"/>
                    </a:cubicBezTo>
                    <a:cubicBezTo>
                      <a:pt x="279" y="1618"/>
                      <a:pt x="293" y="1610"/>
                      <a:pt x="300" y="1596"/>
                    </a:cubicBezTo>
                    <a:cubicBezTo>
                      <a:pt x="310" y="1576"/>
                      <a:pt x="301" y="1552"/>
                      <a:pt x="281" y="1542"/>
                    </a:cubicBezTo>
                    <a:cubicBezTo>
                      <a:pt x="278" y="1541"/>
                      <a:pt x="278" y="1541"/>
                      <a:pt x="278" y="1541"/>
                    </a:cubicBezTo>
                    <a:cubicBezTo>
                      <a:pt x="258" y="1531"/>
                      <a:pt x="234" y="1539"/>
                      <a:pt x="224" y="1559"/>
                    </a:cubicBezTo>
                    <a:cubicBezTo>
                      <a:pt x="224" y="1560"/>
                      <a:pt x="223" y="1561"/>
                      <a:pt x="223" y="1563"/>
                    </a:cubicBezTo>
                    <a:cubicBezTo>
                      <a:pt x="133" y="1424"/>
                      <a:pt x="80" y="1258"/>
                      <a:pt x="80" y="1080"/>
                    </a:cubicBezTo>
                    <a:cubicBezTo>
                      <a:pt x="80" y="603"/>
                      <a:pt x="458" y="213"/>
                      <a:pt x="930" y="192"/>
                    </a:cubicBezTo>
                    <a:cubicBezTo>
                      <a:pt x="930" y="552"/>
                      <a:pt x="930" y="552"/>
                      <a:pt x="930" y="552"/>
                    </a:cubicBezTo>
                    <a:cubicBezTo>
                      <a:pt x="930" y="614"/>
                      <a:pt x="974" y="666"/>
                      <a:pt x="1035" y="676"/>
                    </a:cubicBezTo>
                    <a:cubicBezTo>
                      <a:pt x="1210" y="704"/>
                      <a:pt x="1346" y="840"/>
                      <a:pt x="1374" y="1014"/>
                    </a:cubicBezTo>
                    <a:cubicBezTo>
                      <a:pt x="1381" y="1056"/>
                      <a:pt x="1406" y="1089"/>
                      <a:pt x="1442" y="1107"/>
                    </a:cubicBezTo>
                    <a:cubicBezTo>
                      <a:pt x="1428" y="1355"/>
                      <a:pt x="1221" y="1553"/>
                      <a:pt x="970" y="1553"/>
                    </a:cubicBezTo>
                    <a:cubicBezTo>
                      <a:pt x="775" y="1553"/>
                      <a:pt x="602" y="1436"/>
                      <a:pt x="530" y="1255"/>
                    </a:cubicBezTo>
                    <a:cubicBezTo>
                      <a:pt x="522" y="1235"/>
                      <a:pt x="499" y="1225"/>
                      <a:pt x="478" y="1233"/>
                    </a:cubicBezTo>
                    <a:cubicBezTo>
                      <a:pt x="458" y="1241"/>
                      <a:pt x="448" y="1264"/>
                      <a:pt x="456" y="1285"/>
                    </a:cubicBezTo>
                    <a:cubicBezTo>
                      <a:pt x="496" y="1386"/>
                      <a:pt x="566" y="1473"/>
                      <a:pt x="656" y="1535"/>
                    </a:cubicBezTo>
                    <a:cubicBezTo>
                      <a:pt x="748" y="1599"/>
                      <a:pt x="857" y="1633"/>
                      <a:pt x="970" y="1633"/>
                    </a:cubicBezTo>
                    <a:cubicBezTo>
                      <a:pt x="1261" y="1633"/>
                      <a:pt x="1500" y="1406"/>
                      <a:pt x="1521" y="1120"/>
                    </a:cubicBezTo>
                    <a:cubicBezTo>
                      <a:pt x="1592" y="1120"/>
                      <a:pt x="1592" y="1120"/>
                      <a:pt x="1592" y="1120"/>
                    </a:cubicBezTo>
                    <a:cubicBezTo>
                      <a:pt x="1587" y="1122"/>
                      <a:pt x="1583" y="1126"/>
                      <a:pt x="1579" y="1130"/>
                    </a:cubicBezTo>
                    <a:cubicBezTo>
                      <a:pt x="1565" y="1146"/>
                      <a:pt x="1567" y="1172"/>
                      <a:pt x="1583" y="1186"/>
                    </a:cubicBezTo>
                    <a:cubicBezTo>
                      <a:pt x="1584" y="1187"/>
                      <a:pt x="1585" y="1188"/>
                      <a:pt x="1586" y="1189"/>
                    </a:cubicBezTo>
                    <a:cubicBezTo>
                      <a:pt x="1594" y="1195"/>
                      <a:pt x="1603" y="1199"/>
                      <a:pt x="1613" y="1199"/>
                    </a:cubicBezTo>
                    <a:cubicBezTo>
                      <a:pt x="1624" y="1199"/>
                      <a:pt x="1635" y="1194"/>
                      <a:pt x="1643" y="1185"/>
                    </a:cubicBezTo>
                    <a:cubicBezTo>
                      <a:pt x="1657" y="1169"/>
                      <a:pt x="1656" y="1143"/>
                      <a:pt x="1639" y="1129"/>
                    </a:cubicBezTo>
                    <a:cubicBezTo>
                      <a:pt x="1638" y="1128"/>
                      <a:pt x="1637" y="1127"/>
                      <a:pt x="1636" y="1126"/>
                    </a:cubicBezTo>
                    <a:cubicBezTo>
                      <a:pt x="1633" y="1123"/>
                      <a:pt x="1631" y="1122"/>
                      <a:pt x="1628" y="1120"/>
                    </a:cubicBezTo>
                    <a:cubicBezTo>
                      <a:pt x="1922" y="1120"/>
                      <a:pt x="1922" y="1120"/>
                      <a:pt x="1922" y="1120"/>
                    </a:cubicBezTo>
                    <a:cubicBezTo>
                      <a:pt x="1957" y="1120"/>
                      <a:pt x="1991" y="1105"/>
                      <a:pt x="2015" y="1079"/>
                    </a:cubicBezTo>
                    <a:cubicBezTo>
                      <a:pt x="2039" y="1053"/>
                      <a:pt x="2051" y="1018"/>
                      <a:pt x="2047" y="982"/>
                    </a:cubicBezTo>
                    <a:close/>
                  </a:path>
                </a:pathLst>
              </a:custGeom>
              <a:solidFill>
                <a:srgbClr val="B6E0A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Poppins"/>
                  <a:ea typeface="Poppins"/>
                  <a:cs typeface="Poppins"/>
                  <a:sym typeface="Poppins"/>
                </a:endParaRPr>
              </a:p>
            </p:txBody>
          </p:sp>
          <p:sp>
            <p:nvSpPr>
              <p:cNvPr id="1296" name="Google Shape;1296;p37"/>
              <p:cNvSpPr/>
              <p:nvPr/>
            </p:nvSpPr>
            <p:spPr>
              <a:xfrm>
                <a:off x="3607" y="3549"/>
                <a:ext cx="53" cy="50"/>
              </a:xfrm>
              <a:custGeom>
                <a:rect b="b" l="l" r="r" t="t"/>
                <a:pathLst>
                  <a:path extrusionOk="0" h="85" w="90">
                    <a:moveTo>
                      <a:pt x="74" y="17"/>
                    </a:moveTo>
                    <a:cubicBezTo>
                      <a:pt x="73" y="16"/>
                      <a:pt x="73" y="16"/>
                      <a:pt x="73" y="16"/>
                    </a:cubicBezTo>
                    <a:cubicBezTo>
                      <a:pt x="58" y="0"/>
                      <a:pt x="33" y="0"/>
                      <a:pt x="17" y="15"/>
                    </a:cubicBezTo>
                    <a:cubicBezTo>
                      <a:pt x="1" y="31"/>
                      <a:pt x="0" y="56"/>
                      <a:pt x="16" y="72"/>
                    </a:cubicBezTo>
                    <a:cubicBezTo>
                      <a:pt x="17" y="73"/>
                      <a:pt x="17" y="73"/>
                      <a:pt x="17" y="73"/>
                    </a:cubicBezTo>
                    <a:cubicBezTo>
                      <a:pt x="24" y="81"/>
                      <a:pt x="35" y="85"/>
                      <a:pt x="45" y="85"/>
                    </a:cubicBezTo>
                    <a:cubicBezTo>
                      <a:pt x="55" y="85"/>
                      <a:pt x="65" y="81"/>
                      <a:pt x="73" y="74"/>
                    </a:cubicBezTo>
                    <a:cubicBezTo>
                      <a:pt x="89" y="59"/>
                      <a:pt x="90" y="33"/>
                      <a:pt x="74" y="17"/>
                    </a:cubicBezTo>
                    <a:close/>
                  </a:path>
                </a:pathLst>
              </a:custGeom>
              <a:solidFill>
                <a:srgbClr val="B6E0A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Poppins"/>
                  <a:ea typeface="Poppins"/>
                  <a:cs typeface="Poppins"/>
                  <a:sym typeface="Poppins"/>
                </a:endParaRPr>
              </a:p>
            </p:txBody>
          </p:sp>
          <p:sp>
            <p:nvSpPr>
              <p:cNvPr id="1297" name="Google Shape;1297;p37"/>
              <p:cNvSpPr/>
              <p:nvPr/>
            </p:nvSpPr>
            <p:spPr>
              <a:xfrm>
                <a:off x="3250" y="3484"/>
                <a:ext cx="234" cy="220"/>
              </a:xfrm>
              <a:custGeom>
                <a:rect b="b" l="l" r="r" t="t"/>
                <a:pathLst>
                  <a:path extrusionOk="0" h="374" w="398">
                    <a:moveTo>
                      <a:pt x="259" y="19"/>
                    </a:moveTo>
                    <a:cubicBezTo>
                      <a:pt x="214" y="0"/>
                      <a:pt x="164" y="0"/>
                      <a:pt x="118" y="19"/>
                    </a:cubicBezTo>
                    <a:cubicBezTo>
                      <a:pt x="73" y="38"/>
                      <a:pt x="37" y="73"/>
                      <a:pt x="18" y="119"/>
                    </a:cubicBezTo>
                    <a:cubicBezTo>
                      <a:pt x="0" y="164"/>
                      <a:pt x="0" y="214"/>
                      <a:pt x="18" y="260"/>
                    </a:cubicBezTo>
                    <a:cubicBezTo>
                      <a:pt x="37" y="305"/>
                      <a:pt x="73" y="341"/>
                      <a:pt x="118" y="360"/>
                    </a:cubicBezTo>
                    <a:cubicBezTo>
                      <a:pt x="141" y="369"/>
                      <a:pt x="165" y="374"/>
                      <a:pt x="189" y="374"/>
                    </a:cubicBezTo>
                    <a:cubicBezTo>
                      <a:pt x="213" y="374"/>
                      <a:pt x="236" y="369"/>
                      <a:pt x="259" y="360"/>
                    </a:cubicBezTo>
                    <a:cubicBezTo>
                      <a:pt x="305" y="341"/>
                      <a:pt x="340" y="305"/>
                      <a:pt x="359" y="260"/>
                    </a:cubicBezTo>
                    <a:cubicBezTo>
                      <a:pt x="398" y="166"/>
                      <a:pt x="353" y="58"/>
                      <a:pt x="259" y="19"/>
                    </a:cubicBezTo>
                    <a:close/>
                    <a:moveTo>
                      <a:pt x="285" y="229"/>
                    </a:moveTo>
                    <a:cubicBezTo>
                      <a:pt x="274" y="255"/>
                      <a:pt x="254" y="275"/>
                      <a:pt x="229" y="285"/>
                    </a:cubicBezTo>
                    <a:cubicBezTo>
                      <a:pt x="203" y="296"/>
                      <a:pt x="175" y="296"/>
                      <a:pt x="149" y="285"/>
                    </a:cubicBezTo>
                    <a:cubicBezTo>
                      <a:pt x="123" y="275"/>
                      <a:pt x="103" y="255"/>
                      <a:pt x="92" y="229"/>
                    </a:cubicBezTo>
                    <a:cubicBezTo>
                      <a:pt x="82" y="203"/>
                      <a:pt x="82" y="175"/>
                      <a:pt x="92" y="149"/>
                    </a:cubicBezTo>
                    <a:cubicBezTo>
                      <a:pt x="103" y="124"/>
                      <a:pt x="123" y="104"/>
                      <a:pt x="149" y="93"/>
                    </a:cubicBezTo>
                    <a:cubicBezTo>
                      <a:pt x="162" y="88"/>
                      <a:pt x="175" y="85"/>
                      <a:pt x="189" y="85"/>
                    </a:cubicBezTo>
                    <a:cubicBezTo>
                      <a:pt x="202" y="85"/>
                      <a:pt x="216" y="88"/>
                      <a:pt x="229" y="93"/>
                    </a:cubicBezTo>
                    <a:cubicBezTo>
                      <a:pt x="282" y="115"/>
                      <a:pt x="307" y="176"/>
                      <a:pt x="285" y="229"/>
                    </a:cubicBezTo>
                    <a:close/>
                  </a:path>
                </a:pathLst>
              </a:custGeom>
              <a:solidFill>
                <a:srgbClr val="B6E0A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Poppins"/>
                  <a:ea typeface="Poppins"/>
                  <a:cs typeface="Poppins"/>
                  <a:sym typeface="Poppins"/>
                </a:endParaRPr>
              </a:p>
            </p:txBody>
          </p:sp>
          <p:sp>
            <p:nvSpPr>
              <p:cNvPr id="1298" name="Google Shape;1298;p37"/>
              <p:cNvSpPr/>
              <p:nvPr/>
            </p:nvSpPr>
            <p:spPr>
              <a:xfrm>
                <a:off x="3473" y="3724"/>
                <a:ext cx="234" cy="218"/>
              </a:xfrm>
              <a:custGeom>
                <a:rect b="b" l="l" r="r" t="t"/>
                <a:pathLst>
                  <a:path extrusionOk="0" h="373" w="398">
                    <a:moveTo>
                      <a:pt x="379" y="118"/>
                    </a:moveTo>
                    <a:cubicBezTo>
                      <a:pt x="361" y="73"/>
                      <a:pt x="325" y="37"/>
                      <a:pt x="280" y="18"/>
                    </a:cubicBezTo>
                    <a:cubicBezTo>
                      <a:pt x="234" y="0"/>
                      <a:pt x="184" y="0"/>
                      <a:pt x="139" y="18"/>
                    </a:cubicBezTo>
                    <a:cubicBezTo>
                      <a:pt x="45" y="57"/>
                      <a:pt x="0" y="165"/>
                      <a:pt x="39" y="259"/>
                    </a:cubicBezTo>
                    <a:cubicBezTo>
                      <a:pt x="68" y="330"/>
                      <a:pt x="137" y="373"/>
                      <a:pt x="209" y="373"/>
                    </a:cubicBezTo>
                    <a:cubicBezTo>
                      <a:pt x="233" y="373"/>
                      <a:pt x="257" y="368"/>
                      <a:pt x="280" y="359"/>
                    </a:cubicBezTo>
                    <a:cubicBezTo>
                      <a:pt x="325" y="340"/>
                      <a:pt x="361" y="305"/>
                      <a:pt x="379" y="259"/>
                    </a:cubicBezTo>
                    <a:cubicBezTo>
                      <a:pt x="398" y="214"/>
                      <a:pt x="398" y="164"/>
                      <a:pt x="379" y="118"/>
                    </a:cubicBezTo>
                    <a:close/>
                    <a:moveTo>
                      <a:pt x="305" y="229"/>
                    </a:moveTo>
                    <a:cubicBezTo>
                      <a:pt x="295" y="254"/>
                      <a:pt x="275" y="274"/>
                      <a:pt x="249" y="285"/>
                    </a:cubicBezTo>
                    <a:cubicBezTo>
                      <a:pt x="249" y="285"/>
                      <a:pt x="249" y="285"/>
                      <a:pt x="249" y="285"/>
                    </a:cubicBezTo>
                    <a:cubicBezTo>
                      <a:pt x="196" y="307"/>
                      <a:pt x="135" y="282"/>
                      <a:pt x="113" y="229"/>
                    </a:cubicBezTo>
                    <a:cubicBezTo>
                      <a:pt x="91" y="176"/>
                      <a:pt x="116" y="114"/>
                      <a:pt x="169" y="93"/>
                    </a:cubicBezTo>
                    <a:cubicBezTo>
                      <a:pt x="182" y="87"/>
                      <a:pt x="196" y="85"/>
                      <a:pt x="209" y="85"/>
                    </a:cubicBezTo>
                    <a:cubicBezTo>
                      <a:pt x="223" y="85"/>
                      <a:pt x="236" y="87"/>
                      <a:pt x="249" y="93"/>
                    </a:cubicBezTo>
                    <a:cubicBezTo>
                      <a:pt x="275" y="103"/>
                      <a:pt x="295" y="123"/>
                      <a:pt x="305" y="149"/>
                    </a:cubicBezTo>
                    <a:cubicBezTo>
                      <a:pt x="316" y="175"/>
                      <a:pt x="316" y="203"/>
                      <a:pt x="305" y="229"/>
                    </a:cubicBezTo>
                    <a:close/>
                  </a:path>
                </a:pathLst>
              </a:custGeom>
              <a:solidFill>
                <a:srgbClr val="B6E0A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Poppins"/>
                  <a:ea typeface="Poppins"/>
                  <a:cs typeface="Poppins"/>
                  <a:sym typeface="Poppins"/>
                </a:endParaRPr>
              </a:p>
            </p:txBody>
          </p:sp>
          <p:sp>
            <p:nvSpPr>
              <p:cNvPr id="1299" name="Google Shape;1299;p37"/>
              <p:cNvSpPr/>
              <p:nvPr/>
            </p:nvSpPr>
            <p:spPr>
              <a:xfrm>
                <a:off x="3380" y="3972"/>
                <a:ext cx="52" cy="50"/>
              </a:xfrm>
              <a:custGeom>
                <a:rect b="b" l="l" r="r" t="t"/>
                <a:pathLst>
                  <a:path extrusionOk="0" h="85" w="88">
                    <a:moveTo>
                      <a:pt x="72" y="16"/>
                    </a:moveTo>
                    <a:cubicBezTo>
                      <a:pt x="57" y="0"/>
                      <a:pt x="31" y="0"/>
                      <a:pt x="16" y="16"/>
                    </a:cubicBezTo>
                    <a:cubicBezTo>
                      <a:pt x="15" y="17"/>
                      <a:pt x="15" y="17"/>
                      <a:pt x="15" y="17"/>
                    </a:cubicBezTo>
                    <a:cubicBezTo>
                      <a:pt x="0" y="32"/>
                      <a:pt x="0" y="58"/>
                      <a:pt x="15" y="73"/>
                    </a:cubicBezTo>
                    <a:cubicBezTo>
                      <a:pt x="23" y="81"/>
                      <a:pt x="33" y="85"/>
                      <a:pt x="44" y="85"/>
                    </a:cubicBezTo>
                    <a:cubicBezTo>
                      <a:pt x="54" y="85"/>
                      <a:pt x="64" y="81"/>
                      <a:pt x="72" y="73"/>
                    </a:cubicBezTo>
                    <a:cubicBezTo>
                      <a:pt x="72" y="73"/>
                      <a:pt x="72" y="73"/>
                      <a:pt x="72" y="73"/>
                    </a:cubicBezTo>
                    <a:cubicBezTo>
                      <a:pt x="88" y="57"/>
                      <a:pt x="88" y="32"/>
                      <a:pt x="72" y="16"/>
                    </a:cubicBezTo>
                    <a:close/>
                  </a:path>
                </a:pathLst>
              </a:custGeom>
              <a:solidFill>
                <a:srgbClr val="B6E0A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Poppins"/>
                  <a:ea typeface="Poppins"/>
                  <a:cs typeface="Poppins"/>
                  <a:sym typeface="Poppins"/>
                </a:endParaRPr>
              </a:p>
            </p:txBody>
          </p:sp>
          <p:sp>
            <p:nvSpPr>
              <p:cNvPr id="1300" name="Google Shape;1300;p37"/>
              <p:cNvSpPr/>
              <p:nvPr/>
            </p:nvSpPr>
            <p:spPr>
              <a:xfrm>
                <a:off x="3166" y="4186"/>
                <a:ext cx="51" cy="50"/>
              </a:xfrm>
              <a:custGeom>
                <a:rect b="b" l="l" r="r" t="t"/>
                <a:pathLst>
                  <a:path extrusionOk="0" h="84" w="88">
                    <a:moveTo>
                      <a:pt x="73" y="16"/>
                    </a:moveTo>
                    <a:cubicBezTo>
                      <a:pt x="72" y="15"/>
                      <a:pt x="72" y="15"/>
                      <a:pt x="72" y="15"/>
                    </a:cubicBezTo>
                    <a:cubicBezTo>
                      <a:pt x="57" y="0"/>
                      <a:pt x="31" y="0"/>
                      <a:pt x="16" y="15"/>
                    </a:cubicBezTo>
                    <a:cubicBezTo>
                      <a:pt x="0" y="31"/>
                      <a:pt x="0" y="56"/>
                      <a:pt x="16" y="72"/>
                    </a:cubicBezTo>
                    <a:cubicBezTo>
                      <a:pt x="16" y="72"/>
                      <a:pt x="16" y="72"/>
                      <a:pt x="16" y="72"/>
                    </a:cubicBezTo>
                    <a:cubicBezTo>
                      <a:pt x="24" y="80"/>
                      <a:pt x="34" y="84"/>
                      <a:pt x="44" y="84"/>
                    </a:cubicBezTo>
                    <a:cubicBezTo>
                      <a:pt x="55" y="84"/>
                      <a:pt x="65" y="80"/>
                      <a:pt x="73" y="72"/>
                    </a:cubicBezTo>
                    <a:cubicBezTo>
                      <a:pt x="88" y="57"/>
                      <a:pt x="88" y="31"/>
                      <a:pt x="73" y="16"/>
                    </a:cubicBezTo>
                    <a:close/>
                  </a:path>
                </a:pathLst>
              </a:custGeom>
              <a:solidFill>
                <a:srgbClr val="B6E0A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Poppins"/>
                  <a:ea typeface="Poppins"/>
                  <a:cs typeface="Poppins"/>
                  <a:sym typeface="Poppins"/>
                </a:endParaRPr>
              </a:p>
            </p:txBody>
          </p:sp>
          <p:sp>
            <p:nvSpPr>
              <p:cNvPr id="1301" name="Google Shape;1301;p37"/>
              <p:cNvSpPr/>
              <p:nvPr/>
            </p:nvSpPr>
            <p:spPr>
              <a:xfrm>
                <a:off x="2951" y="3972"/>
                <a:ext cx="52" cy="50"/>
              </a:xfrm>
              <a:custGeom>
                <a:rect b="b" l="l" r="r" t="t"/>
                <a:pathLst>
                  <a:path extrusionOk="0" h="84" w="88">
                    <a:moveTo>
                      <a:pt x="73" y="16"/>
                    </a:moveTo>
                    <a:cubicBezTo>
                      <a:pt x="57" y="0"/>
                      <a:pt x="32" y="0"/>
                      <a:pt x="16" y="15"/>
                    </a:cubicBezTo>
                    <a:cubicBezTo>
                      <a:pt x="16" y="16"/>
                      <a:pt x="16" y="16"/>
                      <a:pt x="16" y="16"/>
                    </a:cubicBezTo>
                    <a:cubicBezTo>
                      <a:pt x="0" y="32"/>
                      <a:pt x="0" y="57"/>
                      <a:pt x="15" y="73"/>
                    </a:cubicBezTo>
                    <a:cubicBezTo>
                      <a:pt x="23" y="81"/>
                      <a:pt x="33" y="84"/>
                      <a:pt x="44" y="84"/>
                    </a:cubicBezTo>
                    <a:cubicBezTo>
                      <a:pt x="54" y="84"/>
                      <a:pt x="64" y="81"/>
                      <a:pt x="72" y="73"/>
                    </a:cubicBezTo>
                    <a:cubicBezTo>
                      <a:pt x="73" y="72"/>
                      <a:pt x="73" y="72"/>
                      <a:pt x="73" y="72"/>
                    </a:cubicBezTo>
                    <a:cubicBezTo>
                      <a:pt x="88" y="57"/>
                      <a:pt x="88" y="31"/>
                      <a:pt x="73" y="16"/>
                    </a:cubicBezTo>
                    <a:close/>
                  </a:path>
                </a:pathLst>
              </a:custGeom>
              <a:solidFill>
                <a:srgbClr val="B6E0A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Poppins"/>
                  <a:ea typeface="Poppins"/>
                  <a:cs typeface="Poppins"/>
                  <a:sym typeface="Poppins"/>
                </a:endParaRPr>
              </a:p>
            </p:txBody>
          </p:sp>
          <p:sp>
            <p:nvSpPr>
              <p:cNvPr id="1302" name="Google Shape;1302;p37"/>
              <p:cNvSpPr/>
              <p:nvPr/>
            </p:nvSpPr>
            <p:spPr>
              <a:xfrm>
                <a:off x="3165" y="3758"/>
                <a:ext cx="52" cy="49"/>
              </a:xfrm>
              <a:custGeom>
                <a:rect b="b" l="l" r="r" t="t"/>
                <a:pathLst>
                  <a:path extrusionOk="0" h="84" w="89">
                    <a:moveTo>
                      <a:pt x="73" y="16"/>
                    </a:moveTo>
                    <a:cubicBezTo>
                      <a:pt x="73" y="16"/>
                      <a:pt x="73" y="16"/>
                      <a:pt x="73" y="16"/>
                    </a:cubicBezTo>
                    <a:cubicBezTo>
                      <a:pt x="57" y="0"/>
                      <a:pt x="32" y="0"/>
                      <a:pt x="16" y="15"/>
                    </a:cubicBezTo>
                    <a:cubicBezTo>
                      <a:pt x="1" y="31"/>
                      <a:pt x="0" y="56"/>
                      <a:pt x="16" y="72"/>
                    </a:cubicBezTo>
                    <a:cubicBezTo>
                      <a:pt x="16" y="72"/>
                      <a:pt x="16" y="72"/>
                      <a:pt x="16" y="72"/>
                    </a:cubicBezTo>
                    <a:cubicBezTo>
                      <a:pt x="24" y="80"/>
                      <a:pt x="35" y="84"/>
                      <a:pt x="45" y="84"/>
                    </a:cubicBezTo>
                    <a:cubicBezTo>
                      <a:pt x="55" y="84"/>
                      <a:pt x="65" y="80"/>
                      <a:pt x="73" y="73"/>
                    </a:cubicBezTo>
                    <a:cubicBezTo>
                      <a:pt x="89" y="57"/>
                      <a:pt x="89" y="32"/>
                      <a:pt x="73" y="16"/>
                    </a:cubicBezTo>
                    <a:close/>
                  </a:path>
                </a:pathLst>
              </a:custGeom>
              <a:solidFill>
                <a:srgbClr val="B6E0A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Poppins"/>
                  <a:ea typeface="Poppins"/>
                  <a:cs typeface="Poppins"/>
                  <a:sym typeface="Poppins"/>
                </a:endParaRPr>
              </a:p>
            </p:txBody>
          </p:sp>
          <p:sp>
            <p:nvSpPr>
              <p:cNvPr id="1303" name="Google Shape;1303;p37"/>
              <p:cNvSpPr/>
              <p:nvPr/>
            </p:nvSpPr>
            <p:spPr>
              <a:xfrm>
                <a:off x="3320" y="4125"/>
                <a:ext cx="47" cy="48"/>
              </a:xfrm>
              <a:custGeom>
                <a:rect b="b" l="l" r="r" t="t"/>
                <a:pathLst>
                  <a:path extrusionOk="0" h="81" w="81">
                    <a:moveTo>
                      <a:pt x="41" y="1"/>
                    </a:moveTo>
                    <a:cubicBezTo>
                      <a:pt x="40" y="1"/>
                      <a:pt x="40" y="1"/>
                      <a:pt x="40" y="1"/>
                    </a:cubicBezTo>
                    <a:cubicBezTo>
                      <a:pt x="18" y="0"/>
                      <a:pt x="0" y="18"/>
                      <a:pt x="0" y="41"/>
                    </a:cubicBezTo>
                    <a:cubicBezTo>
                      <a:pt x="0" y="63"/>
                      <a:pt x="17" y="81"/>
                      <a:pt x="40" y="81"/>
                    </a:cubicBezTo>
                    <a:cubicBezTo>
                      <a:pt x="40" y="81"/>
                      <a:pt x="40" y="81"/>
                      <a:pt x="40" y="81"/>
                    </a:cubicBezTo>
                    <a:cubicBezTo>
                      <a:pt x="40" y="81"/>
                      <a:pt x="40" y="81"/>
                      <a:pt x="41" y="81"/>
                    </a:cubicBezTo>
                    <a:cubicBezTo>
                      <a:pt x="63" y="81"/>
                      <a:pt x="80" y="63"/>
                      <a:pt x="81" y="41"/>
                    </a:cubicBezTo>
                    <a:cubicBezTo>
                      <a:pt x="81" y="19"/>
                      <a:pt x="63" y="1"/>
                      <a:pt x="41" y="1"/>
                    </a:cubicBezTo>
                    <a:close/>
                  </a:path>
                </a:pathLst>
              </a:custGeom>
              <a:solidFill>
                <a:srgbClr val="B6E0A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Poppins"/>
                  <a:ea typeface="Poppins"/>
                  <a:cs typeface="Poppins"/>
                  <a:sym typeface="Poppins"/>
                </a:endParaRPr>
              </a:p>
            </p:txBody>
          </p:sp>
          <p:sp>
            <p:nvSpPr>
              <p:cNvPr id="1304" name="Google Shape;1304;p37"/>
              <p:cNvSpPr/>
              <p:nvPr/>
            </p:nvSpPr>
            <p:spPr>
              <a:xfrm>
                <a:off x="3016" y="4126"/>
                <a:ext cx="47" cy="47"/>
              </a:xfrm>
              <a:custGeom>
                <a:rect b="b" l="l" r="r" t="t"/>
                <a:pathLst>
                  <a:path extrusionOk="0" h="81" w="80">
                    <a:moveTo>
                      <a:pt x="40" y="0"/>
                    </a:moveTo>
                    <a:cubicBezTo>
                      <a:pt x="18" y="0"/>
                      <a:pt x="0" y="18"/>
                      <a:pt x="0" y="40"/>
                    </a:cubicBezTo>
                    <a:cubicBezTo>
                      <a:pt x="0" y="40"/>
                      <a:pt x="0" y="40"/>
                      <a:pt x="0" y="40"/>
                    </a:cubicBezTo>
                    <a:cubicBezTo>
                      <a:pt x="0" y="63"/>
                      <a:pt x="18" y="81"/>
                      <a:pt x="40" y="81"/>
                    </a:cubicBezTo>
                    <a:cubicBezTo>
                      <a:pt x="62" y="81"/>
                      <a:pt x="80" y="63"/>
                      <a:pt x="80" y="40"/>
                    </a:cubicBezTo>
                    <a:cubicBezTo>
                      <a:pt x="80" y="40"/>
                      <a:pt x="80" y="40"/>
                      <a:pt x="80" y="40"/>
                    </a:cubicBezTo>
                    <a:cubicBezTo>
                      <a:pt x="80" y="18"/>
                      <a:pt x="62" y="0"/>
                      <a:pt x="40" y="0"/>
                    </a:cubicBezTo>
                    <a:close/>
                  </a:path>
                </a:pathLst>
              </a:custGeom>
              <a:solidFill>
                <a:srgbClr val="B6E0A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Poppins"/>
                  <a:ea typeface="Poppins"/>
                  <a:cs typeface="Poppins"/>
                  <a:sym typeface="Poppins"/>
                </a:endParaRPr>
              </a:p>
            </p:txBody>
          </p:sp>
          <p:sp>
            <p:nvSpPr>
              <p:cNvPr id="1305" name="Google Shape;1305;p37"/>
              <p:cNvSpPr/>
              <p:nvPr/>
            </p:nvSpPr>
            <p:spPr>
              <a:xfrm>
                <a:off x="3016" y="3823"/>
                <a:ext cx="47" cy="47"/>
              </a:xfrm>
              <a:custGeom>
                <a:rect b="b" l="l" r="r" t="t"/>
                <a:pathLst>
                  <a:path extrusionOk="0" h="80" w="81">
                    <a:moveTo>
                      <a:pt x="41" y="0"/>
                    </a:moveTo>
                    <a:cubicBezTo>
                      <a:pt x="41" y="0"/>
                      <a:pt x="41" y="0"/>
                      <a:pt x="41" y="0"/>
                    </a:cubicBezTo>
                    <a:cubicBezTo>
                      <a:pt x="41" y="0"/>
                      <a:pt x="40" y="0"/>
                      <a:pt x="40" y="0"/>
                    </a:cubicBezTo>
                    <a:cubicBezTo>
                      <a:pt x="18" y="0"/>
                      <a:pt x="0" y="18"/>
                      <a:pt x="0" y="40"/>
                    </a:cubicBezTo>
                    <a:cubicBezTo>
                      <a:pt x="0" y="62"/>
                      <a:pt x="18" y="80"/>
                      <a:pt x="40" y="80"/>
                    </a:cubicBezTo>
                    <a:cubicBezTo>
                      <a:pt x="41" y="80"/>
                      <a:pt x="41" y="80"/>
                      <a:pt x="41" y="80"/>
                    </a:cubicBezTo>
                    <a:cubicBezTo>
                      <a:pt x="41" y="80"/>
                      <a:pt x="41" y="80"/>
                      <a:pt x="41" y="80"/>
                    </a:cubicBezTo>
                    <a:cubicBezTo>
                      <a:pt x="63" y="80"/>
                      <a:pt x="81" y="62"/>
                      <a:pt x="81" y="40"/>
                    </a:cubicBezTo>
                    <a:cubicBezTo>
                      <a:pt x="81" y="18"/>
                      <a:pt x="63" y="0"/>
                      <a:pt x="41" y="0"/>
                    </a:cubicBezTo>
                    <a:close/>
                  </a:path>
                </a:pathLst>
              </a:custGeom>
              <a:solidFill>
                <a:srgbClr val="B6E0A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Poppins"/>
                  <a:ea typeface="Poppins"/>
                  <a:cs typeface="Poppins"/>
                  <a:sym typeface="Poppins"/>
                </a:endParaRPr>
              </a:p>
            </p:txBody>
          </p:sp>
          <p:sp>
            <p:nvSpPr>
              <p:cNvPr id="1306" name="Google Shape;1306;p37"/>
              <p:cNvSpPr/>
              <p:nvPr/>
            </p:nvSpPr>
            <p:spPr>
              <a:xfrm>
                <a:off x="3320" y="3823"/>
                <a:ext cx="47" cy="47"/>
              </a:xfrm>
              <a:custGeom>
                <a:rect b="b" l="l" r="r" t="t"/>
                <a:pathLst>
                  <a:path extrusionOk="0" h="81" w="80">
                    <a:moveTo>
                      <a:pt x="40" y="0"/>
                    </a:moveTo>
                    <a:cubicBezTo>
                      <a:pt x="18" y="0"/>
                      <a:pt x="0" y="18"/>
                      <a:pt x="0" y="40"/>
                    </a:cubicBezTo>
                    <a:cubicBezTo>
                      <a:pt x="0" y="41"/>
                      <a:pt x="0" y="41"/>
                      <a:pt x="0" y="41"/>
                    </a:cubicBezTo>
                    <a:cubicBezTo>
                      <a:pt x="0" y="63"/>
                      <a:pt x="18" y="81"/>
                      <a:pt x="40" y="81"/>
                    </a:cubicBezTo>
                    <a:cubicBezTo>
                      <a:pt x="62" y="81"/>
                      <a:pt x="80" y="63"/>
                      <a:pt x="80" y="41"/>
                    </a:cubicBezTo>
                    <a:cubicBezTo>
                      <a:pt x="80" y="40"/>
                      <a:pt x="80" y="40"/>
                      <a:pt x="80" y="40"/>
                    </a:cubicBezTo>
                    <a:cubicBezTo>
                      <a:pt x="80" y="18"/>
                      <a:pt x="62" y="0"/>
                      <a:pt x="40" y="0"/>
                    </a:cubicBezTo>
                    <a:close/>
                  </a:path>
                </a:pathLst>
              </a:custGeom>
              <a:solidFill>
                <a:srgbClr val="B6E0A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Poppins"/>
                  <a:ea typeface="Poppins"/>
                  <a:cs typeface="Poppins"/>
                  <a:sym typeface="Poppins"/>
                </a:endParaRPr>
              </a:p>
            </p:txBody>
          </p:sp>
          <p:sp>
            <p:nvSpPr>
              <p:cNvPr id="1307" name="Google Shape;1307;p37"/>
              <p:cNvSpPr/>
              <p:nvPr/>
            </p:nvSpPr>
            <p:spPr>
              <a:xfrm>
                <a:off x="3600" y="4091"/>
                <a:ext cx="54" cy="53"/>
              </a:xfrm>
              <a:custGeom>
                <a:rect b="b" l="l" r="r" t="t"/>
                <a:pathLst>
                  <a:path extrusionOk="0" h="90" w="93">
                    <a:moveTo>
                      <a:pt x="83" y="32"/>
                    </a:moveTo>
                    <a:cubicBezTo>
                      <a:pt x="82" y="28"/>
                      <a:pt x="82" y="28"/>
                      <a:pt x="82" y="28"/>
                    </a:cubicBezTo>
                    <a:cubicBezTo>
                      <a:pt x="72" y="8"/>
                      <a:pt x="48" y="0"/>
                      <a:pt x="28" y="10"/>
                    </a:cubicBezTo>
                    <a:cubicBezTo>
                      <a:pt x="8" y="20"/>
                      <a:pt x="0" y="44"/>
                      <a:pt x="10" y="64"/>
                    </a:cubicBezTo>
                    <a:cubicBezTo>
                      <a:pt x="12" y="67"/>
                      <a:pt x="12" y="67"/>
                      <a:pt x="12" y="67"/>
                    </a:cubicBezTo>
                    <a:cubicBezTo>
                      <a:pt x="19" y="81"/>
                      <a:pt x="33" y="90"/>
                      <a:pt x="48" y="90"/>
                    </a:cubicBezTo>
                    <a:cubicBezTo>
                      <a:pt x="54" y="90"/>
                      <a:pt x="60" y="88"/>
                      <a:pt x="65" y="85"/>
                    </a:cubicBezTo>
                    <a:cubicBezTo>
                      <a:pt x="85" y="76"/>
                      <a:pt x="93" y="52"/>
                      <a:pt x="83" y="32"/>
                    </a:cubicBezTo>
                    <a:close/>
                  </a:path>
                </a:pathLst>
              </a:custGeom>
              <a:solidFill>
                <a:srgbClr val="B6E0A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Poppins"/>
                  <a:ea typeface="Poppins"/>
                  <a:cs typeface="Poppins"/>
                  <a:sym typeface="Poppins"/>
                </a:endParaRPr>
              </a:p>
            </p:txBody>
          </p:sp>
          <p:sp>
            <p:nvSpPr>
              <p:cNvPr id="1308" name="Google Shape;1308;p37"/>
              <p:cNvSpPr/>
              <p:nvPr/>
            </p:nvSpPr>
            <p:spPr>
              <a:xfrm>
                <a:off x="3084" y="3495"/>
                <a:ext cx="54" cy="51"/>
              </a:xfrm>
              <a:custGeom>
                <a:rect b="b" l="l" r="r" t="t"/>
                <a:pathLst>
                  <a:path extrusionOk="0" h="87" w="91">
                    <a:moveTo>
                      <a:pt x="76" y="16"/>
                    </a:moveTo>
                    <a:cubicBezTo>
                      <a:pt x="60" y="0"/>
                      <a:pt x="35" y="0"/>
                      <a:pt x="19" y="15"/>
                    </a:cubicBezTo>
                    <a:cubicBezTo>
                      <a:pt x="16" y="18"/>
                      <a:pt x="16" y="18"/>
                      <a:pt x="16" y="18"/>
                    </a:cubicBezTo>
                    <a:cubicBezTo>
                      <a:pt x="0" y="34"/>
                      <a:pt x="0" y="59"/>
                      <a:pt x="16" y="75"/>
                    </a:cubicBezTo>
                    <a:cubicBezTo>
                      <a:pt x="24" y="83"/>
                      <a:pt x="34" y="87"/>
                      <a:pt x="44" y="87"/>
                    </a:cubicBezTo>
                    <a:cubicBezTo>
                      <a:pt x="54" y="87"/>
                      <a:pt x="65" y="83"/>
                      <a:pt x="72" y="75"/>
                    </a:cubicBezTo>
                    <a:cubicBezTo>
                      <a:pt x="75" y="72"/>
                      <a:pt x="75" y="72"/>
                      <a:pt x="75" y="72"/>
                    </a:cubicBezTo>
                    <a:cubicBezTo>
                      <a:pt x="91" y="57"/>
                      <a:pt x="91" y="32"/>
                      <a:pt x="76" y="16"/>
                    </a:cubicBezTo>
                    <a:close/>
                  </a:path>
                </a:pathLst>
              </a:custGeom>
              <a:solidFill>
                <a:srgbClr val="B6E0A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Poppins"/>
                  <a:ea typeface="Poppins"/>
                  <a:cs typeface="Poppins"/>
                  <a:sym typeface="Poppins"/>
                </a:endParaRPr>
              </a:p>
            </p:txBody>
          </p:sp>
          <p:sp>
            <p:nvSpPr>
              <p:cNvPr id="1309" name="Google Shape;1309;p37"/>
              <p:cNvSpPr/>
              <p:nvPr/>
            </p:nvSpPr>
            <p:spPr>
              <a:xfrm>
                <a:off x="3030" y="3573"/>
                <a:ext cx="54" cy="52"/>
              </a:xfrm>
              <a:custGeom>
                <a:rect b="b" l="l" r="r" t="t"/>
                <a:pathLst>
                  <a:path extrusionOk="0" h="89" w="93">
                    <a:moveTo>
                      <a:pt x="63" y="8"/>
                    </a:moveTo>
                    <a:cubicBezTo>
                      <a:pt x="43" y="0"/>
                      <a:pt x="20" y="9"/>
                      <a:pt x="11" y="29"/>
                    </a:cubicBezTo>
                    <a:cubicBezTo>
                      <a:pt x="10" y="31"/>
                      <a:pt x="10" y="32"/>
                      <a:pt x="9" y="33"/>
                    </a:cubicBezTo>
                    <a:cubicBezTo>
                      <a:pt x="0" y="54"/>
                      <a:pt x="10" y="77"/>
                      <a:pt x="30" y="86"/>
                    </a:cubicBezTo>
                    <a:cubicBezTo>
                      <a:pt x="35" y="88"/>
                      <a:pt x="41" y="89"/>
                      <a:pt x="46" y="89"/>
                    </a:cubicBezTo>
                    <a:cubicBezTo>
                      <a:pt x="61" y="89"/>
                      <a:pt x="76" y="80"/>
                      <a:pt x="83" y="64"/>
                    </a:cubicBezTo>
                    <a:cubicBezTo>
                      <a:pt x="84" y="61"/>
                      <a:pt x="84" y="61"/>
                      <a:pt x="84" y="61"/>
                    </a:cubicBezTo>
                    <a:cubicBezTo>
                      <a:pt x="93" y="41"/>
                      <a:pt x="84" y="17"/>
                      <a:pt x="63" y="8"/>
                    </a:cubicBezTo>
                    <a:close/>
                  </a:path>
                </a:pathLst>
              </a:custGeom>
              <a:solidFill>
                <a:srgbClr val="B6E0A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Poppins"/>
                  <a:ea typeface="Poppins"/>
                  <a:cs typeface="Poppins"/>
                  <a:sym typeface="Poppins"/>
                </a:endParaRPr>
              </a:p>
            </p:txBody>
          </p:sp>
          <p:sp>
            <p:nvSpPr>
              <p:cNvPr id="1310" name="Google Shape;1310;p37"/>
              <p:cNvSpPr/>
              <p:nvPr/>
            </p:nvSpPr>
            <p:spPr>
              <a:xfrm>
                <a:off x="2936" y="4275"/>
                <a:ext cx="55" cy="50"/>
              </a:xfrm>
              <a:custGeom>
                <a:rect b="b" l="l" r="r" t="t"/>
                <a:pathLst>
                  <a:path extrusionOk="0" h="86" w="94">
                    <a:moveTo>
                      <a:pt x="87" y="32"/>
                    </a:moveTo>
                    <a:cubicBezTo>
                      <a:pt x="79" y="11"/>
                      <a:pt x="57" y="0"/>
                      <a:pt x="36" y="7"/>
                    </a:cubicBezTo>
                    <a:cubicBezTo>
                      <a:pt x="32" y="8"/>
                      <a:pt x="32" y="8"/>
                      <a:pt x="32" y="8"/>
                    </a:cubicBezTo>
                    <a:cubicBezTo>
                      <a:pt x="11" y="15"/>
                      <a:pt x="0" y="38"/>
                      <a:pt x="7" y="59"/>
                    </a:cubicBezTo>
                    <a:cubicBezTo>
                      <a:pt x="13" y="75"/>
                      <a:pt x="28" y="86"/>
                      <a:pt x="45" y="86"/>
                    </a:cubicBezTo>
                    <a:cubicBezTo>
                      <a:pt x="49" y="86"/>
                      <a:pt x="53" y="85"/>
                      <a:pt x="58" y="84"/>
                    </a:cubicBezTo>
                    <a:cubicBezTo>
                      <a:pt x="62" y="82"/>
                      <a:pt x="62" y="82"/>
                      <a:pt x="62" y="82"/>
                    </a:cubicBezTo>
                    <a:cubicBezTo>
                      <a:pt x="83" y="75"/>
                      <a:pt x="94" y="53"/>
                      <a:pt x="87" y="32"/>
                    </a:cubicBezTo>
                    <a:close/>
                  </a:path>
                </a:pathLst>
              </a:custGeom>
              <a:solidFill>
                <a:srgbClr val="B6E0A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Poppins"/>
                  <a:ea typeface="Poppins"/>
                  <a:cs typeface="Poppins"/>
                  <a:sym typeface="Poppins"/>
                </a:endParaRPr>
              </a:p>
            </p:txBody>
          </p:sp>
          <p:sp>
            <p:nvSpPr>
              <p:cNvPr id="1311" name="Google Shape;1311;p37"/>
              <p:cNvSpPr/>
              <p:nvPr/>
            </p:nvSpPr>
            <p:spPr>
              <a:xfrm>
                <a:off x="2843" y="4290"/>
                <a:ext cx="50" cy="48"/>
              </a:xfrm>
              <a:custGeom>
                <a:rect b="b" l="l" r="r" t="t"/>
                <a:pathLst>
                  <a:path extrusionOk="0" h="82" w="86">
                    <a:moveTo>
                      <a:pt x="47" y="2"/>
                    </a:moveTo>
                    <a:cubicBezTo>
                      <a:pt x="46" y="2"/>
                      <a:pt x="45" y="2"/>
                      <a:pt x="44" y="2"/>
                    </a:cubicBezTo>
                    <a:cubicBezTo>
                      <a:pt x="22" y="0"/>
                      <a:pt x="3" y="17"/>
                      <a:pt x="1" y="39"/>
                    </a:cubicBezTo>
                    <a:cubicBezTo>
                      <a:pt x="0" y="61"/>
                      <a:pt x="16" y="80"/>
                      <a:pt x="38" y="82"/>
                    </a:cubicBezTo>
                    <a:cubicBezTo>
                      <a:pt x="40" y="82"/>
                      <a:pt x="41" y="82"/>
                      <a:pt x="43" y="82"/>
                    </a:cubicBezTo>
                    <a:cubicBezTo>
                      <a:pt x="44" y="82"/>
                      <a:pt x="44" y="82"/>
                      <a:pt x="45" y="82"/>
                    </a:cubicBezTo>
                    <a:cubicBezTo>
                      <a:pt x="66" y="82"/>
                      <a:pt x="84" y="65"/>
                      <a:pt x="85" y="44"/>
                    </a:cubicBezTo>
                    <a:cubicBezTo>
                      <a:pt x="86" y="22"/>
                      <a:pt x="69" y="3"/>
                      <a:pt x="47" y="2"/>
                    </a:cubicBezTo>
                    <a:close/>
                  </a:path>
                </a:pathLst>
              </a:custGeom>
              <a:solidFill>
                <a:srgbClr val="B6E0A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Poppins"/>
                  <a:ea typeface="Poppins"/>
                  <a:cs typeface="Poppins"/>
                  <a:sym typeface="Poppins"/>
                </a:endParaRPr>
              </a:p>
            </p:txBody>
          </p:sp>
        </p:grpSp>
        <p:sp>
          <p:nvSpPr>
            <p:cNvPr id="1312" name="Google Shape;1312;p37"/>
            <p:cNvSpPr/>
            <p:nvPr/>
          </p:nvSpPr>
          <p:spPr>
            <a:xfrm>
              <a:off x="5412427" y="4839184"/>
              <a:ext cx="2026696"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i="0" lang="en-US" sz="1200" u="none" strike="noStrike">
                  <a:solidFill>
                    <a:schemeClr val="lt1"/>
                  </a:solidFill>
                  <a:latin typeface="Poppins"/>
                  <a:ea typeface="Poppins"/>
                  <a:cs typeface="Poppins"/>
                  <a:sym typeface="Poppins"/>
                </a:rPr>
                <a:t>VEHICLE INNOVATIONS</a:t>
              </a:r>
              <a:endParaRPr b="1" i="0" sz="1200">
                <a:solidFill>
                  <a:schemeClr val="lt1"/>
                </a:solidFill>
                <a:latin typeface="Poppins"/>
                <a:ea typeface="Poppins"/>
                <a:cs typeface="Poppins"/>
                <a:sym typeface="Poppins"/>
              </a:endParaRPr>
            </a:p>
          </p:txBody>
        </p:sp>
      </p:grpSp>
      <p:grpSp>
        <p:nvGrpSpPr>
          <p:cNvPr id="1313" name="Google Shape;1313;p37"/>
          <p:cNvGrpSpPr/>
          <p:nvPr/>
        </p:nvGrpSpPr>
        <p:grpSpPr>
          <a:xfrm>
            <a:off x="8116927" y="4417013"/>
            <a:ext cx="2884602" cy="772998"/>
            <a:chOff x="8047348" y="4591184"/>
            <a:chExt cx="2884602" cy="772998"/>
          </a:xfrm>
        </p:grpSpPr>
        <p:sp>
          <p:nvSpPr>
            <p:cNvPr id="1314" name="Google Shape;1314;p37"/>
            <p:cNvSpPr/>
            <p:nvPr/>
          </p:nvSpPr>
          <p:spPr>
            <a:xfrm>
              <a:off x="8047348" y="4591184"/>
              <a:ext cx="2884602" cy="772998"/>
            </a:xfrm>
            <a:prstGeom prst="roundRect">
              <a:avLst>
                <a:gd fmla="val 16667" name="adj"/>
              </a:avLst>
            </a:prstGeom>
            <a:solidFill>
              <a:srgbClr val="215D65">
                <a:alpha val="67843"/>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grpSp>
          <p:nvGrpSpPr>
            <p:cNvPr id="1315" name="Google Shape;1315;p37"/>
            <p:cNvGrpSpPr/>
            <p:nvPr/>
          </p:nvGrpSpPr>
          <p:grpSpPr>
            <a:xfrm>
              <a:off x="8271324" y="4793974"/>
              <a:ext cx="468181" cy="367418"/>
              <a:chOff x="3552" y="1649"/>
              <a:chExt cx="1143" cy="897"/>
            </a:xfrm>
          </p:grpSpPr>
          <p:sp>
            <p:nvSpPr>
              <p:cNvPr id="1316" name="Google Shape;1316;p37"/>
              <p:cNvSpPr/>
              <p:nvPr/>
            </p:nvSpPr>
            <p:spPr>
              <a:xfrm>
                <a:off x="3653" y="1649"/>
                <a:ext cx="1042" cy="897"/>
              </a:xfrm>
              <a:custGeom>
                <a:rect b="b" l="l" r="r" t="t"/>
                <a:pathLst>
                  <a:path extrusionOk="0" h="1616" w="1872">
                    <a:moveTo>
                      <a:pt x="1832" y="0"/>
                    </a:moveTo>
                    <a:cubicBezTo>
                      <a:pt x="40" y="0"/>
                      <a:pt x="40" y="0"/>
                      <a:pt x="40" y="0"/>
                    </a:cubicBezTo>
                    <a:cubicBezTo>
                      <a:pt x="18" y="0"/>
                      <a:pt x="0" y="18"/>
                      <a:pt x="0" y="40"/>
                    </a:cubicBezTo>
                    <a:cubicBezTo>
                      <a:pt x="0" y="240"/>
                      <a:pt x="0" y="240"/>
                      <a:pt x="0" y="240"/>
                    </a:cubicBezTo>
                    <a:cubicBezTo>
                      <a:pt x="0" y="262"/>
                      <a:pt x="18" y="280"/>
                      <a:pt x="40" y="280"/>
                    </a:cubicBezTo>
                    <a:cubicBezTo>
                      <a:pt x="62" y="280"/>
                      <a:pt x="80" y="262"/>
                      <a:pt x="80" y="240"/>
                    </a:cubicBezTo>
                    <a:cubicBezTo>
                      <a:pt x="80" y="80"/>
                      <a:pt x="80" y="80"/>
                      <a:pt x="80" y="80"/>
                    </a:cubicBezTo>
                    <a:cubicBezTo>
                      <a:pt x="324" y="80"/>
                      <a:pt x="324" y="80"/>
                      <a:pt x="324" y="80"/>
                    </a:cubicBezTo>
                    <a:cubicBezTo>
                      <a:pt x="324" y="212"/>
                      <a:pt x="324" y="212"/>
                      <a:pt x="324" y="212"/>
                    </a:cubicBezTo>
                    <a:cubicBezTo>
                      <a:pt x="324" y="234"/>
                      <a:pt x="342" y="252"/>
                      <a:pt x="364" y="252"/>
                    </a:cubicBezTo>
                    <a:cubicBezTo>
                      <a:pt x="386" y="252"/>
                      <a:pt x="404" y="234"/>
                      <a:pt x="404" y="212"/>
                    </a:cubicBezTo>
                    <a:cubicBezTo>
                      <a:pt x="404" y="80"/>
                      <a:pt x="404" y="80"/>
                      <a:pt x="404" y="80"/>
                    </a:cubicBezTo>
                    <a:cubicBezTo>
                      <a:pt x="568" y="80"/>
                      <a:pt x="568" y="80"/>
                      <a:pt x="568" y="80"/>
                    </a:cubicBezTo>
                    <a:cubicBezTo>
                      <a:pt x="568" y="212"/>
                      <a:pt x="568" y="212"/>
                      <a:pt x="568" y="212"/>
                    </a:cubicBezTo>
                    <a:cubicBezTo>
                      <a:pt x="568" y="234"/>
                      <a:pt x="586" y="252"/>
                      <a:pt x="608" y="252"/>
                    </a:cubicBezTo>
                    <a:cubicBezTo>
                      <a:pt x="630" y="252"/>
                      <a:pt x="648" y="234"/>
                      <a:pt x="648" y="212"/>
                    </a:cubicBezTo>
                    <a:cubicBezTo>
                      <a:pt x="648" y="80"/>
                      <a:pt x="648" y="80"/>
                      <a:pt x="648" y="80"/>
                    </a:cubicBezTo>
                    <a:cubicBezTo>
                      <a:pt x="812" y="80"/>
                      <a:pt x="812" y="80"/>
                      <a:pt x="812" y="80"/>
                    </a:cubicBezTo>
                    <a:cubicBezTo>
                      <a:pt x="812" y="1405"/>
                      <a:pt x="812" y="1405"/>
                      <a:pt x="812" y="1405"/>
                    </a:cubicBezTo>
                    <a:cubicBezTo>
                      <a:pt x="812" y="1427"/>
                      <a:pt x="830" y="1445"/>
                      <a:pt x="852" y="1445"/>
                    </a:cubicBezTo>
                    <a:cubicBezTo>
                      <a:pt x="874" y="1445"/>
                      <a:pt x="892" y="1427"/>
                      <a:pt x="892" y="1405"/>
                    </a:cubicBezTo>
                    <a:cubicBezTo>
                      <a:pt x="892" y="80"/>
                      <a:pt x="892" y="80"/>
                      <a:pt x="892" y="80"/>
                    </a:cubicBezTo>
                    <a:cubicBezTo>
                      <a:pt x="1056" y="80"/>
                      <a:pt x="1056" y="80"/>
                      <a:pt x="1056" y="80"/>
                    </a:cubicBezTo>
                    <a:cubicBezTo>
                      <a:pt x="1056" y="1235"/>
                      <a:pt x="1056" y="1235"/>
                      <a:pt x="1056" y="1235"/>
                    </a:cubicBezTo>
                    <a:cubicBezTo>
                      <a:pt x="1056" y="1257"/>
                      <a:pt x="1074" y="1275"/>
                      <a:pt x="1096" y="1275"/>
                    </a:cubicBezTo>
                    <a:cubicBezTo>
                      <a:pt x="1118" y="1275"/>
                      <a:pt x="1136" y="1257"/>
                      <a:pt x="1136" y="1235"/>
                    </a:cubicBezTo>
                    <a:cubicBezTo>
                      <a:pt x="1136" y="80"/>
                      <a:pt x="1136" y="80"/>
                      <a:pt x="1136" y="80"/>
                    </a:cubicBezTo>
                    <a:cubicBezTo>
                      <a:pt x="1300" y="80"/>
                      <a:pt x="1300" y="80"/>
                      <a:pt x="1300" y="80"/>
                    </a:cubicBezTo>
                    <a:cubicBezTo>
                      <a:pt x="1300" y="1405"/>
                      <a:pt x="1300" y="1405"/>
                      <a:pt x="1300" y="1405"/>
                    </a:cubicBezTo>
                    <a:cubicBezTo>
                      <a:pt x="1300" y="1427"/>
                      <a:pt x="1318" y="1445"/>
                      <a:pt x="1340" y="1445"/>
                    </a:cubicBezTo>
                    <a:cubicBezTo>
                      <a:pt x="1362" y="1445"/>
                      <a:pt x="1380" y="1427"/>
                      <a:pt x="1380" y="1405"/>
                    </a:cubicBezTo>
                    <a:cubicBezTo>
                      <a:pt x="1380" y="80"/>
                      <a:pt x="1380" y="80"/>
                      <a:pt x="1380" y="80"/>
                    </a:cubicBezTo>
                    <a:cubicBezTo>
                      <a:pt x="1548" y="80"/>
                      <a:pt x="1548" y="80"/>
                      <a:pt x="1548" y="80"/>
                    </a:cubicBezTo>
                    <a:cubicBezTo>
                      <a:pt x="1548" y="1235"/>
                      <a:pt x="1548" y="1235"/>
                      <a:pt x="1548" y="1235"/>
                    </a:cubicBezTo>
                    <a:cubicBezTo>
                      <a:pt x="1548" y="1257"/>
                      <a:pt x="1566" y="1275"/>
                      <a:pt x="1588" y="1275"/>
                    </a:cubicBezTo>
                    <a:cubicBezTo>
                      <a:pt x="1610" y="1275"/>
                      <a:pt x="1628" y="1257"/>
                      <a:pt x="1628" y="1235"/>
                    </a:cubicBezTo>
                    <a:cubicBezTo>
                      <a:pt x="1628" y="80"/>
                      <a:pt x="1628" y="80"/>
                      <a:pt x="1628" y="80"/>
                    </a:cubicBezTo>
                    <a:cubicBezTo>
                      <a:pt x="1792" y="80"/>
                      <a:pt x="1792" y="80"/>
                      <a:pt x="1792" y="80"/>
                    </a:cubicBezTo>
                    <a:cubicBezTo>
                      <a:pt x="1792" y="1536"/>
                      <a:pt x="1792" y="1536"/>
                      <a:pt x="1792" y="1536"/>
                    </a:cubicBezTo>
                    <a:cubicBezTo>
                      <a:pt x="648" y="1536"/>
                      <a:pt x="648" y="1536"/>
                      <a:pt x="648" y="1536"/>
                    </a:cubicBezTo>
                    <a:cubicBezTo>
                      <a:pt x="648" y="1403"/>
                      <a:pt x="648" y="1403"/>
                      <a:pt x="648" y="1403"/>
                    </a:cubicBezTo>
                    <a:cubicBezTo>
                      <a:pt x="648" y="1381"/>
                      <a:pt x="630" y="1363"/>
                      <a:pt x="608" y="1363"/>
                    </a:cubicBezTo>
                    <a:cubicBezTo>
                      <a:pt x="586" y="1363"/>
                      <a:pt x="568" y="1381"/>
                      <a:pt x="568" y="1403"/>
                    </a:cubicBezTo>
                    <a:cubicBezTo>
                      <a:pt x="568" y="1536"/>
                      <a:pt x="568" y="1536"/>
                      <a:pt x="568" y="1536"/>
                    </a:cubicBezTo>
                    <a:cubicBezTo>
                      <a:pt x="404" y="1536"/>
                      <a:pt x="404" y="1536"/>
                      <a:pt x="404" y="1536"/>
                    </a:cubicBezTo>
                    <a:cubicBezTo>
                      <a:pt x="404" y="1403"/>
                      <a:pt x="404" y="1403"/>
                      <a:pt x="404" y="1403"/>
                    </a:cubicBezTo>
                    <a:cubicBezTo>
                      <a:pt x="404" y="1381"/>
                      <a:pt x="386" y="1363"/>
                      <a:pt x="364" y="1363"/>
                    </a:cubicBezTo>
                    <a:cubicBezTo>
                      <a:pt x="342" y="1363"/>
                      <a:pt x="324" y="1381"/>
                      <a:pt x="324" y="1403"/>
                    </a:cubicBezTo>
                    <a:cubicBezTo>
                      <a:pt x="324" y="1536"/>
                      <a:pt x="324" y="1536"/>
                      <a:pt x="324" y="1536"/>
                    </a:cubicBezTo>
                    <a:cubicBezTo>
                      <a:pt x="80" y="1536"/>
                      <a:pt x="80" y="1536"/>
                      <a:pt x="80" y="1536"/>
                    </a:cubicBezTo>
                    <a:cubicBezTo>
                      <a:pt x="80" y="1376"/>
                      <a:pt x="80" y="1376"/>
                      <a:pt x="80" y="1376"/>
                    </a:cubicBezTo>
                    <a:cubicBezTo>
                      <a:pt x="80" y="1354"/>
                      <a:pt x="62" y="1336"/>
                      <a:pt x="40" y="1336"/>
                    </a:cubicBezTo>
                    <a:cubicBezTo>
                      <a:pt x="18" y="1336"/>
                      <a:pt x="0" y="1354"/>
                      <a:pt x="0" y="1376"/>
                    </a:cubicBezTo>
                    <a:cubicBezTo>
                      <a:pt x="0" y="1576"/>
                      <a:pt x="0" y="1576"/>
                      <a:pt x="0" y="1576"/>
                    </a:cubicBezTo>
                    <a:cubicBezTo>
                      <a:pt x="0" y="1598"/>
                      <a:pt x="18" y="1616"/>
                      <a:pt x="40" y="1616"/>
                    </a:cubicBezTo>
                    <a:cubicBezTo>
                      <a:pt x="1832" y="1616"/>
                      <a:pt x="1832" y="1616"/>
                      <a:pt x="1832" y="1616"/>
                    </a:cubicBezTo>
                    <a:cubicBezTo>
                      <a:pt x="1854" y="1616"/>
                      <a:pt x="1872" y="1598"/>
                      <a:pt x="1872" y="1576"/>
                    </a:cubicBezTo>
                    <a:cubicBezTo>
                      <a:pt x="1872" y="40"/>
                      <a:pt x="1872" y="40"/>
                      <a:pt x="1872" y="40"/>
                    </a:cubicBezTo>
                    <a:cubicBezTo>
                      <a:pt x="1872" y="18"/>
                      <a:pt x="1854" y="0"/>
                      <a:pt x="1832" y="0"/>
                    </a:cubicBezTo>
                    <a:close/>
                  </a:path>
                </a:pathLst>
              </a:custGeom>
              <a:solidFill>
                <a:srgbClr val="B6E0A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Poppins"/>
                  <a:ea typeface="Poppins"/>
                  <a:cs typeface="Poppins"/>
                  <a:sym typeface="Poppins"/>
                </a:endParaRPr>
              </a:p>
            </p:txBody>
          </p:sp>
          <p:sp>
            <p:nvSpPr>
              <p:cNvPr id="1317" name="Google Shape;1317;p37"/>
              <p:cNvSpPr/>
              <p:nvPr/>
            </p:nvSpPr>
            <p:spPr>
              <a:xfrm>
                <a:off x="3552" y="2028"/>
                <a:ext cx="501" cy="136"/>
              </a:xfrm>
              <a:custGeom>
                <a:rect b="b" l="l" r="r" t="t"/>
                <a:pathLst>
                  <a:path extrusionOk="0" h="244" w="900">
                    <a:moveTo>
                      <a:pt x="747" y="233"/>
                    </a:moveTo>
                    <a:cubicBezTo>
                      <a:pt x="755" y="240"/>
                      <a:pt x="765" y="244"/>
                      <a:pt x="775" y="244"/>
                    </a:cubicBezTo>
                    <a:cubicBezTo>
                      <a:pt x="785" y="244"/>
                      <a:pt x="796" y="240"/>
                      <a:pt x="804" y="233"/>
                    </a:cubicBezTo>
                    <a:cubicBezTo>
                      <a:pt x="884" y="152"/>
                      <a:pt x="884" y="152"/>
                      <a:pt x="884" y="152"/>
                    </a:cubicBezTo>
                    <a:cubicBezTo>
                      <a:pt x="900" y="137"/>
                      <a:pt x="900" y="111"/>
                      <a:pt x="884" y="96"/>
                    </a:cubicBezTo>
                    <a:cubicBezTo>
                      <a:pt x="804" y="15"/>
                      <a:pt x="804" y="15"/>
                      <a:pt x="804" y="15"/>
                    </a:cubicBezTo>
                    <a:cubicBezTo>
                      <a:pt x="788" y="0"/>
                      <a:pt x="763" y="0"/>
                      <a:pt x="747" y="15"/>
                    </a:cubicBezTo>
                    <a:cubicBezTo>
                      <a:pt x="731" y="31"/>
                      <a:pt x="731" y="56"/>
                      <a:pt x="747" y="72"/>
                    </a:cubicBezTo>
                    <a:cubicBezTo>
                      <a:pt x="759" y="84"/>
                      <a:pt x="759" y="84"/>
                      <a:pt x="759" y="84"/>
                    </a:cubicBezTo>
                    <a:cubicBezTo>
                      <a:pt x="745" y="84"/>
                      <a:pt x="745" y="84"/>
                      <a:pt x="745" y="84"/>
                    </a:cubicBezTo>
                    <a:cubicBezTo>
                      <a:pt x="745" y="84"/>
                      <a:pt x="745" y="84"/>
                      <a:pt x="745" y="84"/>
                    </a:cubicBezTo>
                    <a:cubicBezTo>
                      <a:pt x="704" y="84"/>
                      <a:pt x="663" y="94"/>
                      <a:pt x="627" y="112"/>
                    </a:cubicBezTo>
                    <a:cubicBezTo>
                      <a:pt x="575" y="138"/>
                      <a:pt x="514" y="138"/>
                      <a:pt x="463" y="112"/>
                    </a:cubicBezTo>
                    <a:cubicBezTo>
                      <a:pt x="389" y="75"/>
                      <a:pt x="301" y="75"/>
                      <a:pt x="227" y="112"/>
                    </a:cubicBezTo>
                    <a:cubicBezTo>
                      <a:pt x="176" y="138"/>
                      <a:pt x="115" y="138"/>
                      <a:pt x="64" y="112"/>
                    </a:cubicBezTo>
                    <a:cubicBezTo>
                      <a:pt x="45" y="102"/>
                      <a:pt x="20" y="110"/>
                      <a:pt x="10" y="130"/>
                    </a:cubicBezTo>
                    <a:cubicBezTo>
                      <a:pt x="0" y="149"/>
                      <a:pt x="8" y="174"/>
                      <a:pt x="28" y="184"/>
                    </a:cubicBezTo>
                    <a:cubicBezTo>
                      <a:pt x="102" y="221"/>
                      <a:pt x="190" y="221"/>
                      <a:pt x="264" y="184"/>
                    </a:cubicBezTo>
                    <a:cubicBezTo>
                      <a:pt x="315" y="157"/>
                      <a:pt x="376" y="157"/>
                      <a:pt x="427" y="184"/>
                    </a:cubicBezTo>
                    <a:cubicBezTo>
                      <a:pt x="464" y="202"/>
                      <a:pt x="504" y="212"/>
                      <a:pt x="545" y="212"/>
                    </a:cubicBezTo>
                    <a:cubicBezTo>
                      <a:pt x="585" y="212"/>
                      <a:pt x="626" y="202"/>
                      <a:pt x="663" y="184"/>
                    </a:cubicBezTo>
                    <a:cubicBezTo>
                      <a:pt x="688" y="171"/>
                      <a:pt x="716" y="164"/>
                      <a:pt x="745" y="164"/>
                    </a:cubicBezTo>
                    <a:cubicBezTo>
                      <a:pt x="759" y="164"/>
                      <a:pt x="759" y="164"/>
                      <a:pt x="759" y="164"/>
                    </a:cubicBezTo>
                    <a:cubicBezTo>
                      <a:pt x="747" y="176"/>
                      <a:pt x="747" y="176"/>
                      <a:pt x="747" y="176"/>
                    </a:cubicBezTo>
                    <a:cubicBezTo>
                      <a:pt x="731" y="192"/>
                      <a:pt x="731" y="217"/>
                      <a:pt x="747" y="233"/>
                    </a:cubicBezTo>
                    <a:close/>
                  </a:path>
                </a:pathLst>
              </a:custGeom>
              <a:solidFill>
                <a:srgbClr val="B6E0A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Poppins"/>
                  <a:ea typeface="Poppins"/>
                  <a:cs typeface="Poppins"/>
                  <a:sym typeface="Poppins"/>
                </a:endParaRPr>
              </a:p>
            </p:txBody>
          </p:sp>
          <p:sp>
            <p:nvSpPr>
              <p:cNvPr id="1318" name="Google Shape;1318;p37"/>
              <p:cNvSpPr/>
              <p:nvPr/>
            </p:nvSpPr>
            <p:spPr>
              <a:xfrm>
                <a:off x="3552" y="2206"/>
                <a:ext cx="501" cy="137"/>
              </a:xfrm>
              <a:custGeom>
                <a:rect b="b" l="l" r="r" t="t"/>
                <a:pathLst>
                  <a:path extrusionOk="0" h="246" w="900">
                    <a:moveTo>
                      <a:pt x="427" y="185"/>
                    </a:moveTo>
                    <a:cubicBezTo>
                      <a:pt x="464" y="204"/>
                      <a:pt x="504" y="213"/>
                      <a:pt x="545" y="213"/>
                    </a:cubicBezTo>
                    <a:cubicBezTo>
                      <a:pt x="585" y="213"/>
                      <a:pt x="626" y="204"/>
                      <a:pt x="663" y="185"/>
                    </a:cubicBezTo>
                    <a:cubicBezTo>
                      <a:pt x="688" y="172"/>
                      <a:pt x="716" y="165"/>
                      <a:pt x="745" y="165"/>
                    </a:cubicBezTo>
                    <a:cubicBezTo>
                      <a:pt x="759" y="165"/>
                      <a:pt x="759" y="165"/>
                      <a:pt x="759" y="165"/>
                    </a:cubicBezTo>
                    <a:cubicBezTo>
                      <a:pt x="747" y="178"/>
                      <a:pt x="747" y="178"/>
                      <a:pt x="747" y="178"/>
                    </a:cubicBezTo>
                    <a:cubicBezTo>
                      <a:pt x="731" y="193"/>
                      <a:pt x="731" y="219"/>
                      <a:pt x="747" y="234"/>
                    </a:cubicBezTo>
                    <a:cubicBezTo>
                      <a:pt x="754" y="242"/>
                      <a:pt x="765" y="246"/>
                      <a:pt x="775" y="246"/>
                    </a:cubicBezTo>
                    <a:cubicBezTo>
                      <a:pt x="785" y="246"/>
                      <a:pt x="795" y="242"/>
                      <a:pt x="803" y="234"/>
                    </a:cubicBezTo>
                    <a:cubicBezTo>
                      <a:pt x="884" y="153"/>
                      <a:pt x="884" y="153"/>
                      <a:pt x="884" y="153"/>
                    </a:cubicBezTo>
                    <a:cubicBezTo>
                      <a:pt x="900" y="138"/>
                      <a:pt x="900" y="112"/>
                      <a:pt x="884" y="97"/>
                    </a:cubicBezTo>
                    <a:cubicBezTo>
                      <a:pt x="803" y="16"/>
                      <a:pt x="803" y="16"/>
                      <a:pt x="803" y="16"/>
                    </a:cubicBezTo>
                    <a:cubicBezTo>
                      <a:pt x="788" y="0"/>
                      <a:pt x="762" y="0"/>
                      <a:pt x="747" y="16"/>
                    </a:cubicBezTo>
                    <a:cubicBezTo>
                      <a:pt x="731" y="32"/>
                      <a:pt x="731" y="57"/>
                      <a:pt x="747" y="73"/>
                    </a:cubicBezTo>
                    <a:cubicBezTo>
                      <a:pt x="759" y="85"/>
                      <a:pt x="759" y="85"/>
                      <a:pt x="759" y="85"/>
                    </a:cubicBezTo>
                    <a:cubicBezTo>
                      <a:pt x="745" y="85"/>
                      <a:pt x="745" y="85"/>
                      <a:pt x="745" y="85"/>
                    </a:cubicBezTo>
                    <a:cubicBezTo>
                      <a:pt x="745" y="85"/>
                      <a:pt x="745" y="85"/>
                      <a:pt x="745" y="85"/>
                    </a:cubicBezTo>
                    <a:cubicBezTo>
                      <a:pt x="704" y="85"/>
                      <a:pt x="663" y="95"/>
                      <a:pt x="627" y="114"/>
                    </a:cubicBezTo>
                    <a:cubicBezTo>
                      <a:pt x="575" y="140"/>
                      <a:pt x="514" y="140"/>
                      <a:pt x="463" y="114"/>
                    </a:cubicBezTo>
                    <a:cubicBezTo>
                      <a:pt x="389" y="76"/>
                      <a:pt x="301" y="76"/>
                      <a:pt x="227" y="114"/>
                    </a:cubicBezTo>
                    <a:cubicBezTo>
                      <a:pt x="176" y="140"/>
                      <a:pt x="115" y="140"/>
                      <a:pt x="64" y="114"/>
                    </a:cubicBezTo>
                    <a:cubicBezTo>
                      <a:pt x="45" y="103"/>
                      <a:pt x="20" y="111"/>
                      <a:pt x="10" y="131"/>
                    </a:cubicBezTo>
                    <a:cubicBezTo>
                      <a:pt x="0" y="151"/>
                      <a:pt x="8" y="175"/>
                      <a:pt x="28" y="185"/>
                    </a:cubicBezTo>
                    <a:cubicBezTo>
                      <a:pt x="102" y="222"/>
                      <a:pt x="190" y="222"/>
                      <a:pt x="264" y="185"/>
                    </a:cubicBezTo>
                    <a:cubicBezTo>
                      <a:pt x="315" y="159"/>
                      <a:pt x="376" y="159"/>
                      <a:pt x="427" y="185"/>
                    </a:cubicBezTo>
                    <a:close/>
                  </a:path>
                </a:pathLst>
              </a:custGeom>
              <a:solidFill>
                <a:srgbClr val="B6E0A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Poppins"/>
                  <a:ea typeface="Poppins"/>
                  <a:cs typeface="Poppins"/>
                  <a:sym typeface="Poppins"/>
                </a:endParaRPr>
              </a:p>
            </p:txBody>
          </p:sp>
          <p:sp>
            <p:nvSpPr>
              <p:cNvPr id="1319" name="Google Shape;1319;p37"/>
              <p:cNvSpPr/>
              <p:nvPr/>
            </p:nvSpPr>
            <p:spPr>
              <a:xfrm>
                <a:off x="3552" y="1850"/>
                <a:ext cx="501" cy="134"/>
              </a:xfrm>
              <a:custGeom>
                <a:rect b="b" l="l" r="r" t="t"/>
                <a:pathLst>
                  <a:path extrusionOk="0" h="241" w="900">
                    <a:moveTo>
                      <a:pt x="28" y="182"/>
                    </a:moveTo>
                    <a:cubicBezTo>
                      <a:pt x="102" y="220"/>
                      <a:pt x="190" y="220"/>
                      <a:pt x="264" y="182"/>
                    </a:cubicBezTo>
                    <a:cubicBezTo>
                      <a:pt x="315" y="156"/>
                      <a:pt x="376" y="156"/>
                      <a:pt x="427" y="182"/>
                    </a:cubicBezTo>
                    <a:cubicBezTo>
                      <a:pt x="464" y="201"/>
                      <a:pt x="504" y="210"/>
                      <a:pt x="545" y="210"/>
                    </a:cubicBezTo>
                    <a:cubicBezTo>
                      <a:pt x="585" y="210"/>
                      <a:pt x="626" y="201"/>
                      <a:pt x="663" y="182"/>
                    </a:cubicBezTo>
                    <a:cubicBezTo>
                      <a:pt x="688" y="169"/>
                      <a:pt x="716" y="162"/>
                      <a:pt x="745" y="162"/>
                    </a:cubicBezTo>
                    <a:cubicBezTo>
                      <a:pt x="745" y="162"/>
                      <a:pt x="745" y="162"/>
                      <a:pt x="745" y="162"/>
                    </a:cubicBezTo>
                    <a:cubicBezTo>
                      <a:pt x="759" y="162"/>
                      <a:pt x="759" y="162"/>
                      <a:pt x="759" y="162"/>
                    </a:cubicBezTo>
                    <a:cubicBezTo>
                      <a:pt x="749" y="172"/>
                      <a:pt x="749" y="172"/>
                      <a:pt x="749" y="172"/>
                    </a:cubicBezTo>
                    <a:cubicBezTo>
                      <a:pt x="733" y="188"/>
                      <a:pt x="733" y="213"/>
                      <a:pt x="749" y="229"/>
                    </a:cubicBezTo>
                    <a:cubicBezTo>
                      <a:pt x="757" y="237"/>
                      <a:pt x="767" y="241"/>
                      <a:pt x="777" y="241"/>
                    </a:cubicBezTo>
                    <a:cubicBezTo>
                      <a:pt x="787" y="241"/>
                      <a:pt x="798" y="237"/>
                      <a:pt x="806" y="229"/>
                    </a:cubicBezTo>
                    <a:cubicBezTo>
                      <a:pt x="884" y="150"/>
                      <a:pt x="884" y="150"/>
                      <a:pt x="884" y="150"/>
                    </a:cubicBezTo>
                    <a:cubicBezTo>
                      <a:pt x="900" y="135"/>
                      <a:pt x="900" y="109"/>
                      <a:pt x="884" y="94"/>
                    </a:cubicBezTo>
                    <a:cubicBezTo>
                      <a:pt x="806" y="15"/>
                      <a:pt x="806" y="15"/>
                      <a:pt x="806" y="15"/>
                    </a:cubicBezTo>
                    <a:cubicBezTo>
                      <a:pt x="790" y="0"/>
                      <a:pt x="765" y="0"/>
                      <a:pt x="749" y="15"/>
                    </a:cubicBezTo>
                    <a:cubicBezTo>
                      <a:pt x="733" y="31"/>
                      <a:pt x="733" y="56"/>
                      <a:pt x="749" y="72"/>
                    </a:cubicBezTo>
                    <a:cubicBezTo>
                      <a:pt x="759" y="82"/>
                      <a:pt x="759" y="82"/>
                      <a:pt x="759" y="82"/>
                    </a:cubicBezTo>
                    <a:cubicBezTo>
                      <a:pt x="745" y="82"/>
                      <a:pt x="745" y="82"/>
                      <a:pt x="745" y="82"/>
                    </a:cubicBezTo>
                    <a:cubicBezTo>
                      <a:pt x="745" y="82"/>
                      <a:pt x="745" y="82"/>
                      <a:pt x="745" y="82"/>
                    </a:cubicBezTo>
                    <a:cubicBezTo>
                      <a:pt x="704" y="82"/>
                      <a:pt x="663" y="92"/>
                      <a:pt x="627" y="111"/>
                    </a:cubicBezTo>
                    <a:cubicBezTo>
                      <a:pt x="575" y="137"/>
                      <a:pt x="514" y="137"/>
                      <a:pt x="463" y="111"/>
                    </a:cubicBezTo>
                    <a:cubicBezTo>
                      <a:pt x="389" y="73"/>
                      <a:pt x="301" y="73"/>
                      <a:pt x="227" y="111"/>
                    </a:cubicBezTo>
                    <a:cubicBezTo>
                      <a:pt x="176" y="137"/>
                      <a:pt x="115" y="137"/>
                      <a:pt x="64" y="111"/>
                    </a:cubicBezTo>
                    <a:cubicBezTo>
                      <a:pt x="45" y="100"/>
                      <a:pt x="20" y="108"/>
                      <a:pt x="10" y="128"/>
                    </a:cubicBezTo>
                    <a:cubicBezTo>
                      <a:pt x="0" y="148"/>
                      <a:pt x="8" y="172"/>
                      <a:pt x="28" y="182"/>
                    </a:cubicBezTo>
                    <a:close/>
                  </a:path>
                </a:pathLst>
              </a:custGeom>
              <a:solidFill>
                <a:srgbClr val="B6E0A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Poppins"/>
                  <a:ea typeface="Poppins"/>
                  <a:cs typeface="Poppins"/>
                  <a:sym typeface="Poppins"/>
                </a:endParaRPr>
              </a:p>
            </p:txBody>
          </p:sp>
          <p:sp>
            <p:nvSpPr>
              <p:cNvPr id="1320" name="Google Shape;1320;p37"/>
              <p:cNvSpPr/>
              <p:nvPr/>
            </p:nvSpPr>
            <p:spPr>
              <a:xfrm>
                <a:off x="4515" y="2407"/>
                <a:ext cx="45" cy="44"/>
              </a:xfrm>
              <a:custGeom>
                <a:rect b="b" l="l" r="r" t="t"/>
                <a:pathLst>
                  <a:path extrusionOk="0" h="80" w="80">
                    <a:moveTo>
                      <a:pt x="68" y="68"/>
                    </a:moveTo>
                    <a:cubicBezTo>
                      <a:pt x="76" y="61"/>
                      <a:pt x="80" y="51"/>
                      <a:pt x="80" y="40"/>
                    </a:cubicBezTo>
                    <a:cubicBezTo>
                      <a:pt x="80" y="30"/>
                      <a:pt x="76" y="19"/>
                      <a:pt x="68" y="12"/>
                    </a:cubicBezTo>
                    <a:cubicBezTo>
                      <a:pt x="61" y="4"/>
                      <a:pt x="51" y="0"/>
                      <a:pt x="40" y="0"/>
                    </a:cubicBezTo>
                    <a:cubicBezTo>
                      <a:pt x="29" y="0"/>
                      <a:pt x="19" y="4"/>
                      <a:pt x="12" y="12"/>
                    </a:cubicBezTo>
                    <a:cubicBezTo>
                      <a:pt x="4" y="19"/>
                      <a:pt x="0" y="30"/>
                      <a:pt x="0" y="40"/>
                    </a:cubicBezTo>
                    <a:cubicBezTo>
                      <a:pt x="0" y="51"/>
                      <a:pt x="4" y="61"/>
                      <a:pt x="12" y="68"/>
                    </a:cubicBezTo>
                    <a:cubicBezTo>
                      <a:pt x="19" y="76"/>
                      <a:pt x="29" y="80"/>
                      <a:pt x="40" y="80"/>
                    </a:cubicBezTo>
                    <a:cubicBezTo>
                      <a:pt x="51" y="80"/>
                      <a:pt x="61" y="76"/>
                      <a:pt x="68" y="68"/>
                    </a:cubicBezTo>
                    <a:close/>
                  </a:path>
                </a:pathLst>
              </a:custGeom>
              <a:solidFill>
                <a:srgbClr val="B6E0A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Poppins"/>
                  <a:ea typeface="Poppins"/>
                  <a:cs typeface="Poppins"/>
                  <a:sym typeface="Poppins"/>
                </a:endParaRPr>
              </a:p>
            </p:txBody>
          </p:sp>
          <p:sp>
            <p:nvSpPr>
              <p:cNvPr id="1321" name="Google Shape;1321;p37"/>
              <p:cNvSpPr/>
              <p:nvPr/>
            </p:nvSpPr>
            <p:spPr>
              <a:xfrm>
                <a:off x="4241" y="2407"/>
                <a:ext cx="45" cy="44"/>
              </a:xfrm>
              <a:custGeom>
                <a:rect b="b" l="l" r="r" t="t"/>
                <a:pathLst>
                  <a:path extrusionOk="0" h="80" w="80">
                    <a:moveTo>
                      <a:pt x="68" y="68"/>
                    </a:moveTo>
                    <a:cubicBezTo>
                      <a:pt x="76" y="61"/>
                      <a:pt x="80" y="51"/>
                      <a:pt x="80" y="40"/>
                    </a:cubicBezTo>
                    <a:cubicBezTo>
                      <a:pt x="80" y="30"/>
                      <a:pt x="76" y="19"/>
                      <a:pt x="68" y="12"/>
                    </a:cubicBezTo>
                    <a:cubicBezTo>
                      <a:pt x="61" y="4"/>
                      <a:pt x="51" y="0"/>
                      <a:pt x="40" y="0"/>
                    </a:cubicBezTo>
                    <a:cubicBezTo>
                      <a:pt x="29" y="0"/>
                      <a:pt x="19" y="4"/>
                      <a:pt x="12" y="12"/>
                    </a:cubicBezTo>
                    <a:cubicBezTo>
                      <a:pt x="4" y="19"/>
                      <a:pt x="0" y="30"/>
                      <a:pt x="0" y="40"/>
                    </a:cubicBezTo>
                    <a:cubicBezTo>
                      <a:pt x="0" y="51"/>
                      <a:pt x="4" y="61"/>
                      <a:pt x="12" y="68"/>
                    </a:cubicBezTo>
                    <a:cubicBezTo>
                      <a:pt x="19" y="76"/>
                      <a:pt x="29" y="80"/>
                      <a:pt x="40" y="80"/>
                    </a:cubicBezTo>
                    <a:cubicBezTo>
                      <a:pt x="51" y="80"/>
                      <a:pt x="61" y="76"/>
                      <a:pt x="68" y="68"/>
                    </a:cubicBezTo>
                    <a:close/>
                  </a:path>
                </a:pathLst>
              </a:custGeom>
              <a:solidFill>
                <a:srgbClr val="B6E0A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Poppins"/>
                  <a:ea typeface="Poppins"/>
                  <a:cs typeface="Poppins"/>
                  <a:sym typeface="Poppins"/>
                </a:endParaRPr>
              </a:p>
            </p:txBody>
          </p:sp>
        </p:grpSp>
        <p:sp>
          <p:nvSpPr>
            <p:cNvPr id="1322" name="Google Shape;1322;p37"/>
            <p:cNvSpPr/>
            <p:nvPr/>
          </p:nvSpPr>
          <p:spPr>
            <a:xfrm>
              <a:off x="8833307" y="4839184"/>
              <a:ext cx="1776738"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i="0" lang="en-US" sz="1200" u="none" strike="noStrike">
                  <a:solidFill>
                    <a:schemeClr val="lt1"/>
                  </a:solidFill>
                  <a:latin typeface="Poppins"/>
                  <a:ea typeface="Poppins"/>
                  <a:cs typeface="Poppins"/>
                  <a:sym typeface="Poppins"/>
                </a:rPr>
                <a:t>SOCIAL CONNECT</a:t>
              </a:r>
              <a:endParaRPr b="1" i="0" sz="1200">
                <a:solidFill>
                  <a:schemeClr val="lt1"/>
                </a:solidFill>
                <a:latin typeface="Poppins"/>
                <a:ea typeface="Poppins"/>
                <a:cs typeface="Poppins"/>
                <a:sym typeface="Poppins"/>
              </a:endParaRPr>
            </a:p>
          </p:txBody>
        </p:sp>
      </p:grpSp>
      <p:sp>
        <p:nvSpPr>
          <p:cNvPr id="1323" name="Google Shape;1323;p37"/>
          <p:cNvSpPr txBox="1"/>
          <p:nvPr/>
        </p:nvSpPr>
        <p:spPr>
          <a:xfrm>
            <a:off x="5031446" y="319910"/>
            <a:ext cx="2129109"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ADC5B8"/>
                </a:solidFill>
                <a:latin typeface="Poppins"/>
                <a:ea typeface="Poppins"/>
                <a:cs typeface="Poppins"/>
                <a:sym typeface="Poppins"/>
              </a:rPr>
              <a:t>90+ CARS TYPE &amp; BRANDS</a:t>
            </a:r>
            <a:endParaRPr sz="1200">
              <a:solidFill>
                <a:srgbClr val="ADC5B8"/>
              </a:solidFill>
              <a:latin typeface="Poppins"/>
              <a:ea typeface="Poppins"/>
              <a:cs typeface="Poppins"/>
              <a:sym typeface="Poppins"/>
            </a:endParaRPr>
          </a:p>
        </p:txBody>
      </p:sp>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327" name="Shape 1327"/>
        <p:cNvGrpSpPr/>
        <p:nvPr/>
      </p:nvGrpSpPr>
      <p:grpSpPr>
        <a:xfrm>
          <a:off x="0" y="0"/>
          <a:ext cx="0" cy="0"/>
          <a:chOff x="0" y="0"/>
          <a:chExt cx="0" cy="0"/>
        </a:xfrm>
      </p:grpSpPr>
      <p:sp>
        <p:nvSpPr>
          <p:cNvPr id="1328" name="Google Shape;1328;p38"/>
          <p:cNvSpPr/>
          <p:nvPr/>
        </p:nvSpPr>
        <p:spPr>
          <a:xfrm>
            <a:off x="517525" y="476250"/>
            <a:ext cx="4575271" cy="5905500"/>
          </a:xfrm>
          <a:prstGeom prst="roundRect">
            <a:avLst>
              <a:gd fmla="val 2132" name="adj"/>
            </a:avLst>
          </a:prstGeom>
          <a:solidFill>
            <a:srgbClr val="B6E0A6"/>
          </a:solidFill>
          <a:ln>
            <a:noFill/>
          </a:ln>
          <a:effectLst>
            <a:outerShdw blurRad="292100" rotWithShape="0" algn="ctr" dir="8040000" dist="342900">
              <a:srgbClr val="000000">
                <a:alpha val="1372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329" name="Google Shape;1329;p38"/>
          <p:cNvSpPr/>
          <p:nvPr/>
        </p:nvSpPr>
        <p:spPr>
          <a:xfrm>
            <a:off x="515938" y="476250"/>
            <a:ext cx="4575271" cy="5905500"/>
          </a:xfrm>
          <a:prstGeom prst="roundRect">
            <a:avLst>
              <a:gd fmla="val 2132" name="adj"/>
            </a:avLst>
          </a:prstGeom>
          <a:solidFill>
            <a:srgbClr val="215D65">
              <a:alpha val="44705"/>
            </a:srgbClr>
          </a:solidFill>
          <a:ln>
            <a:noFill/>
          </a:ln>
          <a:effectLst>
            <a:outerShdw blurRad="292100" rotWithShape="0" algn="ctr" dir="8040000" dist="3429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330" name="Google Shape;1330;p38"/>
          <p:cNvSpPr/>
          <p:nvPr/>
        </p:nvSpPr>
        <p:spPr>
          <a:xfrm>
            <a:off x="935417" y="4499000"/>
            <a:ext cx="2144429" cy="1495857"/>
          </a:xfrm>
          <a:prstGeom prst="roundRect">
            <a:avLst>
              <a:gd fmla="val 8601" name="adj"/>
            </a:avLst>
          </a:prstGeom>
          <a:solidFill>
            <a:srgbClr val="215D65">
              <a:alpha val="67843"/>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331" name="Google Shape;1331;p38"/>
          <p:cNvSpPr txBox="1"/>
          <p:nvPr>
            <p:ph type="title"/>
          </p:nvPr>
        </p:nvSpPr>
        <p:spPr>
          <a:xfrm>
            <a:off x="1153416" y="4499001"/>
            <a:ext cx="185233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chemeClr val="lt1"/>
              </a:buClr>
              <a:buSzPts val="3000"/>
              <a:buFont typeface="Poppins"/>
              <a:buNone/>
            </a:pPr>
            <a:r>
              <a:rPr b="1" i="0" lang="en-US" sz="3000" u="none" cap="none" strike="noStrike">
                <a:solidFill>
                  <a:schemeClr val="lt1"/>
                </a:solidFill>
                <a:latin typeface="Poppins"/>
                <a:ea typeface="Poppins"/>
                <a:cs typeface="Poppins"/>
                <a:sym typeface="Poppins"/>
              </a:rPr>
              <a:t>Gallery</a:t>
            </a:r>
            <a:endParaRPr b="1" i="0" sz="3000" u="none" cap="none" strike="noStrike">
              <a:solidFill>
                <a:schemeClr val="lt1"/>
              </a:solidFill>
              <a:latin typeface="Poppins"/>
              <a:ea typeface="Poppins"/>
              <a:cs typeface="Poppins"/>
              <a:sym typeface="Poppins"/>
            </a:endParaRPr>
          </a:p>
        </p:txBody>
      </p:sp>
      <p:sp>
        <p:nvSpPr>
          <p:cNvPr id="1332" name="Google Shape;1332;p38"/>
          <p:cNvSpPr/>
          <p:nvPr/>
        </p:nvSpPr>
        <p:spPr>
          <a:xfrm>
            <a:off x="1155003" y="5052340"/>
            <a:ext cx="3086894" cy="854080"/>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1100">
                <a:solidFill>
                  <a:srgbClr val="DAF0F2"/>
                </a:solidFill>
                <a:latin typeface="Poppins"/>
                <a:ea typeface="Poppins"/>
                <a:cs typeface="Poppins"/>
                <a:sym typeface="Poppins"/>
              </a:rPr>
              <a:t>At what speed and in which direction will the transformation take place? Whatever the direction will be.</a:t>
            </a:r>
            <a:endParaRPr sz="1100">
              <a:solidFill>
                <a:srgbClr val="DAF0F2"/>
              </a:solidFill>
              <a:latin typeface="Poppins"/>
              <a:ea typeface="Poppins"/>
              <a:cs typeface="Poppins"/>
              <a:sym typeface="Poppins"/>
            </a:endParaRPr>
          </a:p>
        </p:txBody>
      </p:sp>
      <p:sp>
        <p:nvSpPr>
          <p:cNvPr id="1333" name="Google Shape;1333;p38"/>
          <p:cNvSpPr/>
          <p:nvPr/>
        </p:nvSpPr>
        <p:spPr>
          <a:xfrm>
            <a:off x="8645581" y="1152525"/>
            <a:ext cx="1464883" cy="1532955"/>
          </a:xfrm>
          <a:prstGeom prst="roundRect">
            <a:avLst>
              <a:gd fmla="val 7536" name="adj"/>
            </a:avLst>
          </a:prstGeom>
          <a:solidFill>
            <a:srgbClr val="D9EFD2">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334" name="Google Shape;1334;p38"/>
          <p:cNvSpPr/>
          <p:nvPr/>
        </p:nvSpPr>
        <p:spPr>
          <a:xfrm>
            <a:off x="6933994" y="4320524"/>
            <a:ext cx="1464883" cy="1442101"/>
          </a:xfrm>
          <a:prstGeom prst="roundRect">
            <a:avLst>
              <a:gd fmla="val 7536" name="adj"/>
            </a:avLst>
          </a:prstGeom>
          <a:solidFill>
            <a:srgbClr val="D9EFD2">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335" name="Google Shape;1335;p38"/>
          <p:cNvSpPr/>
          <p:nvPr/>
        </p:nvSpPr>
        <p:spPr>
          <a:xfrm>
            <a:off x="8616686" y="3429000"/>
            <a:ext cx="3059377" cy="2952750"/>
          </a:xfrm>
          <a:prstGeom prst="roundRect">
            <a:avLst>
              <a:gd fmla="val 3216" name="adj"/>
            </a:avLst>
          </a:prstGeom>
          <a:solidFill>
            <a:srgbClr val="DAF0F2"/>
          </a:solidFill>
          <a:ln>
            <a:noFill/>
          </a:ln>
          <a:effectLst>
            <a:outerShdw blurRad="292100" rotWithShape="0" algn="ctr" dir="8040000" dist="3429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336" name="Google Shape;1336;p38"/>
          <p:cNvSpPr/>
          <p:nvPr/>
        </p:nvSpPr>
        <p:spPr>
          <a:xfrm>
            <a:off x="5339500" y="476250"/>
            <a:ext cx="3059377" cy="2952750"/>
          </a:xfrm>
          <a:prstGeom prst="roundRect">
            <a:avLst>
              <a:gd fmla="val 4468" name="adj"/>
            </a:avLst>
          </a:prstGeom>
          <a:solidFill>
            <a:srgbClr val="DAF0F2"/>
          </a:solidFill>
          <a:ln>
            <a:noFill/>
          </a:ln>
          <a:effectLst>
            <a:outerShdw blurRad="292100" rotWithShape="0" algn="ctr" dir="8040000" dist="3429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337" name="Google Shape;1337;p38"/>
          <p:cNvSpPr/>
          <p:nvPr/>
        </p:nvSpPr>
        <p:spPr>
          <a:xfrm>
            <a:off x="8757891" y="1349348"/>
            <a:ext cx="2141379" cy="33855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i="0" lang="en-US" sz="1600" u="none" strike="noStrike">
                <a:solidFill>
                  <a:srgbClr val="215D65"/>
                </a:solidFill>
                <a:latin typeface="Poppins"/>
                <a:ea typeface="Poppins"/>
                <a:cs typeface="Poppins"/>
                <a:sym typeface="Poppins"/>
              </a:rPr>
              <a:t>Davic </a:t>
            </a:r>
            <a:r>
              <a:rPr i="0" lang="en-US" sz="1600" u="none" strike="noStrike">
                <a:solidFill>
                  <a:srgbClr val="215D65"/>
                </a:solidFill>
                <a:latin typeface="Poppins"/>
                <a:ea typeface="Poppins"/>
                <a:cs typeface="Poppins"/>
                <a:sym typeface="Poppins"/>
              </a:rPr>
              <a:t>Patruci</a:t>
            </a:r>
            <a:endParaRPr i="0" sz="1600">
              <a:solidFill>
                <a:srgbClr val="215D65"/>
              </a:solidFill>
              <a:latin typeface="Poppins"/>
              <a:ea typeface="Poppins"/>
              <a:cs typeface="Poppins"/>
              <a:sym typeface="Poppins"/>
            </a:endParaRPr>
          </a:p>
        </p:txBody>
      </p:sp>
      <p:sp>
        <p:nvSpPr>
          <p:cNvPr id="1338" name="Google Shape;1338;p38"/>
          <p:cNvSpPr/>
          <p:nvPr/>
        </p:nvSpPr>
        <p:spPr>
          <a:xfrm>
            <a:off x="6253259" y="4465148"/>
            <a:ext cx="2059432" cy="338554"/>
          </a:xfrm>
          <a:prstGeom prst="rect">
            <a:avLst/>
          </a:prstGeom>
          <a:noFill/>
          <a:ln>
            <a:noFill/>
          </a:ln>
        </p:spPr>
        <p:txBody>
          <a:bodyPr anchorCtr="0" anchor="t" bIns="45700" lIns="91425" spcFirstLastPara="1" rIns="91425" wrap="square" tIns="45700">
            <a:noAutofit/>
          </a:bodyPr>
          <a:lstStyle/>
          <a:p>
            <a:pPr indent="0" lvl="0" marL="0" marR="0" rtl="0" algn="r">
              <a:spcBef>
                <a:spcPts val="0"/>
              </a:spcBef>
              <a:spcAft>
                <a:spcPts val="0"/>
              </a:spcAft>
              <a:buNone/>
            </a:pPr>
            <a:r>
              <a:rPr b="1" i="0" lang="en-US" sz="1600" u="none" strike="noStrike">
                <a:solidFill>
                  <a:srgbClr val="215D65"/>
                </a:solidFill>
                <a:latin typeface="Poppins"/>
                <a:ea typeface="Poppins"/>
                <a:cs typeface="Poppins"/>
                <a:sym typeface="Poppins"/>
              </a:rPr>
              <a:t>Ryo Hernandez</a:t>
            </a:r>
            <a:endParaRPr b="1" i="0" sz="1600">
              <a:solidFill>
                <a:srgbClr val="215D65"/>
              </a:solidFill>
              <a:latin typeface="Poppins"/>
              <a:ea typeface="Poppins"/>
              <a:cs typeface="Poppins"/>
              <a:sym typeface="Poppins"/>
            </a:endParaRPr>
          </a:p>
        </p:txBody>
      </p:sp>
      <p:sp>
        <p:nvSpPr>
          <p:cNvPr id="1339" name="Google Shape;1339;p38"/>
          <p:cNvSpPr/>
          <p:nvPr/>
        </p:nvSpPr>
        <p:spPr>
          <a:xfrm>
            <a:off x="5771944" y="4785125"/>
            <a:ext cx="2540747" cy="763029"/>
          </a:xfrm>
          <a:prstGeom prst="rect">
            <a:avLst/>
          </a:prstGeom>
          <a:noFill/>
          <a:ln>
            <a:noFill/>
          </a:ln>
        </p:spPr>
        <p:txBody>
          <a:bodyPr anchorCtr="0" anchor="t" bIns="45700" lIns="91425" spcFirstLastPara="1" rIns="91425" wrap="square" tIns="45700">
            <a:noAutofit/>
          </a:bodyPr>
          <a:lstStyle/>
          <a:p>
            <a:pPr indent="0" lvl="0" marL="0" marR="0" rtl="0" algn="r">
              <a:lnSpc>
                <a:spcPct val="150000"/>
              </a:lnSpc>
              <a:spcBef>
                <a:spcPts val="0"/>
              </a:spcBef>
              <a:spcAft>
                <a:spcPts val="0"/>
              </a:spcAft>
              <a:buNone/>
            </a:pPr>
            <a:r>
              <a:rPr lang="en-US" sz="1000">
                <a:solidFill>
                  <a:srgbClr val="7F7F7F"/>
                </a:solidFill>
                <a:latin typeface="Poppins"/>
                <a:ea typeface="Poppins"/>
                <a:cs typeface="Poppins"/>
                <a:sym typeface="Poppins"/>
              </a:rPr>
              <a:t>At what speed and in which direction will the transformation take place? Whatever the direction will be.</a:t>
            </a:r>
            <a:endParaRPr sz="1000">
              <a:solidFill>
                <a:srgbClr val="7F7F7F"/>
              </a:solidFill>
              <a:latin typeface="Poppins"/>
              <a:ea typeface="Poppins"/>
              <a:cs typeface="Poppins"/>
              <a:sym typeface="Poppins"/>
            </a:endParaRPr>
          </a:p>
        </p:txBody>
      </p:sp>
      <p:sp>
        <p:nvSpPr>
          <p:cNvPr id="1340" name="Google Shape;1340;p38"/>
          <p:cNvSpPr/>
          <p:nvPr/>
        </p:nvSpPr>
        <p:spPr>
          <a:xfrm>
            <a:off x="8757892" y="1669817"/>
            <a:ext cx="2540747" cy="1015663"/>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1000">
                <a:solidFill>
                  <a:srgbClr val="7F7F7F"/>
                </a:solidFill>
                <a:latin typeface="Poppins"/>
                <a:ea typeface="Poppins"/>
                <a:cs typeface="Poppins"/>
                <a:sym typeface="Poppins"/>
              </a:rPr>
              <a:t>At what speed and in which direction will the transformation take place? Whatever the direction will be.</a:t>
            </a:r>
            <a:endParaRPr sz="1000">
              <a:solidFill>
                <a:srgbClr val="7F7F7F"/>
              </a:solidFill>
              <a:latin typeface="Poppins"/>
              <a:ea typeface="Poppins"/>
              <a:cs typeface="Poppins"/>
              <a:sym typeface="Poppins"/>
            </a:endParaRPr>
          </a:p>
          <a:p>
            <a:pPr indent="0" lvl="0" marL="0" marR="0" rtl="0" algn="l">
              <a:lnSpc>
                <a:spcPct val="150000"/>
              </a:lnSpc>
              <a:spcBef>
                <a:spcPts val="0"/>
              </a:spcBef>
              <a:spcAft>
                <a:spcPts val="0"/>
              </a:spcAft>
              <a:buNone/>
            </a:pPr>
            <a:r>
              <a:t/>
            </a:r>
            <a:endParaRPr i="0" sz="1000">
              <a:solidFill>
                <a:srgbClr val="7F7F7F"/>
              </a:solidFill>
              <a:latin typeface="Poppins"/>
              <a:ea typeface="Poppins"/>
              <a:cs typeface="Poppins"/>
              <a:sym typeface="Poppins"/>
            </a:endParaRPr>
          </a:p>
        </p:txBody>
      </p:sp>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344" name="Shape 1344"/>
        <p:cNvGrpSpPr/>
        <p:nvPr/>
      </p:nvGrpSpPr>
      <p:grpSpPr>
        <a:xfrm>
          <a:off x="0" y="0"/>
          <a:ext cx="0" cy="0"/>
          <a:chOff x="0" y="0"/>
          <a:chExt cx="0" cy="0"/>
        </a:xfrm>
      </p:grpSpPr>
      <p:sp>
        <p:nvSpPr>
          <p:cNvPr id="1345" name="Google Shape;1345;p39"/>
          <p:cNvSpPr txBox="1"/>
          <p:nvPr>
            <p:ph type="title"/>
          </p:nvPr>
        </p:nvSpPr>
        <p:spPr>
          <a:xfrm>
            <a:off x="6125225" y="1316644"/>
            <a:ext cx="4535933" cy="831663"/>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rgbClr val="215D65"/>
              </a:buClr>
              <a:buSzPts val="3000"/>
              <a:buFont typeface="Poppins"/>
              <a:buNone/>
            </a:pPr>
            <a:r>
              <a:rPr b="1" i="0" lang="en-US" sz="3000" u="none" cap="none" strike="noStrike">
                <a:solidFill>
                  <a:srgbClr val="215D65"/>
                </a:solidFill>
                <a:latin typeface="Poppins"/>
                <a:ea typeface="Poppins"/>
                <a:cs typeface="Poppins"/>
                <a:sym typeface="Poppins"/>
              </a:rPr>
              <a:t>Gallery</a:t>
            </a:r>
            <a:endParaRPr b="1" i="0" sz="3000" u="none" cap="none" strike="noStrike">
              <a:solidFill>
                <a:srgbClr val="215D65"/>
              </a:solidFill>
              <a:latin typeface="Poppins"/>
              <a:ea typeface="Poppins"/>
              <a:cs typeface="Poppins"/>
              <a:sym typeface="Poppins"/>
            </a:endParaRPr>
          </a:p>
        </p:txBody>
      </p:sp>
      <p:sp>
        <p:nvSpPr>
          <p:cNvPr id="1346" name="Google Shape;1346;p39"/>
          <p:cNvSpPr/>
          <p:nvPr/>
        </p:nvSpPr>
        <p:spPr>
          <a:xfrm>
            <a:off x="6125225" y="2062277"/>
            <a:ext cx="5514325" cy="1107996"/>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1100">
                <a:solidFill>
                  <a:srgbClr val="7F7F7F"/>
                </a:solidFill>
                <a:latin typeface="Poppins"/>
                <a:ea typeface="Poppins"/>
                <a:cs typeface="Poppins"/>
                <a:sym typeface="Poppins"/>
              </a:rPr>
              <a:t>Lorem Ipsum is simply dummy text of the printing and typesetting industry. Lorem Ipsum has been the industry's standard dummy text ever since has been the industry's standard dummy text ever since the 1500s has been the industry's standard dummy.</a:t>
            </a:r>
            <a:endParaRPr sz="1100">
              <a:solidFill>
                <a:srgbClr val="7F7F7F"/>
              </a:solidFill>
              <a:latin typeface="Poppins"/>
              <a:ea typeface="Poppins"/>
              <a:cs typeface="Poppins"/>
              <a:sym typeface="Poppins"/>
            </a:endParaRPr>
          </a:p>
        </p:txBody>
      </p:sp>
      <p:sp>
        <p:nvSpPr>
          <p:cNvPr id="1347" name="Google Shape;1347;p39"/>
          <p:cNvSpPr/>
          <p:nvPr/>
        </p:nvSpPr>
        <p:spPr>
          <a:xfrm>
            <a:off x="515938" y="446247"/>
            <a:ext cx="2962303" cy="5053660"/>
          </a:xfrm>
          <a:prstGeom prst="roundRect">
            <a:avLst>
              <a:gd fmla="val 4239" name="adj"/>
            </a:avLst>
          </a:prstGeom>
          <a:solidFill>
            <a:srgbClr val="215D65"/>
          </a:solidFill>
          <a:ln>
            <a:noFill/>
          </a:ln>
          <a:effectLst>
            <a:outerShdw blurRad="292100" rotWithShape="0" algn="ctr" dir="8040000" dist="3429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348" name="Google Shape;1348;p39"/>
          <p:cNvSpPr/>
          <p:nvPr/>
        </p:nvSpPr>
        <p:spPr>
          <a:xfrm>
            <a:off x="3045107" y="3919175"/>
            <a:ext cx="2641318" cy="2462575"/>
          </a:xfrm>
          <a:prstGeom prst="roundRect">
            <a:avLst>
              <a:gd fmla="val 6010" name="adj"/>
            </a:avLst>
          </a:prstGeom>
          <a:solidFill>
            <a:srgbClr val="DAF0F2"/>
          </a:solidFill>
          <a:ln>
            <a:noFill/>
          </a:ln>
          <a:effectLst>
            <a:outerShdw blurRad="292100" rotWithShape="0" algn="ctr" dir="8040000" dist="3429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349" name="Google Shape;1349;p39"/>
          <p:cNvSpPr/>
          <p:nvPr/>
        </p:nvSpPr>
        <p:spPr>
          <a:xfrm>
            <a:off x="3045107" y="1058313"/>
            <a:ext cx="2641318" cy="2462575"/>
          </a:xfrm>
          <a:prstGeom prst="roundRect">
            <a:avLst>
              <a:gd fmla="val 9144" name="adj"/>
            </a:avLst>
          </a:prstGeom>
          <a:solidFill>
            <a:srgbClr val="DAF0F2"/>
          </a:solidFill>
          <a:ln>
            <a:noFill/>
          </a:ln>
          <a:effectLst>
            <a:outerShdw blurRad="292100" rotWithShape="0" algn="ctr" dir="8040000" dist="3429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350" name="Google Shape;1350;p39"/>
          <p:cNvSpPr/>
          <p:nvPr/>
        </p:nvSpPr>
        <p:spPr>
          <a:xfrm>
            <a:off x="6098769" y="3919174"/>
            <a:ext cx="2428625" cy="2462575"/>
          </a:xfrm>
          <a:prstGeom prst="roundRect">
            <a:avLst>
              <a:gd fmla="val 7890" name="adj"/>
            </a:avLst>
          </a:prstGeom>
          <a:solidFill>
            <a:srgbClr val="215D65"/>
          </a:solidFill>
          <a:ln>
            <a:noFill/>
          </a:ln>
          <a:effectLst>
            <a:outerShdw blurRad="292100" rotWithShape="0" algn="ctr" dir="8040000" dist="3429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351" name="Google Shape;1351;p39"/>
          <p:cNvSpPr/>
          <p:nvPr/>
        </p:nvSpPr>
        <p:spPr>
          <a:xfrm>
            <a:off x="8939739" y="3919174"/>
            <a:ext cx="3614211" cy="2462575"/>
          </a:xfrm>
          <a:prstGeom prst="roundRect">
            <a:avLst>
              <a:gd fmla="val 6010" name="adj"/>
            </a:avLst>
          </a:prstGeom>
          <a:solidFill>
            <a:srgbClr val="DAF0F2"/>
          </a:solidFill>
          <a:ln>
            <a:noFill/>
          </a:ln>
          <a:effectLst>
            <a:outerShdw blurRad="292100" rotWithShape="0" algn="ctr" dir="8040000" dist="3429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352" name="Google Shape;1352;p39"/>
          <p:cNvSpPr txBox="1"/>
          <p:nvPr/>
        </p:nvSpPr>
        <p:spPr>
          <a:xfrm>
            <a:off x="6125225" y="1174876"/>
            <a:ext cx="2129109"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ADC5B8"/>
                </a:solidFill>
                <a:latin typeface="Poppins"/>
                <a:ea typeface="Poppins"/>
                <a:cs typeface="Poppins"/>
                <a:sym typeface="Poppins"/>
              </a:rPr>
              <a:t>90+ CARS TYPE &amp; BRANDS</a:t>
            </a:r>
            <a:endParaRPr sz="1200">
              <a:solidFill>
                <a:srgbClr val="ADC5B8"/>
              </a:solidFill>
              <a:latin typeface="Poppins"/>
              <a:ea typeface="Poppins"/>
              <a:cs typeface="Poppins"/>
              <a:sym typeface="Poppins"/>
            </a:endParaRPr>
          </a:p>
        </p:txBody>
      </p:sp>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356" name="Shape 1356"/>
        <p:cNvGrpSpPr/>
        <p:nvPr/>
      </p:nvGrpSpPr>
      <p:grpSpPr>
        <a:xfrm>
          <a:off x="0" y="0"/>
          <a:ext cx="0" cy="0"/>
          <a:chOff x="0" y="0"/>
          <a:chExt cx="0" cy="0"/>
        </a:xfrm>
      </p:grpSpPr>
      <p:sp>
        <p:nvSpPr>
          <p:cNvPr id="1357" name="Google Shape;1357;p40"/>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chemeClr val="dk2"/>
              </a:buClr>
              <a:buSzPts val="3000"/>
              <a:buFont typeface="Poppins"/>
              <a:buNone/>
            </a:pPr>
            <a:r>
              <a:rPr b="1" i="0" lang="en-US" sz="3000" u="none" cap="none" strike="noStrike">
                <a:solidFill>
                  <a:schemeClr val="dk2"/>
                </a:solidFill>
                <a:latin typeface="Poppins"/>
                <a:ea typeface="Poppins"/>
                <a:cs typeface="Poppins"/>
                <a:sym typeface="Poppins"/>
              </a:rPr>
              <a:t>Industrial Served</a:t>
            </a:r>
            <a:endParaRPr b="1" i="0" sz="3000" u="none" cap="none" strike="noStrike">
              <a:solidFill>
                <a:schemeClr val="dk2"/>
              </a:solidFill>
              <a:latin typeface="Poppins"/>
              <a:ea typeface="Poppins"/>
              <a:cs typeface="Poppins"/>
              <a:sym typeface="Poppins"/>
            </a:endParaRPr>
          </a:p>
        </p:txBody>
      </p:sp>
      <p:cxnSp>
        <p:nvCxnSpPr>
          <p:cNvPr id="1358" name="Google Shape;1358;p40"/>
          <p:cNvCxnSpPr/>
          <p:nvPr/>
        </p:nvCxnSpPr>
        <p:spPr>
          <a:xfrm>
            <a:off x="3628569" y="2191657"/>
            <a:ext cx="0" cy="3367314"/>
          </a:xfrm>
          <a:prstGeom prst="straightConnector1">
            <a:avLst/>
          </a:prstGeom>
          <a:noFill/>
          <a:ln cap="flat" cmpd="sng" w="9525">
            <a:solidFill>
              <a:schemeClr val="lt2"/>
            </a:solidFill>
            <a:prstDash val="solid"/>
            <a:miter lim="800000"/>
            <a:headEnd len="sm" w="sm" type="none"/>
            <a:tailEnd len="sm" w="sm" type="none"/>
          </a:ln>
        </p:spPr>
      </p:cxnSp>
      <p:cxnSp>
        <p:nvCxnSpPr>
          <p:cNvPr id="1359" name="Google Shape;1359;p40"/>
          <p:cNvCxnSpPr/>
          <p:nvPr/>
        </p:nvCxnSpPr>
        <p:spPr>
          <a:xfrm>
            <a:off x="6114143" y="2191657"/>
            <a:ext cx="0" cy="3367314"/>
          </a:xfrm>
          <a:prstGeom prst="straightConnector1">
            <a:avLst/>
          </a:prstGeom>
          <a:noFill/>
          <a:ln cap="flat" cmpd="sng" w="9525">
            <a:solidFill>
              <a:schemeClr val="lt2"/>
            </a:solidFill>
            <a:prstDash val="solid"/>
            <a:miter lim="800000"/>
            <a:headEnd len="sm" w="sm" type="none"/>
            <a:tailEnd len="sm" w="sm" type="none"/>
          </a:ln>
        </p:spPr>
      </p:cxnSp>
      <p:cxnSp>
        <p:nvCxnSpPr>
          <p:cNvPr id="1360" name="Google Shape;1360;p40"/>
          <p:cNvCxnSpPr/>
          <p:nvPr/>
        </p:nvCxnSpPr>
        <p:spPr>
          <a:xfrm>
            <a:off x="8527143" y="2191657"/>
            <a:ext cx="0" cy="3367314"/>
          </a:xfrm>
          <a:prstGeom prst="straightConnector1">
            <a:avLst/>
          </a:prstGeom>
          <a:noFill/>
          <a:ln cap="flat" cmpd="sng" w="9525">
            <a:solidFill>
              <a:schemeClr val="lt2"/>
            </a:solidFill>
            <a:prstDash val="solid"/>
            <a:miter lim="800000"/>
            <a:headEnd len="sm" w="sm" type="none"/>
            <a:tailEnd len="sm" w="sm" type="none"/>
          </a:ln>
        </p:spPr>
      </p:cxnSp>
      <p:cxnSp>
        <p:nvCxnSpPr>
          <p:cNvPr id="1361" name="Google Shape;1361;p40"/>
          <p:cNvCxnSpPr/>
          <p:nvPr/>
        </p:nvCxnSpPr>
        <p:spPr>
          <a:xfrm>
            <a:off x="1538514" y="3846286"/>
            <a:ext cx="9202057" cy="0"/>
          </a:xfrm>
          <a:prstGeom prst="straightConnector1">
            <a:avLst/>
          </a:prstGeom>
          <a:noFill/>
          <a:ln cap="flat" cmpd="sng" w="9525">
            <a:solidFill>
              <a:schemeClr val="lt2"/>
            </a:solidFill>
            <a:prstDash val="solid"/>
            <a:miter lim="800000"/>
            <a:headEnd len="sm" w="sm" type="none"/>
            <a:tailEnd len="sm" w="sm" type="none"/>
          </a:ln>
        </p:spPr>
      </p:cxnSp>
      <p:sp>
        <p:nvSpPr>
          <p:cNvPr id="1362" name="Google Shape;1362;p40"/>
          <p:cNvSpPr/>
          <p:nvPr/>
        </p:nvSpPr>
        <p:spPr>
          <a:xfrm>
            <a:off x="1591293" y="2506347"/>
            <a:ext cx="1582057" cy="864000"/>
          </a:xfrm>
          <a:prstGeom prst="roundRect">
            <a:avLst>
              <a:gd fmla="val 16667" name="adj"/>
            </a:avLst>
          </a:prstGeom>
          <a:solidFill>
            <a:srgbClr val="DAF0F2"/>
          </a:solidFill>
          <a:ln>
            <a:noFill/>
          </a:ln>
          <a:effectLst>
            <a:outerShdw blurRad="292100" rotWithShape="0" algn="tr" dir="8040000" dist="3429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363" name="Google Shape;1363;p40"/>
          <p:cNvSpPr/>
          <p:nvPr/>
        </p:nvSpPr>
        <p:spPr>
          <a:xfrm>
            <a:off x="1591292" y="4327575"/>
            <a:ext cx="1582057" cy="864000"/>
          </a:xfrm>
          <a:prstGeom prst="roundRect">
            <a:avLst>
              <a:gd fmla="val 16667" name="adj"/>
            </a:avLst>
          </a:prstGeom>
          <a:solidFill>
            <a:srgbClr val="DAF0F2"/>
          </a:solidFill>
          <a:ln>
            <a:noFill/>
          </a:ln>
          <a:effectLst>
            <a:outerShdw blurRad="292100" rotWithShape="0" algn="tr" dir="8040000" dist="3429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364" name="Google Shape;1364;p40"/>
          <p:cNvSpPr/>
          <p:nvPr/>
        </p:nvSpPr>
        <p:spPr>
          <a:xfrm>
            <a:off x="4042556" y="2506347"/>
            <a:ext cx="1582057" cy="864000"/>
          </a:xfrm>
          <a:prstGeom prst="roundRect">
            <a:avLst>
              <a:gd fmla="val 16667" name="adj"/>
            </a:avLst>
          </a:prstGeom>
          <a:solidFill>
            <a:srgbClr val="DAF0F2"/>
          </a:solidFill>
          <a:ln>
            <a:noFill/>
          </a:ln>
          <a:effectLst>
            <a:outerShdw blurRad="292100" rotWithShape="0" algn="tr" dir="8040000" dist="3429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365" name="Google Shape;1365;p40"/>
          <p:cNvSpPr/>
          <p:nvPr/>
        </p:nvSpPr>
        <p:spPr>
          <a:xfrm>
            <a:off x="4042555" y="4327575"/>
            <a:ext cx="1582057" cy="864000"/>
          </a:xfrm>
          <a:prstGeom prst="roundRect">
            <a:avLst>
              <a:gd fmla="val 16667" name="adj"/>
            </a:avLst>
          </a:prstGeom>
          <a:solidFill>
            <a:srgbClr val="DAF0F2"/>
          </a:solidFill>
          <a:ln>
            <a:noFill/>
          </a:ln>
          <a:effectLst>
            <a:outerShdw blurRad="292100" rotWithShape="0" algn="tr" dir="8040000" dist="3429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366" name="Google Shape;1366;p40"/>
          <p:cNvSpPr/>
          <p:nvPr/>
        </p:nvSpPr>
        <p:spPr>
          <a:xfrm>
            <a:off x="6517413" y="2506347"/>
            <a:ext cx="1582057" cy="864000"/>
          </a:xfrm>
          <a:prstGeom prst="roundRect">
            <a:avLst>
              <a:gd fmla="val 16667" name="adj"/>
            </a:avLst>
          </a:prstGeom>
          <a:solidFill>
            <a:srgbClr val="DAF0F2"/>
          </a:solidFill>
          <a:ln>
            <a:noFill/>
          </a:ln>
          <a:effectLst>
            <a:outerShdw blurRad="292100" rotWithShape="0" algn="tr" dir="8040000" dist="3429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367" name="Google Shape;1367;p40"/>
          <p:cNvSpPr/>
          <p:nvPr/>
        </p:nvSpPr>
        <p:spPr>
          <a:xfrm>
            <a:off x="6517412" y="4327575"/>
            <a:ext cx="1582057" cy="864000"/>
          </a:xfrm>
          <a:prstGeom prst="roundRect">
            <a:avLst>
              <a:gd fmla="val 16667" name="adj"/>
            </a:avLst>
          </a:prstGeom>
          <a:solidFill>
            <a:srgbClr val="DAF0F2"/>
          </a:solidFill>
          <a:ln>
            <a:noFill/>
          </a:ln>
          <a:effectLst>
            <a:outerShdw blurRad="292100" rotWithShape="0" algn="tr" dir="8040000" dist="3429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368" name="Google Shape;1368;p40"/>
          <p:cNvSpPr/>
          <p:nvPr/>
        </p:nvSpPr>
        <p:spPr>
          <a:xfrm>
            <a:off x="8968676" y="2506347"/>
            <a:ext cx="1582057" cy="864000"/>
          </a:xfrm>
          <a:prstGeom prst="roundRect">
            <a:avLst>
              <a:gd fmla="val 16667" name="adj"/>
            </a:avLst>
          </a:prstGeom>
          <a:solidFill>
            <a:srgbClr val="DAF0F2"/>
          </a:solidFill>
          <a:ln>
            <a:noFill/>
          </a:ln>
          <a:effectLst>
            <a:outerShdw blurRad="292100" rotWithShape="0" algn="tr" dir="8040000" dist="3429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369" name="Google Shape;1369;p40"/>
          <p:cNvSpPr/>
          <p:nvPr/>
        </p:nvSpPr>
        <p:spPr>
          <a:xfrm>
            <a:off x="8968675" y="4327575"/>
            <a:ext cx="1582057" cy="864000"/>
          </a:xfrm>
          <a:prstGeom prst="roundRect">
            <a:avLst>
              <a:gd fmla="val 16667" name="adj"/>
            </a:avLst>
          </a:prstGeom>
          <a:solidFill>
            <a:srgbClr val="DAF0F2"/>
          </a:solidFill>
          <a:ln>
            <a:noFill/>
          </a:ln>
          <a:effectLst>
            <a:outerShdw blurRad="292100" rotWithShape="0" algn="tr" dir="8040000" dist="3429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370" name="Google Shape;1370;p40"/>
          <p:cNvSpPr txBox="1"/>
          <p:nvPr/>
        </p:nvSpPr>
        <p:spPr>
          <a:xfrm>
            <a:off x="5031446" y="307746"/>
            <a:ext cx="2129109"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ADC5B8"/>
                </a:solidFill>
                <a:latin typeface="Poppins"/>
                <a:ea typeface="Poppins"/>
                <a:cs typeface="Poppins"/>
                <a:sym typeface="Poppins"/>
              </a:rPr>
              <a:t>90+ CARS TYPE &amp; BRANDS</a:t>
            </a:r>
            <a:endParaRPr sz="1200">
              <a:solidFill>
                <a:srgbClr val="ADC5B8"/>
              </a:solidFill>
              <a:latin typeface="Poppins"/>
              <a:ea typeface="Poppins"/>
              <a:cs typeface="Poppins"/>
              <a:sym typeface="Poppins"/>
            </a:endParaRPr>
          </a:p>
        </p:txBody>
      </p:sp>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374" name="Shape 1374"/>
        <p:cNvGrpSpPr/>
        <p:nvPr/>
      </p:nvGrpSpPr>
      <p:grpSpPr>
        <a:xfrm>
          <a:off x="0" y="0"/>
          <a:ext cx="0" cy="0"/>
          <a:chOff x="0" y="0"/>
          <a:chExt cx="0" cy="0"/>
        </a:xfrm>
      </p:grpSpPr>
      <p:sp>
        <p:nvSpPr>
          <p:cNvPr id="1375" name="Google Shape;1375;p41"/>
          <p:cNvSpPr/>
          <p:nvPr/>
        </p:nvSpPr>
        <p:spPr>
          <a:xfrm>
            <a:off x="3800034" y="1710919"/>
            <a:ext cx="2150604" cy="1232759"/>
          </a:xfrm>
          <a:prstGeom prst="roundRect">
            <a:avLst>
              <a:gd fmla="val 10878" name="adj"/>
            </a:avLst>
          </a:prstGeom>
          <a:solidFill>
            <a:srgbClr val="DAF0F2"/>
          </a:solidFill>
          <a:ln>
            <a:noFill/>
          </a:ln>
          <a:effectLst>
            <a:outerShdw blurRad="241300" rotWithShape="0" algn="ctr" dir="8040000" dist="1651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376" name="Google Shape;1376;p41"/>
          <p:cNvSpPr/>
          <p:nvPr/>
        </p:nvSpPr>
        <p:spPr>
          <a:xfrm>
            <a:off x="1098453" y="1673383"/>
            <a:ext cx="2150604" cy="1232759"/>
          </a:xfrm>
          <a:prstGeom prst="roundRect">
            <a:avLst>
              <a:gd fmla="val 10878" name="adj"/>
            </a:avLst>
          </a:prstGeom>
          <a:solidFill>
            <a:srgbClr val="DAF0F2"/>
          </a:solidFill>
          <a:ln>
            <a:noFill/>
          </a:ln>
          <a:effectLst>
            <a:outerShdw blurRad="241300" rotWithShape="0" algn="ctr" dir="8040000" dist="1651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377" name="Google Shape;1377;p41"/>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215D65"/>
              </a:buClr>
              <a:buSzPts val="3000"/>
              <a:buFont typeface="Poppins"/>
              <a:buNone/>
            </a:pPr>
            <a:r>
              <a:rPr b="1" i="0" lang="en-US" sz="3000" u="none" cap="none" strike="noStrike">
                <a:solidFill>
                  <a:srgbClr val="215D65"/>
                </a:solidFill>
                <a:latin typeface="Poppins"/>
                <a:ea typeface="Poppins"/>
                <a:cs typeface="Poppins"/>
                <a:sym typeface="Poppins"/>
              </a:rPr>
              <a:t>Industrial Served</a:t>
            </a:r>
            <a:endParaRPr b="1" i="0" sz="3000" u="none" cap="none" strike="noStrike">
              <a:solidFill>
                <a:srgbClr val="215D65"/>
              </a:solidFill>
              <a:latin typeface="Poppins"/>
              <a:ea typeface="Poppins"/>
              <a:cs typeface="Poppins"/>
              <a:sym typeface="Poppins"/>
            </a:endParaRPr>
          </a:p>
        </p:txBody>
      </p:sp>
      <p:grpSp>
        <p:nvGrpSpPr>
          <p:cNvPr id="1378" name="Google Shape;1378;p41"/>
          <p:cNvGrpSpPr/>
          <p:nvPr/>
        </p:nvGrpSpPr>
        <p:grpSpPr>
          <a:xfrm>
            <a:off x="6530643" y="4996054"/>
            <a:ext cx="4852185" cy="2527850"/>
            <a:chOff x="6413084" y="4642733"/>
            <a:chExt cx="4852185" cy="2527850"/>
          </a:xfrm>
        </p:grpSpPr>
        <p:sp>
          <p:nvSpPr>
            <p:cNvPr id="1379" name="Google Shape;1379;p41"/>
            <p:cNvSpPr/>
            <p:nvPr/>
          </p:nvSpPr>
          <p:spPr>
            <a:xfrm>
              <a:off x="6413084" y="4642733"/>
              <a:ext cx="1464883" cy="2527850"/>
            </a:xfrm>
            <a:prstGeom prst="roundRect">
              <a:avLst>
                <a:gd fmla="val 7536" name="adj"/>
              </a:avLst>
            </a:prstGeom>
            <a:solidFill>
              <a:srgbClr val="D9EFD2">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380" name="Google Shape;1380;p41"/>
            <p:cNvSpPr/>
            <p:nvPr/>
          </p:nvSpPr>
          <p:spPr>
            <a:xfrm>
              <a:off x="6571051" y="4881591"/>
              <a:ext cx="1602446" cy="33855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i="0" lang="en-US" sz="1600" u="none" strike="noStrike">
                  <a:solidFill>
                    <a:srgbClr val="215D65"/>
                  </a:solidFill>
                  <a:latin typeface="Poppins"/>
                  <a:ea typeface="Poppins"/>
                  <a:cs typeface="Poppins"/>
                  <a:sym typeface="Poppins"/>
                </a:rPr>
                <a:t>Lorem Ipsum</a:t>
              </a:r>
              <a:endParaRPr b="1" i="0" sz="1600">
                <a:solidFill>
                  <a:srgbClr val="215D65"/>
                </a:solidFill>
                <a:latin typeface="Poppins"/>
                <a:ea typeface="Poppins"/>
                <a:cs typeface="Poppins"/>
                <a:sym typeface="Poppins"/>
              </a:endParaRPr>
            </a:p>
          </p:txBody>
        </p:sp>
        <p:sp>
          <p:nvSpPr>
            <p:cNvPr id="1381" name="Google Shape;1381;p41"/>
            <p:cNvSpPr/>
            <p:nvPr/>
          </p:nvSpPr>
          <p:spPr>
            <a:xfrm>
              <a:off x="6583905" y="5176636"/>
              <a:ext cx="4681364" cy="623248"/>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1200">
                  <a:solidFill>
                    <a:srgbClr val="7F7F7F"/>
                  </a:solidFill>
                  <a:latin typeface="Poppins"/>
                  <a:ea typeface="Poppins"/>
                  <a:cs typeface="Poppins"/>
                  <a:sym typeface="Poppins"/>
                </a:rPr>
                <a:t>At what speed and in which direction will the transformation take place? Whatever the direction will be.</a:t>
              </a:r>
              <a:endParaRPr i="0" sz="1200">
                <a:solidFill>
                  <a:srgbClr val="7F7F7F"/>
                </a:solidFill>
                <a:latin typeface="Poppins"/>
                <a:ea typeface="Poppins"/>
                <a:cs typeface="Poppins"/>
                <a:sym typeface="Poppins"/>
              </a:endParaRPr>
            </a:p>
          </p:txBody>
        </p:sp>
      </p:grpSp>
      <p:sp>
        <p:nvSpPr>
          <p:cNvPr id="1382" name="Google Shape;1382;p41"/>
          <p:cNvSpPr/>
          <p:nvPr/>
        </p:nvSpPr>
        <p:spPr>
          <a:xfrm>
            <a:off x="9203196" y="1748031"/>
            <a:ext cx="2150604" cy="1232759"/>
          </a:xfrm>
          <a:prstGeom prst="roundRect">
            <a:avLst>
              <a:gd fmla="val 10878" name="adj"/>
            </a:avLst>
          </a:prstGeom>
          <a:solidFill>
            <a:srgbClr val="DAF0F2"/>
          </a:solidFill>
          <a:ln>
            <a:noFill/>
          </a:ln>
          <a:effectLst>
            <a:outerShdw blurRad="241300" rotWithShape="0" algn="ctr" dir="8040000" dist="1651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383" name="Google Shape;1383;p41"/>
          <p:cNvSpPr/>
          <p:nvPr/>
        </p:nvSpPr>
        <p:spPr>
          <a:xfrm>
            <a:off x="6501615" y="1710495"/>
            <a:ext cx="2150604" cy="1232759"/>
          </a:xfrm>
          <a:prstGeom prst="roundRect">
            <a:avLst>
              <a:gd fmla="val 10878" name="adj"/>
            </a:avLst>
          </a:prstGeom>
          <a:solidFill>
            <a:srgbClr val="DAF0F2"/>
          </a:solidFill>
          <a:ln>
            <a:noFill/>
          </a:ln>
          <a:effectLst>
            <a:outerShdw blurRad="241300" rotWithShape="0" algn="ctr" dir="8040000" dist="1651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384" name="Google Shape;1384;p41"/>
          <p:cNvSpPr/>
          <p:nvPr/>
        </p:nvSpPr>
        <p:spPr>
          <a:xfrm>
            <a:off x="3800034" y="3287530"/>
            <a:ext cx="2150604" cy="1232759"/>
          </a:xfrm>
          <a:prstGeom prst="roundRect">
            <a:avLst>
              <a:gd fmla="val 10878" name="adj"/>
            </a:avLst>
          </a:prstGeom>
          <a:solidFill>
            <a:srgbClr val="DAF0F2"/>
          </a:solidFill>
          <a:ln>
            <a:noFill/>
          </a:ln>
          <a:effectLst>
            <a:outerShdw blurRad="241300" rotWithShape="0" algn="ctr" dir="8040000" dist="1651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385" name="Google Shape;1385;p41"/>
          <p:cNvSpPr/>
          <p:nvPr/>
        </p:nvSpPr>
        <p:spPr>
          <a:xfrm>
            <a:off x="1098453" y="3249994"/>
            <a:ext cx="2150604" cy="1232759"/>
          </a:xfrm>
          <a:prstGeom prst="roundRect">
            <a:avLst>
              <a:gd fmla="val 10878" name="adj"/>
            </a:avLst>
          </a:prstGeom>
          <a:solidFill>
            <a:srgbClr val="DAF0F2"/>
          </a:solidFill>
          <a:ln>
            <a:noFill/>
          </a:ln>
          <a:effectLst>
            <a:outerShdw blurRad="241300" rotWithShape="0" algn="ctr" dir="8040000" dist="1651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386" name="Google Shape;1386;p41"/>
          <p:cNvSpPr/>
          <p:nvPr/>
        </p:nvSpPr>
        <p:spPr>
          <a:xfrm>
            <a:off x="9203196" y="3324642"/>
            <a:ext cx="2150604" cy="1232759"/>
          </a:xfrm>
          <a:prstGeom prst="roundRect">
            <a:avLst>
              <a:gd fmla="val 10878" name="adj"/>
            </a:avLst>
          </a:prstGeom>
          <a:solidFill>
            <a:srgbClr val="DAF0F2"/>
          </a:solidFill>
          <a:ln>
            <a:noFill/>
          </a:ln>
          <a:effectLst>
            <a:outerShdw blurRad="241300" rotWithShape="0" algn="ctr" dir="8040000" dist="1651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387" name="Google Shape;1387;p41"/>
          <p:cNvSpPr/>
          <p:nvPr/>
        </p:nvSpPr>
        <p:spPr>
          <a:xfrm>
            <a:off x="6501615" y="3287106"/>
            <a:ext cx="2150604" cy="1232759"/>
          </a:xfrm>
          <a:prstGeom prst="roundRect">
            <a:avLst>
              <a:gd fmla="val 10878" name="adj"/>
            </a:avLst>
          </a:prstGeom>
          <a:solidFill>
            <a:srgbClr val="DAF0F2"/>
          </a:solidFill>
          <a:ln>
            <a:noFill/>
          </a:ln>
          <a:effectLst>
            <a:outerShdw blurRad="241300" rotWithShape="0" algn="ctr" dir="8040000" dist="1651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388" name="Google Shape;1388;p41"/>
          <p:cNvSpPr/>
          <p:nvPr/>
        </p:nvSpPr>
        <p:spPr>
          <a:xfrm>
            <a:off x="3800034" y="4994623"/>
            <a:ext cx="2150604" cy="1232759"/>
          </a:xfrm>
          <a:prstGeom prst="roundRect">
            <a:avLst>
              <a:gd fmla="val 10878" name="adj"/>
            </a:avLst>
          </a:prstGeom>
          <a:solidFill>
            <a:srgbClr val="DAF0F2"/>
          </a:solidFill>
          <a:ln>
            <a:noFill/>
          </a:ln>
          <a:effectLst>
            <a:outerShdw blurRad="241300" rotWithShape="0" algn="ctr" dir="8040000" dist="1651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389" name="Google Shape;1389;p41"/>
          <p:cNvSpPr/>
          <p:nvPr/>
        </p:nvSpPr>
        <p:spPr>
          <a:xfrm>
            <a:off x="1098453" y="4957087"/>
            <a:ext cx="2150604" cy="1232759"/>
          </a:xfrm>
          <a:prstGeom prst="roundRect">
            <a:avLst>
              <a:gd fmla="val 10878" name="adj"/>
            </a:avLst>
          </a:prstGeom>
          <a:solidFill>
            <a:srgbClr val="DAF0F2"/>
          </a:solidFill>
          <a:ln>
            <a:noFill/>
          </a:ln>
          <a:effectLst>
            <a:outerShdw blurRad="241300" rotWithShape="0" algn="ctr" dir="8040000" dist="1651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390" name="Google Shape;1390;p41"/>
          <p:cNvSpPr txBox="1"/>
          <p:nvPr/>
        </p:nvSpPr>
        <p:spPr>
          <a:xfrm>
            <a:off x="5031446" y="339796"/>
            <a:ext cx="2129109"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ADC5B8"/>
                </a:solidFill>
                <a:latin typeface="Poppins"/>
                <a:ea typeface="Poppins"/>
                <a:cs typeface="Poppins"/>
                <a:sym typeface="Poppins"/>
              </a:rPr>
              <a:t>90+ CARS TYPE &amp; BRANDS</a:t>
            </a:r>
            <a:endParaRPr sz="1200">
              <a:solidFill>
                <a:srgbClr val="ADC5B8"/>
              </a:solidFill>
              <a:latin typeface="Poppins"/>
              <a:ea typeface="Poppins"/>
              <a:cs typeface="Poppins"/>
              <a:sym typeface="Poppins"/>
            </a:endParaRPr>
          </a:p>
        </p:txBody>
      </p:sp>
    </p:spTree>
  </p:cSld>
  <p:clrMapOvr>
    <a:masterClrMapping/>
  </p:clrMapOvr>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394" name="Shape 1394"/>
        <p:cNvGrpSpPr/>
        <p:nvPr/>
      </p:nvGrpSpPr>
      <p:grpSpPr>
        <a:xfrm>
          <a:off x="0" y="0"/>
          <a:ext cx="0" cy="0"/>
          <a:chOff x="0" y="0"/>
          <a:chExt cx="0" cy="0"/>
        </a:xfrm>
      </p:grpSpPr>
      <p:sp>
        <p:nvSpPr>
          <p:cNvPr id="1395" name="Google Shape;1395;p42"/>
          <p:cNvSpPr/>
          <p:nvPr/>
        </p:nvSpPr>
        <p:spPr>
          <a:xfrm>
            <a:off x="1132115" y="1756228"/>
            <a:ext cx="8447314" cy="3701143"/>
          </a:xfrm>
          <a:prstGeom prst="roundRect">
            <a:avLst>
              <a:gd fmla="val 9497" name="adj"/>
            </a:avLst>
          </a:prstGeom>
          <a:solidFill>
            <a:schemeClr val="lt1"/>
          </a:solidFill>
          <a:ln cap="flat" cmpd="sng" w="12700">
            <a:solidFill>
              <a:schemeClr val="lt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396" name="Google Shape;1396;p42"/>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215D65"/>
              </a:buClr>
              <a:buSzPts val="3000"/>
              <a:buFont typeface="Poppins"/>
              <a:buNone/>
            </a:pPr>
            <a:r>
              <a:rPr b="1" i="0" lang="en-US" sz="3000" u="none" cap="none" strike="noStrike">
                <a:solidFill>
                  <a:srgbClr val="215D65"/>
                </a:solidFill>
                <a:latin typeface="Poppins"/>
                <a:ea typeface="Poppins"/>
                <a:cs typeface="Poppins"/>
                <a:sym typeface="Poppins"/>
              </a:rPr>
              <a:t>Client Said</a:t>
            </a:r>
            <a:endParaRPr b="1" i="0" sz="3000" u="none" cap="none" strike="noStrike">
              <a:solidFill>
                <a:srgbClr val="215D65"/>
              </a:solidFill>
              <a:latin typeface="Poppins"/>
              <a:ea typeface="Poppins"/>
              <a:cs typeface="Poppins"/>
              <a:sym typeface="Poppins"/>
            </a:endParaRPr>
          </a:p>
        </p:txBody>
      </p:sp>
      <p:sp>
        <p:nvSpPr>
          <p:cNvPr id="1397" name="Google Shape;1397;p42"/>
          <p:cNvSpPr/>
          <p:nvPr/>
        </p:nvSpPr>
        <p:spPr>
          <a:xfrm>
            <a:off x="1582057" y="2280007"/>
            <a:ext cx="4455886" cy="2751522"/>
          </a:xfrm>
          <a:prstGeom prst="rect">
            <a:avLst/>
          </a:prstGeom>
          <a:noFill/>
          <a:ln>
            <a:noFill/>
          </a:ln>
        </p:spPr>
        <p:txBody>
          <a:bodyPr anchorCtr="0" anchor="t" bIns="45700" lIns="91425" spcFirstLastPara="1" rIns="91425" wrap="square" tIns="45700">
            <a:noAutofit/>
          </a:bodyPr>
          <a:lstStyle/>
          <a:p>
            <a:pPr indent="0" lvl="0" marL="0" marR="0" rtl="0" algn="l">
              <a:lnSpc>
                <a:spcPct val="120000"/>
              </a:lnSpc>
              <a:spcBef>
                <a:spcPts val="0"/>
              </a:spcBef>
              <a:spcAft>
                <a:spcPts val="0"/>
              </a:spcAft>
              <a:buNone/>
            </a:pPr>
            <a:r>
              <a:rPr b="1" lang="en-US" sz="2000">
                <a:solidFill>
                  <a:schemeClr val="accent1"/>
                </a:solidFill>
                <a:latin typeface="Poppins"/>
                <a:ea typeface="Poppins"/>
                <a:cs typeface="Poppins"/>
                <a:sym typeface="Poppins"/>
              </a:rPr>
              <a:t>BEST QUALITY VEHICLES</a:t>
            </a:r>
            <a:endParaRPr/>
          </a:p>
          <a:p>
            <a:pPr indent="0" lvl="0" marL="0" marR="0" rtl="0" algn="l">
              <a:lnSpc>
                <a:spcPct val="120000"/>
              </a:lnSpc>
              <a:spcBef>
                <a:spcPts val="0"/>
              </a:spcBef>
              <a:spcAft>
                <a:spcPts val="0"/>
              </a:spcAft>
              <a:buNone/>
            </a:pPr>
            <a:r>
              <a:t/>
            </a:r>
            <a:endParaRPr sz="1600">
              <a:solidFill>
                <a:srgbClr val="595959"/>
              </a:solidFill>
              <a:latin typeface="Poppins"/>
              <a:ea typeface="Poppins"/>
              <a:cs typeface="Poppins"/>
              <a:sym typeface="Poppins"/>
            </a:endParaRPr>
          </a:p>
          <a:p>
            <a:pPr indent="0" lvl="0" marL="0" marR="0" rtl="0" algn="l">
              <a:lnSpc>
                <a:spcPct val="120000"/>
              </a:lnSpc>
              <a:spcBef>
                <a:spcPts val="0"/>
              </a:spcBef>
              <a:spcAft>
                <a:spcPts val="0"/>
              </a:spcAft>
              <a:buNone/>
            </a:pPr>
            <a:r>
              <a:rPr lang="en-US" sz="1600">
                <a:solidFill>
                  <a:srgbClr val="595959"/>
                </a:solidFill>
                <a:latin typeface="Poppins"/>
                <a:ea typeface="Poppins"/>
                <a:cs typeface="Poppins"/>
                <a:sym typeface="Poppins"/>
              </a:rPr>
              <a:t>“From small stand-alone systems to </a:t>
            </a:r>
            <a:r>
              <a:rPr b="1" lang="en-US" sz="1600">
                <a:solidFill>
                  <a:srgbClr val="595959"/>
                </a:solidFill>
                <a:latin typeface="Poppins"/>
                <a:ea typeface="Poppins"/>
                <a:cs typeface="Poppins"/>
                <a:sym typeface="Poppins"/>
              </a:rPr>
              <a:t>large integrated processes</a:t>
            </a:r>
            <a:r>
              <a:rPr lang="en-US" sz="1600">
                <a:solidFill>
                  <a:srgbClr val="595959"/>
                </a:solidFill>
                <a:latin typeface="Poppins"/>
                <a:ea typeface="Poppins"/>
                <a:cs typeface="Poppins"/>
                <a:sym typeface="Poppins"/>
              </a:rPr>
              <a:t>, we have provided custom robotic and automation systems for industries of all types.”</a:t>
            </a:r>
            <a:endParaRPr/>
          </a:p>
          <a:p>
            <a:pPr indent="0" lvl="0" marL="0" marR="0" rtl="0" algn="l">
              <a:lnSpc>
                <a:spcPct val="120000"/>
              </a:lnSpc>
              <a:spcBef>
                <a:spcPts val="0"/>
              </a:spcBef>
              <a:spcAft>
                <a:spcPts val="0"/>
              </a:spcAft>
              <a:buNone/>
            </a:pPr>
            <a:r>
              <a:t/>
            </a:r>
            <a:endParaRPr sz="1600">
              <a:solidFill>
                <a:srgbClr val="595959"/>
              </a:solidFill>
              <a:latin typeface="Poppins"/>
              <a:ea typeface="Poppins"/>
              <a:cs typeface="Poppins"/>
              <a:sym typeface="Poppins"/>
            </a:endParaRPr>
          </a:p>
          <a:p>
            <a:pPr indent="0" lvl="0" marL="0" marR="0" rtl="0" algn="l">
              <a:lnSpc>
                <a:spcPct val="120000"/>
              </a:lnSpc>
              <a:spcBef>
                <a:spcPts val="0"/>
              </a:spcBef>
              <a:spcAft>
                <a:spcPts val="0"/>
              </a:spcAft>
              <a:buNone/>
            </a:pPr>
            <a:r>
              <a:rPr b="1" lang="en-US" sz="1200">
                <a:solidFill>
                  <a:schemeClr val="dk2"/>
                </a:solidFill>
                <a:latin typeface="Poppins"/>
                <a:ea typeface="Poppins"/>
                <a:cs typeface="Poppins"/>
                <a:sym typeface="Poppins"/>
              </a:rPr>
              <a:t>JOHN WAYNE</a:t>
            </a:r>
            <a:endParaRPr/>
          </a:p>
          <a:p>
            <a:pPr indent="0" lvl="0" marL="0" marR="0" rtl="0" algn="l">
              <a:lnSpc>
                <a:spcPct val="120000"/>
              </a:lnSpc>
              <a:spcBef>
                <a:spcPts val="0"/>
              </a:spcBef>
              <a:spcAft>
                <a:spcPts val="0"/>
              </a:spcAft>
              <a:buNone/>
            </a:pPr>
            <a:r>
              <a:rPr lang="en-US" sz="1200">
                <a:solidFill>
                  <a:schemeClr val="accent3"/>
                </a:solidFill>
                <a:latin typeface="Poppins"/>
                <a:ea typeface="Poppins"/>
                <a:cs typeface="Poppins"/>
                <a:sym typeface="Poppins"/>
              </a:rPr>
              <a:t>COE THE LIST</a:t>
            </a:r>
            <a:endParaRPr sz="1200">
              <a:solidFill>
                <a:schemeClr val="accent3"/>
              </a:solidFill>
              <a:latin typeface="Poppins"/>
              <a:ea typeface="Poppins"/>
              <a:cs typeface="Poppins"/>
              <a:sym typeface="Poppins"/>
            </a:endParaRPr>
          </a:p>
        </p:txBody>
      </p:sp>
      <p:sp>
        <p:nvSpPr>
          <p:cNvPr id="1398" name="Google Shape;1398;p42"/>
          <p:cNvSpPr/>
          <p:nvPr/>
        </p:nvSpPr>
        <p:spPr>
          <a:xfrm>
            <a:off x="6551621" y="3318400"/>
            <a:ext cx="836150" cy="537977"/>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399" name="Google Shape;1399;p42"/>
          <p:cNvSpPr txBox="1"/>
          <p:nvPr/>
        </p:nvSpPr>
        <p:spPr>
          <a:xfrm>
            <a:off x="6648047" y="3398818"/>
            <a:ext cx="479618" cy="132343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8000">
                <a:solidFill>
                  <a:schemeClr val="lt1"/>
                </a:solidFill>
                <a:latin typeface="Poppins"/>
                <a:ea typeface="Poppins"/>
                <a:cs typeface="Poppins"/>
                <a:sym typeface="Poppins"/>
              </a:rPr>
              <a:t>“</a:t>
            </a:r>
            <a:endParaRPr sz="3600">
              <a:solidFill>
                <a:schemeClr val="lt1"/>
              </a:solidFill>
              <a:latin typeface="Poppins"/>
              <a:ea typeface="Poppins"/>
              <a:cs typeface="Poppins"/>
              <a:sym typeface="Poppins"/>
            </a:endParaRPr>
          </a:p>
        </p:txBody>
      </p:sp>
      <p:sp>
        <p:nvSpPr>
          <p:cNvPr id="1400" name="Google Shape;1400;p42"/>
          <p:cNvSpPr/>
          <p:nvPr/>
        </p:nvSpPr>
        <p:spPr>
          <a:xfrm>
            <a:off x="7224092" y="2220799"/>
            <a:ext cx="3905129" cy="2716362"/>
          </a:xfrm>
          <a:prstGeom prst="roundRect">
            <a:avLst>
              <a:gd fmla="val 10878" name="adj"/>
            </a:avLst>
          </a:prstGeom>
          <a:solidFill>
            <a:srgbClr val="DAF0F2"/>
          </a:solidFill>
          <a:ln>
            <a:noFill/>
          </a:ln>
          <a:effectLst>
            <a:outerShdw blurRad="241300" rotWithShape="0" algn="ctr" dir="8040000" dist="1651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401" name="Google Shape;1401;p42"/>
          <p:cNvSpPr txBox="1"/>
          <p:nvPr/>
        </p:nvSpPr>
        <p:spPr>
          <a:xfrm>
            <a:off x="5031446" y="351582"/>
            <a:ext cx="2129109"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ADC5B8"/>
                </a:solidFill>
                <a:latin typeface="Poppins"/>
                <a:ea typeface="Poppins"/>
                <a:cs typeface="Poppins"/>
                <a:sym typeface="Poppins"/>
              </a:rPr>
              <a:t>90+ CARS TYPE &amp; BRANDS</a:t>
            </a:r>
            <a:endParaRPr sz="1200">
              <a:solidFill>
                <a:srgbClr val="ADC5B8"/>
              </a:solidFill>
              <a:latin typeface="Poppins"/>
              <a:ea typeface="Poppins"/>
              <a:cs typeface="Poppins"/>
              <a:sym typeface="Poppins"/>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39" name="Shape 139"/>
        <p:cNvGrpSpPr/>
        <p:nvPr/>
      </p:nvGrpSpPr>
      <p:grpSpPr>
        <a:xfrm>
          <a:off x="0" y="0"/>
          <a:ext cx="0" cy="0"/>
          <a:chOff x="0" y="0"/>
          <a:chExt cx="0" cy="0"/>
        </a:xfrm>
      </p:grpSpPr>
      <p:sp>
        <p:nvSpPr>
          <p:cNvPr id="140" name="Google Shape;140;p16"/>
          <p:cNvSpPr/>
          <p:nvPr/>
        </p:nvSpPr>
        <p:spPr>
          <a:xfrm>
            <a:off x="4308686" y="2942327"/>
            <a:ext cx="2544695" cy="845133"/>
          </a:xfrm>
          <a:prstGeom prst="roundRect">
            <a:avLst>
              <a:gd fmla="val 10878" name="adj"/>
            </a:avLst>
          </a:prstGeom>
          <a:solidFill>
            <a:srgbClr val="DAF0F2"/>
          </a:solidFill>
          <a:ln>
            <a:noFill/>
          </a:ln>
          <a:effectLst>
            <a:outerShdw blurRad="241300" rotWithShape="0" algn="ctr" dir="8040000" dist="1651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Poppins"/>
              <a:ea typeface="Poppins"/>
              <a:cs typeface="Poppins"/>
              <a:sym typeface="Poppins"/>
            </a:endParaRPr>
          </a:p>
        </p:txBody>
      </p:sp>
      <p:sp>
        <p:nvSpPr>
          <p:cNvPr id="141" name="Google Shape;141;p16"/>
          <p:cNvSpPr/>
          <p:nvPr/>
        </p:nvSpPr>
        <p:spPr>
          <a:xfrm>
            <a:off x="4308686" y="5351971"/>
            <a:ext cx="2544695" cy="845133"/>
          </a:xfrm>
          <a:prstGeom prst="roundRect">
            <a:avLst>
              <a:gd fmla="val 10878" name="adj"/>
            </a:avLst>
          </a:prstGeom>
          <a:solidFill>
            <a:srgbClr val="DAF0F2"/>
          </a:solidFill>
          <a:ln>
            <a:noFill/>
          </a:ln>
          <a:effectLst>
            <a:outerShdw blurRad="241300" rotWithShape="0" algn="ctr" dir="8040000" dist="1651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Poppins"/>
              <a:ea typeface="Poppins"/>
              <a:cs typeface="Poppins"/>
              <a:sym typeface="Poppins"/>
            </a:endParaRPr>
          </a:p>
        </p:txBody>
      </p:sp>
      <p:sp>
        <p:nvSpPr>
          <p:cNvPr id="142" name="Google Shape;142;p16"/>
          <p:cNvSpPr/>
          <p:nvPr/>
        </p:nvSpPr>
        <p:spPr>
          <a:xfrm>
            <a:off x="779490" y="4239445"/>
            <a:ext cx="2544695" cy="845133"/>
          </a:xfrm>
          <a:prstGeom prst="roundRect">
            <a:avLst>
              <a:gd fmla="val 10878" name="adj"/>
            </a:avLst>
          </a:prstGeom>
          <a:solidFill>
            <a:srgbClr val="DAF0F2"/>
          </a:solidFill>
          <a:ln>
            <a:noFill/>
          </a:ln>
          <a:effectLst>
            <a:outerShdw blurRad="241300" rotWithShape="0" algn="ctr" dir="8040000" dist="1651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Poppins"/>
              <a:ea typeface="Poppins"/>
              <a:cs typeface="Poppins"/>
              <a:sym typeface="Poppins"/>
            </a:endParaRPr>
          </a:p>
        </p:txBody>
      </p:sp>
      <p:sp>
        <p:nvSpPr>
          <p:cNvPr id="143" name="Google Shape;143;p16"/>
          <p:cNvSpPr/>
          <p:nvPr/>
        </p:nvSpPr>
        <p:spPr>
          <a:xfrm>
            <a:off x="7991975" y="1811844"/>
            <a:ext cx="2544695" cy="845133"/>
          </a:xfrm>
          <a:prstGeom prst="roundRect">
            <a:avLst>
              <a:gd fmla="val 10878" name="adj"/>
            </a:avLst>
          </a:prstGeom>
          <a:solidFill>
            <a:srgbClr val="DAF0F2"/>
          </a:solidFill>
          <a:ln>
            <a:noFill/>
          </a:ln>
          <a:effectLst>
            <a:outerShdw blurRad="241300" rotWithShape="0" algn="ctr" dir="8040000" dist="1651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Poppins"/>
              <a:ea typeface="Poppins"/>
              <a:cs typeface="Poppins"/>
              <a:sym typeface="Poppins"/>
            </a:endParaRPr>
          </a:p>
        </p:txBody>
      </p:sp>
      <p:sp>
        <p:nvSpPr>
          <p:cNvPr id="144" name="Google Shape;144;p16"/>
          <p:cNvSpPr/>
          <p:nvPr/>
        </p:nvSpPr>
        <p:spPr>
          <a:xfrm>
            <a:off x="7991975" y="4239445"/>
            <a:ext cx="2544695" cy="845133"/>
          </a:xfrm>
          <a:prstGeom prst="roundRect">
            <a:avLst>
              <a:gd fmla="val 10878" name="adj"/>
            </a:avLst>
          </a:prstGeom>
          <a:solidFill>
            <a:srgbClr val="DAF0F2"/>
          </a:solidFill>
          <a:ln>
            <a:noFill/>
          </a:ln>
          <a:effectLst>
            <a:outerShdw blurRad="241300" rotWithShape="0" algn="ctr" dir="8040000" dist="1651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Poppins"/>
              <a:ea typeface="Poppins"/>
              <a:cs typeface="Poppins"/>
              <a:sym typeface="Poppins"/>
            </a:endParaRPr>
          </a:p>
        </p:txBody>
      </p:sp>
      <p:sp>
        <p:nvSpPr>
          <p:cNvPr id="145" name="Google Shape;145;p16"/>
          <p:cNvSpPr/>
          <p:nvPr/>
        </p:nvSpPr>
        <p:spPr>
          <a:xfrm>
            <a:off x="779490" y="1811844"/>
            <a:ext cx="2544695" cy="845133"/>
          </a:xfrm>
          <a:prstGeom prst="roundRect">
            <a:avLst>
              <a:gd fmla="val 10878" name="adj"/>
            </a:avLst>
          </a:prstGeom>
          <a:solidFill>
            <a:srgbClr val="DAF0F2"/>
          </a:solidFill>
          <a:ln>
            <a:noFill/>
          </a:ln>
          <a:effectLst>
            <a:outerShdw blurRad="241300" rotWithShape="0" algn="ctr" dir="8040000" dist="1651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Poppins"/>
              <a:ea typeface="Poppins"/>
              <a:cs typeface="Poppins"/>
              <a:sym typeface="Poppins"/>
            </a:endParaRPr>
          </a:p>
        </p:txBody>
      </p:sp>
      <p:sp>
        <p:nvSpPr>
          <p:cNvPr id="146" name="Google Shape;146;p16"/>
          <p:cNvSpPr txBox="1"/>
          <p:nvPr>
            <p:ph type="title"/>
          </p:nvPr>
        </p:nvSpPr>
        <p:spPr>
          <a:xfrm>
            <a:off x="838200" y="622855"/>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215D65"/>
              </a:buClr>
              <a:buSzPts val="3000"/>
              <a:buFont typeface="Poppins"/>
              <a:buNone/>
            </a:pPr>
            <a:r>
              <a:rPr b="1" i="0" lang="en-US" sz="3000" u="none" cap="none" strike="noStrike">
                <a:solidFill>
                  <a:srgbClr val="215D65"/>
                </a:solidFill>
                <a:latin typeface="Poppins"/>
                <a:ea typeface="Poppins"/>
                <a:cs typeface="Poppins"/>
                <a:sym typeface="Poppins"/>
              </a:rPr>
              <a:t>Topic</a:t>
            </a:r>
            <a:endParaRPr b="1" i="0" sz="3000" u="none" cap="none" strike="noStrike">
              <a:solidFill>
                <a:srgbClr val="215D65"/>
              </a:solidFill>
              <a:latin typeface="Poppins"/>
              <a:ea typeface="Poppins"/>
              <a:cs typeface="Poppins"/>
              <a:sym typeface="Poppins"/>
            </a:endParaRPr>
          </a:p>
        </p:txBody>
      </p:sp>
      <p:sp>
        <p:nvSpPr>
          <p:cNvPr id="147" name="Google Shape;147;p16"/>
          <p:cNvSpPr/>
          <p:nvPr/>
        </p:nvSpPr>
        <p:spPr>
          <a:xfrm>
            <a:off x="1515321" y="1955134"/>
            <a:ext cx="1279517" cy="369332"/>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i="0" lang="en-US" sz="1800" u="none" cap="none" strike="noStrike">
                <a:solidFill>
                  <a:schemeClr val="dk2"/>
                </a:solidFill>
                <a:latin typeface="Poppins"/>
                <a:ea typeface="Poppins"/>
                <a:cs typeface="Poppins"/>
                <a:sym typeface="Poppins"/>
              </a:rPr>
              <a:t>About us</a:t>
            </a:r>
            <a:endParaRPr b="1" sz="1800">
              <a:solidFill>
                <a:schemeClr val="dk2"/>
              </a:solidFill>
              <a:latin typeface="Poppins"/>
              <a:ea typeface="Poppins"/>
              <a:cs typeface="Poppins"/>
              <a:sym typeface="Poppins"/>
            </a:endParaRPr>
          </a:p>
        </p:txBody>
      </p:sp>
      <p:sp>
        <p:nvSpPr>
          <p:cNvPr id="148" name="Google Shape;148;p16"/>
          <p:cNvSpPr/>
          <p:nvPr/>
        </p:nvSpPr>
        <p:spPr>
          <a:xfrm>
            <a:off x="1515321" y="3063603"/>
            <a:ext cx="2095445" cy="33855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600">
                <a:solidFill>
                  <a:schemeClr val="dk2"/>
                </a:solidFill>
                <a:latin typeface="Poppins"/>
                <a:ea typeface="Poppins"/>
                <a:cs typeface="Poppins"/>
                <a:sym typeface="Poppins"/>
              </a:rPr>
              <a:t>Company History</a:t>
            </a:r>
            <a:endParaRPr/>
          </a:p>
        </p:txBody>
      </p:sp>
      <p:sp>
        <p:nvSpPr>
          <p:cNvPr id="149" name="Google Shape;149;p16"/>
          <p:cNvSpPr/>
          <p:nvPr/>
        </p:nvSpPr>
        <p:spPr>
          <a:xfrm>
            <a:off x="1515321" y="4408871"/>
            <a:ext cx="1955985" cy="33855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600">
                <a:solidFill>
                  <a:schemeClr val="dk2"/>
                </a:solidFill>
                <a:latin typeface="Poppins"/>
                <a:ea typeface="Poppins"/>
                <a:cs typeface="Poppins"/>
                <a:sym typeface="Poppins"/>
              </a:rPr>
              <a:t>Vision &amp; Mission</a:t>
            </a:r>
            <a:endParaRPr/>
          </a:p>
        </p:txBody>
      </p:sp>
      <p:sp>
        <p:nvSpPr>
          <p:cNvPr id="150" name="Google Shape;150;p16"/>
          <p:cNvSpPr/>
          <p:nvPr/>
        </p:nvSpPr>
        <p:spPr>
          <a:xfrm>
            <a:off x="1515321" y="5555241"/>
            <a:ext cx="805029" cy="33855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600">
                <a:solidFill>
                  <a:schemeClr val="dk2"/>
                </a:solidFill>
                <a:latin typeface="Poppins"/>
                <a:ea typeface="Poppins"/>
                <a:cs typeface="Poppins"/>
                <a:sym typeface="Poppins"/>
              </a:rPr>
              <a:t>Team</a:t>
            </a:r>
            <a:endParaRPr/>
          </a:p>
        </p:txBody>
      </p:sp>
      <p:sp>
        <p:nvSpPr>
          <p:cNvPr id="151" name="Google Shape;151;p16"/>
          <p:cNvSpPr/>
          <p:nvPr/>
        </p:nvSpPr>
        <p:spPr>
          <a:xfrm>
            <a:off x="5135336" y="1955134"/>
            <a:ext cx="1374094" cy="33855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600">
                <a:solidFill>
                  <a:schemeClr val="dk2"/>
                </a:solidFill>
                <a:latin typeface="Poppins"/>
                <a:ea typeface="Poppins"/>
                <a:cs typeface="Poppins"/>
                <a:sym typeface="Poppins"/>
              </a:rPr>
              <a:t>Innovation</a:t>
            </a:r>
            <a:endParaRPr/>
          </a:p>
        </p:txBody>
      </p:sp>
      <p:sp>
        <p:nvSpPr>
          <p:cNvPr id="152" name="Google Shape;152;p16"/>
          <p:cNvSpPr/>
          <p:nvPr/>
        </p:nvSpPr>
        <p:spPr>
          <a:xfrm>
            <a:off x="5135336" y="3063603"/>
            <a:ext cx="1095172" cy="33855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600">
                <a:solidFill>
                  <a:schemeClr val="dk2"/>
                </a:solidFill>
                <a:latin typeface="Poppins"/>
                <a:ea typeface="Poppins"/>
                <a:cs typeface="Poppins"/>
                <a:sym typeface="Poppins"/>
              </a:rPr>
              <a:t>Services</a:t>
            </a:r>
            <a:endParaRPr/>
          </a:p>
        </p:txBody>
      </p:sp>
      <p:sp>
        <p:nvSpPr>
          <p:cNvPr id="153" name="Google Shape;153;p16"/>
          <p:cNvSpPr/>
          <p:nvPr/>
        </p:nvSpPr>
        <p:spPr>
          <a:xfrm>
            <a:off x="5135336" y="4408871"/>
            <a:ext cx="1095172" cy="33855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600">
                <a:solidFill>
                  <a:schemeClr val="dk2"/>
                </a:solidFill>
                <a:latin typeface="Poppins"/>
                <a:ea typeface="Poppins"/>
                <a:cs typeface="Poppins"/>
                <a:sym typeface="Poppins"/>
              </a:rPr>
              <a:t>Facilites</a:t>
            </a:r>
            <a:endParaRPr/>
          </a:p>
        </p:txBody>
      </p:sp>
      <p:sp>
        <p:nvSpPr>
          <p:cNvPr id="154" name="Google Shape;154;p16"/>
          <p:cNvSpPr/>
          <p:nvPr/>
        </p:nvSpPr>
        <p:spPr>
          <a:xfrm>
            <a:off x="5135336" y="5555241"/>
            <a:ext cx="1851789" cy="33855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600">
                <a:solidFill>
                  <a:schemeClr val="dk2"/>
                </a:solidFill>
                <a:latin typeface="Poppins"/>
                <a:ea typeface="Poppins"/>
                <a:cs typeface="Poppins"/>
                <a:sym typeface="Poppins"/>
              </a:rPr>
              <a:t>Quality Control</a:t>
            </a:r>
            <a:endParaRPr/>
          </a:p>
        </p:txBody>
      </p:sp>
      <p:sp>
        <p:nvSpPr>
          <p:cNvPr id="155" name="Google Shape;155;p16"/>
          <p:cNvSpPr/>
          <p:nvPr/>
        </p:nvSpPr>
        <p:spPr>
          <a:xfrm>
            <a:off x="1515321" y="2188802"/>
            <a:ext cx="2132472" cy="323165"/>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1000">
                <a:solidFill>
                  <a:srgbClr val="7F7F7F"/>
                </a:solidFill>
                <a:latin typeface="Poppins"/>
                <a:ea typeface="Poppins"/>
                <a:cs typeface="Poppins"/>
                <a:sym typeface="Poppins"/>
              </a:rPr>
              <a:t>Lorem Ipsum is simply dummy</a:t>
            </a:r>
            <a:endParaRPr sz="1000">
              <a:solidFill>
                <a:srgbClr val="7F7F7F"/>
              </a:solidFill>
              <a:latin typeface="Poppins"/>
              <a:ea typeface="Poppins"/>
              <a:cs typeface="Poppins"/>
              <a:sym typeface="Poppins"/>
            </a:endParaRPr>
          </a:p>
        </p:txBody>
      </p:sp>
      <p:sp>
        <p:nvSpPr>
          <p:cNvPr id="156" name="Google Shape;156;p16"/>
          <p:cNvSpPr/>
          <p:nvPr/>
        </p:nvSpPr>
        <p:spPr>
          <a:xfrm>
            <a:off x="8792419" y="1955134"/>
            <a:ext cx="1146468" cy="33855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600">
                <a:solidFill>
                  <a:schemeClr val="dk2"/>
                </a:solidFill>
                <a:latin typeface="Poppins"/>
                <a:ea typeface="Poppins"/>
                <a:cs typeface="Poppins"/>
                <a:sym typeface="Poppins"/>
              </a:rPr>
              <a:t>Products</a:t>
            </a:r>
            <a:endParaRPr/>
          </a:p>
        </p:txBody>
      </p:sp>
      <p:sp>
        <p:nvSpPr>
          <p:cNvPr id="157" name="Google Shape;157;p16"/>
          <p:cNvSpPr/>
          <p:nvPr/>
        </p:nvSpPr>
        <p:spPr>
          <a:xfrm>
            <a:off x="8792419" y="3063603"/>
            <a:ext cx="2052165" cy="33855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600">
                <a:solidFill>
                  <a:schemeClr val="dk2"/>
                </a:solidFill>
                <a:latin typeface="Poppins"/>
                <a:ea typeface="Poppins"/>
                <a:cs typeface="Poppins"/>
                <a:sym typeface="Poppins"/>
              </a:rPr>
              <a:t>Industrial Served</a:t>
            </a:r>
            <a:endParaRPr/>
          </a:p>
        </p:txBody>
      </p:sp>
      <p:sp>
        <p:nvSpPr>
          <p:cNvPr id="158" name="Google Shape;158;p16"/>
          <p:cNvSpPr/>
          <p:nvPr/>
        </p:nvSpPr>
        <p:spPr>
          <a:xfrm>
            <a:off x="8792419" y="4408871"/>
            <a:ext cx="1256532" cy="33855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600">
                <a:solidFill>
                  <a:schemeClr val="dk2"/>
                </a:solidFill>
                <a:latin typeface="Poppins"/>
                <a:ea typeface="Poppins"/>
                <a:cs typeface="Poppins"/>
                <a:sym typeface="Poppins"/>
              </a:rPr>
              <a:t>Gallery</a:t>
            </a:r>
            <a:endParaRPr b="1" sz="1600">
              <a:solidFill>
                <a:schemeClr val="dk2"/>
              </a:solidFill>
              <a:latin typeface="Poppins"/>
              <a:ea typeface="Poppins"/>
              <a:cs typeface="Poppins"/>
              <a:sym typeface="Poppins"/>
            </a:endParaRPr>
          </a:p>
        </p:txBody>
      </p:sp>
      <p:sp>
        <p:nvSpPr>
          <p:cNvPr id="159" name="Google Shape;159;p16"/>
          <p:cNvSpPr txBox="1"/>
          <p:nvPr/>
        </p:nvSpPr>
        <p:spPr>
          <a:xfrm>
            <a:off x="856746" y="1979173"/>
            <a:ext cx="625492" cy="584775"/>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3200">
                <a:solidFill>
                  <a:schemeClr val="accent1"/>
                </a:solidFill>
                <a:latin typeface="Poppins"/>
                <a:ea typeface="Poppins"/>
                <a:cs typeface="Poppins"/>
                <a:sym typeface="Poppins"/>
              </a:rPr>
              <a:t>01</a:t>
            </a:r>
            <a:endParaRPr b="1" sz="3200">
              <a:solidFill>
                <a:schemeClr val="accent1"/>
              </a:solidFill>
              <a:latin typeface="Poppins"/>
              <a:ea typeface="Poppins"/>
              <a:cs typeface="Poppins"/>
              <a:sym typeface="Poppins"/>
            </a:endParaRPr>
          </a:p>
        </p:txBody>
      </p:sp>
      <p:sp>
        <p:nvSpPr>
          <p:cNvPr id="160" name="Google Shape;160;p16"/>
          <p:cNvSpPr txBox="1"/>
          <p:nvPr/>
        </p:nvSpPr>
        <p:spPr>
          <a:xfrm>
            <a:off x="856746" y="3090118"/>
            <a:ext cx="683200" cy="584775"/>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3200">
                <a:solidFill>
                  <a:schemeClr val="accent1"/>
                </a:solidFill>
                <a:latin typeface="Poppins"/>
                <a:ea typeface="Poppins"/>
                <a:cs typeface="Poppins"/>
                <a:sym typeface="Poppins"/>
              </a:rPr>
              <a:t>02</a:t>
            </a:r>
            <a:endParaRPr b="1" sz="3200">
              <a:solidFill>
                <a:schemeClr val="accent1"/>
              </a:solidFill>
              <a:latin typeface="Poppins"/>
              <a:ea typeface="Poppins"/>
              <a:cs typeface="Poppins"/>
              <a:sym typeface="Poppins"/>
            </a:endParaRPr>
          </a:p>
        </p:txBody>
      </p:sp>
      <p:sp>
        <p:nvSpPr>
          <p:cNvPr id="161" name="Google Shape;161;p16"/>
          <p:cNvSpPr txBox="1"/>
          <p:nvPr/>
        </p:nvSpPr>
        <p:spPr>
          <a:xfrm>
            <a:off x="856746" y="4385521"/>
            <a:ext cx="700833" cy="584775"/>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3200">
                <a:solidFill>
                  <a:schemeClr val="accent1"/>
                </a:solidFill>
                <a:latin typeface="Poppins"/>
                <a:ea typeface="Poppins"/>
                <a:cs typeface="Poppins"/>
                <a:sym typeface="Poppins"/>
              </a:rPr>
              <a:t>03</a:t>
            </a:r>
            <a:endParaRPr b="1" sz="3200">
              <a:solidFill>
                <a:schemeClr val="accent1"/>
              </a:solidFill>
              <a:latin typeface="Poppins"/>
              <a:ea typeface="Poppins"/>
              <a:cs typeface="Poppins"/>
              <a:sym typeface="Poppins"/>
            </a:endParaRPr>
          </a:p>
        </p:txBody>
      </p:sp>
      <p:sp>
        <p:nvSpPr>
          <p:cNvPr id="162" name="Google Shape;162;p16"/>
          <p:cNvSpPr txBox="1"/>
          <p:nvPr/>
        </p:nvSpPr>
        <p:spPr>
          <a:xfrm>
            <a:off x="856746" y="5550188"/>
            <a:ext cx="729687" cy="584775"/>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3200">
                <a:solidFill>
                  <a:schemeClr val="accent1"/>
                </a:solidFill>
                <a:latin typeface="Poppins"/>
                <a:ea typeface="Poppins"/>
                <a:cs typeface="Poppins"/>
                <a:sym typeface="Poppins"/>
              </a:rPr>
              <a:t>04</a:t>
            </a:r>
            <a:endParaRPr b="1" sz="3200">
              <a:solidFill>
                <a:schemeClr val="accent1"/>
              </a:solidFill>
              <a:latin typeface="Poppins"/>
              <a:ea typeface="Poppins"/>
              <a:cs typeface="Poppins"/>
              <a:sym typeface="Poppins"/>
            </a:endParaRPr>
          </a:p>
        </p:txBody>
      </p:sp>
      <p:sp>
        <p:nvSpPr>
          <p:cNvPr id="163" name="Google Shape;163;p16"/>
          <p:cNvSpPr txBox="1"/>
          <p:nvPr/>
        </p:nvSpPr>
        <p:spPr>
          <a:xfrm>
            <a:off x="4450246" y="1979173"/>
            <a:ext cx="718466" cy="584775"/>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3200">
                <a:solidFill>
                  <a:schemeClr val="accent1"/>
                </a:solidFill>
                <a:latin typeface="Poppins"/>
                <a:ea typeface="Poppins"/>
                <a:cs typeface="Poppins"/>
                <a:sym typeface="Poppins"/>
              </a:rPr>
              <a:t>05</a:t>
            </a:r>
            <a:endParaRPr b="1" sz="3200">
              <a:solidFill>
                <a:schemeClr val="accent1"/>
              </a:solidFill>
              <a:latin typeface="Poppins"/>
              <a:ea typeface="Poppins"/>
              <a:cs typeface="Poppins"/>
              <a:sym typeface="Poppins"/>
            </a:endParaRPr>
          </a:p>
        </p:txBody>
      </p:sp>
      <p:sp>
        <p:nvSpPr>
          <p:cNvPr id="164" name="Google Shape;164;p16"/>
          <p:cNvSpPr txBox="1"/>
          <p:nvPr/>
        </p:nvSpPr>
        <p:spPr>
          <a:xfrm>
            <a:off x="4450246" y="3090118"/>
            <a:ext cx="710451" cy="584775"/>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3200">
                <a:solidFill>
                  <a:schemeClr val="accent1"/>
                </a:solidFill>
                <a:latin typeface="Poppins"/>
                <a:ea typeface="Poppins"/>
                <a:cs typeface="Poppins"/>
                <a:sym typeface="Poppins"/>
              </a:rPr>
              <a:t>06</a:t>
            </a:r>
            <a:endParaRPr b="1" sz="3200">
              <a:solidFill>
                <a:schemeClr val="accent1"/>
              </a:solidFill>
              <a:latin typeface="Poppins"/>
              <a:ea typeface="Poppins"/>
              <a:cs typeface="Poppins"/>
              <a:sym typeface="Poppins"/>
            </a:endParaRPr>
          </a:p>
        </p:txBody>
      </p:sp>
      <p:sp>
        <p:nvSpPr>
          <p:cNvPr id="165" name="Google Shape;165;p16"/>
          <p:cNvSpPr txBox="1"/>
          <p:nvPr/>
        </p:nvSpPr>
        <p:spPr>
          <a:xfrm>
            <a:off x="4450246" y="4385521"/>
            <a:ext cx="688009" cy="584775"/>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3200">
                <a:solidFill>
                  <a:schemeClr val="accent1"/>
                </a:solidFill>
                <a:latin typeface="Poppins"/>
                <a:ea typeface="Poppins"/>
                <a:cs typeface="Poppins"/>
                <a:sym typeface="Poppins"/>
              </a:rPr>
              <a:t>07</a:t>
            </a:r>
            <a:endParaRPr b="1" sz="3200">
              <a:solidFill>
                <a:schemeClr val="accent1"/>
              </a:solidFill>
              <a:latin typeface="Poppins"/>
              <a:ea typeface="Poppins"/>
              <a:cs typeface="Poppins"/>
              <a:sym typeface="Poppins"/>
            </a:endParaRPr>
          </a:p>
        </p:txBody>
      </p:sp>
      <p:sp>
        <p:nvSpPr>
          <p:cNvPr id="166" name="Google Shape;166;p16"/>
          <p:cNvSpPr txBox="1"/>
          <p:nvPr/>
        </p:nvSpPr>
        <p:spPr>
          <a:xfrm>
            <a:off x="4450246" y="5550188"/>
            <a:ext cx="718466" cy="584775"/>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3200">
                <a:solidFill>
                  <a:schemeClr val="accent1"/>
                </a:solidFill>
                <a:latin typeface="Poppins"/>
                <a:ea typeface="Poppins"/>
                <a:cs typeface="Poppins"/>
                <a:sym typeface="Poppins"/>
              </a:rPr>
              <a:t>08</a:t>
            </a:r>
            <a:endParaRPr b="1" sz="3200">
              <a:solidFill>
                <a:schemeClr val="accent1"/>
              </a:solidFill>
              <a:latin typeface="Poppins"/>
              <a:ea typeface="Poppins"/>
              <a:cs typeface="Poppins"/>
              <a:sym typeface="Poppins"/>
            </a:endParaRPr>
          </a:p>
        </p:txBody>
      </p:sp>
      <p:sp>
        <p:nvSpPr>
          <p:cNvPr id="167" name="Google Shape;167;p16"/>
          <p:cNvSpPr txBox="1"/>
          <p:nvPr/>
        </p:nvSpPr>
        <p:spPr>
          <a:xfrm>
            <a:off x="8041699" y="1979173"/>
            <a:ext cx="707245" cy="584775"/>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3200">
                <a:solidFill>
                  <a:schemeClr val="accent1"/>
                </a:solidFill>
                <a:latin typeface="Poppins"/>
                <a:ea typeface="Poppins"/>
                <a:cs typeface="Poppins"/>
                <a:sym typeface="Poppins"/>
              </a:rPr>
              <a:t>09</a:t>
            </a:r>
            <a:endParaRPr b="1" sz="3200">
              <a:solidFill>
                <a:schemeClr val="accent1"/>
              </a:solidFill>
              <a:latin typeface="Poppins"/>
              <a:ea typeface="Poppins"/>
              <a:cs typeface="Poppins"/>
              <a:sym typeface="Poppins"/>
            </a:endParaRPr>
          </a:p>
        </p:txBody>
      </p:sp>
      <p:sp>
        <p:nvSpPr>
          <p:cNvPr id="168" name="Google Shape;168;p16"/>
          <p:cNvSpPr txBox="1"/>
          <p:nvPr/>
        </p:nvSpPr>
        <p:spPr>
          <a:xfrm>
            <a:off x="8106620" y="3090118"/>
            <a:ext cx="625492" cy="584775"/>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3200">
                <a:solidFill>
                  <a:schemeClr val="accent1"/>
                </a:solidFill>
                <a:latin typeface="Poppins"/>
                <a:ea typeface="Poppins"/>
                <a:cs typeface="Poppins"/>
                <a:sym typeface="Poppins"/>
              </a:rPr>
              <a:t>10</a:t>
            </a:r>
            <a:endParaRPr b="1" sz="3200">
              <a:solidFill>
                <a:schemeClr val="accent1"/>
              </a:solidFill>
              <a:latin typeface="Poppins"/>
              <a:ea typeface="Poppins"/>
              <a:cs typeface="Poppins"/>
              <a:sym typeface="Poppins"/>
            </a:endParaRPr>
          </a:p>
        </p:txBody>
      </p:sp>
      <p:sp>
        <p:nvSpPr>
          <p:cNvPr id="169" name="Google Shape;169;p16"/>
          <p:cNvSpPr txBox="1"/>
          <p:nvPr/>
        </p:nvSpPr>
        <p:spPr>
          <a:xfrm>
            <a:off x="8171542" y="4385521"/>
            <a:ext cx="530915" cy="584775"/>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3200">
                <a:solidFill>
                  <a:schemeClr val="accent1"/>
                </a:solidFill>
                <a:latin typeface="Poppins"/>
                <a:ea typeface="Poppins"/>
                <a:cs typeface="Poppins"/>
                <a:sym typeface="Poppins"/>
              </a:rPr>
              <a:t>11</a:t>
            </a:r>
            <a:endParaRPr b="1" sz="3200">
              <a:solidFill>
                <a:schemeClr val="accent1"/>
              </a:solidFill>
              <a:latin typeface="Poppins"/>
              <a:ea typeface="Poppins"/>
              <a:cs typeface="Poppins"/>
              <a:sym typeface="Poppins"/>
            </a:endParaRPr>
          </a:p>
        </p:txBody>
      </p:sp>
      <p:sp>
        <p:nvSpPr>
          <p:cNvPr id="170" name="Google Shape;170;p16"/>
          <p:cNvSpPr/>
          <p:nvPr/>
        </p:nvSpPr>
        <p:spPr>
          <a:xfrm>
            <a:off x="8792419" y="5555241"/>
            <a:ext cx="1256532" cy="33855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600">
                <a:solidFill>
                  <a:schemeClr val="dk2"/>
                </a:solidFill>
                <a:latin typeface="Poppins"/>
                <a:ea typeface="Poppins"/>
                <a:cs typeface="Poppins"/>
                <a:sym typeface="Poppins"/>
              </a:rPr>
              <a:t>Contact</a:t>
            </a:r>
            <a:endParaRPr b="1" sz="1600">
              <a:solidFill>
                <a:schemeClr val="dk2"/>
              </a:solidFill>
              <a:latin typeface="Poppins"/>
              <a:ea typeface="Poppins"/>
              <a:cs typeface="Poppins"/>
              <a:sym typeface="Poppins"/>
            </a:endParaRPr>
          </a:p>
        </p:txBody>
      </p:sp>
      <p:sp>
        <p:nvSpPr>
          <p:cNvPr id="171" name="Google Shape;171;p16"/>
          <p:cNvSpPr txBox="1"/>
          <p:nvPr/>
        </p:nvSpPr>
        <p:spPr>
          <a:xfrm>
            <a:off x="8171542" y="5569604"/>
            <a:ext cx="591829" cy="584775"/>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3200">
                <a:solidFill>
                  <a:schemeClr val="accent1"/>
                </a:solidFill>
                <a:latin typeface="Poppins"/>
                <a:ea typeface="Poppins"/>
                <a:cs typeface="Poppins"/>
                <a:sym typeface="Poppins"/>
              </a:rPr>
              <a:t>12</a:t>
            </a:r>
            <a:endParaRPr b="1" sz="3200">
              <a:solidFill>
                <a:schemeClr val="accent1"/>
              </a:solidFill>
              <a:latin typeface="Poppins"/>
              <a:ea typeface="Poppins"/>
              <a:cs typeface="Poppins"/>
              <a:sym typeface="Poppins"/>
            </a:endParaRPr>
          </a:p>
        </p:txBody>
      </p:sp>
      <p:sp>
        <p:nvSpPr>
          <p:cNvPr id="172" name="Google Shape;172;p16"/>
          <p:cNvSpPr/>
          <p:nvPr/>
        </p:nvSpPr>
        <p:spPr>
          <a:xfrm>
            <a:off x="1524243" y="3280512"/>
            <a:ext cx="2132472" cy="323165"/>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1000">
                <a:solidFill>
                  <a:srgbClr val="7F7F7F"/>
                </a:solidFill>
                <a:latin typeface="Poppins"/>
                <a:ea typeface="Poppins"/>
                <a:cs typeface="Poppins"/>
                <a:sym typeface="Poppins"/>
              </a:rPr>
              <a:t>Lorem Ipsum is simply dummy</a:t>
            </a:r>
            <a:endParaRPr sz="1000">
              <a:solidFill>
                <a:srgbClr val="7F7F7F"/>
              </a:solidFill>
              <a:latin typeface="Poppins"/>
              <a:ea typeface="Poppins"/>
              <a:cs typeface="Poppins"/>
              <a:sym typeface="Poppins"/>
            </a:endParaRPr>
          </a:p>
        </p:txBody>
      </p:sp>
      <p:sp>
        <p:nvSpPr>
          <p:cNvPr id="173" name="Google Shape;173;p16"/>
          <p:cNvSpPr/>
          <p:nvPr/>
        </p:nvSpPr>
        <p:spPr>
          <a:xfrm>
            <a:off x="1525226" y="4624915"/>
            <a:ext cx="2132472" cy="323165"/>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1000">
                <a:solidFill>
                  <a:srgbClr val="7F7F7F"/>
                </a:solidFill>
                <a:latin typeface="Poppins"/>
                <a:ea typeface="Poppins"/>
                <a:cs typeface="Poppins"/>
                <a:sym typeface="Poppins"/>
              </a:rPr>
              <a:t>Lorem Ipsum is simply dummy</a:t>
            </a:r>
            <a:endParaRPr sz="1000">
              <a:solidFill>
                <a:srgbClr val="7F7F7F"/>
              </a:solidFill>
              <a:latin typeface="Poppins"/>
              <a:ea typeface="Poppins"/>
              <a:cs typeface="Poppins"/>
              <a:sym typeface="Poppins"/>
            </a:endParaRPr>
          </a:p>
        </p:txBody>
      </p:sp>
      <p:sp>
        <p:nvSpPr>
          <p:cNvPr id="174" name="Google Shape;174;p16"/>
          <p:cNvSpPr/>
          <p:nvPr/>
        </p:nvSpPr>
        <p:spPr>
          <a:xfrm>
            <a:off x="1534148" y="5763983"/>
            <a:ext cx="2132472" cy="323165"/>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1000">
                <a:solidFill>
                  <a:srgbClr val="7F7F7F"/>
                </a:solidFill>
                <a:latin typeface="Poppins"/>
                <a:ea typeface="Poppins"/>
                <a:cs typeface="Poppins"/>
                <a:sym typeface="Poppins"/>
              </a:rPr>
              <a:t>Lorem Ipsum is simply dummy</a:t>
            </a:r>
            <a:endParaRPr sz="1000">
              <a:solidFill>
                <a:srgbClr val="7F7F7F"/>
              </a:solidFill>
              <a:latin typeface="Poppins"/>
              <a:ea typeface="Poppins"/>
              <a:cs typeface="Poppins"/>
              <a:sym typeface="Poppins"/>
            </a:endParaRPr>
          </a:p>
        </p:txBody>
      </p:sp>
      <p:sp>
        <p:nvSpPr>
          <p:cNvPr id="175" name="Google Shape;175;p16"/>
          <p:cNvSpPr/>
          <p:nvPr/>
        </p:nvSpPr>
        <p:spPr>
          <a:xfrm>
            <a:off x="5149476" y="2188802"/>
            <a:ext cx="2132472" cy="323165"/>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1000">
                <a:solidFill>
                  <a:srgbClr val="7F7F7F"/>
                </a:solidFill>
                <a:latin typeface="Poppins"/>
                <a:ea typeface="Poppins"/>
                <a:cs typeface="Poppins"/>
                <a:sym typeface="Poppins"/>
              </a:rPr>
              <a:t>Lorem Ipsum is simply dummy</a:t>
            </a:r>
            <a:endParaRPr sz="1000">
              <a:solidFill>
                <a:srgbClr val="7F7F7F"/>
              </a:solidFill>
              <a:latin typeface="Poppins"/>
              <a:ea typeface="Poppins"/>
              <a:cs typeface="Poppins"/>
              <a:sym typeface="Poppins"/>
            </a:endParaRPr>
          </a:p>
        </p:txBody>
      </p:sp>
      <p:sp>
        <p:nvSpPr>
          <p:cNvPr id="176" name="Google Shape;176;p16"/>
          <p:cNvSpPr/>
          <p:nvPr/>
        </p:nvSpPr>
        <p:spPr>
          <a:xfrm>
            <a:off x="5158398" y="3280512"/>
            <a:ext cx="2132472" cy="323165"/>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1000">
                <a:solidFill>
                  <a:srgbClr val="7F7F7F"/>
                </a:solidFill>
                <a:latin typeface="Poppins"/>
                <a:ea typeface="Poppins"/>
                <a:cs typeface="Poppins"/>
                <a:sym typeface="Poppins"/>
              </a:rPr>
              <a:t>Lorem Ipsum is simply dummy</a:t>
            </a:r>
            <a:endParaRPr sz="1000">
              <a:solidFill>
                <a:srgbClr val="7F7F7F"/>
              </a:solidFill>
              <a:latin typeface="Poppins"/>
              <a:ea typeface="Poppins"/>
              <a:cs typeface="Poppins"/>
              <a:sym typeface="Poppins"/>
            </a:endParaRPr>
          </a:p>
        </p:txBody>
      </p:sp>
      <p:sp>
        <p:nvSpPr>
          <p:cNvPr id="177" name="Google Shape;177;p16"/>
          <p:cNvSpPr/>
          <p:nvPr/>
        </p:nvSpPr>
        <p:spPr>
          <a:xfrm>
            <a:off x="5159381" y="4624915"/>
            <a:ext cx="2132472" cy="323165"/>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1000">
                <a:solidFill>
                  <a:srgbClr val="7F7F7F"/>
                </a:solidFill>
                <a:latin typeface="Poppins"/>
                <a:ea typeface="Poppins"/>
                <a:cs typeface="Poppins"/>
                <a:sym typeface="Poppins"/>
              </a:rPr>
              <a:t>Lorem Ipsum is simply dummy</a:t>
            </a:r>
            <a:endParaRPr sz="1000">
              <a:solidFill>
                <a:srgbClr val="7F7F7F"/>
              </a:solidFill>
              <a:latin typeface="Poppins"/>
              <a:ea typeface="Poppins"/>
              <a:cs typeface="Poppins"/>
              <a:sym typeface="Poppins"/>
            </a:endParaRPr>
          </a:p>
        </p:txBody>
      </p:sp>
      <p:sp>
        <p:nvSpPr>
          <p:cNvPr id="178" name="Google Shape;178;p16"/>
          <p:cNvSpPr/>
          <p:nvPr/>
        </p:nvSpPr>
        <p:spPr>
          <a:xfrm>
            <a:off x="5168303" y="5763983"/>
            <a:ext cx="2132472" cy="323165"/>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1000">
                <a:solidFill>
                  <a:srgbClr val="7F7F7F"/>
                </a:solidFill>
                <a:latin typeface="Poppins"/>
                <a:ea typeface="Poppins"/>
                <a:cs typeface="Poppins"/>
                <a:sym typeface="Poppins"/>
              </a:rPr>
              <a:t>Lorem Ipsum is simply dummy</a:t>
            </a:r>
            <a:endParaRPr sz="1000">
              <a:solidFill>
                <a:srgbClr val="7F7F7F"/>
              </a:solidFill>
              <a:latin typeface="Poppins"/>
              <a:ea typeface="Poppins"/>
              <a:cs typeface="Poppins"/>
              <a:sym typeface="Poppins"/>
            </a:endParaRPr>
          </a:p>
        </p:txBody>
      </p:sp>
      <p:sp>
        <p:nvSpPr>
          <p:cNvPr id="179" name="Google Shape;179;p16"/>
          <p:cNvSpPr/>
          <p:nvPr/>
        </p:nvSpPr>
        <p:spPr>
          <a:xfrm>
            <a:off x="8770128" y="2188802"/>
            <a:ext cx="2132472" cy="323165"/>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1000">
                <a:solidFill>
                  <a:srgbClr val="7F7F7F"/>
                </a:solidFill>
                <a:latin typeface="Poppins"/>
                <a:ea typeface="Poppins"/>
                <a:cs typeface="Poppins"/>
                <a:sym typeface="Poppins"/>
              </a:rPr>
              <a:t>Lorem Ipsum is simply dummy</a:t>
            </a:r>
            <a:endParaRPr sz="1000">
              <a:solidFill>
                <a:srgbClr val="7F7F7F"/>
              </a:solidFill>
              <a:latin typeface="Poppins"/>
              <a:ea typeface="Poppins"/>
              <a:cs typeface="Poppins"/>
              <a:sym typeface="Poppins"/>
            </a:endParaRPr>
          </a:p>
        </p:txBody>
      </p:sp>
      <p:sp>
        <p:nvSpPr>
          <p:cNvPr id="180" name="Google Shape;180;p16"/>
          <p:cNvSpPr/>
          <p:nvPr/>
        </p:nvSpPr>
        <p:spPr>
          <a:xfrm>
            <a:off x="8779050" y="3280512"/>
            <a:ext cx="2132472" cy="323165"/>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1000">
                <a:solidFill>
                  <a:srgbClr val="7F7F7F"/>
                </a:solidFill>
                <a:latin typeface="Poppins"/>
                <a:ea typeface="Poppins"/>
                <a:cs typeface="Poppins"/>
                <a:sym typeface="Poppins"/>
              </a:rPr>
              <a:t>Lorem Ipsum is simply dummy</a:t>
            </a:r>
            <a:endParaRPr sz="1000">
              <a:solidFill>
                <a:srgbClr val="7F7F7F"/>
              </a:solidFill>
              <a:latin typeface="Poppins"/>
              <a:ea typeface="Poppins"/>
              <a:cs typeface="Poppins"/>
              <a:sym typeface="Poppins"/>
            </a:endParaRPr>
          </a:p>
        </p:txBody>
      </p:sp>
      <p:sp>
        <p:nvSpPr>
          <p:cNvPr id="181" name="Google Shape;181;p16"/>
          <p:cNvSpPr/>
          <p:nvPr/>
        </p:nvSpPr>
        <p:spPr>
          <a:xfrm>
            <a:off x="8780033" y="4624915"/>
            <a:ext cx="2132472" cy="323165"/>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1000">
                <a:solidFill>
                  <a:srgbClr val="7F7F7F"/>
                </a:solidFill>
                <a:latin typeface="Poppins"/>
                <a:ea typeface="Poppins"/>
                <a:cs typeface="Poppins"/>
                <a:sym typeface="Poppins"/>
              </a:rPr>
              <a:t>Lorem Ipsum is simply dummy</a:t>
            </a:r>
            <a:endParaRPr sz="1000">
              <a:solidFill>
                <a:srgbClr val="7F7F7F"/>
              </a:solidFill>
              <a:latin typeface="Poppins"/>
              <a:ea typeface="Poppins"/>
              <a:cs typeface="Poppins"/>
              <a:sym typeface="Poppins"/>
            </a:endParaRPr>
          </a:p>
        </p:txBody>
      </p:sp>
      <p:sp>
        <p:nvSpPr>
          <p:cNvPr id="182" name="Google Shape;182;p16"/>
          <p:cNvSpPr/>
          <p:nvPr/>
        </p:nvSpPr>
        <p:spPr>
          <a:xfrm>
            <a:off x="8788955" y="5763983"/>
            <a:ext cx="2132472" cy="323165"/>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1000">
                <a:solidFill>
                  <a:srgbClr val="7F7F7F"/>
                </a:solidFill>
                <a:latin typeface="Poppins"/>
                <a:ea typeface="Poppins"/>
                <a:cs typeface="Poppins"/>
                <a:sym typeface="Poppins"/>
              </a:rPr>
              <a:t>Lorem Ipsum is simply dummy</a:t>
            </a:r>
            <a:endParaRPr sz="1000">
              <a:solidFill>
                <a:srgbClr val="7F7F7F"/>
              </a:solidFill>
              <a:latin typeface="Poppins"/>
              <a:ea typeface="Poppins"/>
              <a:cs typeface="Poppins"/>
              <a:sym typeface="Poppins"/>
            </a:endParaRPr>
          </a:p>
        </p:txBody>
      </p:sp>
      <p:sp>
        <p:nvSpPr>
          <p:cNvPr id="183" name="Google Shape;183;p16"/>
          <p:cNvSpPr txBox="1"/>
          <p:nvPr/>
        </p:nvSpPr>
        <p:spPr>
          <a:xfrm>
            <a:off x="5437807" y="551639"/>
            <a:ext cx="1316386"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ADC5B8"/>
                </a:solidFill>
                <a:latin typeface="Poppins"/>
                <a:ea typeface="Poppins"/>
                <a:cs typeface="Poppins"/>
                <a:sym typeface="Poppins"/>
              </a:rPr>
              <a:t>TYPE &amp; BRANDS</a:t>
            </a:r>
            <a:endParaRPr sz="1200">
              <a:solidFill>
                <a:srgbClr val="ADC5B8"/>
              </a:solidFill>
              <a:latin typeface="Poppins"/>
              <a:ea typeface="Poppins"/>
              <a:cs typeface="Poppins"/>
              <a:sym typeface="Poppins"/>
            </a:endParaRPr>
          </a:p>
        </p:txBody>
      </p:sp>
    </p:spTree>
  </p:cSld>
  <p:clrMapOvr>
    <a:masterClrMapping/>
  </p:clrMapOvr>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405" name="Shape 1405"/>
        <p:cNvGrpSpPr/>
        <p:nvPr/>
      </p:nvGrpSpPr>
      <p:grpSpPr>
        <a:xfrm>
          <a:off x="0" y="0"/>
          <a:ext cx="0" cy="0"/>
          <a:chOff x="0" y="0"/>
          <a:chExt cx="0" cy="0"/>
        </a:xfrm>
      </p:grpSpPr>
      <p:sp>
        <p:nvSpPr>
          <p:cNvPr id="1406" name="Google Shape;1406;p43"/>
          <p:cNvSpPr/>
          <p:nvPr/>
        </p:nvSpPr>
        <p:spPr>
          <a:xfrm>
            <a:off x="1" y="0"/>
            <a:ext cx="12191999" cy="6858000"/>
          </a:xfrm>
          <a:prstGeom prst="rect">
            <a:avLst/>
          </a:prstGeom>
          <a:solidFill>
            <a:srgbClr val="215D65">
              <a:alpha val="67843"/>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407" name="Google Shape;1407;p43"/>
          <p:cNvSpPr/>
          <p:nvPr/>
        </p:nvSpPr>
        <p:spPr>
          <a:xfrm>
            <a:off x="2706522" y="1758066"/>
            <a:ext cx="6778956" cy="3365478"/>
          </a:xfrm>
          <a:prstGeom prst="roundRect">
            <a:avLst>
              <a:gd fmla="val 7773" name="adj"/>
            </a:avLst>
          </a:prstGeom>
          <a:solidFill>
            <a:srgbClr val="DAF0F2"/>
          </a:solidFill>
          <a:ln>
            <a:noFill/>
          </a:ln>
          <a:effectLst>
            <a:outerShdw blurRad="241300" rotWithShape="0" algn="ctr" dir="8040000" dist="1651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408" name="Google Shape;1408;p43"/>
          <p:cNvSpPr/>
          <p:nvPr/>
        </p:nvSpPr>
        <p:spPr>
          <a:xfrm>
            <a:off x="4419600" y="4822792"/>
            <a:ext cx="3352800" cy="585492"/>
          </a:xfrm>
          <a:prstGeom prst="roundRect">
            <a:avLst>
              <a:gd fmla="val 16667" name="adj"/>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409" name="Google Shape;1409;p43"/>
          <p:cNvSpPr txBox="1"/>
          <p:nvPr>
            <p:ph type="title"/>
          </p:nvPr>
        </p:nvSpPr>
        <p:spPr>
          <a:xfrm>
            <a:off x="852714" y="2255667"/>
            <a:ext cx="10515600" cy="680755"/>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chemeClr val="dk2"/>
              </a:buClr>
              <a:buSzPts val="3000"/>
              <a:buFont typeface="Poppins"/>
              <a:buNone/>
            </a:pPr>
            <a:r>
              <a:rPr b="1" i="0" lang="en-US" sz="3000" u="none" cap="none" strike="noStrike">
                <a:solidFill>
                  <a:schemeClr val="dk2"/>
                </a:solidFill>
                <a:latin typeface="Poppins"/>
                <a:ea typeface="Poppins"/>
                <a:cs typeface="Poppins"/>
                <a:sym typeface="Poppins"/>
              </a:rPr>
              <a:t>Contact</a:t>
            </a:r>
            <a:endParaRPr b="1" i="0" sz="3000" u="none" cap="none" strike="noStrike">
              <a:solidFill>
                <a:schemeClr val="dk2"/>
              </a:solidFill>
              <a:latin typeface="Poppins"/>
              <a:ea typeface="Poppins"/>
              <a:cs typeface="Poppins"/>
              <a:sym typeface="Poppins"/>
            </a:endParaRPr>
          </a:p>
        </p:txBody>
      </p:sp>
      <p:sp>
        <p:nvSpPr>
          <p:cNvPr id="1410" name="Google Shape;1410;p43"/>
          <p:cNvSpPr/>
          <p:nvPr/>
        </p:nvSpPr>
        <p:spPr>
          <a:xfrm>
            <a:off x="1976582" y="2994479"/>
            <a:ext cx="8238836" cy="2400657"/>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None/>
            </a:pPr>
            <a:r>
              <a:rPr b="1" lang="en-US" sz="1600">
                <a:solidFill>
                  <a:schemeClr val="dk2"/>
                </a:solidFill>
                <a:latin typeface="Poppins"/>
                <a:ea typeface="Poppins"/>
                <a:cs typeface="Poppins"/>
                <a:sym typeface="Poppins"/>
              </a:rPr>
              <a:t>Willis Tower</a:t>
            </a:r>
            <a:r>
              <a:rPr lang="en-US" sz="1600">
                <a:solidFill>
                  <a:schemeClr val="dk2"/>
                </a:solidFill>
                <a:latin typeface="Poppins"/>
                <a:ea typeface="Poppins"/>
                <a:cs typeface="Poppins"/>
                <a:sym typeface="Poppins"/>
              </a:rPr>
              <a:t>, 93rd Floor 233 S. Wacker Drive</a:t>
            </a:r>
            <a:endParaRPr/>
          </a:p>
          <a:p>
            <a:pPr indent="0" lvl="0" marL="0" marR="0" rtl="0" algn="ctr">
              <a:lnSpc>
                <a:spcPct val="150000"/>
              </a:lnSpc>
              <a:spcBef>
                <a:spcPts val="0"/>
              </a:spcBef>
              <a:spcAft>
                <a:spcPts val="0"/>
              </a:spcAft>
              <a:buNone/>
            </a:pPr>
            <a:r>
              <a:rPr lang="en-US" sz="1600">
                <a:solidFill>
                  <a:schemeClr val="dk2"/>
                </a:solidFill>
                <a:latin typeface="Poppins"/>
                <a:ea typeface="Poppins"/>
                <a:cs typeface="Poppins"/>
                <a:sym typeface="Poppins"/>
              </a:rPr>
              <a:t>Suite 9390 Chicago, IL 60606 US</a:t>
            </a:r>
            <a:endParaRPr/>
          </a:p>
          <a:p>
            <a:pPr indent="0" lvl="0" marL="0" marR="0" rtl="0" algn="ctr">
              <a:lnSpc>
                <a:spcPct val="150000"/>
              </a:lnSpc>
              <a:spcBef>
                <a:spcPts val="0"/>
              </a:spcBef>
              <a:spcAft>
                <a:spcPts val="0"/>
              </a:spcAft>
              <a:buNone/>
            </a:pPr>
            <a:br>
              <a:rPr lang="en-US" sz="1600">
                <a:solidFill>
                  <a:schemeClr val="dk2"/>
                </a:solidFill>
                <a:latin typeface="Poppins"/>
                <a:ea typeface="Poppins"/>
                <a:cs typeface="Poppins"/>
                <a:sym typeface="Poppins"/>
              </a:rPr>
            </a:br>
            <a:r>
              <a:rPr lang="en-US" sz="1600">
                <a:solidFill>
                  <a:schemeClr val="dk2"/>
                </a:solidFill>
                <a:latin typeface="Poppins"/>
                <a:ea typeface="Poppins"/>
                <a:cs typeface="Poppins"/>
                <a:sym typeface="Poppins"/>
              </a:rPr>
              <a:t>(54) 773 305 0886 |  info@automotiva.com</a:t>
            </a:r>
            <a:endParaRPr sz="1800">
              <a:solidFill>
                <a:schemeClr val="dk2"/>
              </a:solidFill>
              <a:latin typeface="Poppins"/>
              <a:ea typeface="Poppins"/>
              <a:cs typeface="Poppins"/>
              <a:sym typeface="Poppins"/>
            </a:endParaRPr>
          </a:p>
          <a:p>
            <a:pPr indent="0" lvl="0" marL="0" marR="0" rtl="0" algn="ctr">
              <a:lnSpc>
                <a:spcPct val="150000"/>
              </a:lnSpc>
              <a:spcBef>
                <a:spcPts val="0"/>
              </a:spcBef>
              <a:spcAft>
                <a:spcPts val="0"/>
              </a:spcAft>
              <a:buNone/>
            </a:pPr>
            <a:r>
              <a:t/>
            </a:r>
            <a:endParaRPr sz="1800">
              <a:solidFill>
                <a:schemeClr val="dk2"/>
              </a:solidFill>
              <a:latin typeface="Poppins"/>
              <a:ea typeface="Poppins"/>
              <a:cs typeface="Poppins"/>
              <a:sym typeface="Poppins"/>
            </a:endParaRPr>
          </a:p>
          <a:p>
            <a:pPr indent="0" lvl="0" marL="0" marR="0" rtl="0" algn="ctr">
              <a:lnSpc>
                <a:spcPct val="150000"/>
              </a:lnSpc>
              <a:spcBef>
                <a:spcPts val="0"/>
              </a:spcBef>
              <a:spcAft>
                <a:spcPts val="0"/>
              </a:spcAft>
              <a:buNone/>
            </a:pPr>
            <a:r>
              <a:rPr b="1" lang="en-US" sz="1800">
                <a:solidFill>
                  <a:schemeClr val="lt1"/>
                </a:solidFill>
                <a:latin typeface="Poppins"/>
                <a:ea typeface="Poppins"/>
                <a:cs typeface="Poppins"/>
                <a:sym typeface="Poppins"/>
              </a:rPr>
              <a:t>www.automotiva.com</a:t>
            </a:r>
            <a:endParaRPr b="1" sz="1800">
              <a:solidFill>
                <a:schemeClr val="lt1"/>
              </a:solidFill>
              <a:latin typeface="Poppins"/>
              <a:ea typeface="Poppins"/>
              <a:cs typeface="Poppins"/>
              <a:sym typeface="Poppins"/>
            </a:endParaRPr>
          </a:p>
        </p:txBody>
      </p:sp>
      <p:sp>
        <p:nvSpPr>
          <p:cNvPr id="1411" name="Google Shape;1411;p43"/>
          <p:cNvSpPr txBox="1"/>
          <p:nvPr/>
        </p:nvSpPr>
        <p:spPr>
          <a:xfrm>
            <a:off x="5045960" y="2117167"/>
            <a:ext cx="2129109"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86A794"/>
                </a:solidFill>
                <a:latin typeface="Poppins"/>
                <a:ea typeface="Poppins"/>
                <a:cs typeface="Poppins"/>
                <a:sym typeface="Poppins"/>
              </a:rPr>
              <a:t>90+ CARS TYPE &amp; BRANDS</a:t>
            </a:r>
            <a:endParaRPr sz="1200">
              <a:solidFill>
                <a:srgbClr val="86A794"/>
              </a:solidFill>
              <a:latin typeface="Poppins"/>
              <a:ea typeface="Poppins"/>
              <a:cs typeface="Poppins"/>
              <a:sym typeface="Poppins"/>
            </a:endParaRPr>
          </a:p>
        </p:txBody>
      </p:sp>
    </p:spTree>
  </p:cSld>
  <p:clrMapOvr>
    <a:masterClrMapping/>
  </p:clrMapOvr>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415" name="Shape 1415"/>
        <p:cNvGrpSpPr/>
        <p:nvPr/>
      </p:nvGrpSpPr>
      <p:grpSpPr>
        <a:xfrm>
          <a:off x="0" y="0"/>
          <a:ext cx="0" cy="0"/>
          <a:chOff x="0" y="0"/>
          <a:chExt cx="0" cy="0"/>
        </a:xfrm>
      </p:grpSpPr>
      <p:sp>
        <p:nvSpPr>
          <p:cNvPr id="1416" name="Google Shape;1416;p44"/>
          <p:cNvSpPr txBox="1"/>
          <p:nvPr>
            <p:ph idx="1" type="body"/>
          </p:nvPr>
        </p:nvSpPr>
        <p:spPr>
          <a:xfrm>
            <a:off x="6310086" y="2414750"/>
            <a:ext cx="5257800" cy="332534"/>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0"/>
              </a:spcBef>
              <a:spcAft>
                <a:spcPts val="0"/>
              </a:spcAft>
              <a:buClr>
                <a:schemeClr val="dk1"/>
              </a:buClr>
              <a:buSzPts val="1000"/>
              <a:buFont typeface="Arial"/>
              <a:buNone/>
            </a:pPr>
            <a:r>
              <a:rPr b="0" i="0" lang="en-US" sz="1000" u="none" cap="none" strike="noStrike">
                <a:solidFill>
                  <a:schemeClr val="dk1"/>
                </a:solidFill>
                <a:latin typeface="Poppins"/>
                <a:ea typeface="Poppins"/>
                <a:cs typeface="Poppins"/>
                <a:sym typeface="Poppins"/>
              </a:rPr>
              <a:t>https://pixabay.com/en/wiesmann-gt-mf4-sports-car-2932846/</a:t>
            </a:r>
            <a:endParaRPr b="0" i="0" sz="1000" u="none" cap="none" strike="noStrike">
              <a:solidFill>
                <a:schemeClr val="dk1"/>
              </a:solidFill>
              <a:latin typeface="Poppins"/>
              <a:ea typeface="Poppins"/>
              <a:cs typeface="Poppins"/>
              <a:sym typeface="Poppins"/>
            </a:endParaRPr>
          </a:p>
        </p:txBody>
      </p:sp>
      <p:sp>
        <p:nvSpPr>
          <p:cNvPr id="1417" name="Google Shape;1417;p44"/>
          <p:cNvSpPr txBox="1"/>
          <p:nvPr>
            <p:ph type="title"/>
          </p:nvPr>
        </p:nvSpPr>
        <p:spPr>
          <a:xfrm>
            <a:off x="6310086" y="1317104"/>
            <a:ext cx="3037114"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215D65"/>
              </a:buClr>
              <a:buSzPts val="3000"/>
              <a:buFont typeface="Poppins"/>
              <a:buNone/>
            </a:pPr>
            <a:r>
              <a:rPr b="1" i="0" lang="en-US" sz="3000" u="none" cap="none" strike="noStrike">
                <a:solidFill>
                  <a:srgbClr val="215D65"/>
                </a:solidFill>
                <a:latin typeface="Poppins"/>
                <a:ea typeface="Poppins"/>
                <a:cs typeface="Poppins"/>
                <a:sym typeface="Poppins"/>
              </a:rPr>
              <a:t>Photo Source</a:t>
            </a:r>
            <a:endParaRPr b="1" i="0" sz="3000" u="none" cap="none" strike="noStrike">
              <a:solidFill>
                <a:srgbClr val="215D65"/>
              </a:solidFill>
              <a:latin typeface="Poppins"/>
              <a:ea typeface="Poppins"/>
              <a:cs typeface="Poppins"/>
              <a:sym typeface="Poppins"/>
            </a:endParaRPr>
          </a:p>
        </p:txBody>
      </p:sp>
      <p:sp>
        <p:nvSpPr>
          <p:cNvPr id="1418" name="Google Shape;1418;p44"/>
          <p:cNvSpPr txBox="1"/>
          <p:nvPr/>
        </p:nvSpPr>
        <p:spPr>
          <a:xfrm>
            <a:off x="6310086" y="2786952"/>
            <a:ext cx="5257800" cy="361108"/>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0"/>
              </a:spcBef>
              <a:spcAft>
                <a:spcPts val="0"/>
              </a:spcAft>
              <a:buClr>
                <a:schemeClr val="dk1"/>
              </a:buClr>
              <a:buSzPts val="1000"/>
              <a:buFont typeface="Arial"/>
              <a:buNone/>
            </a:pPr>
            <a:r>
              <a:rPr lang="en-US" sz="1000">
                <a:solidFill>
                  <a:schemeClr val="dk1"/>
                </a:solidFill>
                <a:latin typeface="Poppins"/>
                <a:ea typeface="Poppins"/>
                <a:cs typeface="Poppins"/>
                <a:sym typeface="Poppins"/>
              </a:rPr>
              <a:t>https://unsplash.com/photos/gts_Eh4g1lk</a:t>
            </a:r>
            <a:endParaRPr sz="1000">
              <a:solidFill>
                <a:schemeClr val="dk1"/>
              </a:solidFill>
              <a:latin typeface="Poppins"/>
              <a:ea typeface="Poppins"/>
              <a:cs typeface="Poppins"/>
              <a:sym typeface="Poppins"/>
            </a:endParaRPr>
          </a:p>
        </p:txBody>
      </p:sp>
      <p:sp>
        <p:nvSpPr>
          <p:cNvPr id="1419" name="Google Shape;1419;p44"/>
          <p:cNvSpPr/>
          <p:nvPr/>
        </p:nvSpPr>
        <p:spPr>
          <a:xfrm>
            <a:off x="6310085" y="3126252"/>
            <a:ext cx="5248238" cy="24622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000">
                <a:solidFill>
                  <a:schemeClr val="dk1"/>
                </a:solidFill>
                <a:latin typeface="Poppins"/>
                <a:ea typeface="Poppins"/>
                <a:cs typeface="Poppins"/>
                <a:sym typeface="Poppins"/>
              </a:rPr>
              <a:t>https://unsplash.com/photos/aiwuLjLPFnU</a:t>
            </a:r>
            <a:endParaRPr/>
          </a:p>
        </p:txBody>
      </p:sp>
      <p:sp>
        <p:nvSpPr>
          <p:cNvPr id="1420" name="Google Shape;1420;p44"/>
          <p:cNvSpPr/>
          <p:nvPr/>
        </p:nvSpPr>
        <p:spPr>
          <a:xfrm>
            <a:off x="6310086" y="3528140"/>
            <a:ext cx="5257800" cy="24622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000">
                <a:solidFill>
                  <a:schemeClr val="dk1"/>
                </a:solidFill>
                <a:latin typeface="Poppins"/>
                <a:ea typeface="Poppins"/>
                <a:cs typeface="Poppins"/>
                <a:sym typeface="Poppins"/>
              </a:rPr>
              <a:t>https://unsplash.com/photos/BpbTjX5unIQ</a:t>
            </a:r>
            <a:endParaRPr/>
          </a:p>
        </p:txBody>
      </p:sp>
      <p:sp>
        <p:nvSpPr>
          <p:cNvPr id="1421" name="Google Shape;1421;p44"/>
          <p:cNvSpPr/>
          <p:nvPr/>
        </p:nvSpPr>
        <p:spPr>
          <a:xfrm>
            <a:off x="6310086" y="3930028"/>
            <a:ext cx="5257000" cy="24622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000">
                <a:solidFill>
                  <a:schemeClr val="dk1"/>
                </a:solidFill>
                <a:latin typeface="Poppins"/>
                <a:ea typeface="Poppins"/>
                <a:cs typeface="Poppins"/>
                <a:sym typeface="Poppins"/>
              </a:rPr>
              <a:t>https://unsplash.com/photos/ToMqxOtnFGc</a:t>
            </a:r>
            <a:endParaRPr/>
          </a:p>
        </p:txBody>
      </p:sp>
      <p:sp>
        <p:nvSpPr>
          <p:cNvPr id="1422" name="Google Shape;1422;p44"/>
          <p:cNvSpPr/>
          <p:nvPr/>
        </p:nvSpPr>
        <p:spPr>
          <a:xfrm>
            <a:off x="6310086" y="4331916"/>
            <a:ext cx="5257000" cy="24622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000">
                <a:solidFill>
                  <a:schemeClr val="dk1"/>
                </a:solidFill>
                <a:latin typeface="Poppins"/>
                <a:ea typeface="Poppins"/>
                <a:cs typeface="Poppins"/>
                <a:sym typeface="Poppins"/>
              </a:rPr>
              <a:t>https://unsplash.com/photos/cv26JXGXRX4</a:t>
            </a:r>
            <a:endParaRPr/>
          </a:p>
        </p:txBody>
      </p:sp>
      <p:sp>
        <p:nvSpPr>
          <p:cNvPr id="1423" name="Google Shape;1423;p44"/>
          <p:cNvSpPr/>
          <p:nvPr/>
        </p:nvSpPr>
        <p:spPr>
          <a:xfrm>
            <a:off x="6310085" y="4733804"/>
            <a:ext cx="5257801" cy="24622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000">
                <a:solidFill>
                  <a:schemeClr val="dk1"/>
                </a:solidFill>
                <a:latin typeface="Poppins"/>
                <a:ea typeface="Poppins"/>
                <a:cs typeface="Poppins"/>
                <a:sym typeface="Poppins"/>
              </a:rPr>
              <a:t>https://pixabay.com/en/city-night-urban-buildings-street-690300/</a:t>
            </a:r>
            <a:endParaRPr/>
          </a:p>
        </p:txBody>
      </p:sp>
      <p:sp>
        <p:nvSpPr>
          <p:cNvPr id="1424" name="Google Shape;1424;p44"/>
          <p:cNvSpPr/>
          <p:nvPr/>
        </p:nvSpPr>
        <p:spPr>
          <a:xfrm>
            <a:off x="6310085" y="5135692"/>
            <a:ext cx="5257801" cy="24622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000">
                <a:solidFill>
                  <a:schemeClr val="dk1"/>
                </a:solidFill>
                <a:latin typeface="Poppins"/>
                <a:ea typeface="Poppins"/>
                <a:cs typeface="Poppins"/>
                <a:sym typeface="Poppins"/>
              </a:rPr>
              <a:t>https://unsplash.com/photos/VS6qLr1k4O0</a:t>
            </a:r>
            <a:endParaRPr/>
          </a:p>
        </p:txBody>
      </p:sp>
      <p:sp>
        <p:nvSpPr>
          <p:cNvPr id="1425" name="Google Shape;1425;p44"/>
          <p:cNvSpPr/>
          <p:nvPr/>
        </p:nvSpPr>
        <p:spPr>
          <a:xfrm>
            <a:off x="0" y="0"/>
            <a:ext cx="5762171" cy="6858000"/>
          </a:xfrm>
          <a:prstGeom prst="rect">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grpSp>
        <p:nvGrpSpPr>
          <p:cNvPr id="1426" name="Google Shape;1426;p44"/>
          <p:cNvGrpSpPr/>
          <p:nvPr/>
        </p:nvGrpSpPr>
        <p:grpSpPr>
          <a:xfrm>
            <a:off x="2270175" y="2930298"/>
            <a:ext cx="1221820" cy="997404"/>
            <a:chOff x="1192" y="2"/>
            <a:chExt cx="5292" cy="4320"/>
          </a:xfrm>
        </p:grpSpPr>
        <p:sp>
          <p:nvSpPr>
            <p:cNvPr id="1427" name="Google Shape;1427;p44"/>
            <p:cNvSpPr/>
            <p:nvPr/>
          </p:nvSpPr>
          <p:spPr>
            <a:xfrm>
              <a:off x="1192" y="2"/>
              <a:ext cx="5292" cy="4320"/>
            </a:xfrm>
            <a:custGeom>
              <a:rect b="b" l="l" r="r" t="t"/>
              <a:pathLst>
                <a:path extrusionOk="0" h="1944" w="2382">
                  <a:moveTo>
                    <a:pt x="2191" y="397"/>
                  </a:moveTo>
                  <a:cubicBezTo>
                    <a:pt x="1853" y="397"/>
                    <a:pt x="1853" y="397"/>
                    <a:pt x="1853" y="397"/>
                  </a:cubicBezTo>
                  <a:cubicBezTo>
                    <a:pt x="1694" y="0"/>
                    <a:pt x="1694" y="0"/>
                    <a:pt x="1694" y="0"/>
                  </a:cubicBezTo>
                  <a:cubicBezTo>
                    <a:pt x="688" y="0"/>
                    <a:pt x="688" y="0"/>
                    <a:pt x="688" y="0"/>
                  </a:cubicBezTo>
                  <a:cubicBezTo>
                    <a:pt x="529" y="397"/>
                    <a:pt x="529" y="397"/>
                    <a:pt x="529" y="397"/>
                  </a:cubicBezTo>
                  <a:cubicBezTo>
                    <a:pt x="477" y="397"/>
                    <a:pt x="477" y="397"/>
                    <a:pt x="477" y="397"/>
                  </a:cubicBezTo>
                  <a:cubicBezTo>
                    <a:pt x="477" y="198"/>
                    <a:pt x="477" y="198"/>
                    <a:pt x="477" y="198"/>
                  </a:cubicBezTo>
                  <a:cubicBezTo>
                    <a:pt x="239" y="198"/>
                    <a:pt x="239" y="198"/>
                    <a:pt x="239" y="198"/>
                  </a:cubicBezTo>
                  <a:cubicBezTo>
                    <a:pt x="239" y="397"/>
                    <a:pt x="239" y="397"/>
                    <a:pt x="239" y="397"/>
                  </a:cubicBezTo>
                  <a:cubicBezTo>
                    <a:pt x="191" y="397"/>
                    <a:pt x="191" y="397"/>
                    <a:pt x="191" y="397"/>
                  </a:cubicBezTo>
                  <a:cubicBezTo>
                    <a:pt x="86" y="397"/>
                    <a:pt x="0" y="482"/>
                    <a:pt x="0" y="587"/>
                  </a:cubicBezTo>
                  <a:cubicBezTo>
                    <a:pt x="0" y="1752"/>
                    <a:pt x="0" y="1752"/>
                    <a:pt x="0" y="1752"/>
                  </a:cubicBezTo>
                  <a:cubicBezTo>
                    <a:pt x="0" y="1858"/>
                    <a:pt x="86" y="1944"/>
                    <a:pt x="192" y="1944"/>
                  </a:cubicBezTo>
                  <a:cubicBezTo>
                    <a:pt x="2190" y="1944"/>
                    <a:pt x="2190" y="1944"/>
                    <a:pt x="2190" y="1944"/>
                  </a:cubicBezTo>
                  <a:cubicBezTo>
                    <a:pt x="2296" y="1944"/>
                    <a:pt x="2382" y="1858"/>
                    <a:pt x="2382" y="1752"/>
                  </a:cubicBezTo>
                  <a:cubicBezTo>
                    <a:pt x="2382" y="587"/>
                    <a:pt x="2382" y="587"/>
                    <a:pt x="2382" y="587"/>
                  </a:cubicBezTo>
                  <a:cubicBezTo>
                    <a:pt x="2382" y="482"/>
                    <a:pt x="2296" y="397"/>
                    <a:pt x="2191" y="397"/>
                  </a:cubicBezTo>
                  <a:close/>
                  <a:moveTo>
                    <a:pt x="318" y="278"/>
                  </a:moveTo>
                  <a:cubicBezTo>
                    <a:pt x="397" y="278"/>
                    <a:pt x="397" y="278"/>
                    <a:pt x="397" y="278"/>
                  </a:cubicBezTo>
                  <a:cubicBezTo>
                    <a:pt x="397" y="397"/>
                    <a:pt x="397" y="397"/>
                    <a:pt x="397" y="397"/>
                  </a:cubicBezTo>
                  <a:cubicBezTo>
                    <a:pt x="318" y="397"/>
                    <a:pt x="318" y="397"/>
                    <a:pt x="318" y="397"/>
                  </a:cubicBezTo>
                  <a:lnTo>
                    <a:pt x="318" y="278"/>
                  </a:lnTo>
                  <a:close/>
                  <a:moveTo>
                    <a:pt x="2302" y="1752"/>
                  </a:moveTo>
                  <a:cubicBezTo>
                    <a:pt x="2302" y="1815"/>
                    <a:pt x="2252" y="1865"/>
                    <a:pt x="2190" y="1865"/>
                  </a:cubicBezTo>
                  <a:cubicBezTo>
                    <a:pt x="192" y="1865"/>
                    <a:pt x="192" y="1865"/>
                    <a:pt x="192" y="1865"/>
                  </a:cubicBezTo>
                  <a:cubicBezTo>
                    <a:pt x="130" y="1865"/>
                    <a:pt x="80" y="1814"/>
                    <a:pt x="80" y="1752"/>
                  </a:cubicBezTo>
                  <a:cubicBezTo>
                    <a:pt x="80" y="587"/>
                    <a:pt x="80" y="587"/>
                    <a:pt x="80" y="587"/>
                  </a:cubicBezTo>
                  <a:cubicBezTo>
                    <a:pt x="80" y="526"/>
                    <a:pt x="130" y="476"/>
                    <a:pt x="191" y="476"/>
                  </a:cubicBezTo>
                  <a:cubicBezTo>
                    <a:pt x="239" y="476"/>
                    <a:pt x="239" y="476"/>
                    <a:pt x="239" y="476"/>
                  </a:cubicBezTo>
                  <a:cubicBezTo>
                    <a:pt x="477" y="476"/>
                    <a:pt x="477" y="476"/>
                    <a:pt x="477" y="476"/>
                  </a:cubicBezTo>
                  <a:cubicBezTo>
                    <a:pt x="583" y="476"/>
                    <a:pt x="583" y="476"/>
                    <a:pt x="583" y="476"/>
                  </a:cubicBezTo>
                  <a:cubicBezTo>
                    <a:pt x="742" y="79"/>
                    <a:pt x="742" y="79"/>
                    <a:pt x="742" y="79"/>
                  </a:cubicBezTo>
                  <a:cubicBezTo>
                    <a:pt x="1640" y="79"/>
                    <a:pt x="1640" y="79"/>
                    <a:pt x="1640" y="79"/>
                  </a:cubicBezTo>
                  <a:cubicBezTo>
                    <a:pt x="1799" y="476"/>
                    <a:pt x="1799" y="476"/>
                    <a:pt x="1799" y="476"/>
                  </a:cubicBezTo>
                  <a:cubicBezTo>
                    <a:pt x="2191" y="476"/>
                    <a:pt x="2191" y="476"/>
                    <a:pt x="2191" y="476"/>
                  </a:cubicBezTo>
                  <a:cubicBezTo>
                    <a:pt x="2252" y="476"/>
                    <a:pt x="2302" y="526"/>
                    <a:pt x="2302" y="587"/>
                  </a:cubicBezTo>
                  <a:cubicBezTo>
                    <a:pt x="2302" y="1752"/>
                    <a:pt x="2302" y="1752"/>
                    <a:pt x="2302" y="1752"/>
                  </a:cubicBezTo>
                  <a:close/>
                </a:path>
              </a:pathLst>
            </a:custGeom>
            <a:solidFill>
              <a:schemeClr val="accent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accent2"/>
                </a:solidFill>
                <a:latin typeface="Poppins"/>
                <a:ea typeface="Poppins"/>
                <a:cs typeface="Poppins"/>
                <a:sym typeface="Poppins"/>
              </a:endParaRPr>
            </a:p>
          </p:txBody>
        </p:sp>
        <p:sp>
          <p:nvSpPr>
            <p:cNvPr id="1428" name="Google Shape;1428;p44"/>
            <p:cNvSpPr/>
            <p:nvPr/>
          </p:nvSpPr>
          <p:spPr>
            <a:xfrm>
              <a:off x="2251" y="796"/>
              <a:ext cx="3173" cy="3175"/>
            </a:xfrm>
            <a:custGeom>
              <a:rect b="b" l="l" r="r" t="t"/>
              <a:pathLst>
                <a:path extrusionOk="0" h="1429" w="1428">
                  <a:moveTo>
                    <a:pt x="714" y="0"/>
                  </a:moveTo>
                  <a:cubicBezTo>
                    <a:pt x="320" y="0"/>
                    <a:pt x="0" y="320"/>
                    <a:pt x="0" y="714"/>
                  </a:cubicBezTo>
                  <a:cubicBezTo>
                    <a:pt x="0" y="1108"/>
                    <a:pt x="320" y="1429"/>
                    <a:pt x="714" y="1429"/>
                  </a:cubicBezTo>
                  <a:cubicBezTo>
                    <a:pt x="1108" y="1429"/>
                    <a:pt x="1428" y="1108"/>
                    <a:pt x="1428" y="714"/>
                  </a:cubicBezTo>
                  <a:cubicBezTo>
                    <a:pt x="1428" y="320"/>
                    <a:pt x="1108" y="0"/>
                    <a:pt x="714" y="0"/>
                  </a:cubicBezTo>
                  <a:close/>
                  <a:moveTo>
                    <a:pt x="714" y="1349"/>
                  </a:moveTo>
                  <a:cubicBezTo>
                    <a:pt x="364" y="1349"/>
                    <a:pt x="79" y="1064"/>
                    <a:pt x="79" y="714"/>
                  </a:cubicBezTo>
                  <a:cubicBezTo>
                    <a:pt x="79" y="364"/>
                    <a:pt x="364" y="79"/>
                    <a:pt x="714" y="79"/>
                  </a:cubicBezTo>
                  <a:cubicBezTo>
                    <a:pt x="1064" y="79"/>
                    <a:pt x="1349" y="364"/>
                    <a:pt x="1349" y="714"/>
                  </a:cubicBezTo>
                  <a:cubicBezTo>
                    <a:pt x="1349" y="1064"/>
                    <a:pt x="1064" y="1349"/>
                    <a:pt x="714" y="1349"/>
                  </a:cubicBezTo>
                  <a:close/>
                </a:path>
              </a:pathLst>
            </a:custGeom>
            <a:solidFill>
              <a:schemeClr val="accent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accent2"/>
                </a:solidFill>
                <a:latin typeface="Poppins"/>
                <a:ea typeface="Poppins"/>
                <a:cs typeface="Poppins"/>
                <a:sym typeface="Poppins"/>
              </a:endParaRPr>
            </a:p>
          </p:txBody>
        </p:sp>
        <p:sp>
          <p:nvSpPr>
            <p:cNvPr id="1429" name="Google Shape;1429;p44"/>
            <p:cNvSpPr/>
            <p:nvPr/>
          </p:nvSpPr>
          <p:spPr>
            <a:xfrm>
              <a:off x="2780" y="1324"/>
              <a:ext cx="2115" cy="2116"/>
            </a:xfrm>
            <a:custGeom>
              <a:rect b="b" l="l" r="r" t="t"/>
              <a:pathLst>
                <a:path extrusionOk="0" h="952" w="952">
                  <a:moveTo>
                    <a:pt x="476" y="0"/>
                  </a:moveTo>
                  <a:cubicBezTo>
                    <a:pt x="213" y="0"/>
                    <a:pt x="0" y="214"/>
                    <a:pt x="0" y="476"/>
                  </a:cubicBezTo>
                  <a:cubicBezTo>
                    <a:pt x="0" y="739"/>
                    <a:pt x="213" y="952"/>
                    <a:pt x="476" y="952"/>
                  </a:cubicBezTo>
                  <a:cubicBezTo>
                    <a:pt x="739" y="952"/>
                    <a:pt x="952" y="739"/>
                    <a:pt x="952" y="476"/>
                  </a:cubicBezTo>
                  <a:cubicBezTo>
                    <a:pt x="952" y="214"/>
                    <a:pt x="739" y="0"/>
                    <a:pt x="476" y="0"/>
                  </a:cubicBezTo>
                  <a:close/>
                  <a:moveTo>
                    <a:pt x="476" y="873"/>
                  </a:moveTo>
                  <a:cubicBezTo>
                    <a:pt x="257" y="873"/>
                    <a:pt x="79" y="695"/>
                    <a:pt x="79" y="476"/>
                  </a:cubicBezTo>
                  <a:cubicBezTo>
                    <a:pt x="79" y="257"/>
                    <a:pt x="257" y="79"/>
                    <a:pt x="476" y="79"/>
                  </a:cubicBezTo>
                  <a:cubicBezTo>
                    <a:pt x="695" y="79"/>
                    <a:pt x="873" y="257"/>
                    <a:pt x="873" y="476"/>
                  </a:cubicBezTo>
                  <a:cubicBezTo>
                    <a:pt x="873" y="695"/>
                    <a:pt x="695" y="873"/>
                    <a:pt x="476" y="873"/>
                  </a:cubicBezTo>
                  <a:close/>
                </a:path>
              </a:pathLst>
            </a:custGeom>
            <a:solidFill>
              <a:schemeClr val="accent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accent2"/>
                </a:solidFill>
                <a:latin typeface="Poppins"/>
                <a:ea typeface="Poppins"/>
                <a:cs typeface="Poppins"/>
                <a:sym typeface="Poppins"/>
              </a:endParaRPr>
            </a:p>
          </p:txBody>
        </p:sp>
        <p:sp>
          <p:nvSpPr>
            <p:cNvPr id="1430" name="Google Shape;1430;p44"/>
            <p:cNvSpPr/>
            <p:nvPr/>
          </p:nvSpPr>
          <p:spPr>
            <a:xfrm>
              <a:off x="5424" y="1236"/>
              <a:ext cx="706" cy="706"/>
            </a:xfrm>
            <a:custGeom>
              <a:rect b="b" l="l" r="r" t="t"/>
              <a:pathLst>
                <a:path extrusionOk="0" h="318" w="318">
                  <a:moveTo>
                    <a:pt x="159" y="0"/>
                  </a:moveTo>
                  <a:cubicBezTo>
                    <a:pt x="72" y="0"/>
                    <a:pt x="0" y="71"/>
                    <a:pt x="0" y="159"/>
                  </a:cubicBezTo>
                  <a:cubicBezTo>
                    <a:pt x="0" y="247"/>
                    <a:pt x="72" y="318"/>
                    <a:pt x="159" y="318"/>
                  </a:cubicBezTo>
                  <a:cubicBezTo>
                    <a:pt x="247" y="318"/>
                    <a:pt x="318" y="247"/>
                    <a:pt x="318" y="159"/>
                  </a:cubicBezTo>
                  <a:cubicBezTo>
                    <a:pt x="318" y="71"/>
                    <a:pt x="247" y="0"/>
                    <a:pt x="159" y="0"/>
                  </a:cubicBezTo>
                  <a:close/>
                  <a:moveTo>
                    <a:pt x="159" y="238"/>
                  </a:moveTo>
                  <a:cubicBezTo>
                    <a:pt x="115" y="238"/>
                    <a:pt x="80" y="203"/>
                    <a:pt x="80" y="159"/>
                  </a:cubicBezTo>
                  <a:cubicBezTo>
                    <a:pt x="80" y="115"/>
                    <a:pt x="115" y="80"/>
                    <a:pt x="159" y="80"/>
                  </a:cubicBezTo>
                  <a:cubicBezTo>
                    <a:pt x="203" y="80"/>
                    <a:pt x="238" y="115"/>
                    <a:pt x="238" y="159"/>
                  </a:cubicBezTo>
                  <a:cubicBezTo>
                    <a:pt x="238" y="203"/>
                    <a:pt x="203" y="238"/>
                    <a:pt x="159" y="238"/>
                  </a:cubicBezTo>
                  <a:close/>
                </a:path>
              </a:pathLst>
            </a:custGeom>
            <a:solidFill>
              <a:schemeClr val="accent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accent2"/>
                </a:solidFill>
                <a:latin typeface="Poppins"/>
                <a:ea typeface="Poppins"/>
                <a:cs typeface="Poppins"/>
                <a:sym typeface="Poppins"/>
              </a:endParaRPr>
            </a:p>
          </p:txBody>
        </p:sp>
      </p:grpSp>
    </p:spTree>
  </p:cSld>
  <p:clrMapOvr>
    <a:masterClrMapping/>
  </p:clrMapOvr>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434" name="Shape 1434"/>
        <p:cNvGrpSpPr/>
        <p:nvPr/>
      </p:nvGrpSpPr>
      <p:grpSpPr>
        <a:xfrm>
          <a:off x="0" y="0"/>
          <a:ext cx="0" cy="0"/>
          <a:chOff x="0" y="0"/>
          <a:chExt cx="0" cy="0"/>
        </a:xfrm>
      </p:grpSpPr>
      <p:sp>
        <p:nvSpPr>
          <p:cNvPr id="1435" name="Google Shape;1435;p45"/>
          <p:cNvSpPr/>
          <p:nvPr/>
        </p:nvSpPr>
        <p:spPr>
          <a:xfrm>
            <a:off x="0" y="0"/>
            <a:ext cx="12192000" cy="4086329"/>
          </a:xfrm>
          <a:prstGeom prst="rect">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436" name="Google Shape;1436;p45"/>
          <p:cNvSpPr txBox="1"/>
          <p:nvPr>
            <p:ph type="title"/>
          </p:nvPr>
        </p:nvSpPr>
        <p:spPr>
          <a:xfrm>
            <a:off x="1316699" y="1130134"/>
            <a:ext cx="9558603" cy="699982"/>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chemeClr val="lt1"/>
              </a:buClr>
              <a:buSzPts val="3000"/>
              <a:buFont typeface="Poppins"/>
              <a:buNone/>
            </a:pPr>
            <a:r>
              <a:rPr b="1" i="0" lang="en-US" sz="3000" u="none" cap="none" strike="noStrike">
                <a:solidFill>
                  <a:schemeClr val="lt1"/>
                </a:solidFill>
                <a:latin typeface="Poppins"/>
                <a:ea typeface="Poppins"/>
                <a:cs typeface="Poppins"/>
                <a:sym typeface="Poppins"/>
              </a:rPr>
              <a:t>Company Research Process</a:t>
            </a:r>
            <a:endParaRPr b="1" i="0" sz="3000" u="none" cap="none" strike="noStrike">
              <a:solidFill>
                <a:schemeClr val="lt1"/>
              </a:solidFill>
              <a:latin typeface="Poppins"/>
              <a:ea typeface="Poppins"/>
              <a:cs typeface="Poppins"/>
              <a:sym typeface="Poppins"/>
            </a:endParaRPr>
          </a:p>
        </p:txBody>
      </p:sp>
      <p:sp>
        <p:nvSpPr>
          <p:cNvPr id="1437" name="Google Shape;1437;p45"/>
          <p:cNvSpPr txBox="1"/>
          <p:nvPr/>
        </p:nvSpPr>
        <p:spPr>
          <a:xfrm>
            <a:off x="1430569" y="4826023"/>
            <a:ext cx="2551487" cy="1135290"/>
          </a:xfrm>
          <a:prstGeom prst="rect">
            <a:avLst/>
          </a:prstGeom>
          <a:noFill/>
          <a:ln>
            <a:noFill/>
          </a:ln>
        </p:spPr>
        <p:txBody>
          <a:bodyPr anchorCtr="0" anchor="t" bIns="45700" lIns="91425" spcFirstLastPara="1" rIns="91425" wrap="square" tIns="45700">
            <a:noAutofit/>
          </a:bodyPr>
          <a:lstStyle/>
          <a:p>
            <a:pPr indent="0" lvl="0" marL="0" marR="0" rtl="0" algn="ctr">
              <a:lnSpc>
                <a:spcPct val="90000"/>
              </a:lnSpc>
              <a:spcBef>
                <a:spcPts val="0"/>
              </a:spcBef>
              <a:spcAft>
                <a:spcPts val="0"/>
              </a:spcAft>
              <a:buClr>
                <a:schemeClr val="dk2"/>
              </a:buClr>
              <a:buSzPts val="1800"/>
              <a:buFont typeface="Arial"/>
              <a:buNone/>
            </a:pPr>
            <a:r>
              <a:rPr lang="en-US" sz="1800">
                <a:solidFill>
                  <a:schemeClr val="dk2"/>
                </a:solidFill>
                <a:latin typeface="Poppins"/>
                <a:ea typeface="Poppins"/>
                <a:cs typeface="Poppins"/>
                <a:sym typeface="Poppins"/>
              </a:rPr>
              <a:t>Step 1</a:t>
            </a:r>
            <a:endParaRPr/>
          </a:p>
          <a:p>
            <a:pPr indent="0" lvl="0" marL="0" marR="0" rtl="0" algn="ctr">
              <a:lnSpc>
                <a:spcPct val="90000"/>
              </a:lnSpc>
              <a:spcBef>
                <a:spcPts val="1000"/>
              </a:spcBef>
              <a:spcAft>
                <a:spcPts val="0"/>
              </a:spcAft>
              <a:buClr>
                <a:schemeClr val="dk2"/>
              </a:buClr>
              <a:buSzPts val="2800"/>
              <a:buFont typeface="Arial"/>
              <a:buNone/>
            </a:pPr>
            <a:r>
              <a:rPr b="1" lang="en-US" sz="2800">
                <a:solidFill>
                  <a:schemeClr val="dk2"/>
                </a:solidFill>
                <a:latin typeface="Poppins"/>
                <a:ea typeface="Poppins"/>
                <a:cs typeface="Poppins"/>
                <a:sym typeface="Poppins"/>
              </a:rPr>
              <a:t>Analyze</a:t>
            </a:r>
            <a:endParaRPr b="1" sz="3200">
              <a:solidFill>
                <a:schemeClr val="dk2"/>
              </a:solidFill>
              <a:latin typeface="Poppins"/>
              <a:ea typeface="Poppins"/>
              <a:cs typeface="Poppins"/>
              <a:sym typeface="Poppins"/>
            </a:endParaRPr>
          </a:p>
        </p:txBody>
      </p:sp>
      <p:sp>
        <p:nvSpPr>
          <p:cNvPr id="1438" name="Google Shape;1438;p45"/>
          <p:cNvSpPr txBox="1"/>
          <p:nvPr/>
        </p:nvSpPr>
        <p:spPr>
          <a:xfrm>
            <a:off x="4803256" y="4826023"/>
            <a:ext cx="2551487" cy="1135290"/>
          </a:xfrm>
          <a:prstGeom prst="rect">
            <a:avLst/>
          </a:prstGeom>
          <a:noFill/>
          <a:ln>
            <a:noFill/>
          </a:ln>
        </p:spPr>
        <p:txBody>
          <a:bodyPr anchorCtr="0" anchor="t" bIns="45700" lIns="91425" spcFirstLastPara="1" rIns="91425" wrap="square" tIns="45700">
            <a:noAutofit/>
          </a:bodyPr>
          <a:lstStyle/>
          <a:p>
            <a:pPr indent="0" lvl="0" marL="0" marR="0" rtl="0" algn="ctr">
              <a:lnSpc>
                <a:spcPct val="90000"/>
              </a:lnSpc>
              <a:spcBef>
                <a:spcPts val="0"/>
              </a:spcBef>
              <a:spcAft>
                <a:spcPts val="0"/>
              </a:spcAft>
              <a:buClr>
                <a:srgbClr val="7F7F7F"/>
              </a:buClr>
              <a:buSzPts val="1800"/>
              <a:buFont typeface="Arial"/>
              <a:buNone/>
            </a:pPr>
            <a:r>
              <a:rPr lang="en-US" sz="1800">
                <a:solidFill>
                  <a:srgbClr val="7F7F7F"/>
                </a:solidFill>
                <a:latin typeface="Poppins"/>
                <a:ea typeface="Poppins"/>
                <a:cs typeface="Poppins"/>
                <a:sym typeface="Poppins"/>
              </a:rPr>
              <a:t>Step 2</a:t>
            </a:r>
            <a:endParaRPr/>
          </a:p>
          <a:p>
            <a:pPr indent="0" lvl="0" marL="0" marR="0" rtl="0" algn="ctr">
              <a:lnSpc>
                <a:spcPct val="90000"/>
              </a:lnSpc>
              <a:spcBef>
                <a:spcPts val="1000"/>
              </a:spcBef>
              <a:spcAft>
                <a:spcPts val="0"/>
              </a:spcAft>
              <a:buClr>
                <a:srgbClr val="7F7F7F"/>
              </a:buClr>
              <a:buSzPts val="2800"/>
              <a:buFont typeface="Arial"/>
              <a:buNone/>
            </a:pPr>
            <a:r>
              <a:rPr b="1" lang="en-US" sz="2800">
                <a:solidFill>
                  <a:srgbClr val="7F7F7F"/>
                </a:solidFill>
                <a:latin typeface="Poppins"/>
                <a:ea typeface="Poppins"/>
                <a:cs typeface="Poppins"/>
                <a:sym typeface="Poppins"/>
              </a:rPr>
              <a:t>Research</a:t>
            </a:r>
            <a:endParaRPr b="1" sz="3200">
              <a:solidFill>
                <a:srgbClr val="7F7F7F"/>
              </a:solidFill>
              <a:latin typeface="Poppins"/>
              <a:ea typeface="Poppins"/>
              <a:cs typeface="Poppins"/>
              <a:sym typeface="Poppins"/>
            </a:endParaRPr>
          </a:p>
        </p:txBody>
      </p:sp>
      <p:sp>
        <p:nvSpPr>
          <p:cNvPr id="1439" name="Google Shape;1439;p45"/>
          <p:cNvSpPr txBox="1"/>
          <p:nvPr/>
        </p:nvSpPr>
        <p:spPr>
          <a:xfrm>
            <a:off x="8173490" y="4826023"/>
            <a:ext cx="2551487" cy="1135290"/>
          </a:xfrm>
          <a:prstGeom prst="rect">
            <a:avLst/>
          </a:prstGeom>
          <a:noFill/>
          <a:ln>
            <a:noFill/>
          </a:ln>
        </p:spPr>
        <p:txBody>
          <a:bodyPr anchorCtr="0" anchor="t" bIns="45700" lIns="91425" spcFirstLastPara="1" rIns="91425" wrap="square" tIns="45700">
            <a:noAutofit/>
          </a:bodyPr>
          <a:lstStyle/>
          <a:p>
            <a:pPr indent="0" lvl="0" marL="0" marR="0" rtl="0" algn="ctr">
              <a:lnSpc>
                <a:spcPct val="90000"/>
              </a:lnSpc>
              <a:spcBef>
                <a:spcPts val="0"/>
              </a:spcBef>
              <a:spcAft>
                <a:spcPts val="0"/>
              </a:spcAft>
              <a:buClr>
                <a:srgbClr val="7F7F7F"/>
              </a:buClr>
              <a:buSzPts val="1800"/>
              <a:buFont typeface="Arial"/>
              <a:buNone/>
            </a:pPr>
            <a:r>
              <a:rPr lang="en-US" sz="1800">
                <a:solidFill>
                  <a:srgbClr val="7F7F7F"/>
                </a:solidFill>
                <a:latin typeface="Poppins"/>
                <a:ea typeface="Poppins"/>
                <a:cs typeface="Poppins"/>
                <a:sym typeface="Poppins"/>
              </a:rPr>
              <a:t>Step 3</a:t>
            </a:r>
            <a:endParaRPr/>
          </a:p>
          <a:p>
            <a:pPr indent="0" lvl="0" marL="0" marR="0" rtl="0" algn="ctr">
              <a:lnSpc>
                <a:spcPct val="90000"/>
              </a:lnSpc>
              <a:spcBef>
                <a:spcPts val="1000"/>
              </a:spcBef>
              <a:spcAft>
                <a:spcPts val="0"/>
              </a:spcAft>
              <a:buClr>
                <a:srgbClr val="7F7F7F"/>
              </a:buClr>
              <a:buSzPts val="2800"/>
              <a:buFont typeface="Arial"/>
              <a:buNone/>
            </a:pPr>
            <a:r>
              <a:rPr b="1" lang="en-US" sz="2800">
                <a:solidFill>
                  <a:srgbClr val="7F7F7F"/>
                </a:solidFill>
                <a:latin typeface="Poppins"/>
                <a:ea typeface="Poppins"/>
                <a:cs typeface="Poppins"/>
                <a:sym typeface="Poppins"/>
              </a:rPr>
              <a:t>Actions</a:t>
            </a:r>
            <a:endParaRPr b="1" sz="3200">
              <a:solidFill>
                <a:srgbClr val="7F7F7F"/>
              </a:solidFill>
              <a:latin typeface="Poppins"/>
              <a:ea typeface="Poppins"/>
              <a:cs typeface="Poppins"/>
              <a:sym typeface="Poppins"/>
            </a:endParaRPr>
          </a:p>
        </p:txBody>
      </p:sp>
      <p:sp>
        <p:nvSpPr>
          <p:cNvPr id="1440" name="Google Shape;1440;p45"/>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p>
            <a:pPr indent="0" lvl="0" marL="0" marR="0" rtl="0" algn="r">
              <a:spcBef>
                <a:spcPts val="0"/>
              </a:spcBef>
              <a:spcAft>
                <a:spcPts val="0"/>
              </a:spcAft>
              <a:buNone/>
            </a:pPr>
            <a:fld id="{00000000-1234-1234-1234-123412341234}" type="slidenum">
              <a:rPr lang="en-US" sz="1200">
                <a:solidFill>
                  <a:srgbClr val="888888"/>
                </a:solidFill>
                <a:latin typeface="Poppins"/>
                <a:ea typeface="Poppins"/>
                <a:cs typeface="Poppins"/>
                <a:sym typeface="Poppins"/>
              </a:rPr>
              <a:t>‹#›</a:t>
            </a:fld>
            <a:endParaRPr sz="1200">
              <a:solidFill>
                <a:srgbClr val="888888"/>
              </a:solidFill>
              <a:latin typeface="Poppins"/>
              <a:ea typeface="Poppins"/>
              <a:cs typeface="Poppins"/>
              <a:sym typeface="Poppins"/>
            </a:endParaRPr>
          </a:p>
        </p:txBody>
      </p:sp>
      <p:sp>
        <p:nvSpPr>
          <p:cNvPr id="1441" name="Google Shape;1441;p45"/>
          <p:cNvSpPr/>
          <p:nvPr/>
        </p:nvSpPr>
        <p:spPr>
          <a:xfrm>
            <a:off x="2166312" y="3400155"/>
            <a:ext cx="1080000" cy="1080000"/>
          </a:xfrm>
          <a:prstGeom prst="roundRect">
            <a:avLst>
              <a:gd fmla="val 6475" name="adj"/>
            </a:avLst>
          </a:prstGeom>
          <a:solidFill>
            <a:schemeClr val="accent1"/>
          </a:solidFill>
          <a:ln>
            <a:noFill/>
          </a:ln>
          <a:effectLst>
            <a:outerShdw blurRad="292100" rotWithShape="0" algn="ctr" dir="8040000" dist="3429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442" name="Google Shape;1442;p45"/>
          <p:cNvSpPr/>
          <p:nvPr/>
        </p:nvSpPr>
        <p:spPr>
          <a:xfrm>
            <a:off x="2517689" y="3688864"/>
            <a:ext cx="377246" cy="502582"/>
          </a:xfrm>
          <a:custGeom>
            <a:rect b="b" l="l" r="r" t="t"/>
            <a:pathLst>
              <a:path extrusionOk="0" h="10204" w="7673">
                <a:moveTo>
                  <a:pt x="955" y="0"/>
                </a:moveTo>
                <a:cubicBezTo>
                  <a:pt x="692" y="0"/>
                  <a:pt x="439" y="112"/>
                  <a:pt x="261" y="309"/>
                </a:cubicBezTo>
                <a:cubicBezTo>
                  <a:pt x="86" y="502"/>
                  <a:pt x="0" y="761"/>
                  <a:pt x="23" y="1020"/>
                </a:cubicBezTo>
                <a:cubicBezTo>
                  <a:pt x="19" y="1020"/>
                  <a:pt x="19" y="1020"/>
                  <a:pt x="19" y="1020"/>
                </a:cubicBezTo>
                <a:cubicBezTo>
                  <a:pt x="19" y="9347"/>
                  <a:pt x="19" y="9347"/>
                  <a:pt x="19" y="9347"/>
                </a:cubicBezTo>
                <a:cubicBezTo>
                  <a:pt x="19" y="9820"/>
                  <a:pt x="404" y="10204"/>
                  <a:pt x="877" y="10204"/>
                </a:cubicBezTo>
                <a:cubicBezTo>
                  <a:pt x="7673" y="10204"/>
                  <a:pt x="7673" y="10204"/>
                  <a:pt x="7673" y="10204"/>
                </a:cubicBezTo>
                <a:cubicBezTo>
                  <a:pt x="7673" y="1871"/>
                  <a:pt x="7673" y="1871"/>
                  <a:pt x="7673" y="1871"/>
                </a:cubicBezTo>
                <a:cubicBezTo>
                  <a:pt x="7673" y="1530"/>
                  <a:pt x="7673" y="1530"/>
                  <a:pt x="7673" y="1530"/>
                </a:cubicBezTo>
                <a:cubicBezTo>
                  <a:pt x="7673" y="0"/>
                  <a:pt x="7673" y="0"/>
                  <a:pt x="7673" y="0"/>
                </a:cubicBezTo>
                <a:lnTo>
                  <a:pt x="955" y="0"/>
                </a:lnTo>
                <a:close/>
                <a:moveTo>
                  <a:pt x="359" y="9347"/>
                </a:moveTo>
                <a:cubicBezTo>
                  <a:pt x="359" y="1700"/>
                  <a:pt x="359" y="1700"/>
                  <a:pt x="359" y="1700"/>
                </a:cubicBezTo>
                <a:cubicBezTo>
                  <a:pt x="502" y="1807"/>
                  <a:pt x="678" y="1871"/>
                  <a:pt x="870" y="1871"/>
                </a:cubicBezTo>
                <a:cubicBezTo>
                  <a:pt x="870" y="9864"/>
                  <a:pt x="870" y="9864"/>
                  <a:pt x="870" y="9864"/>
                </a:cubicBezTo>
                <a:cubicBezTo>
                  <a:pt x="588" y="9860"/>
                  <a:pt x="359" y="9630"/>
                  <a:pt x="359" y="9347"/>
                </a:cubicBezTo>
                <a:close/>
                <a:moveTo>
                  <a:pt x="7333" y="9864"/>
                </a:moveTo>
                <a:cubicBezTo>
                  <a:pt x="1210" y="9864"/>
                  <a:pt x="1210" y="9864"/>
                  <a:pt x="1210" y="9864"/>
                </a:cubicBezTo>
                <a:cubicBezTo>
                  <a:pt x="1210" y="1871"/>
                  <a:pt x="1210" y="1871"/>
                  <a:pt x="1210" y="1871"/>
                </a:cubicBezTo>
                <a:cubicBezTo>
                  <a:pt x="1720" y="1871"/>
                  <a:pt x="1720" y="1871"/>
                  <a:pt x="1720" y="1871"/>
                </a:cubicBezTo>
                <a:cubicBezTo>
                  <a:pt x="1720" y="6157"/>
                  <a:pt x="1720" y="6157"/>
                  <a:pt x="1720" y="6157"/>
                </a:cubicBezTo>
                <a:cubicBezTo>
                  <a:pt x="1720" y="6273"/>
                  <a:pt x="1795" y="6371"/>
                  <a:pt x="1907" y="6402"/>
                </a:cubicBezTo>
                <a:cubicBezTo>
                  <a:pt x="1930" y="6409"/>
                  <a:pt x="1953" y="6412"/>
                  <a:pt x="1976" y="6412"/>
                </a:cubicBezTo>
                <a:cubicBezTo>
                  <a:pt x="1979" y="6412"/>
                  <a:pt x="1981" y="6411"/>
                  <a:pt x="1984" y="6411"/>
                </a:cubicBezTo>
                <a:cubicBezTo>
                  <a:pt x="1991" y="6411"/>
                  <a:pt x="1999" y="6409"/>
                  <a:pt x="2006" y="6408"/>
                </a:cubicBezTo>
                <a:cubicBezTo>
                  <a:pt x="2024" y="6406"/>
                  <a:pt x="2041" y="6402"/>
                  <a:pt x="2057" y="6397"/>
                </a:cubicBezTo>
                <a:cubicBezTo>
                  <a:pt x="2065" y="6394"/>
                  <a:pt x="2073" y="6391"/>
                  <a:pt x="2081" y="6387"/>
                </a:cubicBezTo>
                <a:cubicBezTo>
                  <a:pt x="2097" y="6380"/>
                  <a:pt x="2111" y="6371"/>
                  <a:pt x="2125" y="6360"/>
                </a:cubicBezTo>
                <a:cubicBezTo>
                  <a:pt x="2132" y="6355"/>
                  <a:pt x="2138" y="6352"/>
                  <a:pt x="2144" y="6346"/>
                </a:cubicBezTo>
                <a:cubicBezTo>
                  <a:pt x="2162" y="6330"/>
                  <a:pt x="2180" y="6311"/>
                  <a:pt x="2193" y="6288"/>
                </a:cubicBezTo>
                <a:cubicBezTo>
                  <a:pt x="2910" y="5092"/>
                  <a:pt x="2910" y="5092"/>
                  <a:pt x="2910" y="5092"/>
                </a:cubicBezTo>
                <a:cubicBezTo>
                  <a:pt x="3628" y="6288"/>
                  <a:pt x="3628" y="6288"/>
                  <a:pt x="3628" y="6288"/>
                </a:cubicBezTo>
                <a:cubicBezTo>
                  <a:pt x="3683" y="6380"/>
                  <a:pt x="3787" y="6424"/>
                  <a:pt x="3891" y="6405"/>
                </a:cubicBezTo>
                <a:cubicBezTo>
                  <a:pt x="3899" y="6403"/>
                  <a:pt x="3906" y="6404"/>
                  <a:pt x="3914" y="6402"/>
                </a:cubicBezTo>
                <a:cubicBezTo>
                  <a:pt x="4026" y="6371"/>
                  <a:pt x="4101" y="6272"/>
                  <a:pt x="4101" y="6157"/>
                </a:cubicBezTo>
                <a:cubicBezTo>
                  <a:pt x="4101" y="1871"/>
                  <a:pt x="4101" y="1871"/>
                  <a:pt x="4101" y="1871"/>
                </a:cubicBezTo>
                <a:cubicBezTo>
                  <a:pt x="7332" y="1871"/>
                  <a:pt x="7332" y="1871"/>
                  <a:pt x="7332" y="1871"/>
                </a:cubicBezTo>
                <a:cubicBezTo>
                  <a:pt x="7332" y="9864"/>
                  <a:pt x="7332" y="9864"/>
                  <a:pt x="7332" y="9864"/>
                </a:cubicBezTo>
                <a:lnTo>
                  <a:pt x="7333" y="9864"/>
                </a:lnTo>
                <a:close/>
                <a:moveTo>
                  <a:pt x="3785" y="1612"/>
                </a:moveTo>
                <a:cubicBezTo>
                  <a:pt x="3784" y="1614"/>
                  <a:pt x="3784" y="1614"/>
                  <a:pt x="3784" y="1614"/>
                </a:cubicBezTo>
                <a:cubicBezTo>
                  <a:pt x="3761" y="1660"/>
                  <a:pt x="3761" y="1660"/>
                  <a:pt x="3761" y="1660"/>
                </a:cubicBezTo>
                <a:cubicBezTo>
                  <a:pt x="3761" y="1667"/>
                  <a:pt x="3761" y="1667"/>
                  <a:pt x="3761" y="1667"/>
                </a:cubicBezTo>
                <a:cubicBezTo>
                  <a:pt x="3744" y="1707"/>
                  <a:pt x="3744" y="1707"/>
                  <a:pt x="3744" y="1707"/>
                </a:cubicBezTo>
                <a:cubicBezTo>
                  <a:pt x="3761" y="1732"/>
                  <a:pt x="3761" y="1732"/>
                  <a:pt x="3761" y="1732"/>
                </a:cubicBezTo>
                <a:cubicBezTo>
                  <a:pt x="3761" y="1751"/>
                  <a:pt x="3761" y="1751"/>
                  <a:pt x="3761" y="1751"/>
                </a:cubicBezTo>
                <a:cubicBezTo>
                  <a:pt x="3761" y="5849"/>
                  <a:pt x="3761" y="5849"/>
                  <a:pt x="3761" y="5849"/>
                </a:cubicBezTo>
                <a:cubicBezTo>
                  <a:pt x="2911" y="4431"/>
                  <a:pt x="2911" y="4431"/>
                  <a:pt x="2911" y="4431"/>
                </a:cubicBezTo>
                <a:cubicBezTo>
                  <a:pt x="2060" y="5849"/>
                  <a:pt x="2060" y="5849"/>
                  <a:pt x="2060" y="5849"/>
                </a:cubicBezTo>
                <a:cubicBezTo>
                  <a:pt x="2060" y="1741"/>
                  <a:pt x="2060" y="1741"/>
                  <a:pt x="2060" y="1741"/>
                </a:cubicBezTo>
                <a:cubicBezTo>
                  <a:pt x="2335" y="1190"/>
                  <a:pt x="2335" y="1190"/>
                  <a:pt x="2335" y="1190"/>
                </a:cubicBezTo>
                <a:cubicBezTo>
                  <a:pt x="3996" y="1190"/>
                  <a:pt x="3996" y="1190"/>
                  <a:pt x="3996" y="1190"/>
                </a:cubicBezTo>
                <a:lnTo>
                  <a:pt x="3785" y="1612"/>
                </a:lnTo>
                <a:close/>
                <a:moveTo>
                  <a:pt x="4206" y="1530"/>
                </a:moveTo>
                <a:cubicBezTo>
                  <a:pt x="4546" y="850"/>
                  <a:pt x="4546" y="850"/>
                  <a:pt x="4546" y="850"/>
                </a:cubicBezTo>
                <a:cubicBezTo>
                  <a:pt x="2125" y="850"/>
                  <a:pt x="2125" y="850"/>
                  <a:pt x="2125" y="850"/>
                </a:cubicBezTo>
                <a:cubicBezTo>
                  <a:pt x="1785" y="1530"/>
                  <a:pt x="1785" y="1530"/>
                  <a:pt x="1785" y="1530"/>
                </a:cubicBezTo>
                <a:cubicBezTo>
                  <a:pt x="991" y="1530"/>
                  <a:pt x="991" y="1530"/>
                  <a:pt x="991" y="1530"/>
                </a:cubicBezTo>
                <a:cubicBezTo>
                  <a:pt x="669" y="1530"/>
                  <a:pt x="393" y="1296"/>
                  <a:pt x="363" y="996"/>
                </a:cubicBezTo>
                <a:cubicBezTo>
                  <a:pt x="345" y="827"/>
                  <a:pt x="399" y="663"/>
                  <a:pt x="513" y="537"/>
                </a:cubicBezTo>
                <a:cubicBezTo>
                  <a:pt x="627" y="412"/>
                  <a:pt x="787" y="340"/>
                  <a:pt x="955" y="340"/>
                </a:cubicBezTo>
                <a:cubicBezTo>
                  <a:pt x="7333" y="340"/>
                  <a:pt x="7333" y="340"/>
                  <a:pt x="7333" y="340"/>
                </a:cubicBezTo>
                <a:cubicBezTo>
                  <a:pt x="7333" y="510"/>
                  <a:pt x="7333" y="510"/>
                  <a:pt x="7333" y="510"/>
                </a:cubicBezTo>
                <a:cubicBezTo>
                  <a:pt x="6482" y="510"/>
                  <a:pt x="6482" y="510"/>
                  <a:pt x="6482" y="510"/>
                </a:cubicBezTo>
                <a:cubicBezTo>
                  <a:pt x="6388" y="510"/>
                  <a:pt x="6312" y="586"/>
                  <a:pt x="6312" y="680"/>
                </a:cubicBezTo>
                <a:cubicBezTo>
                  <a:pt x="6312" y="774"/>
                  <a:pt x="6388" y="850"/>
                  <a:pt x="6482" y="850"/>
                </a:cubicBezTo>
                <a:cubicBezTo>
                  <a:pt x="7333" y="850"/>
                  <a:pt x="7333" y="850"/>
                  <a:pt x="7333" y="850"/>
                </a:cubicBezTo>
                <a:cubicBezTo>
                  <a:pt x="7333" y="1020"/>
                  <a:pt x="7333" y="1020"/>
                  <a:pt x="7333" y="1020"/>
                </a:cubicBezTo>
                <a:cubicBezTo>
                  <a:pt x="6652" y="1020"/>
                  <a:pt x="6652" y="1020"/>
                  <a:pt x="6652" y="1020"/>
                </a:cubicBezTo>
                <a:cubicBezTo>
                  <a:pt x="6558" y="1020"/>
                  <a:pt x="6482" y="1096"/>
                  <a:pt x="6482" y="1190"/>
                </a:cubicBezTo>
                <a:cubicBezTo>
                  <a:pt x="6482" y="1284"/>
                  <a:pt x="6558" y="1360"/>
                  <a:pt x="6652" y="1360"/>
                </a:cubicBezTo>
                <a:cubicBezTo>
                  <a:pt x="7333" y="1360"/>
                  <a:pt x="7333" y="1360"/>
                  <a:pt x="7333" y="1360"/>
                </a:cubicBezTo>
                <a:cubicBezTo>
                  <a:pt x="7333" y="1530"/>
                  <a:pt x="7333" y="1530"/>
                  <a:pt x="7333" y="1530"/>
                </a:cubicBezTo>
                <a:lnTo>
                  <a:pt x="4206" y="1530"/>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443" name="Google Shape;1443;p45"/>
          <p:cNvSpPr/>
          <p:nvPr/>
        </p:nvSpPr>
        <p:spPr>
          <a:xfrm>
            <a:off x="5494999" y="3459704"/>
            <a:ext cx="1080000" cy="1080000"/>
          </a:xfrm>
          <a:prstGeom prst="roundRect">
            <a:avLst>
              <a:gd fmla="val 6475" name="adj"/>
            </a:avLst>
          </a:prstGeom>
          <a:solidFill>
            <a:schemeClr val="accent2"/>
          </a:solidFill>
          <a:ln>
            <a:noFill/>
          </a:ln>
          <a:effectLst>
            <a:outerShdw blurRad="292100" rotWithShape="0" algn="ctr" dir="8040000" dist="3429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grpSp>
        <p:nvGrpSpPr>
          <p:cNvPr id="1444" name="Google Shape;1444;p45"/>
          <p:cNvGrpSpPr/>
          <p:nvPr/>
        </p:nvGrpSpPr>
        <p:grpSpPr>
          <a:xfrm>
            <a:off x="5740414" y="3686474"/>
            <a:ext cx="589171" cy="626460"/>
            <a:chOff x="3434" y="2000"/>
            <a:chExt cx="790" cy="840"/>
          </a:xfrm>
        </p:grpSpPr>
        <p:sp>
          <p:nvSpPr>
            <p:cNvPr id="1445" name="Google Shape;1445;p45"/>
            <p:cNvSpPr/>
            <p:nvPr/>
          </p:nvSpPr>
          <p:spPr>
            <a:xfrm>
              <a:off x="3797" y="2307"/>
              <a:ext cx="227" cy="225"/>
            </a:xfrm>
            <a:custGeom>
              <a:rect b="b" l="l" r="r" t="t"/>
              <a:pathLst>
                <a:path extrusionOk="0" h="1684" w="1691">
                  <a:moveTo>
                    <a:pt x="409" y="1682"/>
                  </a:moveTo>
                  <a:cubicBezTo>
                    <a:pt x="518" y="1674"/>
                    <a:pt x="617" y="1618"/>
                    <a:pt x="681" y="1530"/>
                  </a:cubicBezTo>
                  <a:cubicBezTo>
                    <a:pt x="1661" y="176"/>
                    <a:pt x="1661" y="176"/>
                    <a:pt x="1661" y="176"/>
                  </a:cubicBezTo>
                  <a:cubicBezTo>
                    <a:pt x="1691" y="135"/>
                    <a:pt x="1686" y="77"/>
                    <a:pt x="1650" y="41"/>
                  </a:cubicBezTo>
                  <a:cubicBezTo>
                    <a:pt x="1613" y="5"/>
                    <a:pt x="1556" y="0"/>
                    <a:pt x="1514" y="30"/>
                  </a:cubicBezTo>
                  <a:cubicBezTo>
                    <a:pt x="161" y="1010"/>
                    <a:pt x="161" y="1010"/>
                    <a:pt x="161" y="1010"/>
                  </a:cubicBezTo>
                  <a:cubicBezTo>
                    <a:pt x="72" y="1074"/>
                    <a:pt x="17" y="1173"/>
                    <a:pt x="8" y="1282"/>
                  </a:cubicBezTo>
                  <a:cubicBezTo>
                    <a:pt x="0" y="1391"/>
                    <a:pt x="39" y="1497"/>
                    <a:pt x="116" y="1574"/>
                  </a:cubicBezTo>
                  <a:cubicBezTo>
                    <a:pt x="186" y="1645"/>
                    <a:pt x="281" y="1684"/>
                    <a:pt x="380" y="1684"/>
                  </a:cubicBezTo>
                  <a:cubicBezTo>
                    <a:pt x="389" y="1684"/>
                    <a:pt x="399" y="1683"/>
                    <a:pt x="409" y="1682"/>
                  </a:cubicBezTo>
                  <a:close/>
                  <a:moveTo>
                    <a:pt x="217" y="1298"/>
                  </a:moveTo>
                  <a:cubicBezTo>
                    <a:pt x="220" y="1250"/>
                    <a:pt x="245" y="1207"/>
                    <a:pt x="283" y="1179"/>
                  </a:cubicBezTo>
                  <a:cubicBezTo>
                    <a:pt x="1109" y="581"/>
                    <a:pt x="1109" y="581"/>
                    <a:pt x="1109" y="581"/>
                  </a:cubicBezTo>
                  <a:cubicBezTo>
                    <a:pt x="512" y="1407"/>
                    <a:pt x="512" y="1407"/>
                    <a:pt x="512" y="1407"/>
                  </a:cubicBezTo>
                  <a:cubicBezTo>
                    <a:pt x="484" y="1446"/>
                    <a:pt x="440" y="1470"/>
                    <a:pt x="392" y="1474"/>
                  </a:cubicBezTo>
                  <a:cubicBezTo>
                    <a:pt x="345" y="1477"/>
                    <a:pt x="298" y="1461"/>
                    <a:pt x="264" y="1427"/>
                  </a:cubicBezTo>
                  <a:cubicBezTo>
                    <a:pt x="230" y="1393"/>
                    <a:pt x="213" y="1346"/>
                    <a:pt x="217" y="1298"/>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446" name="Google Shape;1446;p45"/>
            <p:cNvSpPr/>
            <p:nvPr/>
          </p:nvSpPr>
          <p:spPr>
            <a:xfrm>
              <a:off x="3741" y="2000"/>
              <a:ext cx="483" cy="840"/>
            </a:xfrm>
            <a:custGeom>
              <a:rect b="b" l="l" r="r" t="t"/>
              <a:pathLst>
                <a:path extrusionOk="0" h="6274" w="3610">
                  <a:moveTo>
                    <a:pt x="3173" y="2046"/>
                  </a:moveTo>
                  <a:cubicBezTo>
                    <a:pt x="3172" y="2043"/>
                    <a:pt x="3172" y="2041"/>
                    <a:pt x="3171" y="2039"/>
                  </a:cubicBezTo>
                  <a:cubicBezTo>
                    <a:pt x="3170" y="2037"/>
                    <a:pt x="3168" y="2036"/>
                    <a:pt x="3167" y="2034"/>
                  </a:cubicBezTo>
                  <a:cubicBezTo>
                    <a:pt x="3061" y="1852"/>
                    <a:pt x="2936" y="1684"/>
                    <a:pt x="2794" y="1531"/>
                  </a:cubicBezTo>
                  <a:cubicBezTo>
                    <a:pt x="3018" y="1306"/>
                    <a:pt x="3018" y="1306"/>
                    <a:pt x="3018" y="1306"/>
                  </a:cubicBezTo>
                  <a:cubicBezTo>
                    <a:pt x="3166" y="1454"/>
                    <a:pt x="3166" y="1454"/>
                    <a:pt x="3166" y="1454"/>
                  </a:cubicBezTo>
                  <a:cubicBezTo>
                    <a:pt x="3610" y="1010"/>
                    <a:pt x="3610" y="1010"/>
                    <a:pt x="3610" y="1010"/>
                  </a:cubicBezTo>
                  <a:cubicBezTo>
                    <a:pt x="3166" y="567"/>
                    <a:pt x="3166" y="567"/>
                    <a:pt x="3166" y="567"/>
                  </a:cubicBezTo>
                  <a:cubicBezTo>
                    <a:pt x="2723" y="1010"/>
                    <a:pt x="2723" y="1010"/>
                    <a:pt x="2723" y="1010"/>
                  </a:cubicBezTo>
                  <a:cubicBezTo>
                    <a:pt x="2871" y="1158"/>
                    <a:pt x="2871" y="1158"/>
                    <a:pt x="2871" y="1158"/>
                  </a:cubicBezTo>
                  <a:cubicBezTo>
                    <a:pt x="2646" y="1383"/>
                    <a:pt x="2646" y="1383"/>
                    <a:pt x="2646" y="1383"/>
                  </a:cubicBezTo>
                  <a:cubicBezTo>
                    <a:pt x="2493" y="1241"/>
                    <a:pt x="2324" y="1116"/>
                    <a:pt x="2143" y="1010"/>
                  </a:cubicBezTo>
                  <a:cubicBezTo>
                    <a:pt x="2141" y="1009"/>
                    <a:pt x="2140" y="1007"/>
                    <a:pt x="2138" y="1005"/>
                  </a:cubicBezTo>
                  <a:cubicBezTo>
                    <a:pt x="2136" y="1004"/>
                    <a:pt x="2133" y="1004"/>
                    <a:pt x="2131" y="1003"/>
                  </a:cubicBezTo>
                  <a:cubicBezTo>
                    <a:pt x="1808" y="817"/>
                    <a:pt x="1444" y="693"/>
                    <a:pt x="1057" y="647"/>
                  </a:cubicBezTo>
                  <a:cubicBezTo>
                    <a:pt x="1057" y="523"/>
                    <a:pt x="1057" y="523"/>
                    <a:pt x="1057" y="523"/>
                  </a:cubicBezTo>
                  <a:cubicBezTo>
                    <a:pt x="1214" y="523"/>
                    <a:pt x="1214" y="523"/>
                    <a:pt x="1214" y="523"/>
                  </a:cubicBezTo>
                  <a:cubicBezTo>
                    <a:pt x="1358" y="523"/>
                    <a:pt x="1475" y="405"/>
                    <a:pt x="1475" y="261"/>
                  </a:cubicBezTo>
                  <a:cubicBezTo>
                    <a:pt x="1475" y="117"/>
                    <a:pt x="1358" y="0"/>
                    <a:pt x="1213" y="0"/>
                  </a:cubicBezTo>
                  <a:cubicBezTo>
                    <a:pt x="272" y="0"/>
                    <a:pt x="272" y="0"/>
                    <a:pt x="272" y="0"/>
                  </a:cubicBezTo>
                  <a:cubicBezTo>
                    <a:pt x="128" y="0"/>
                    <a:pt x="11" y="117"/>
                    <a:pt x="11" y="261"/>
                  </a:cubicBezTo>
                  <a:cubicBezTo>
                    <a:pt x="11" y="405"/>
                    <a:pt x="128" y="523"/>
                    <a:pt x="272" y="523"/>
                  </a:cubicBezTo>
                  <a:cubicBezTo>
                    <a:pt x="429" y="523"/>
                    <a:pt x="429" y="523"/>
                    <a:pt x="429" y="523"/>
                  </a:cubicBezTo>
                  <a:cubicBezTo>
                    <a:pt x="429" y="643"/>
                    <a:pt x="429" y="643"/>
                    <a:pt x="429" y="643"/>
                  </a:cubicBezTo>
                  <a:cubicBezTo>
                    <a:pt x="316" y="655"/>
                    <a:pt x="203" y="674"/>
                    <a:pt x="92" y="699"/>
                  </a:cubicBezTo>
                  <a:cubicBezTo>
                    <a:pt x="36" y="712"/>
                    <a:pt x="0" y="768"/>
                    <a:pt x="13" y="825"/>
                  </a:cubicBezTo>
                  <a:cubicBezTo>
                    <a:pt x="26" y="881"/>
                    <a:pt x="82" y="916"/>
                    <a:pt x="139" y="903"/>
                  </a:cubicBezTo>
                  <a:cubicBezTo>
                    <a:pt x="235" y="881"/>
                    <a:pt x="332" y="865"/>
                    <a:pt x="429" y="853"/>
                  </a:cubicBezTo>
                  <a:cubicBezTo>
                    <a:pt x="542" y="845"/>
                    <a:pt x="542" y="845"/>
                    <a:pt x="542" y="845"/>
                  </a:cubicBezTo>
                  <a:cubicBezTo>
                    <a:pt x="576" y="842"/>
                    <a:pt x="608" y="840"/>
                    <a:pt x="638" y="839"/>
                  </a:cubicBezTo>
                  <a:cubicBezTo>
                    <a:pt x="638" y="1045"/>
                    <a:pt x="638" y="1045"/>
                    <a:pt x="638" y="1045"/>
                  </a:cubicBezTo>
                  <a:cubicBezTo>
                    <a:pt x="638" y="1103"/>
                    <a:pt x="685" y="1150"/>
                    <a:pt x="743" y="1150"/>
                  </a:cubicBezTo>
                  <a:cubicBezTo>
                    <a:pt x="801" y="1150"/>
                    <a:pt x="847" y="1103"/>
                    <a:pt x="847" y="1045"/>
                  </a:cubicBezTo>
                  <a:cubicBezTo>
                    <a:pt x="847" y="839"/>
                    <a:pt x="847" y="839"/>
                    <a:pt x="847" y="839"/>
                  </a:cubicBezTo>
                  <a:cubicBezTo>
                    <a:pt x="1241" y="858"/>
                    <a:pt x="1611" y="963"/>
                    <a:pt x="1941" y="1137"/>
                  </a:cubicBezTo>
                  <a:cubicBezTo>
                    <a:pt x="1838" y="1315"/>
                    <a:pt x="1838" y="1315"/>
                    <a:pt x="1838" y="1315"/>
                  </a:cubicBezTo>
                  <a:cubicBezTo>
                    <a:pt x="1809" y="1366"/>
                    <a:pt x="1826" y="1429"/>
                    <a:pt x="1876" y="1458"/>
                  </a:cubicBezTo>
                  <a:cubicBezTo>
                    <a:pt x="1893" y="1468"/>
                    <a:pt x="1910" y="1472"/>
                    <a:pt x="1928" y="1472"/>
                  </a:cubicBezTo>
                  <a:cubicBezTo>
                    <a:pt x="1964" y="1472"/>
                    <a:pt x="2000" y="1454"/>
                    <a:pt x="2019" y="1420"/>
                  </a:cubicBezTo>
                  <a:cubicBezTo>
                    <a:pt x="2122" y="1242"/>
                    <a:pt x="2122" y="1242"/>
                    <a:pt x="2122" y="1242"/>
                  </a:cubicBezTo>
                  <a:cubicBezTo>
                    <a:pt x="2449" y="1450"/>
                    <a:pt x="2727" y="1728"/>
                    <a:pt x="2935" y="2055"/>
                  </a:cubicBezTo>
                  <a:cubicBezTo>
                    <a:pt x="2756" y="2158"/>
                    <a:pt x="2756" y="2158"/>
                    <a:pt x="2756" y="2158"/>
                  </a:cubicBezTo>
                  <a:cubicBezTo>
                    <a:pt x="2707" y="2186"/>
                    <a:pt x="2689" y="2250"/>
                    <a:pt x="2718" y="2300"/>
                  </a:cubicBezTo>
                  <a:cubicBezTo>
                    <a:pt x="2738" y="2334"/>
                    <a:pt x="2773" y="2353"/>
                    <a:pt x="2809" y="2353"/>
                  </a:cubicBezTo>
                  <a:cubicBezTo>
                    <a:pt x="2827" y="2353"/>
                    <a:pt x="2845" y="2348"/>
                    <a:pt x="2861" y="2339"/>
                  </a:cubicBezTo>
                  <a:cubicBezTo>
                    <a:pt x="3040" y="2236"/>
                    <a:pt x="3040" y="2236"/>
                    <a:pt x="3040" y="2236"/>
                  </a:cubicBezTo>
                  <a:cubicBezTo>
                    <a:pt x="3216" y="2570"/>
                    <a:pt x="3322" y="2946"/>
                    <a:pt x="3338" y="3346"/>
                  </a:cubicBezTo>
                  <a:cubicBezTo>
                    <a:pt x="3131" y="3346"/>
                    <a:pt x="3131" y="3346"/>
                    <a:pt x="3131" y="3346"/>
                  </a:cubicBezTo>
                  <a:cubicBezTo>
                    <a:pt x="3073" y="3346"/>
                    <a:pt x="3027" y="3393"/>
                    <a:pt x="3027" y="3451"/>
                  </a:cubicBezTo>
                  <a:cubicBezTo>
                    <a:pt x="3027" y="3508"/>
                    <a:pt x="3073" y="3555"/>
                    <a:pt x="3131" y="3555"/>
                  </a:cubicBezTo>
                  <a:cubicBezTo>
                    <a:pt x="3338" y="3555"/>
                    <a:pt x="3338" y="3555"/>
                    <a:pt x="3338" y="3555"/>
                  </a:cubicBezTo>
                  <a:cubicBezTo>
                    <a:pt x="3322" y="3955"/>
                    <a:pt x="3216" y="4331"/>
                    <a:pt x="3040" y="4666"/>
                  </a:cubicBezTo>
                  <a:cubicBezTo>
                    <a:pt x="2861" y="4563"/>
                    <a:pt x="2861" y="4563"/>
                    <a:pt x="2861" y="4563"/>
                  </a:cubicBezTo>
                  <a:cubicBezTo>
                    <a:pt x="2811" y="4534"/>
                    <a:pt x="2747" y="4551"/>
                    <a:pt x="2718" y="4601"/>
                  </a:cubicBezTo>
                  <a:cubicBezTo>
                    <a:pt x="2689" y="4651"/>
                    <a:pt x="2707" y="4715"/>
                    <a:pt x="2757" y="4744"/>
                  </a:cubicBezTo>
                  <a:cubicBezTo>
                    <a:pt x="2935" y="4847"/>
                    <a:pt x="2935" y="4847"/>
                    <a:pt x="2935" y="4847"/>
                  </a:cubicBezTo>
                  <a:cubicBezTo>
                    <a:pt x="2727" y="5174"/>
                    <a:pt x="2449" y="5452"/>
                    <a:pt x="2122" y="5659"/>
                  </a:cubicBezTo>
                  <a:cubicBezTo>
                    <a:pt x="2019" y="5481"/>
                    <a:pt x="2019" y="5481"/>
                    <a:pt x="2019" y="5481"/>
                  </a:cubicBezTo>
                  <a:cubicBezTo>
                    <a:pt x="1990" y="5431"/>
                    <a:pt x="1926" y="5414"/>
                    <a:pt x="1876" y="5443"/>
                  </a:cubicBezTo>
                  <a:cubicBezTo>
                    <a:pt x="1826" y="5472"/>
                    <a:pt x="1809" y="5536"/>
                    <a:pt x="1838" y="5586"/>
                  </a:cubicBezTo>
                  <a:cubicBezTo>
                    <a:pt x="1941" y="5764"/>
                    <a:pt x="1941" y="5764"/>
                    <a:pt x="1941" y="5764"/>
                  </a:cubicBezTo>
                  <a:cubicBezTo>
                    <a:pt x="1612" y="5938"/>
                    <a:pt x="1241" y="6044"/>
                    <a:pt x="848" y="6062"/>
                  </a:cubicBezTo>
                  <a:cubicBezTo>
                    <a:pt x="848" y="5856"/>
                    <a:pt x="848" y="5856"/>
                    <a:pt x="848" y="5856"/>
                  </a:cubicBezTo>
                  <a:cubicBezTo>
                    <a:pt x="848" y="5798"/>
                    <a:pt x="801" y="5751"/>
                    <a:pt x="743" y="5751"/>
                  </a:cubicBezTo>
                  <a:cubicBezTo>
                    <a:pt x="685" y="5751"/>
                    <a:pt x="639" y="5798"/>
                    <a:pt x="639" y="5856"/>
                  </a:cubicBezTo>
                  <a:cubicBezTo>
                    <a:pt x="639" y="6063"/>
                    <a:pt x="639" y="6063"/>
                    <a:pt x="639" y="6063"/>
                  </a:cubicBezTo>
                  <a:cubicBezTo>
                    <a:pt x="472" y="6057"/>
                    <a:pt x="304" y="6036"/>
                    <a:pt x="139" y="5998"/>
                  </a:cubicBezTo>
                  <a:cubicBezTo>
                    <a:pt x="83" y="5985"/>
                    <a:pt x="27" y="6020"/>
                    <a:pt x="14" y="6077"/>
                  </a:cubicBezTo>
                  <a:cubicBezTo>
                    <a:pt x="1" y="6133"/>
                    <a:pt x="36" y="6189"/>
                    <a:pt x="92" y="6202"/>
                  </a:cubicBezTo>
                  <a:cubicBezTo>
                    <a:pt x="301" y="6250"/>
                    <a:pt x="514" y="6274"/>
                    <a:pt x="726" y="6274"/>
                  </a:cubicBezTo>
                  <a:cubicBezTo>
                    <a:pt x="731" y="6274"/>
                    <a:pt x="736" y="6274"/>
                    <a:pt x="741" y="6274"/>
                  </a:cubicBezTo>
                  <a:cubicBezTo>
                    <a:pt x="742" y="6274"/>
                    <a:pt x="742" y="6274"/>
                    <a:pt x="743" y="6274"/>
                  </a:cubicBezTo>
                  <a:cubicBezTo>
                    <a:pt x="744" y="6274"/>
                    <a:pt x="744" y="6274"/>
                    <a:pt x="745" y="6274"/>
                  </a:cubicBezTo>
                  <a:cubicBezTo>
                    <a:pt x="1248" y="6270"/>
                    <a:pt x="1720" y="6135"/>
                    <a:pt x="2128" y="5900"/>
                  </a:cubicBezTo>
                  <a:cubicBezTo>
                    <a:pt x="2131" y="5899"/>
                    <a:pt x="2134" y="5898"/>
                    <a:pt x="2138" y="5896"/>
                  </a:cubicBezTo>
                  <a:cubicBezTo>
                    <a:pt x="2140" y="5895"/>
                    <a:pt x="2141" y="5893"/>
                    <a:pt x="2143" y="5891"/>
                  </a:cubicBezTo>
                  <a:cubicBezTo>
                    <a:pt x="2565" y="5645"/>
                    <a:pt x="2918" y="5293"/>
                    <a:pt x="3165" y="4871"/>
                  </a:cubicBezTo>
                  <a:cubicBezTo>
                    <a:pt x="3167" y="4868"/>
                    <a:pt x="3169" y="4866"/>
                    <a:pt x="3171" y="4863"/>
                  </a:cubicBezTo>
                  <a:cubicBezTo>
                    <a:pt x="3172" y="4860"/>
                    <a:pt x="3172" y="4858"/>
                    <a:pt x="3173" y="4856"/>
                  </a:cubicBezTo>
                  <a:cubicBezTo>
                    <a:pt x="3412" y="4442"/>
                    <a:pt x="3549" y="3962"/>
                    <a:pt x="3549" y="3451"/>
                  </a:cubicBezTo>
                  <a:cubicBezTo>
                    <a:pt x="3549" y="2939"/>
                    <a:pt x="3412" y="2460"/>
                    <a:pt x="3173" y="2046"/>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447" name="Google Shape;1447;p45"/>
            <p:cNvSpPr/>
            <p:nvPr/>
          </p:nvSpPr>
          <p:spPr>
            <a:xfrm>
              <a:off x="4145" y="2115"/>
              <a:ext cx="39" cy="40"/>
            </a:xfrm>
            <a:custGeom>
              <a:rect b="b" l="l" r="r" t="t"/>
              <a:pathLst>
                <a:path extrusionOk="0" h="40" w="39">
                  <a:moveTo>
                    <a:pt x="20" y="0"/>
                  </a:moveTo>
                  <a:lnTo>
                    <a:pt x="39" y="20"/>
                  </a:lnTo>
                  <a:lnTo>
                    <a:pt x="20" y="40"/>
                  </a:lnTo>
                  <a:lnTo>
                    <a:pt x="0" y="20"/>
                  </a:lnTo>
                  <a:lnTo>
                    <a:pt x="20" y="0"/>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448" name="Google Shape;1448;p45"/>
            <p:cNvSpPr/>
            <p:nvPr/>
          </p:nvSpPr>
          <p:spPr>
            <a:xfrm>
              <a:off x="3770" y="2028"/>
              <a:ext cx="140" cy="56"/>
            </a:xfrm>
            <a:custGeom>
              <a:rect b="b" l="l" r="r" t="t"/>
              <a:pathLst>
                <a:path extrusionOk="0" h="420" w="1046">
                  <a:moveTo>
                    <a:pt x="418" y="420"/>
                  </a:moveTo>
                  <a:cubicBezTo>
                    <a:pt x="418" y="104"/>
                    <a:pt x="418" y="104"/>
                    <a:pt x="418" y="104"/>
                  </a:cubicBezTo>
                  <a:cubicBezTo>
                    <a:pt x="52" y="104"/>
                    <a:pt x="52" y="104"/>
                    <a:pt x="52" y="104"/>
                  </a:cubicBezTo>
                  <a:cubicBezTo>
                    <a:pt x="24" y="104"/>
                    <a:pt x="0" y="81"/>
                    <a:pt x="0" y="52"/>
                  </a:cubicBezTo>
                  <a:cubicBezTo>
                    <a:pt x="0" y="23"/>
                    <a:pt x="24" y="0"/>
                    <a:pt x="52" y="0"/>
                  </a:cubicBezTo>
                  <a:cubicBezTo>
                    <a:pt x="993" y="0"/>
                    <a:pt x="993" y="0"/>
                    <a:pt x="993" y="0"/>
                  </a:cubicBezTo>
                  <a:cubicBezTo>
                    <a:pt x="1022" y="0"/>
                    <a:pt x="1046" y="23"/>
                    <a:pt x="1046" y="52"/>
                  </a:cubicBezTo>
                  <a:cubicBezTo>
                    <a:pt x="1046" y="81"/>
                    <a:pt x="1022" y="104"/>
                    <a:pt x="993" y="104"/>
                  </a:cubicBezTo>
                  <a:cubicBezTo>
                    <a:pt x="627" y="104"/>
                    <a:pt x="627" y="104"/>
                    <a:pt x="627" y="104"/>
                  </a:cubicBezTo>
                  <a:cubicBezTo>
                    <a:pt x="627" y="420"/>
                    <a:pt x="627" y="420"/>
                    <a:pt x="627" y="420"/>
                  </a:cubicBezTo>
                  <a:cubicBezTo>
                    <a:pt x="591" y="419"/>
                    <a:pt x="556" y="418"/>
                    <a:pt x="523" y="418"/>
                  </a:cubicBezTo>
                  <a:cubicBezTo>
                    <a:pt x="520" y="418"/>
                    <a:pt x="517" y="418"/>
                    <a:pt x="514" y="418"/>
                  </a:cubicBezTo>
                  <a:cubicBezTo>
                    <a:pt x="511" y="418"/>
                    <a:pt x="508" y="418"/>
                    <a:pt x="506" y="418"/>
                  </a:cubicBezTo>
                  <a:cubicBezTo>
                    <a:pt x="489" y="418"/>
                    <a:pt x="472" y="419"/>
                    <a:pt x="454" y="420"/>
                  </a:cubicBezTo>
                  <a:cubicBezTo>
                    <a:pt x="442" y="420"/>
                    <a:pt x="431" y="420"/>
                    <a:pt x="418" y="420"/>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449" name="Google Shape;1449;p45"/>
            <p:cNvSpPr/>
            <p:nvPr/>
          </p:nvSpPr>
          <p:spPr>
            <a:xfrm>
              <a:off x="3630" y="2196"/>
              <a:ext cx="98" cy="28"/>
            </a:xfrm>
            <a:custGeom>
              <a:rect b="b" l="l" r="r" t="t"/>
              <a:pathLst>
                <a:path extrusionOk="0" h="209" w="732">
                  <a:moveTo>
                    <a:pt x="628" y="0"/>
                  </a:moveTo>
                  <a:cubicBezTo>
                    <a:pt x="105" y="0"/>
                    <a:pt x="105" y="0"/>
                    <a:pt x="105" y="0"/>
                  </a:cubicBezTo>
                  <a:cubicBezTo>
                    <a:pt x="47" y="0"/>
                    <a:pt x="0" y="47"/>
                    <a:pt x="0" y="104"/>
                  </a:cubicBezTo>
                  <a:cubicBezTo>
                    <a:pt x="0" y="162"/>
                    <a:pt x="47" y="209"/>
                    <a:pt x="105" y="209"/>
                  </a:cubicBezTo>
                  <a:cubicBezTo>
                    <a:pt x="628" y="209"/>
                    <a:pt x="628" y="209"/>
                    <a:pt x="628" y="209"/>
                  </a:cubicBezTo>
                  <a:cubicBezTo>
                    <a:pt x="686" y="209"/>
                    <a:pt x="732" y="162"/>
                    <a:pt x="732" y="104"/>
                  </a:cubicBezTo>
                  <a:cubicBezTo>
                    <a:pt x="732" y="47"/>
                    <a:pt x="686" y="0"/>
                    <a:pt x="628" y="0"/>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450" name="Google Shape;1450;p45"/>
            <p:cNvSpPr/>
            <p:nvPr/>
          </p:nvSpPr>
          <p:spPr>
            <a:xfrm>
              <a:off x="3560" y="2294"/>
              <a:ext cx="168" cy="28"/>
            </a:xfrm>
            <a:custGeom>
              <a:rect b="b" l="l" r="r" t="t"/>
              <a:pathLst>
                <a:path extrusionOk="0" h="209" w="1255">
                  <a:moveTo>
                    <a:pt x="1151" y="0"/>
                  </a:moveTo>
                  <a:cubicBezTo>
                    <a:pt x="105" y="0"/>
                    <a:pt x="105" y="0"/>
                    <a:pt x="105" y="0"/>
                  </a:cubicBezTo>
                  <a:cubicBezTo>
                    <a:pt x="47" y="0"/>
                    <a:pt x="0" y="47"/>
                    <a:pt x="0" y="104"/>
                  </a:cubicBezTo>
                  <a:cubicBezTo>
                    <a:pt x="0" y="162"/>
                    <a:pt x="47" y="209"/>
                    <a:pt x="105" y="209"/>
                  </a:cubicBezTo>
                  <a:cubicBezTo>
                    <a:pt x="1151" y="209"/>
                    <a:pt x="1151" y="209"/>
                    <a:pt x="1151" y="209"/>
                  </a:cubicBezTo>
                  <a:cubicBezTo>
                    <a:pt x="1209" y="209"/>
                    <a:pt x="1255" y="162"/>
                    <a:pt x="1255" y="104"/>
                  </a:cubicBezTo>
                  <a:cubicBezTo>
                    <a:pt x="1255" y="47"/>
                    <a:pt x="1209" y="0"/>
                    <a:pt x="1151" y="0"/>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451" name="Google Shape;1451;p45"/>
            <p:cNvSpPr/>
            <p:nvPr/>
          </p:nvSpPr>
          <p:spPr>
            <a:xfrm>
              <a:off x="3490" y="2392"/>
              <a:ext cx="238" cy="28"/>
            </a:xfrm>
            <a:custGeom>
              <a:rect b="b" l="l" r="r" t="t"/>
              <a:pathLst>
                <a:path extrusionOk="0" h="209" w="1778">
                  <a:moveTo>
                    <a:pt x="1674" y="0"/>
                  </a:moveTo>
                  <a:cubicBezTo>
                    <a:pt x="105" y="0"/>
                    <a:pt x="105" y="0"/>
                    <a:pt x="105" y="0"/>
                  </a:cubicBezTo>
                  <a:cubicBezTo>
                    <a:pt x="47" y="0"/>
                    <a:pt x="0" y="47"/>
                    <a:pt x="0" y="104"/>
                  </a:cubicBezTo>
                  <a:cubicBezTo>
                    <a:pt x="0" y="162"/>
                    <a:pt x="47" y="209"/>
                    <a:pt x="105" y="209"/>
                  </a:cubicBezTo>
                  <a:cubicBezTo>
                    <a:pt x="1674" y="209"/>
                    <a:pt x="1674" y="209"/>
                    <a:pt x="1674" y="209"/>
                  </a:cubicBezTo>
                  <a:cubicBezTo>
                    <a:pt x="1732" y="209"/>
                    <a:pt x="1778" y="162"/>
                    <a:pt x="1778" y="104"/>
                  </a:cubicBezTo>
                  <a:cubicBezTo>
                    <a:pt x="1778" y="47"/>
                    <a:pt x="1732" y="0"/>
                    <a:pt x="1674" y="0"/>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452" name="Google Shape;1452;p45"/>
            <p:cNvSpPr/>
            <p:nvPr/>
          </p:nvSpPr>
          <p:spPr>
            <a:xfrm>
              <a:off x="3434" y="2490"/>
              <a:ext cx="294" cy="28"/>
            </a:xfrm>
            <a:custGeom>
              <a:rect b="b" l="l" r="r" t="t"/>
              <a:pathLst>
                <a:path extrusionOk="0" h="209" w="2196">
                  <a:moveTo>
                    <a:pt x="2092" y="0"/>
                  </a:moveTo>
                  <a:cubicBezTo>
                    <a:pt x="105" y="0"/>
                    <a:pt x="105" y="0"/>
                    <a:pt x="105" y="0"/>
                  </a:cubicBezTo>
                  <a:cubicBezTo>
                    <a:pt x="47" y="0"/>
                    <a:pt x="0" y="47"/>
                    <a:pt x="0" y="104"/>
                  </a:cubicBezTo>
                  <a:cubicBezTo>
                    <a:pt x="0" y="162"/>
                    <a:pt x="47" y="209"/>
                    <a:pt x="105" y="209"/>
                  </a:cubicBezTo>
                  <a:cubicBezTo>
                    <a:pt x="2092" y="209"/>
                    <a:pt x="2092" y="209"/>
                    <a:pt x="2092" y="209"/>
                  </a:cubicBezTo>
                  <a:cubicBezTo>
                    <a:pt x="2150" y="209"/>
                    <a:pt x="2196" y="162"/>
                    <a:pt x="2196" y="104"/>
                  </a:cubicBezTo>
                  <a:cubicBezTo>
                    <a:pt x="2196" y="47"/>
                    <a:pt x="2150" y="0"/>
                    <a:pt x="2092" y="0"/>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453" name="Google Shape;1453;p45"/>
            <p:cNvSpPr/>
            <p:nvPr/>
          </p:nvSpPr>
          <p:spPr>
            <a:xfrm>
              <a:off x="3518" y="2588"/>
              <a:ext cx="210" cy="28"/>
            </a:xfrm>
            <a:custGeom>
              <a:rect b="b" l="l" r="r" t="t"/>
              <a:pathLst>
                <a:path extrusionOk="0" h="209" w="1568">
                  <a:moveTo>
                    <a:pt x="1464" y="0"/>
                  </a:moveTo>
                  <a:cubicBezTo>
                    <a:pt x="104" y="0"/>
                    <a:pt x="104" y="0"/>
                    <a:pt x="104" y="0"/>
                  </a:cubicBezTo>
                  <a:cubicBezTo>
                    <a:pt x="46" y="0"/>
                    <a:pt x="0" y="47"/>
                    <a:pt x="0" y="105"/>
                  </a:cubicBezTo>
                  <a:cubicBezTo>
                    <a:pt x="0" y="162"/>
                    <a:pt x="46" y="209"/>
                    <a:pt x="104" y="209"/>
                  </a:cubicBezTo>
                  <a:cubicBezTo>
                    <a:pt x="1464" y="209"/>
                    <a:pt x="1464" y="209"/>
                    <a:pt x="1464" y="209"/>
                  </a:cubicBezTo>
                  <a:cubicBezTo>
                    <a:pt x="1522" y="209"/>
                    <a:pt x="1568" y="162"/>
                    <a:pt x="1568" y="105"/>
                  </a:cubicBezTo>
                  <a:cubicBezTo>
                    <a:pt x="1568" y="47"/>
                    <a:pt x="1522" y="0"/>
                    <a:pt x="1464" y="0"/>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454" name="Google Shape;1454;p45"/>
            <p:cNvSpPr/>
            <p:nvPr/>
          </p:nvSpPr>
          <p:spPr>
            <a:xfrm>
              <a:off x="3602" y="2686"/>
              <a:ext cx="126" cy="28"/>
            </a:xfrm>
            <a:custGeom>
              <a:rect b="b" l="l" r="r" t="t"/>
              <a:pathLst>
                <a:path extrusionOk="0" h="209" w="941">
                  <a:moveTo>
                    <a:pt x="837" y="0"/>
                  </a:moveTo>
                  <a:cubicBezTo>
                    <a:pt x="105" y="0"/>
                    <a:pt x="105" y="0"/>
                    <a:pt x="105" y="0"/>
                  </a:cubicBezTo>
                  <a:cubicBezTo>
                    <a:pt x="47" y="0"/>
                    <a:pt x="0" y="47"/>
                    <a:pt x="0" y="105"/>
                  </a:cubicBezTo>
                  <a:cubicBezTo>
                    <a:pt x="0" y="162"/>
                    <a:pt x="47" y="209"/>
                    <a:pt x="105" y="209"/>
                  </a:cubicBezTo>
                  <a:cubicBezTo>
                    <a:pt x="837" y="209"/>
                    <a:pt x="837" y="209"/>
                    <a:pt x="837" y="209"/>
                  </a:cubicBezTo>
                  <a:cubicBezTo>
                    <a:pt x="895" y="209"/>
                    <a:pt x="941" y="162"/>
                    <a:pt x="941" y="105"/>
                  </a:cubicBezTo>
                  <a:cubicBezTo>
                    <a:pt x="941" y="47"/>
                    <a:pt x="895" y="0"/>
                    <a:pt x="837" y="0"/>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grpSp>
      <p:sp>
        <p:nvSpPr>
          <p:cNvPr id="1455" name="Google Shape;1455;p45"/>
          <p:cNvSpPr/>
          <p:nvPr/>
        </p:nvSpPr>
        <p:spPr>
          <a:xfrm>
            <a:off x="8884932" y="3459331"/>
            <a:ext cx="1080000" cy="1080000"/>
          </a:xfrm>
          <a:prstGeom prst="roundRect">
            <a:avLst>
              <a:gd fmla="val 6475" name="adj"/>
            </a:avLst>
          </a:prstGeom>
          <a:solidFill>
            <a:schemeClr val="accent3"/>
          </a:solidFill>
          <a:ln>
            <a:noFill/>
          </a:ln>
          <a:effectLst>
            <a:outerShdw blurRad="292100" rotWithShape="0" algn="ctr" dir="8040000" dist="3429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grpSp>
        <p:nvGrpSpPr>
          <p:cNvPr id="1456" name="Google Shape;1456;p45"/>
          <p:cNvGrpSpPr/>
          <p:nvPr/>
        </p:nvGrpSpPr>
        <p:grpSpPr>
          <a:xfrm>
            <a:off x="9181912" y="3633788"/>
            <a:ext cx="486041" cy="731086"/>
            <a:chOff x="1039813" y="4386263"/>
            <a:chExt cx="762000" cy="1146175"/>
          </a:xfrm>
        </p:grpSpPr>
        <p:sp>
          <p:nvSpPr>
            <p:cNvPr id="1457" name="Google Shape;1457;p45"/>
            <p:cNvSpPr/>
            <p:nvPr/>
          </p:nvSpPr>
          <p:spPr>
            <a:xfrm>
              <a:off x="1039813" y="4386263"/>
              <a:ext cx="762000" cy="1146175"/>
            </a:xfrm>
            <a:custGeom>
              <a:rect b="b" l="l" r="r" t="t"/>
              <a:pathLst>
                <a:path extrusionOk="0" h="2053" w="1366">
                  <a:moveTo>
                    <a:pt x="1263" y="142"/>
                  </a:moveTo>
                  <a:cubicBezTo>
                    <a:pt x="854" y="142"/>
                    <a:pt x="854" y="142"/>
                    <a:pt x="854" y="142"/>
                  </a:cubicBezTo>
                  <a:cubicBezTo>
                    <a:pt x="915" y="60"/>
                    <a:pt x="915" y="60"/>
                    <a:pt x="915" y="60"/>
                  </a:cubicBezTo>
                  <a:cubicBezTo>
                    <a:pt x="926" y="45"/>
                    <a:pt x="923" y="23"/>
                    <a:pt x="908" y="12"/>
                  </a:cubicBezTo>
                  <a:cubicBezTo>
                    <a:pt x="893" y="1"/>
                    <a:pt x="872" y="4"/>
                    <a:pt x="861" y="19"/>
                  </a:cubicBezTo>
                  <a:cubicBezTo>
                    <a:pt x="768" y="142"/>
                    <a:pt x="768" y="142"/>
                    <a:pt x="768" y="142"/>
                  </a:cubicBezTo>
                  <a:cubicBezTo>
                    <a:pt x="602" y="142"/>
                    <a:pt x="602" y="142"/>
                    <a:pt x="602" y="142"/>
                  </a:cubicBezTo>
                  <a:cubicBezTo>
                    <a:pt x="543" y="24"/>
                    <a:pt x="543" y="24"/>
                    <a:pt x="543" y="24"/>
                  </a:cubicBezTo>
                  <a:cubicBezTo>
                    <a:pt x="534" y="7"/>
                    <a:pt x="514" y="0"/>
                    <a:pt x="497" y="9"/>
                  </a:cubicBezTo>
                  <a:cubicBezTo>
                    <a:pt x="480" y="17"/>
                    <a:pt x="473" y="38"/>
                    <a:pt x="482" y="54"/>
                  </a:cubicBezTo>
                  <a:cubicBezTo>
                    <a:pt x="525" y="142"/>
                    <a:pt x="525" y="142"/>
                    <a:pt x="525" y="142"/>
                  </a:cubicBezTo>
                  <a:cubicBezTo>
                    <a:pt x="103" y="142"/>
                    <a:pt x="103" y="142"/>
                    <a:pt x="103" y="142"/>
                  </a:cubicBezTo>
                  <a:cubicBezTo>
                    <a:pt x="46" y="142"/>
                    <a:pt x="0" y="187"/>
                    <a:pt x="0" y="244"/>
                  </a:cubicBezTo>
                  <a:cubicBezTo>
                    <a:pt x="0" y="1951"/>
                    <a:pt x="0" y="1951"/>
                    <a:pt x="0" y="1951"/>
                  </a:cubicBezTo>
                  <a:cubicBezTo>
                    <a:pt x="0" y="2007"/>
                    <a:pt x="46" y="2053"/>
                    <a:pt x="103" y="2053"/>
                  </a:cubicBezTo>
                  <a:cubicBezTo>
                    <a:pt x="1263" y="2053"/>
                    <a:pt x="1263" y="2053"/>
                    <a:pt x="1263" y="2053"/>
                  </a:cubicBezTo>
                  <a:cubicBezTo>
                    <a:pt x="1320" y="2053"/>
                    <a:pt x="1366" y="2007"/>
                    <a:pt x="1366" y="1951"/>
                  </a:cubicBezTo>
                  <a:cubicBezTo>
                    <a:pt x="1366" y="244"/>
                    <a:pt x="1366" y="244"/>
                    <a:pt x="1366" y="244"/>
                  </a:cubicBezTo>
                  <a:cubicBezTo>
                    <a:pt x="1366" y="187"/>
                    <a:pt x="1320" y="142"/>
                    <a:pt x="1263" y="142"/>
                  </a:cubicBezTo>
                  <a:close/>
                  <a:moveTo>
                    <a:pt x="103" y="210"/>
                  </a:moveTo>
                  <a:cubicBezTo>
                    <a:pt x="560" y="210"/>
                    <a:pt x="560" y="210"/>
                    <a:pt x="560" y="210"/>
                  </a:cubicBezTo>
                  <a:cubicBezTo>
                    <a:pt x="594" y="278"/>
                    <a:pt x="594" y="278"/>
                    <a:pt x="594" y="278"/>
                  </a:cubicBezTo>
                  <a:cubicBezTo>
                    <a:pt x="565" y="303"/>
                    <a:pt x="546" y="339"/>
                    <a:pt x="546" y="380"/>
                  </a:cubicBezTo>
                  <a:cubicBezTo>
                    <a:pt x="546" y="456"/>
                    <a:pt x="608" y="517"/>
                    <a:pt x="683" y="517"/>
                  </a:cubicBezTo>
                  <a:cubicBezTo>
                    <a:pt x="758" y="517"/>
                    <a:pt x="820" y="456"/>
                    <a:pt x="820" y="380"/>
                  </a:cubicBezTo>
                  <a:cubicBezTo>
                    <a:pt x="820" y="305"/>
                    <a:pt x="758" y="244"/>
                    <a:pt x="683" y="244"/>
                  </a:cubicBezTo>
                  <a:cubicBezTo>
                    <a:pt x="673" y="244"/>
                    <a:pt x="664" y="245"/>
                    <a:pt x="654" y="247"/>
                  </a:cubicBezTo>
                  <a:cubicBezTo>
                    <a:pt x="636" y="210"/>
                    <a:pt x="636" y="210"/>
                    <a:pt x="636" y="210"/>
                  </a:cubicBezTo>
                  <a:cubicBezTo>
                    <a:pt x="1263" y="210"/>
                    <a:pt x="1263" y="210"/>
                    <a:pt x="1263" y="210"/>
                  </a:cubicBezTo>
                  <a:cubicBezTo>
                    <a:pt x="1282" y="210"/>
                    <a:pt x="1297" y="225"/>
                    <a:pt x="1297" y="244"/>
                  </a:cubicBezTo>
                  <a:cubicBezTo>
                    <a:pt x="1297" y="1370"/>
                    <a:pt x="1297" y="1370"/>
                    <a:pt x="1297" y="1370"/>
                  </a:cubicBezTo>
                  <a:cubicBezTo>
                    <a:pt x="1019" y="1370"/>
                    <a:pt x="1019" y="1370"/>
                    <a:pt x="1019" y="1370"/>
                  </a:cubicBezTo>
                  <a:cubicBezTo>
                    <a:pt x="1009" y="1330"/>
                    <a:pt x="982" y="1295"/>
                    <a:pt x="944" y="1276"/>
                  </a:cubicBezTo>
                  <a:cubicBezTo>
                    <a:pt x="820" y="1213"/>
                    <a:pt x="820" y="1213"/>
                    <a:pt x="820" y="1213"/>
                  </a:cubicBezTo>
                  <a:cubicBezTo>
                    <a:pt x="820" y="1200"/>
                    <a:pt x="820" y="1200"/>
                    <a:pt x="820" y="1200"/>
                  </a:cubicBezTo>
                  <a:cubicBezTo>
                    <a:pt x="875" y="1169"/>
                    <a:pt x="914" y="1119"/>
                    <a:pt x="936" y="1051"/>
                  </a:cubicBezTo>
                  <a:cubicBezTo>
                    <a:pt x="969" y="1033"/>
                    <a:pt x="990" y="999"/>
                    <a:pt x="990" y="961"/>
                  </a:cubicBezTo>
                  <a:cubicBezTo>
                    <a:pt x="990" y="927"/>
                    <a:pt x="990" y="927"/>
                    <a:pt x="990" y="927"/>
                  </a:cubicBezTo>
                  <a:cubicBezTo>
                    <a:pt x="990" y="895"/>
                    <a:pt x="975" y="866"/>
                    <a:pt x="951" y="846"/>
                  </a:cubicBezTo>
                  <a:cubicBezTo>
                    <a:pt x="930" y="717"/>
                    <a:pt x="840" y="652"/>
                    <a:pt x="683" y="652"/>
                  </a:cubicBezTo>
                  <a:cubicBezTo>
                    <a:pt x="676" y="652"/>
                    <a:pt x="668" y="652"/>
                    <a:pt x="661" y="653"/>
                  </a:cubicBezTo>
                  <a:cubicBezTo>
                    <a:pt x="632" y="655"/>
                    <a:pt x="589" y="653"/>
                    <a:pt x="551" y="628"/>
                  </a:cubicBezTo>
                  <a:cubicBezTo>
                    <a:pt x="537" y="618"/>
                    <a:pt x="527" y="609"/>
                    <a:pt x="520" y="600"/>
                  </a:cubicBezTo>
                  <a:cubicBezTo>
                    <a:pt x="509" y="586"/>
                    <a:pt x="489" y="581"/>
                    <a:pt x="472" y="588"/>
                  </a:cubicBezTo>
                  <a:cubicBezTo>
                    <a:pt x="455" y="595"/>
                    <a:pt x="445" y="612"/>
                    <a:pt x="447" y="630"/>
                  </a:cubicBezTo>
                  <a:cubicBezTo>
                    <a:pt x="449" y="643"/>
                    <a:pt x="451" y="658"/>
                    <a:pt x="454" y="674"/>
                  </a:cubicBezTo>
                  <a:cubicBezTo>
                    <a:pt x="461" y="707"/>
                    <a:pt x="461" y="707"/>
                    <a:pt x="451" y="727"/>
                  </a:cubicBezTo>
                  <a:cubicBezTo>
                    <a:pt x="448" y="735"/>
                    <a:pt x="443" y="744"/>
                    <a:pt x="438" y="757"/>
                  </a:cubicBezTo>
                  <a:cubicBezTo>
                    <a:pt x="427" y="784"/>
                    <a:pt x="419" y="815"/>
                    <a:pt x="415" y="847"/>
                  </a:cubicBezTo>
                  <a:cubicBezTo>
                    <a:pt x="390" y="866"/>
                    <a:pt x="376" y="895"/>
                    <a:pt x="376" y="927"/>
                  </a:cubicBezTo>
                  <a:cubicBezTo>
                    <a:pt x="376" y="961"/>
                    <a:pt x="376" y="961"/>
                    <a:pt x="376" y="961"/>
                  </a:cubicBezTo>
                  <a:cubicBezTo>
                    <a:pt x="376" y="999"/>
                    <a:pt x="397" y="1033"/>
                    <a:pt x="430" y="1051"/>
                  </a:cubicBezTo>
                  <a:cubicBezTo>
                    <a:pt x="452" y="1119"/>
                    <a:pt x="491" y="1169"/>
                    <a:pt x="546" y="1200"/>
                  </a:cubicBezTo>
                  <a:cubicBezTo>
                    <a:pt x="546" y="1213"/>
                    <a:pt x="546" y="1213"/>
                    <a:pt x="546" y="1213"/>
                  </a:cubicBezTo>
                  <a:cubicBezTo>
                    <a:pt x="418" y="1276"/>
                    <a:pt x="418" y="1276"/>
                    <a:pt x="418" y="1276"/>
                  </a:cubicBezTo>
                  <a:cubicBezTo>
                    <a:pt x="381" y="1296"/>
                    <a:pt x="355" y="1330"/>
                    <a:pt x="346" y="1370"/>
                  </a:cubicBezTo>
                  <a:cubicBezTo>
                    <a:pt x="69" y="1370"/>
                    <a:pt x="69" y="1370"/>
                    <a:pt x="69" y="1370"/>
                  </a:cubicBezTo>
                  <a:cubicBezTo>
                    <a:pt x="69" y="244"/>
                    <a:pt x="69" y="244"/>
                    <a:pt x="69" y="244"/>
                  </a:cubicBezTo>
                  <a:cubicBezTo>
                    <a:pt x="69" y="225"/>
                    <a:pt x="84" y="210"/>
                    <a:pt x="103" y="210"/>
                  </a:cubicBezTo>
                  <a:close/>
                  <a:moveTo>
                    <a:pt x="626" y="343"/>
                  </a:moveTo>
                  <a:cubicBezTo>
                    <a:pt x="652" y="396"/>
                    <a:pt x="652" y="396"/>
                    <a:pt x="652" y="396"/>
                  </a:cubicBezTo>
                  <a:cubicBezTo>
                    <a:pt x="658" y="408"/>
                    <a:pt x="671" y="415"/>
                    <a:pt x="683" y="415"/>
                  </a:cubicBezTo>
                  <a:cubicBezTo>
                    <a:pt x="688" y="415"/>
                    <a:pt x="693" y="413"/>
                    <a:pt x="698" y="411"/>
                  </a:cubicBezTo>
                  <a:cubicBezTo>
                    <a:pt x="715" y="403"/>
                    <a:pt x="722" y="382"/>
                    <a:pt x="714" y="365"/>
                  </a:cubicBezTo>
                  <a:cubicBezTo>
                    <a:pt x="687" y="313"/>
                    <a:pt x="687" y="313"/>
                    <a:pt x="687" y="313"/>
                  </a:cubicBezTo>
                  <a:cubicBezTo>
                    <a:pt x="723" y="315"/>
                    <a:pt x="751" y="344"/>
                    <a:pt x="751" y="380"/>
                  </a:cubicBezTo>
                  <a:cubicBezTo>
                    <a:pt x="751" y="418"/>
                    <a:pt x="721" y="449"/>
                    <a:pt x="683" y="449"/>
                  </a:cubicBezTo>
                  <a:cubicBezTo>
                    <a:pt x="645" y="449"/>
                    <a:pt x="615" y="418"/>
                    <a:pt x="615" y="380"/>
                  </a:cubicBezTo>
                  <a:cubicBezTo>
                    <a:pt x="615" y="367"/>
                    <a:pt x="619" y="354"/>
                    <a:pt x="626" y="343"/>
                  </a:cubicBezTo>
                  <a:close/>
                  <a:moveTo>
                    <a:pt x="581" y="1272"/>
                  </a:moveTo>
                  <a:cubicBezTo>
                    <a:pt x="601" y="1262"/>
                    <a:pt x="615" y="1240"/>
                    <a:pt x="615" y="1217"/>
                  </a:cubicBezTo>
                  <a:cubicBezTo>
                    <a:pt x="615" y="1156"/>
                    <a:pt x="615" y="1156"/>
                    <a:pt x="615" y="1156"/>
                  </a:cubicBezTo>
                  <a:cubicBezTo>
                    <a:pt x="594" y="1147"/>
                    <a:pt x="594" y="1147"/>
                    <a:pt x="594" y="1147"/>
                  </a:cubicBezTo>
                  <a:cubicBezTo>
                    <a:pt x="542" y="1125"/>
                    <a:pt x="509" y="1082"/>
                    <a:pt x="491" y="1017"/>
                  </a:cubicBezTo>
                  <a:cubicBezTo>
                    <a:pt x="486" y="999"/>
                    <a:pt x="486" y="999"/>
                    <a:pt x="486" y="999"/>
                  </a:cubicBezTo>
                  <a:cubicBezTo>
                    <a:pt x="468" y="993"/>
                    <a:pt x="468" y="993"/>
                    <a:pt x="468" y="993"/>
                  </a:cubicBezTo>
                  <a:cubicBezTo>
                    <a:pt x="454" y="989"/>
                    <a:pt x="444" y="975"/>
                    <a:pt x="444" y="961"/>
                  </a:cubicBezTo>
                  <a:cubicBezTo>
                    <a:pt x="444" y="927"/>
                    <a:pt x="444" y="927"/>
                    <a:pt x="444" y="927"/>
                  </a:cubicBezTo>
                  <a:cubicBezTo>
                    <a:pt x="444" y="914"/>
                    <a:pt x="451" y="903"/>
                    <a:pt x="463" y="897"/>
                  </a:cubicBezTo>
                  <a:cubicBezTo>
                    <a:pt x="479" y="888"/>
                    <a:pt x="479" y="888"/>
                    <a:pt x="479" y="888"/>
                  </a:cubicBezTo>
                  <a:cubicBezTo>
                    <a:pt x="480" y="870"/>
                    <a:pt x="480" y="870"/>
                    <a:pt x="480" y="870"/>
                  </a:cubicBezTo>
                  <a:cubicBezTo>
                    <a:pt x="484" y="838"/>
                    <a:pt x="491" y="809"/>
                    <a:pt x="502" y="782"/>
                  </a:cubicBezTo>
                  <a:cubicBezTo>
                    <a:pt x="506" y="771"/>
                    <a:pt x="510" y="763"/>
                    <a:pt x="513" y="756"/>
                  </a:cubicBezTo>
                  <a:cubicBezTo>
                    <a:pt x="525" y="731"/>
                    <a:pt x="529" y="719"/>
                    <a:pt x="526" y="692"/>
                  </a:cubicBezTo>
                  <a:cubicBezTo>
                    <a:pt x="566" y="715"/>
                    <a:pt x="614" y="725"/>
                    <a:pt x="667" y="721"/>
                  </a:cubicBezTo>
                  <a:cubicBezTo>
                    <a:pt x="672" y="720"/>
                    <a:pt x="677" y="720"/>
                    <a:pt x="683" y="720"/>
                  </a:cubicBezTo>
                  <a:cubicBezTo>
                    <a:pt x="811" y="720"/>
                    <a:pt x="873" y="767"/>
                    <a:pt x="885" y="870"/>
                  </a:cubicBezTo>
                  <a:cubicBezTo>
                    <a:pt x="888" y="888"/>
                    <a:pt x="888" y="888"/>
                    <a:pt x="888" y="888"/>
                  </a:cubicBezTo>
                  <a:cubicBezTo>
                    <a:pt x="903" y="897"/>
                    <a:pt x="903" y="897"/>
                    <a:pt x="903" y="897"/>
                  </a:cubicBezTo>
                  <a:cubicBezTo>
                    <a:pt x="915" y="903"/>
                    <a:pt x="922" y="914"/>
                    <a:pt x="922" y="927"/>
                  </a:cubicBezTo>
                  <a:cubicBezTo>
                    <a:pt x="922" y="961"/>
                    <a:pt x="922" y="961"/>
                    <a:pt x="922" y="961"/>
                  </a:cubicBezTo>
                  <a:cubicBezTo>
                    <a:pt x="922" y="975"/>
                    <a:pt x="912" y="989"/>
                    <a:pt x="898" y="993"/>
                  </a:cubicBezTo>
                  <a:cubicBezTo>
                    <a:pt x="880" y="999"/>
                    <a:pt x="880" y="999"/>
                    <a:pt x="880" y="999"/>
                  </a:cubicBezTo>
                  <a:cubicBezTo>
                    <a:pt x="875" y="1017"/>
                    <a:pt x="875" y="1017"/>
                    <a:pt x="875" y="1017"/>
                  </a:cubicBezTo>
                  <a:cubicBezTo>
                    <a:pt x="857" y="1082"/>
                    <a:pt x="824" y="1125"/>
                    <a:pt x="772" y="1147"/>
                  </a:cubicBezTo>
                  <a:cubicBezTo>
                    <a:pt x="751" y="1156"/>
                    <a:pt x="751" y="1156"/>
                    <a:pt x="751" y="1156"/>
                  </a:cubicBezTo>
                  <a:cubicBezTo>
                    <a:pt x="751" y="1218"/>
                    <a:pt x="751" y="1218"/>
                    <a:pt x="751" y="1218"/>
                  </a:cubicBezTo>
                  <a:cubicBezTo>
                    <a:pt x="751" y="1241"/>
                    <a:pt x="764" y="1261"/>
                    <a:pt x="784" y="1272"/>
                  </a:cubicBezTo>
                  <a:cubicBezTo>
                    <a:pt x="913" y="1337"/>
                    <a:pt x="913" y="1337"/>
                    <a:pt x="913" y="1337"/>
                  </a:cubicBezTo>
                  <a:cubicBezTo>
                    <a:pt x="928" y="1345"/>
                    <a:pt x="939" y="1356"/>
                    <a:pt x="947" y="1370"/>
                  </a:cubicBezTo>
                  <a:cubicBezTo>
                    <a:pt x="418" y="1370"/>
                    <a:pt x="418" y="1370"/>
                    <a:pt x="418" y="1370"/>
                  </a:cubicBezTo>
                  <a:cubicBezTo>
                    <a:pt x="424" y="1356"/>
                    <a:pt x="435" y="1344"/>
                    <a:pt x="449" y="1337"/>
                  </a:cubicBezTo>
                  <a:lnTo>
                    <a:pt x="581" y="1272"/>
                  </a:lnTo>
                  <a:close/>
                  <a:moveTo>
                    <a:pt x="1263" y="1985"/>
                  </a:moveTo>
                  <a:cubicBezTo>
                    <a:pt x="103" y="1985"/>
                    <a:pt x="103" y="1985"/>
                    <a:pt x="103" y="1985"/>
                  </a:cubicBezTo>
                  <a:cubicBezTo>
                    <a:pt x="84" y="1985"/>
                    <a:pt x="69" y="1969"/>
                    <a:pt x="69" y="1951"/>
                  </a:cubicBezTo>
                  <a:cubicBezTo>
                    <a:pt x="69" y="1439"/>
                    <a:pt x="69" y="1439"/>
                    <a:pt x="69" y="1439"/>
                  </a:cubicBezTo>
                  <a:cubicBezTo>
                    <a:pt x="342" y="1439"/>
                    <a:pt x="342" y="1439"/>
                    <a:pt x="342" y="1439"/>
                  </a:cubicBezTo>
                  <a:cubicBezTo>
                    <a:pt x="1025" y="1439"/>
                    <a:pt x="1025" y="1439"/>
                    <a:pt x="1025" y="1439"/>
                  </a:cubicBezTo>
                  <a:cubicBezTo>
                    <a:pt x="1297" y="1439"/>
                    <a:pt x="1297" y="1439"/>
                    <a:pt x="1297" y="1439"/>
                  </a:cubicBezTo>
                  <a:cubicBezTo>
                    <a:pt x="1297" y="1951"/>
                    <a:pt x="1297" y="1951"/>
                    <a:pt x="1297" y="1951"/>
                  </a:cubicBezTo>
                  <a:cubicBezTo>
                    <a:pt x="1297" y="1969"/>
                    <a:pt x="1282" y="1985"/>
                    <a:pt x="1263" y="1985"/>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458" name="Google Shape;1458;p45"/>
            <p:cNvSpPr/>
            <p:nvPr/>
          </p:nvSpPr>
          <p:spPr>
            <a:xfrm>
              <a:off x="1230313" y="5322888"/>
              <a:ext cx="381000" cy="38100"/>
            </a:xfrm>
            <a:custGeom>
              <a:rect b="b" l="l" r="r" t="t"/>
              <a:pathLst>
                <a:path extrusionOk="0" h="68" w="682">
                  <a:moveTo>
                    <a:pt x="648" y="0"/>
                  </a:moveTo>
                  <a:cubicBezTo>
                    <a:pt x="34" y="0"/>
                    <a:pt x="34" y="0"/>
                    <a:pt x="34" y="0"/>
                  </a:cubicBezTo>
                  <a:cubicBezTo>
                    <a:pt x="15" y="0"/>
                    <a:pt x="0" y="15"/>
                    <a:pt x="0" y="34"/>
                  </a:cubicBezTo>
                  <a:cubicBezTo>
                    <a:pt x="0" y="53"/>
                    <a:pt x="15" y="68"/>
                    <a:pt x="34" y="68"/>
                  </a:cubicBezTo>
                  <a:cubicBezTo>
                    <a:pt x="648" y="68"/>
                    <a:pt x="648" y="68"/>
                    <a:pt x="648" y="68"/>
                  </a:cubicBezTo>
                  <a:cubicBezTo>
                    <a:pt x="667" y="68"/>
                    <a:pt x="682" y="53"/>
                    <a:pt x="682" y="34"/>
                  </a:cubicBezTo>
                  <a:cubicBezTo>
                    <a:pt x="682" y="15"/>
                    <a:pt x="667" y="0"/>
                    <a:pt x="648" y="0"/>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459" name="Google Shape;1459;p45"/>
            <p:cNvSpPr/>
            <p:nvPr/>
          </p:nvSpPr>
          <p:spPr>
            <a:xfrm>
              <a:off x="1306513" y="5246688"/>
              <a:ext cx="228600" cy="38100"/>
            </a:xfrm>
            <a:custGeom>
              <a:rect b="b" l="l" r="r" t="t"/>
              <a:pathLst>
                <a:path extrusionOk="0" h="68" w="410">
                  <a:moveTo>
                    <a:pt x="34" y="68"/>
                  </a:moveTo>
                  <a:cubicBezTo>
                    <a:pt x="376" y="68"/>
                    <a:pt x="376" y="68"/>
                    <a:pt x="376" y="68"/>
                  </a:cubicBezTo>
                  <a:cubicBezTo>
                    <a:pt x="395" y="68"/>
                    <a:pt x="410" y="53"/>
                    <a:pt x="410" y="34"/>
                  </a:cubicBezTo>
                  <a:cubicBezTo>
                    <a:pt x="410" y="15"/>
                    <a:pt x="395" y="0"/>
                    <a:pt x="376" y="0"/>
                  </a:cubicBezTo>
                  <a:cubicBezTo>
                    <a:pt x="34" y="0"/>
                    <a:pt x="34" y="0"/>
                    <a:pt x="34" y="0"/>
                  </a:cubicBezTo>
                  <a:cubicBezTo>
                    <a:pt x="15" y="0"/>
                    <a:pt x="0" y="15"/>
                    <a:pt x="0" y="34"/>
                  </a:cubicBezTo>
                  <a:cubicBezTo>
                    <a:pt x="0" y="53"/>
                    <a:pt x="15" y="68"/>
                    <a:pt x="34" y="68"/>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460" name="Google Shape;1460;p45"/>
            <p:cNvSpPr/>
            <p:nvPr/>
          </p:nvSpPr>
          <p:spPr>
            <a:xfrm>
              <a:off x="1230313" y="5399088"/>
              <a:ext cx="57150" cy="38100"/>
            </a:xfrm>
            <a:custGeom>
              <a:rect b="b" l="l" r="r" t="t"/>
              <a:pathLst>
                <a:path extrusionOk="0" h="68" w="102">
                  <a:moveTo>
                    <a:pt x="68" y="0"/>
                  </a:moveTo>
                  <a:cubicBezTo>
                    <a:pt x="34" y="0"/>
                    <a:pt x="34" y="0"/>
                    <a:pt x="34" y="0"/>
                  </a:cubicBezTo>
                  <a:cubicBezTo>
                    <a:pt x="15" y="0"/>
                    <a:pt x="0" y="15"/>
                    <a:pt x="0" y="34"/>
                  </a:cubicBezTo>
                  <a:cubicBezTo>
                    <a:pt x="0" y="53"/>
                    <a:pt x="15" y="68"/>
                    <a:pt x="34" y="68"/>
                  </a:cubicBezTo>
                  <a:cubicBezTo>
                    <a:pt x="68" y="68"/>
                    <a:pt x="68" y="68"/>
                    <a:pt x="68" y="68"/>
                  </a:cubicBezTo>
                  <a:cubicBezTo>
                    <a:pt x="87" y="68"/>
                    <a:pt x="102" y="53"/>
                    <a:pt x="102" y="34"/>
                  </a:cubicBezTo>
                  <a:cubicBezTo>
                    <a:pt x="102" y="15"/>
                    <a:pt x="87" y="0"/>
                    <a:pt x="68" y="0"/>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461" name="Google Shape;1461;p45"/>
            <p:cNvSpPr/>
            <p:nvPr/>
          </p:nvSpPr>
          <p:spPr>
            <a:xfrm>
              <a:off x="1325563" y="5399088"/>
              <a:ext cx="76200" cy="38100"/>
            </a:xfrm>
            <a:custGeom>
              <a:rect b="b" l="l" r="r" t="t"/>
              <a:pathLst>
                <a:path extrusionOk="0" h="68" w="137">
                  <a:moveTo>
                    <a:pt x="103" y="0"/>
                  </a:moveTo>
                  <a:cubicBezTo>
                    <a:pt x="34" y="0"/>
                    <a:pt x="34" y="0"/>
                    <a:pt x="34" y="0"/>
                  </a:cubicBezTo>
                  <a:cubicBezTo>
                    <a:pt x="16" y="0"/>
                    <a:pt x="0" y="15"/>
                    <a:pt x="0" y="34"/>
                  </a:cubicBezTo>
                  <a:cubicBezTo>
                    <a:pt x="0" y="53"/>
                    <a:pt x="16" y="68"/>
                    <a:pt x="34" y="68"/>
                  </a:cubicBezTo>
                  <a:cubicBezTo>
                    <a:pt x="103" y="68"/>
                    <a:pt x="103" y="68"/>
                    <a:pt x="103" y="68"/>
                  </a:cubicBezTo>
                  <a:cubicBezTo>
                    <a:pt x="122" y="68"/>
                    <a:pt x="137" y="53"/>
                    <a:pt x="137" y="34"/>
                  </a:cubicBezTo>
                  <a:cubicBezTo>
                    <a:pt x="137" y="15"/>
                    <a:pt x="122" y="0"/>
                    <a:pt x="103" y="0"/>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462" name="Google Shape;1462;p45"/>
            <p:cNvSpPr/>
            <p:nvPr/>
          </p:nvSpPr>
          <p:spPr>
            <a:xfrm>
              <a:off x="1439863" y="5399088"/>
              <a:ext cx="57150" cy="38100"/>
            </a:xfrm>
            <a:custGeom>
              <a:rect b="b" l="l" r="r" t="t"/>
              <a:pathLst>
                <a:path extrusionOk="0" h="68" w="103">
                  <a:moveTo>
                    <a:pt x="68" y="0"/>
                  </a:moveTo>
                  <a:cubicBezTo>
                    <a:pt x="34" y="0"/>
                    <a:pt x="34" y="0"/>
                    <a:pt x="34" y="0"/>
                  </a:cubicBezTo>
                  <a:cubicBezTo>
                    <a:pt x="15" y="0"/>
                    <a:pt x="0" y="15"/>
                    <a:pt x="0" y="34"/>
                  </a:cubicBezTo>
                  <a:cubicBezTo>
                    <a:pt x="0" y="53"/>
                    <a:pt x="15" y="68"/>
                    <a:pt x="34" y="68"/>
                  </a:cubicBezTo>
                  <a:cubicBezTo>
                    <a:pt x="68" y="68"/>
                    <a:pt x="68" y="68"/>
                    <a:pt x="68" y="68"/>
                  </a:cubicBezTo>
                  <a:cubicBezTo>
                    <a:pt x="87" y="68"/>
                    <a:pt x="103" y="53"/>
                    <a:pt x="103" y="34"/>
                  </a:cubicBezTo>
                  <a:cubicBezTo>
                    <a:pt x="103" y="15"/>
                    <a:pt x="87" y="0"/>
                    <a:pt x="68" y="0"/>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463" name="Google Shape;1463;p45"/>
            <p:cNvSpPr/>
            <p:nvPr/>
          </p:nvSpPr>
          <p:spPr>
            <a:xfrm>
              <a:off x="1535113" y="5399088"/>
              <a:ext cx="76200" cy="38100"/>
            </a:xfrm>
            <a:custGeom>
              <a:rect b="b" l="l" r="r" t="t"/>
              <a:pathLst>
                <a:path extrusionOk="0" h="68" w="136">
                  <a:moveTo>
                    <a:pt x="102" y="0"/>
                  </a:moveTo>
                  <a:cubicBezTo>
                    <a:pt x="34" y="0"/>
                    <a:pt x="34" y="0"/>
                    <a:pt x="34" y="0"/>
                  </a:cubicBezTo>
                  <a:cubicBezTo>
                    <a:pt x="15" y="0"/>
                    <a:pt x="0" y="15"/>
                    <a:pt x="0" y="34"/>
                  </a:cubicBezTo>
                  <a:cubicBezTo>
                    <a:pt x="0" y="53"/>
                    <a:pt x="15" y="68"/>
                    <a:pt x="34" y="68"/>
                  </a:cubicBezTo>
                  <a:cubicBezTo>
                    <a:pt x="102" y="68"/>
                    <a:pt x="102" y="68"/>
                    <a:pt x="102" y="68"/>
                  </a:cubicBezTo>
                  <a:cubicBezTo>
                    <a:pt x="121" y="68"/>
                    <a:pt x="136" y="53"/>
                    <a:pt x="136" y="34"/>
                  </a:cubicBezTo>
                  <a:cubicBezTo>
                    <a:pt x="136" y="15"/>
                    <a:pt x="121" y="0"/>
                    <a:pt x="102" y="0"/>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grpSp>
      <p:sp>
        <p:nvSpPr>
          <p:cNvPr id="1464" name="Google Shape;1464;p45"/>
          <p:cNvSpPr txBox="1"/>
          <p:nvPr/>
        </p:nvSpPr>
        <p:spPr>
          <a:xfrm>
            <a:off x="5218997" y="843815"/>
            <a:ext cx="1754006"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ADC5B8"/>
                </a:solidFill>
                <a:latin typeface="Poppins"/>
                <a:ea typeface="Poppins"/>
                <a:cs typeface="Poppins"/>
                <a:sym typeface="Poppins"/>
              </a:rPr>
              <a:t>SIMPEL SUBTITLE HERE</a:t>
            </a:r>
            <a:endParaRPr sz="1200">
              <a:solidFill>
                <a:srgbClr val="ADC5B8"/>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436"/>
                                        </p:tgtEl>
                                        <p:attrNameLst>
                                          <p:attrName>style.visibility</p:attrName>
                                        </p:attrNameLst>
                                      </p:cBhvr>
                                      <p:to>
                                        <p:strVal val="visible"/>
                                      </p:to>
                                    </p:set>
                                    <p:anim calcmode="lin" valueType="num">
                                      <p:cBhvr additive="base">
                                        <p:cTn dur="500"/>
                                        <p:tgtEl>
                                          <p:spTgt spid="1436"/>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437"/>
                                        </p:tgtEl>
                                        <p:attrNameLst>
                                          <p:attrName>style.visibility</p:attrName>
                                        </p:attrNameLst>
                                      </p:cBhvr>
                                      <p:to>
                                        <p:strVal val="visible"/>
                                      </p:to>
                                    </p:set>
                                    <p:anim calcmode="lin" valueType="num">
                                      <p:cBhvr additive="base">
                                        <p:cTn dur="500"/>
                                        <p:tgtEl>
                                          <p:spTgt spid="1437"/>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442"/>
                                        </p:tgtEl>
                                        <p:attrNameLst>
                                          <p:attrName>style.visibility</p:attrName>
                                        </p:attrNameLst>
                                      </p:cBhvr>
                                      <p:to>
                                        <p:strVal val="visible"/>
                                      </p:to>
                                    </p:set>
                                    <p:anim calcmode="lin" valueType="num">
                                      <p:cBhvr additive="base">
                                        <p:cTn dur="500"/>
                                        <p:tgtEl>
                                          <p:spTgt spid="1442"/>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444"/>
                                        </p:tgtEl>
                                        <p:attrNameLst>
                                          <p:attrName>style.visibility</p:attrName>
                                        </p:attrNameLst>
                                      </p:cBhvr>
                                      <p:to>
                                        <p:strVal val="visible"/>
                                      </p:to>
                                    </p:set>
                                    <p:anim calcmode="lin" valueType="num">
                                      <p:cBhvr additive="base">
                                        <p:cTn dur="500"/>
                                        <p:tgtEl>
                                          <p:spTgt spid="1444"/>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438"/>
                                        </p:tgtEl>
                                        <p:attrNameLst>
                                          <p:attrName>style.visibility</p:attrName>
                                        </p:attrNameLst>
                                      </p:cBhvr>
                                      <p:to>
                                        <p:strVal val="visible"/>
                                      </p:to>
                                    </p:set>
                                    <p:anim calcmode="lin" valueType="num">
                                      <p:cBhvr additive="base">
                                        <p:cTn dur="500"/>
                                        <p:tgtEl>
                                          <p:spTgt spid="1438"/>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456"/>
                                        </p:tgtEl>
                                        <p:attrNameLst>
                                          <p:attrName>style.visibility</p:attrName>
                                        </p:attrNameLst>
                                      </p:cBhvr>
                                      <p:to>
                                        <p:strVal val="visible"/>
                                      </p:to>
                                    </p:set>
                                    <p:anim calcmode="lin" valueType="num">
                                      <p:cBhvr additive="base">
                                        <p:cTn dur="500"/>
                                        <p:tgtEl>
                                          <p:spTgt spid="1456"/>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439"/>
                                        </p:tgtEl>
                                        <p:attrNameLst>
                                          <p:attrName>style.visibility</p:attrName>
                                        </p:attrNameLst>
                                      </p:cBhvr>
                                      <p:to>
                                        <p:strVal val="visible"/>
                                      </p:to>
                                    </p:set>
                                    <p:anim calcmode="lin" valueType="num">
                                      <p:cBhvr additive="base">
                                        <p:cTn dur="500"/>
                                        <p:tgtEl>
                                          <p:spTgt spid="1439"/>
                                        </p:tgtEl>
                                        <p:attrNameLst>
                                          <p:attrName>ppt_y</p:attrName>
                                        </p:attrNameLst>
                                      </p:cBhvr>
                                      <p:tavLst>
                                        <p:tav fmla="" tm="0">
                                          <p:val>
                                            <p:strVal val="#ppt_y+1"/>
                                          </p:val>
                                        </p:tav>
                                        <p:tav fmla="" tm="100000">
                                          <p:val>
                                            <p:strVal val="#ppt_y"/>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468" name="Shape 1468"/>
        <p:cNvGrpSpPr/>
        <p:nvPr/>
      </p:nvGrpSpPr>
      <p:grpSpPr>
        <a:xfrm>
          <a:off x="0" y="0"/>
          <a:ext cx="0" cy="0"/>
          <a:chOff x="0" y="0"/>
          <a:chExt cx="0" cy="0"/>
        </a:xfrm>
      </p:grpSpPr>
      <p:sp>
        <p:nvSpPr>
          <p:cNvPr id="1469" name="Google Shape;1469;p46"/>
          <p:cNvSpPr txBox="1"/>
          <p:nvPr>
            <p:ph type="title"/>
          </p:nvPr>
        </p:nvSpPr>
        <p:spPr>
          <a:xfrm>
            <a:off x="850741" y="1030847"/>
            <a:ext cx="3929743" cy="530459"/>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rgbClr val="215D65"/>
              </a:buClr>
              <a:buSzPts val="3000"/>
              <a:buFont typeface="Poppins"/>
              <a:buNone/>
            </a:pPr>
            <a:r>
              <a:rPr b="1" i="0" lang="en-US" sz="3000" u="none" cap="none" strike="noStrike">
                <a:solidFill>
                  <a:srgbClr val="215D65"/>
                </a:solidFill>
                <a:latin typeface="Poppins"/>
                <a:ea typeface="Poppins"/>
                <a:cs typeface="Poppins"/>
                <a:sym typeface="Poppins"/>
              </a:rPr>
              <a:t>Purposes</a:t>
            </a:r>
            <a:endParaRPr b="1" i="0" sz="3000" u="none" cap="none" strike="noStrike">
              <a:solidFill>
                <a:srgbClr val="215D65"/>
              </a:solidFill>
              <a:latin typeface="Poppins"/>
              <a:ea typeface="Poppins"/>
              <a:cs typeface="Poppins"/>
              <a:sym typeface="Poppins"/>
            </a:endParaRPr>
          </a:p>
        </p:txBody>
      </p:sp>
      <p:sp>
        <p:nvSpPr>
          <p:cNvPr id="1470" name="Google Shape;1470;p46"/>
          <p:cNvSpPr txBox="1"/>
          <p:nvPr>
            <p:ph idx="1" type="body"/>
          </p:nvPr>
        </p:nvSpPr>
        <p:spPr>
          <a:xfrm>
            <a:off x="1624472" y="1810206"/>
            <a:ext cx="3339140" cy="3614057"/>
          </a:xfrm>
          <a:prstGeom prst="rect">
            <a:avLst/>
          </a:prstGeom>
          <a:noFill/>
          <a:ln>
            <a:noFill/>
          </a:ln>
        </p:spPr>
        <p:txBody>
          <a:bodyPr anchorCtr="0" anchor="t" bIns="45700" lIns="91425" spcFirstLastPara="1" rIns="91425" wrap="square" tIns="45700">
            <a:noAutofit/>
          </a:bodyPr>
          <a:lstStyle/>
          <a:p>
            <a:pPr indent="0" lvl="0" marL="0" marR="0" rtl="0" algn="l">
              <a:lnSpc>
                <a:spcPct val="130000"/>
              </a:lnSpc>
              <a:spcBef>
                <a:spcPts val="0"/>
              </a:spcBef>
              <a:spcAft>
                <a:spcPts val="0"/>
              </a:spcAft>
              <a:buClr>
                <a:srgbClr val="262626"/>
              </a:buClr>
              <a:buSzPts val="1600"/>
              <a:buFont typeface="Arial"/>
              <a:buNone/>
            </a:pPr>
            <a:r>
              <a:rPr b="0" i="0" lang="en-US" sz="1600" u="none" cap="none" strike="noStrike">
                <a:solidFill>
                  <a:srgbClr val="262626"/>
                </a:solidFill>
                <a:latin typeface="Poppins"/>
                <a:ea typeface="Poppins"/>
                <a:cs typeface="Poppins"/>
                <a:sym typeface="Poppins"/>
              </a:rPr>
              <a:t>We are all interested in engineering. </a:t>
            </a:r>
            <a:endParaRPr/>
          </a:p>
          <a:p>
            <a:pPr indent="0" lvl="0" marL="0" marR="0" rtl="0" algn="l">
              <a:lnSpc>
                <a:spcPct val="130000"/>
              </a:lnSpc>
              <a:spcBef>
                <a:spcPts val="600"/>
              </a:spcBef>
              <a:spcAft>
                <a:spcPts val="0"/>
              </a:spcAft>
              <a:buClr>
                <a:schemeClr val="dk1"/>
              </a:buClr>
              <a:buSzPts val="1600"/>
              <a:buFont typeface="Arial"/>
              <a:buNone/>
            </a:pPr>
            <a:r>
              <a:t/>
            </a:r>
            <a:endParaRPr b="0" i="0" sz="1600" u="none" cap="none" strike="noStrike">
              <a:solidFill>
                <a:srgbClr val="262626"/>
              </a:solidFill>
              <a:latin typeface="Poppins"/>
              <a:ea typeface="Poppins"/>
              <a:cs typeface="Poppins"/>
              <a:sym typeface="Poppins"/>
            </a:endParaRPr>
          </a:p>
          <a:p>
            <a:pPr indent="0" lvl="0" marL="0" marR="0" rtl="0" algn="l">
              <a:lnSpc>
                <a:spcPct val="130000"/>
              </a:lnSpc>
              <a:spcBef>
                <a:spcPts val="600"/>
              </a:spcBef>
              <a:spcAft>
                <a:spcPts val="0"/>
              </a:spcAft>
              <a:buClr>
                <a:srgbClr val="262626"/>
              </a:buClr>
              <a:buSzPts val="1600"/>
              <a:buFont typeface="Arial"/>
              <a:buNone/>
            </a:pPr>
            <a:r>
              <a:rPr b="0" i="0" lang="en-US" sz="1600" u="none" cap="none" strike="noStrike">
                <a:solidFill>
                  <a:srgbClr val="262626"/>
                </a:solidFill>
                <a:latin typeface="Poppins"/>
                <a:ea typeface="Poppins"/>
                <a:cs typeface="Poppins"/>
                <a:sym typeface="Poppins"/>
              </a:rPr>
              <a:t>The world needs engineer more than ever before. </a:t>
            </a:r>
            <a:endParaRPr/>
          </a:p>
          <a:p>
            <a:pPr indent="0" lvl="0" marL="0" marR="0" rtl="0" algn="l">
              <a:lnSpc>
                <a:spcPct val="130000"/>
              </a:lnSpc>
              <a:spcBef>
                <a:spcPts val="600"/>
              </a:spcBef>
              <a:spcAft>
                <a:spcPts val="0"/>
              </a:spcAft>
              <a:buClr>
                <a:schemeClr val="dk1"/>
              </a:buClr>
              <a:buSzPts val="1600"/>
              <a:buFont typeface="Arial"/>
              <a:buNone/>
            </a:pPr>
            <a:r>
              <a:t/>
            </a:r>
            <a:endParaRPr b="0" i="0" sz="1600" u="none" cap="none" strike="noStrike">
              <a:solidFill>
                <a:srgbClr val="262626"/>
              </a:solidFill>
              <a:latin typeface="Poppins"/>
              <a:ea typeface="Poppins"/>
              <a:cs typeface="Poppins"/>
              <a:sym typeface="Poppins"/>
            </a:endParaRPr>
          </a:p>
          <a:p>
            <a:pPr indent="0" lvl="0" marL="0" marR="0" rtl="0" algn="l">
              <a:lnSpc>
                <a:spcPct val="130000"/>
              </a:lnSpc>
              <a:spcBef>
                <a:spcPts val="600"/>
              </a:spcBef>
              <a:spcAft>
                <a:spcPts val="0"/>
              </a:spcAft>
              <a:buClr>
                <a:srgbClr val="262626"/>
              </a:buClr>
              <a:buSzPts val="1600"/>
              <a:buFont typeface="Arial"/>
              <a:buNone/>
            </a:pPr>
            <a:r>
              <a:rPr b="0" i="0" lang="en-US" sz="1600" u="none" cap="none" strike="noStrike">
                <a:solidFill>
                  <a:srgbClr val="262626"/>
                </a:solidFill>
                <a:latin typeface="Poppins"/>
                <a:ea typeface="Poppins"/>
                <a:cs typeface="Poppins"/>
                <a:sym typeface="Poppins"/>
              </a:rPr>
              <a:t>To have more entrepreneurs, we need to educate/train more and higher quality </a:t>
            </a:r>
            <a:endParaRPr b="0" i="0" sz="1600" u="none" cap="none" strike="noStrike">
              <a:solidFill>
                <a:srgbClr val="262626"/>
              </a:solidFill>
              <a:latin typeface="Poppins"/>
              <a:ea typeface="Poppins"/>
              <a:cs typeface="Poppins"/>
              <a:sym typeface="Poppins"/>
            </a:endParaRPr>
          </a:p>
          <a:p>
            <a:pPr indent="0" lvl="0" marL="0" marR="0" rtl="0" algn="l">
              <a:lnSpc>
                <a:spcPct val="130000"/>
              </a:lnSpc>
              <a:spcBef>
                <a:spcPts val="600"/>
              </a:spcBef>
              <a:spcAft>
                <a:spcPts val="0"/>
              </a:spcAft>
              <a:buClr>
                <a:schemeClr val="dk1"/>
              </a:buClr>
              <a:buSzPts val="1600"/>
              <a:buFont typeface="Arial"/>
              <a:buNone/>
            </a:pPr>
            <a:r>
              <a:t/>
            </a:r>
            <a:endParaRPr b="0" i="0" sz="1600" u="none" cap="none" strike="noStrike">
              <a:solidFill>
                <a:srgbClr val="262626"/>
              </a:solidFill>
              <a:latin typeface="Poppins"/>
              <a:ea typeface="Poppins"/>
              <a:cs typeface="Poppins"/>
              <a:sym typeface="Poppins"/>
            </a:endParaRPr>
          </a:p>
          <a:p>
            <a:pPr indent="0" lvl="0" marL="0" marR="0" rtl="0" algn="l">
              <a:lnSpc>
                <a:spcPct val="130000"/>
              </a:lnSpc>
              <a:spcBef>
                <a:spcPts val="600"/>
              </a:spcBef>
              <a:spcAft>
                <a:spcPts val="0"/>
              </a:spcAft>
              <a:buClr>
                <a:srgbClr val="262626"/>
              </a:buClr>
              <a:buSzPts val="1600"/>
              <a:buFont typeface="Arial"/>
              <a:buNone/>
            </a:pPr>
            <a:r>
              <a:rPr b="0" i="0" lang="en-US" sz="1600" u="none" cap="none" strike="noStrike">
                <a:solidFill>
                  <a:srgbClr val="262626"/>
                </a:solidFill>
                <a:latin typeface="Poppins"/>
                <a:ea typeface="Poppins"/>
                <a:cs typeface="Poppins"/>
                <a:sym typeface="Poppins"/>
              </a:rPr>
              <a:t>How we can improve engineer education </a:t>
            </a:r>
            <a:endParaRPr/>
          </a:p>
        </p:txBody>
      </p:sp>
      <p:sp>
        <p:nvSpPr>
          <p:cNvPr id="1471" name="Google Shape;1471;p46"/>
          <p:cNvSpPr/>
          <p:nvPr/>
        </p:nvSpPr>
        <p:spPr>
          <a:xfrm>
            <a:off x="850741" y="1842108"/>
            <a:ext cx="701850" cy="701850"/>
          </a:xfrm>
          <a:prstGeom prst="ellipse">
            <a:avLst/>
          </a:prstGeom>
          <a:solidFill>
            <a:schemeClr val="accent1"/>
          </a:solidFill>
          <a:ln cap="flat" cmpd="sng" w="57150">
            <a:solidFill>
              <a:schemeClr val="l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4400">
              <a:solidFill>
                <a:schemeClr val="lt1"/>
              </a:solidFill>
              <a:latin typeface="Poppins"/>
              <a:ea typeface="Poppins"/>
              <a:cs typeface="Poppins"/>
              <a:sym typeface="Poppins"/>
            </a:endParaRPr>
          </a:p>
        </p:txBody>
      </p:sp>
      <p:sp>
        <p:nvSpPr>
          <p:cNvPr id="1472" name="Google Shape;1472;p46"/>
          <p:cNvSpPr/>
          <p:nvPr/>
        </p:nvSpPr>
        <p:spPr>
          <a:xfrm>
            <a:off x="850741" y="2901630"/>
            <a:ext cx="701850" cy="701850"/>
          </a:xfrm>
          <a:prstGeom prst="ellipse">
            <a:avLst/>
          </a:prstGeom>
          <a:solidFill>
            <a:schemeClr val="accent1"/>
          </a:solidFill>
          <a:ln cap="flat" cmpd="sng" w="57150">
            <a:solidFill>
              <a:schemeClr val="l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4400">
              <a:solidFill>
                <a:schemeClr val="lt1"/>
              </a:solidFill>
              <a:latin typeface="Poppins"/>
              <a:ea typeface="Poppins"/>
              <a:cs typeface="Poppins"/>
              <a:sym typeface="Poppins"/>
            </a:endParaRPr>
          </a:p>
        </p:txBody>
      </p:sp>
      <p:sp>
        <p:nvSpPr>
          <p:cNvPr id="1473" name="Google Shape;1473;p46"/>
          <p:cNvSpPr/>
          <p:nvPr/>
        </p:nvSpPr>
        <p:spPr>
          <a:xfrm>
            <a:off x="850741" y="4121239"/>
            <a:ext cx="701850" cy="701850"/>
          </a:xfrm>
          <a:prstGeom prst="ellipse">
            <a:avLst/>
          </a:prstGeom>
          <a:solidFill>
            <a:schemeClr val="accent1"/>
          </a:solidFill>
          <a:ln cap="flat" cmpd="sng" w="57150">
            <a:solidFill>
              <a:schemeClr val="l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4400">
              <a:solidFill>
                <a:schemeClr val="lt1"/>
              </a:solidFill>
              <a:latin typeface="Poppins"/>
              <a:ea typeface="Poppins"/>
              <a:cs typeface="Poppins"/>
              <a:sym typeface="Poppins"/>
            </a:endParaRPr>
          </a:p>
        </p:txBody>
      </p:sp>
      <p:sp>
        <p:nvSpPr>
          <p:cNvPr id="1474" name="Google Shape;1474;p46"/>
          <p:cNvSpPr/>
          <p:nvPr/>
        </p:nvSpPr>
        <p:spPr>
          <a:xfrm>
            <a:off x="850741" y="5390810"/>
            <a:ext cx="701850" cy="701850"/>
          </a:xfrm>
          <a:prstGeom prst="ellipse">
            <a:avLst/>
          </a:prstGeom>
          <a:solidFill>
            <a:schemeClr val="accent1"/>
          </a:solidFill>
          <a:ln cap="flat" cmpd="sng" w="57150">
            <a:solidFill>
              <a:schemeClr val="l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4400">
              <a:solidFill>
                <a:schemeClr val="lt1"/>
              </a:solidFill>
              <a:latin typeface="Poppins"/>
              <a:ea typeface="Poppins"/>
              <a:cs typeface="Poppins"/>
              <a:sym typeface="Poppins"/>
            </a:endParaRPr>
          </a:p>
        </p:txBody>
      </p:sp>
      <p:grpSp>
        <p:nvGrpSpPr>
          <p:cNvPr id="1475" name="Google Shape;1475;p46"/>
          <p:cNvGrpSpPr/>
          <p:nvPr/>
        </p:nvGrpSpPr>
        <p:grpSpPr>
          <a:xfrm>
            <a:off x="988581" y="1979948"/>
            <a:ext cx="426170" cy="426170"/>
            <a:chOff x="1680" y="0"/>
            <a:chExt cx="4318" cy="4318"/>
          </a:xfrm>
        </p:grpSpPr>
        <p:sp>
          <p:nvSpPr>
            <p:cNvPr id="1476" name="Google Shape;1476;p46"/>
            <p:cNvSpPr/>
            <p:nvPr/>
          </p:nvSpPr>
          <p:spPr>
            <a:xfrm>
              <a:off x="1680" y="0"/>
              <a:ext cx="4318" cy="4318"/>
            </a:xfrm>
            <a:custGeom>
              <a:rect b="b" l="l" r="r" t="t"/>
              <a:pathLst>
                <a:path extrusionOk="0" h="2048" w="2048">
                  <a:moveTo>
                    <a:pt x="1024" y="0"/>
                  </a:moveTo>
                  <a:cubicBezTo>
                    <a:pt x="459" y="0"/>
                    <a:pt x="0" y="459"/>
                    <a:pt x="0" y="1024"/>
                  </a:cubicBezTo>
                  <a:cubicBezTo>
                    <a:pt x="0" y="1589"/>
                    <a:pt x="459" y="2048"/>
                    <a:pt x="1024" y="2048"/>
                  </a:cubicBezTo>
                  <a:cubicBezTo>
                    <a:pt x="1589" y="2048"/>
                    <a:pt x="2048" y="1589"/>
                    <a:pt x="2048" y="1024"/>
                  </a:cubicBezTo>
                  <a:cubicBezTo>
                    <a:pt x="2048" y="459"/>
                    <a:pt x="1589" y="0"/>
                    <a:pt x="1024" y="0"/>
                  </a:cubicBezTo>
                  <a:close/>
                  <a:moveTo>
                    <a:pt x="1024" y="1980"/>
                  </a:moveTo>
                  <a:cubicBezTo>
                    <a:pt x="497" y="1980"/>
                    <a:pt x="68" y="1551"/>
                    <a:pt x="68" y="1024"/>
                  </a:cubicBezTo>
                  <a:cubicBezTo>
                    <a:pt x="68" y="497"/>
                    <a:pt x="497" y="68"/>
                    <a:pt x="1024" y="68"/>
                  </a:cubicBezTo>
                  <a:cubicBezTo>
                    <a:pt x="1551" y="68"/>
                    <a:pt x="1980" y="497"/>
                    <a:pt x="1980" y="1024"/>
                  </a:cubicBezTo>
                  <a:cubicBezTo>
                    <a:pt x="1980" y="1551"/>
                    <a:pt x="1551" y="1980"/>
                    <a:pt x="1024" y="1980"/>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477" name="Google Shape;1477;p46"/>
            <p:cNvSpPr/>
            <p:nvPr/>
          </p:nvSpPr>
          <p:spPr>
            <a:xfrm>
              <a:off x="2975" y="1071"/>
              <a:ext cx="1153" cy="1366"/>
            </a:xfrm>
            <a:custGeom>
              <a:rect b="b" l="l" r="r" t="t"/>
              <a:pathLst>
                <a:path extrusionOk="0" h="648" w="547">
                  <a:moveTo>
                    <a:pt x="444" y="380"/>
                  </a:moveTo>
                  <a:cubicBezTo>
                    <a:pt x="444" y="34"/>
                    <a:pt x="444" y="34"/>
                    <a:pt x="444" y="34"/>
                  </a:cubicBezTo>
                  <a:cubicBezTo>
                    <a:pt x="444" y="15"/>
                    <a:pt x="429" y="0"/>
                    <a:pt x="410" y="0"/>
                  </a:cubicBezTo>
                  <a:cubicBezTo>
                    <a:pt x="391" y="0"/>
                    <a:pt x="376" y="15"/>
                    <a:pt x="376" y="34"/>
                  </a:cubicBezTo>
                  <a:cubicBezTo>
                    <a:pt x="376" y="380"/>
                    <a:pt x="376" y="380"/>
                    <a:pt x="376" y="380"/>
                  </a:cubicBezTo>
                  <a:cubicBezTo>
                    <a:pt x="328" y="393"/>
                    <a:pt x="291" y="430"/>
                    <a:pt x="278" y="478"/>
                  </a:cubicBezTo>
                  <a:cubicBezTo>
                    <a:pt x="35" y="478"/>
                    <a:pt x="35" y="478"/>
                    <a:pt x="35" y="478"/>
                  </a:cubicBezTo>
                  <a:cubicBezTo>
                    <a:pt x="16" y="478"/>
                    <a:pt x="0" y="493"/>
                    <a:pt x="0" y="512"/>
                  </a:cubicBezTo>
                  <a:cubicBezTo>
                    <a:pt x="0" y="531"/>
                    <a:pt x="16" y="546"/>
                    <a:pt x="35" y="546"/>
                  </a:cubicBezTo>
                  <a:cubicBezTo>
                    <a:pt x="278" y="546"/>
                    <a:pt x="278" y="546"/>
                    <a:pt x="278" y="546"/>
                  </a:cubicBezTo>
                  <a:cubicBezTo>
                    <a:pt x="294" y="605"/>
                    <a:pt x="347" y="648"/>
                    <a:pt x="410" y="648"/>
                  </a:cubicBezTo>
                  <a:cubicBezTo>
                    <a:pt x="485" y="648"/>
                    <a:pt x="547" y="587"/>
                    <a:pt x="547" y="512"/>
                  </a:cubicBezTo>
                  <a:cubicBezTo>
                    <a:pt x="547" y="448"/>
                    <a:pt x="503" y="395"/>
                    <a:pt x="444" y="380"/>
                  </a:cubicBezTo>
                  <a:close/>
                  <a:moveTo>
                    <a:pt x="410" y="580"/>
                  </a:moveTo>
                  <a:cubicBezTo>
                    <a:pt x="372" y="580"/>
                    <a:pt x="342" y="550"/>
                    <a:pt x="342" y="512"/>
                  </a:cubicBezTo>
                  <a:cubicBezTo>
                    <a:pt x="342" y="474"/>
                    <a:pt x="372" y="444"/>
                    <a:pt x="410" y="444"/>
                  </a:cubicBezTo>
                  <a:cubicBezTo>
                    <a:pt x="448" y="444"/>
                    <a:pt x="478" y="474"/>
                    <a:pt x="478" y="512"/>
                  </a:cubicBezTo>
                  <a:cubicBezTo>
                    <a:pt x="478" y="550"/>
                    <a:pt x="448" y="580"/>
                    <a:pt x="410" y="580"/>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478" name="Google Shape;1478;p46"/>
            <p:cNvSpPr/>
            <p:nvPr/>
          </p:nvSpPr>
          <p:spPr>
            <a:xfrm>
              <a:off x="3767" y="495"/>
              <a:ext cx="144" cy="216"/>
            </a:xfrm>
            <a:custGeom>
              <a:rect b="b" l="l" r="r" t="t"/>
              <a:pathLst>
                <a:path extrusionOk="0" h="102" w="68">
                  <a:moveTo>
                    <a:pt x="34" y="102"/>
                  </a:moveTo>
                  <a:cubicBezTo>
                    <a:pt x="53" y="102"/>
                    <a:pt x="68" y="87"/>
                    <a:pt x="68" y="68"/>
                  </a:cubicBezTo>
                  <a:cubicBezTo>
                    <a:pt x="68" y="34"/>
                    <a:pt x="68" y="34"/>
                    <a:pt x="68" y="34"/>
                  </a:cubicBezTo>
                  <a:cubicBezTo>
                    <a:pt x="68" y="15"/>
                    <a:pt x="53" y="0"/>
                    <a:pt x="34" y="0"/>
                  </a:cubicBezTo>
                  <a:cubicBezTo>
                    <a:pt x="15" y="0"/>
                    <a:pt x="0" y="15"/>
                    <a:pt x="0" y="34"/>
                  </a:cubicBezTo>
                  <a:cubicBezTo>
                    <a:pt x="0" y="68"/>
                    <a:pt x="0" y="68"/>
                    <a:pt x="0" y="68"/>
                  </a:cubicBezTo>
                  <a:cubicBezTo>
                    <a:pt x="0" y="87"/>
                    <a:pt x="15" y="102"/>
                    <a:pt x="34" y="102"/>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479" name="Google Shape;1479;p46"/>
            <p:cNvSpPr/>
            <p:nvPr/>
          </p:nvSpPr>
          <p:spPr>
            <a:xfrm>
              <a:off x="3767" y="3590"/>
              <a:ext cx="144" cy="216"/>
            </a:xfrm>
            <a:custGeom>
              <a:rect b="b" l="l" r="r" t="t"/>
              <a:pathLst>
                <a:path extrusionOk="0" h="102" w="68">
                  <a:moveTo>
                    <a:pt x="34" y="0"/>
                  </a:moveTo>
                  <a:cubicBezTo>
                    <a:pt x="15" y="0"/>
                    <a:pt x="0" y="15"/>
                    <a:pt x="0" y="34"/>
                  </a:cubicBezTo>
                  <a:cubicBezTo>
                    <a:pt x="0" y="68"/>
                    <a:pt x="0" y="68"/>
                    <a:pt x="0" y="68"/>
                  </a:cubicBezTo>
                  <a:cubicBezTo>
                    <a:pt x="0" y="87"/>
                    <a:pt x="15" y="102"/>
                    <a:pt x="34" y="102"/>
                  </a:cubicBezTo>
                  <a:cubicBezTo>
                    <a:pt x="53" y="102"/>
                    <a:pt x="68" y="87"/>
                    <a:pt x="68" y="68"/>
                  </a:cubicBezTo>
                  <a:cubicBezTo>
                    <a:pt x="68" y="34"/>
                    <a:pt x="68" y="34"/>
                    <a:pt x="68" y="34"/>
                  </a:cubicBezTo>
                  <a:cubicBezTo>
                    <a:pt x="68" y="15"/>
                    <a:pt x="53" y="0"/>
                    <a:pt x="34" y="0"/>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480" name="Google Shape;1480;p46"/>
            <p:cNvSpPr/>
            <p:nvPr/>
          </p:nvSpPr>
          <p:spPr>
            <a:xfrm>
              <a:off x="5279" y="2079"/>
              <a:ext cx="215" cy="143"/>
            </a:xfrm>
            <a:custGeom>
              <a:rect b="b" l="l" r="r" t="t"/>
              <a:pathLst>
                <a:path extrusionOk="0" h="68" w="102">
                  <a:moveTo>
                    <a:pt x="68" y="0"/>
                  </a:moveTo>
                  <a:cubicBezTo>
                    <a:pt x="34" y="0"/>
                    <a:pt x="34" y="0"/>
                    <a:pt x="34" y="0"/>
                  </a:cubicBezTo>
                  <a:cubicBezTo>
                    <a:pt x="15" y="0"/>
                    <a:pt x="0" y="15"/>
                    <a:pt x="0" y="34"/>
                  </a:cubicBezTo>
                  <a:cubicBezTo>
                    <a:pt x="0" y="53"/>
                    <a:pt x="15" y="68"/>
                    <a:pt x="34" y="68"/>
                  </a:cubicBezTo>
                  <a:cubicBezTo>
                    <a:pt x="68" y="68"/>
                    <a:pt x="68" y="68"/>
                    <a:pt x="68" y="68"/>
                  </a:cubicBezTo>
                  <a:cubicBezTo>
                    <a:pt x="87" y="68"/>
                    <a:pt x="102" y="53"/>
                    <a:pt x="102" y="34"/>
                  </a:cubicBezTo>
                  <a:cubicBezTo>
                    <a:pt x="102" y="15"/>
                    <a:pt x="87" y="0"/>
                    <a:pt x="68" y="0"/>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481" name="Google Shape;1481;p46"/>
            <p:cNvSpPr/>
            <p:nvPr/>
          </p:nvSpPr>
          <p:spPr>
            <a:xfrm>
              <a:off x="2184" y="2079"/>
              <a:ext cx="215" cy="143"/>
            </a:xfrm>
            <a:custGeom>
              <a:rect b="b" l="l" r="r" t="t"/>
              <a:pathLst>
                <a:path extrusionOk="0" h="68" w="102">
                  <a:moveTo>
                    <a:pt x="68" y="0"/>
                  </a:moveTo>
                  <a:cubicBezTo>
                    <a:pt x="34" y="0"/>
                    <a:pt x="34" y="0"/>
                    <a:pt x="34" y="0"/>
                  </a:cubicBezTo>
                  <a:cubicBezTo>
                    <a:pt x="15" y="0"/>
                    <a:pt x="0" y="15"/>
                    <a:pt x="0" y="34"/>
                  </a:cubicBezTo>
                  <a:cubicBezTo>
                    <a:pt x="0" y="53"/>
                    <a:pt x="15" y="68"/>
                    <a:pt x="34" y="68"/>
                  </a:cubicBezTo>
                  <a:cubicBezTo>
                    <a:pt x="68" y="68"/>
                    <a:pt x="68" y="68"/>
                    <a:pt x="68" y="68"/>
                  </a:cubicBezTo>
                  <a:cubicBezTo>
                    <a:pt x="87" y="68"/>
                    <a:pt x="102" y="53"/>
                    <a:pt x="102" y="34"/>
                  </a:cubicBezTo>
                  <a:cubicBezTo>
                    <a:pt x="102" y="15"/>
                    <a:pt x="87" y="0"/>
                    <a:pt x="68" y="0"/>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482" name="Google Shape;1482;p46"/>
            <p:cNvSpPr/>
            <p:nvPr/>
          </p:nvSpPr>
          <p:spPr>
            <a:xfrm>
              <a:off x="4828" y="951"/>
              <a:ext cx="208" cy="202"/>
            </a:xfrm>
            <a:custGeom>
              <a:rect b="b" l="l" r="r" t="t"/>
              <a:pathLst>
                <a:path extrusionOk="0" h="96" w="99">
                  <a:moveTo>
                    <a:pt x="38" y="14"/>
                  </a:moveTo>
                  <a:cubicBezTo>
                    <a:pt x="14" y="38"/>
                    <a:pt x="14" y="38"/>
                    <a:pt x="14" y="38"/>
                  </a:cubicBezTo>
                  <a:cubicBezTo>
                    <a:pt x="0" y="51"/>
                    <a:pt x="0" y="73"/>
                    <a:pt x="14" y="86"/>
                  </a:cubicBezTo>
                  <a:cubicBezTo>
                    <a:pt x="20" y="93"/>
                    <a:pt x="29" y="96"/>
                    <a:pt x="38" y="96"/>
                  </a:cubicBezTo>
                  <a:cubicBezTo>
                    <a:pt x="47" y="96"/>
                    <a:pt x="55" y="93"/>
                    <a:pt x="62" y="86"/>
                  </a:cubicBezTo>
                  <a:cubicBezTo>
                    <a:pt x="86" y="62"/>
                    <a:pt x="86" y="62"/>
                    <a:pt x="86" y="62"/>
                  </a:cubicBezTo>
                  <a:cubicBezTo>
                    <a:pt x="99" y="49"/>
                    <a:pt x="99" y="27"/>
                    <a:pt x="86" y="14"/>
                  </a:cubicBezTo>
                  <a:cubicBezTo>
                    <a:pt x="73" y="0"/>
                    <a:pt x="51" y="0"/>
                    <a:pt x="38" y="14"/>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483" name="Google Shape;1483;p46"/>
            <p:cNvSpPr/>
            <p:nvPr/>
          </p:nvSpPr>
          <p:spPr>
            <a:xfrm>
              <a:off x="2641" y="3139"/>
              <a:ext cx="209" cy="203"/>
            </a:xfrm>
            <a:custGeom>
              <a:rect b="b" l="l" r="r" t="t"/>
              <a:pathLst>
                <a:path extrusionOk="0" h="96" w="99">
                  <a:moveTo>
                    <a:pt x="37" y="14"/>
                  </a:moveTo>
                  <a:cubicBezTo>
                    <a:pt x="13" y="38"/>
                    <a:pt x="13" y="38"/>
                    <a:pt x="13" y="38"/>
                  </a:cubicBezTo>
                  <a:cubicBezTo>
                    <a:pt x="0" y="51"/>
                    <a:pt x="0" y="73"/>
                    <a:pt x="13" y="86"/>
                  </a:cubicBezTo>
                  <a:cubicBezTo>
                    <a:pt x="20" y="93"/>
                    <a:pt x="28" y="96"/>
                    <a:pt x="37" y="96"/>
                  </a:cubicBezTo>
                  <a:cubicBezTo>
                    <a:pt x="46" y="96"/>
                    <a:pt x="54" y="93"/>
                    <a:pt x="61" y="86"/>
                  </a:cubicBezTo>
                  <a:cubicBezTo>
                    <a:pt x="85" y="62"/>
                    <a:pt x="85" y="62"/>
                    <a:pt x="85" y="62"/>
                  </a:cubicBezTo>
                  <a:cubicBezTo>
                    <a:pt x="99" y="49"/>
                    <a:pt x="99" y="27"/>
                    <a:pt x="85" y="14"/>
                  </a:cubicBezTo>
                  <a:cubicBezTo>
                    <a:pt x="72" y="0"/>
                    <a:pt x="50" y="0"/>
                    <a:pt x="37" y="14"/>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484" name="Google Shape;1484;p46"/>
            <p:cNvSpPr/>
            <p:nvPr/>
          </p:nvSpPr>
          <p:spPr>
            <a:xfrm>
              <a:off x="4828" y="3139"/>
              <a:ext cx="208" cy="203"/>
            </a:xfrm>
            <a:custGeom>
              <a:rect b="b" l="l" r="r" t="t"/>
              <a:pathLst>
                <a:path extrusionOk="0" h="96" w="99">
                  <a:moveTo>
                    <a:pt x="62" y="14"/>
                  </a:moveTo>
                  <a:cubicBezTo>
                    <a:pt x="49" y="0"/>
                    <a:pt x="27" y="0"/>
                    <a:pt x="14" y="14"/>
                  </a:cubicBezTo>
                  <a:cubicBezTo>
                    <a:pt x="0" y="27"/>
                    <a:pt x="0" y="49"/>
                    <a:pt x="14" y="62"/>
                  </a:cubicBezTo>
                  <a:cubicBezTo>
                    <a:pt x="38" y="86"/>
                    <a:pt x="38" y="86"/>
                    <a:pt x="38" y="86"/>
                  </a:cubicBezTo>
                  <a:cubicBezTo>
                    <a:pt x="45" y="93"/>
                    <a:pt x="53" y="96"/>
                    <a:pt x="62" y="96"/>
                  </a:cubicBezTo>
                  <a:cubicBezTo>
                    <a:pt x="71" y="96"/>
                    <a:pt x="79" y="93"/>
                    <a:pt x="86" y="86"/>
                  </a:cubicBezTo>
                  <a:cubicBezTo>
                    <a:pt x="99" y="73"/>
                    <a:pt x="99" y="51"/>
                    <a:pt x="86" y="38"/>
                  </a:cubicBezTo>
                  <a:lnTo>
                    <a:pt x="62" y="14"/>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485" name="Google Shape;1485;p46"/>
            <p:cNvSpPr/>
            <p:nvPr/>
          </p:nvSpPr>
          <p:spPr>
            <a:xfrm>
              <a:off x="2641" y="951"/>
              <a:ext cx="209" cy="202"/>
            </a:xfrm>
            <a:custGeom>
              <a:rect b="b" l="l" r="r" t="t"/>
              <a:pathLst>
                <a:path extrusionOk="0" h="96" w="99">
                  <a:moveTo>
                    <a:pt x="61" y="14"/>
                  </a:moveTo>
                  <a:cubicBezTo>
                    <a:pt x="48" y="0"/>
                    <a:pt x="26" y="0"/>
                    <a:pt x="13" y="14"/>
                  </a:cubicBezTo>
                  <a:cubicBezTo>
                    <a:pt x="0" y="27"/>
                    <a:pt x="0" y="49"/>
                    <a:pt x="13" y="62"/>
                  </a:cubicBezTo>
                  <a:cubicBezTo>
                    <a:pt x="37" y="86"/>
                    <a:pt x="37" y="86"/>
                    <a:pt x="37" y="86"/>
                  </a:cubicBezTo>
                  <a:cubicBezTo>
                    <a:pt x="44" y="93"/>
                    <a:pt x="52" y="96"/>
                    <a:pt x="61" y="96"/>
                  </a:cubicBezTo>
                  <a:cubicBezTo>
                    <a:pt x="70" y="96"/>
                    <a:pt x="79" y="93"/>
                    <a:pt x="85" y="86"/>
                  </a:cubicBezTo>
                  <a:cubicBezTo>
                    <a:pt x="99" y="73"/>
                    <a:pt x="99" y="51"/>
                    <a:pt x="85" y="38"/>
                  </a:cubicBezTo>
                  <a:lnTo>
                    <a:pt x="61" y="14"/>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grpSp>
      <p:sp>
        <p:nvSpPr>
          <p:cNvPr id="1486" name="Google Shape;1486;p46"/>
          <p:cNvSpPr/>
          <p:nvPr/>
        </p:nvSpPr>
        <p:spPr>
          <a:xfrm>
            <a:off x="1020866" y="3071755"/>
            <a:ext cx="361601" cy="361601"/>
          </a:xfrm>
          <a:custGeom>
            <a:rect b="b" l="l" r="r" t="t"/>
            <a:pathLst>
              <a:path extrusionOk="0" h="2048" w="2048">
                <a:moveTo>
                  <a:pt x="1825" y="0"/>
                </a:moveTo>
                <a:cubicBezTo>
                  <a:pt x="1701" y="0"/>
                  <a:pt x="1601" y="100"/>
                  <a:pt x="1601" y="223"/>
                </a:cubicBezTo>
                <a:cubicBezTo>
                  <a:pt x="1601" y="262"/>
                  <a:pt x="1611" y="298"/>
                  <a:pt x="1628" y="330"/>
                </a:cubicBezTo>
                <a:cubicBezTo>
                  <a:pt x="1262" y="696"/>
                  <a:pt x="1262" y="696"/>
                  <a:pt x="1262" y="696"/>
                </a:cubicBezTo>
                <a:cubicBezTo>
                  <a:pt x="1212" y="657"/>
                  <a:pt x="1149" y="633"/>
                  <a:pt x="1080" y="633"/>
                </a:cubicBezTo>
                <a:cubicBezTo>
                  <a:pt x="1011" y="633"/>
                  <a:pt x="948" y="657"/>
                  <a:pt x="897" y="696"/>
                </a:cubicBezTo>
                <a:cubicBezTo>
                  <a:pt x="612" y="410"/>
                  <a:pt x="612" y="410"/>
                  <a:pt x="612" y="410"/>
                </a:cubicBezTo>
                <a:cubicBezTo>
                  <a:pt x="625" y="388"/>
                  <a:pt x="633" y="363"/>
                  <a:pt x="633" y="335"/>
                </a:cubicBezTo>
                <a:cubicBezTo>
                  <a:pt x="633" y="253"/>
                  <a:pt x="566" y="186"/>
                  <a:pt x="484" y="186"/>
                </a:cubicBezTo>
                <a:cubicBezTo>
                  <a:pt x="402" y="186"/>
                  <a:pt x="335" y="253"/>
                  <a:pt x="335" y="335"/>
                </a:cubicBezTo>
                <a:cubicBezTo>
                  <a:pt x="335" y="417"/>
                  <a:pt x="402" y="484"/>
                  <a:pt x="484" y="484"/>
                </a:cubicBezTo>
                <a:cubicBezTo>
                  <a:pt x="512" y="484"/>
                  <a:pt x="537" y="476"/>
                  <a:pt x="559" y="463"/>
                </a:cubicBezTo>
                <a:cubicBezTo>
                  <a:pt x="845" y="749"/>
                  <a:pt x="845" y="749"/>
                  <a:pt x="845" y="749"/>
                </a:cubicBezTo>
                <a:cubicBezTo>
                  <a:pt x="806" y="799"/>
                  <a:pt x="782" y="862"/>
                  <a:pt x="782" y="931"/>
                </a:cubicBezTo>
                <a:cubicBezTo>
                  <a:pt x="782" y="1000"/>
                  <a:pt x="806" y="1063"/>
                  <a:pt x="845" y="1113"/>
                </a:cubicBezTo>
                <a:cubicBezTo>
                  <a:pt x="373" y="1585"/>
                  <a:pt x="373" y="1585"/>
                  <a:pt x="373" y="1585"/>
                </a:cubicBezTo>
                <a:cubicBezTo>
                  <a:pt x="334" y="1549"/>
                  <a:pt x="281" y="1527"/>
                  <a:pt x="223" y="1527"/>
                </a:cubicBezTo>
                <a:cubicBezTo>
                  <a:pt x="100" y="1527"/>
                  <a:pt x="0" y="1627"/>
                  <a:pt x="0" y="1750"/>
                </a:cubicBezTo>
                <a:cubicBezTo>
                  <a:pt x="0" y="1873"/>
                  <a:pt x="100" y="1974"/>
                  <a:pt x="223" y="1974"/>
                </a:cubicBezTo>
                <a:cubicBezTo>
                  <a:pt x="347" y="1974"/>
                  <a:pt x="447" y="1873"/>
                  <a:pt x="447" y="1750"/>
                </a:cubicBezTo>
                <a:cubicBezTo>
                  <a:pt x="447" y="1712"/>
                  <a:pt x="437" y="1675"/>
                  <a:pt x="420" y="1644"/>
                </a:cubicBezTo>
                <a:cubicBezTo>
                  <a:pt x="898" y="1166"/>
                  <a:pt x="898" y="1166"/>
                  <a:pt x="898" y="1166"/>
                </a:cubicBezTo>
                <a:cubicBezTo>
                  <a:pt x="939" y="1198"/>
                  <a:pt x="988" y="1219"/>
                  <a:pt x="1043" y="1226"/>
                </a:cubicBezTo>
                <a:cubicBezTo>
                  <a:pt x="1043" y="1605"/>
                  <a:pt x="1043" y="1605"/>
                  <a:pt x="1043" y="1605"/>
                </a:cubicBezTo>
                <a:cubicBezTo>
                  <a:pt x="937" y="1622"/>
                  <a:pt x="856" y="1714"/>
                  <a:pt x="856" y="1825"/>
                </a:cubicBezTo>
                <a:cubicBezTo>
                  <a:pt x="856" y="1948"/>
                  <a:pt x="957" y="2048"/>
                  <a:pt x="1080" y="2048"/>
                </a:cubicBezTo>
                <a:cubicBezTo>
                  <a:pt x="1203" y="2048"/>
                  <a:pt x="1303" y="1948"/>
                  <a:pt x="1303" y="1825"/>
                </a:cubicBezTo>
                <a:cubicBezTo>
                  <a:pt x="1303" y="1714"/>
                  <a:pt x="1223" y="1622"/>
                  <a:pt x="1117" y="1605"/>
                </a:cubicBezTo>
                <a:cubicBezTo>
                  <a:pt x="1117" y="1226"/>
                  <a:pt x="1117" y="1226"/>
                  <a:pt x="1117" y="1226"/>
                </a:cubicBezTo>
                <a:cubicBezTo>
                  <a:pt x="1171" y="1219"/>
                  <a:pt x="1221" y="1198"/>
                  <a:pt x="1262" y="1166"/>
                </a:cubicBezTo>
                <a:cubicBezTo>
                  <a:pt x="1548" y="1451"/>
                  <a:pt x="1548" y="1451"/>
                  <a:pt x="1548" y="1451"/>
                </a:cubicBezTo>
                <a:cubicBezTo>
                  <a:pt x="1535" y="1474"/>
                  <a:pt x="1527" y="1499"/>
                  <a:pt x="1527" y="1527"/>
                </a:cubicBezTo>
                <a:cubicBezTo>
                  <a:pt x="1527" y="1609"/>
                  <a:pt x="1593" y="1676"/>
                  <a:pt x="1676" y="1676"/>
                </a:cubicBezTo>
                <a:cubicBezTo>
                  <a:pt x="1758" y="1676"/>
                  <a:pt x="1825" y="1609"/>
                  <a:pt x="1825" y="1527"/>
                </a:cubicBezTo>
                <a:cubicBezTo>
                  <a:pt x="1825" y="1445"/>
                  <a:pt x="1758" y="1378"/>
                  <a:pt x="1676" y="1378"/>
                </a:cubicBezTo>
                <a:cubicBezTo>
                  <a:pt x="1648" y="1378"/>
                  <a:pt x="1623" y="1386"/>
                  <a:pt x="1600" y="1399"/>
                </a:cubicBezTo>
                <a:cubicBezTo>
                  <a:pt x="1315" y="1113"/>
                  <a:pt x="1315" y="1113"/>
                  <a:pt x="1315" y="1113"/>
                </a:cubicBezTo>
                <a:cubicBezTo>
                  <a:pt x="1354" y="1063"/>
                  <a:pt x="1378" y="1000"/>
                  <a:pt x="1378" y="931"/>
                </a:cubicBezTo>
                <a:cubicBezTo>
                  <a:pt x="1378" y="862"/>
                  <a:pt x="1354" y="799"/>
                  <a:pt x="1315" y="749"/>
                </a:cubicBezTo>
                <a:cubicBezTo>
                  <a:pt x="1675" y="389"/>
                  <a:pt x="1675" y="389"/>
                  <a:pt x="1675" y="389"/>
                </a:cubicBezTo>
                <a:cubicBezTo>
                  <a:pt x="1714" y="425"/>
                  <a:pt x="1767" y="447"/>
                  <a:pt x="1825" y="447"/>
                </a:cubicBezTo>
                <a:cubicBezTo>
                  <a:pt x="1948" y="447"/>
                  <a:pt x="2048" y="347"/>
                  <a:pt x="2048" y="223"/>
                </a:cubicBezTo>
                <a:cubicBezTo>
                  <a:pt x="2048" y="100"/>
                  <a:pt x="1948" y="0"/>
                  <a:pt x="1825" y="0"/>
                </a:cubicBezTo>
                <a:close/>
                <a:moveTo>
                  <a:pt x="484" y="410"/>
                </a:moveTo>
                <a:cubicBezTo>
                  <a:pt x="443" y="410"/>
                  <a:pt x="410" y="376"/>
                  <a:pt x="410" y="335"/>
                </a:cubicBezTo>
                <a:cubicBezTo>
                  <a:pt x="410" y="294"/>
                  <a:pt x="443" y="261"/>
                  <a:pt x="484" y="261"/>
                </a:cubicBezTo>
                <a:cubicBezTo>
                  <a:pt x="525" y="261"/>
                  <a:pt x="559" y="294"/>
                  <a:pt x="559" y="335"/>
                </a:cubicBezTo>
                <a:cubicBezTo>
                  <a:pt x="559" y="376"/>
                  <a:pt x="525" y="410"/>
                  <a:pt x="484" y="410"/>
                </a:cubicBezTo>
                <a:close/>
                <a:moveTo>
                  <a:pt x="223" y="1899"/>
                </a:moveTo>
                <a:cubicBezTo>
                  <a:pt x="141" y="1899"/>
                  <a:pt x="74" y="1832"/>
                  <a:pt x="74" y="1750"/>
                </a:cubicBezTo>
                <a:cubicBezTo>
                  <a:pt x="74" y="1668"/>
                  <a:pt x="141" y="1601"/>
                  <a:pt x="223" y="1601"/>
                </a:cubicBezTo>
                <a:cubicBezTo>
                  <a:pt x="306" y="1601"/>
                  <a:pt x="372" y="1668"/>
                  <a:pt x="372" y="1750"/>
                </a:cubicBezTo>
                <a:cubicBezTo>
                  <a:pt x="372" y="1832"/>
                  <a:pt x="306" y="1899"/>
                  <a:pt x="223" y="1899"/>
                </a:cubicBezTo>
                <a:close/>
                <a:moveTo>
                  <a:pt x="1676" y="1452"/>
                </a:moveTo>
                <a:cubicBezTo>
                  <a:pt x="1717" y="1452"/>
                  <a:pt x="1750" y="1486"/>
                  <a:pt x="1750" y="1527"/>
                </a:cubicBezTo>
                <a:cubicBezTo>
                  <a:pt x="1750" y="1568"/>
                  <a:pt x="1717" y="1601"/>
                  <a:pt x="1676" y="1601"/>
                </a:cubicBezTo>
                <a:cubicBezTo>
                  <a:pt x="1635" y="1601"/>
                  <a:pt x="1601" y="1568"/>
                  <a:pt x="1601" y="1527"/>
                </a:cubicBezTo>
                <a:cubicBezTo>
                  <a:pt x="1601" y="1486"/>
                  <a:pt x="1635" y="1452"/>
                  <a:pt x="1676" y="1452"/>
                </a:cubicBezTo>
                <a:close/>
                <a:moveTo>
                  <a:pt x="1229" y="1825"/>
                </a:moveTo>
                <a:cubicBezTo>
                  <a:pt x="1229" y="1907"/>
                  <a:pt x="1162" y="1974"/>
                  <a:pt x="1080" y="1974"/>
                </a:cubicBezTo>
                <a:cubicBezTo>
                  <a:pt x="998" y="1974"/>
                  <a:pt x="931" y="1907"/>
                  <a:pt x="931" y="1825"/>
                </a:cubicBezTo>
                <a:cubicBezTo>
                  <a:pt x="931" y="1742"/>
                  <a:pt x="998" y="1676"/>
                  <a:pt x="1080" y="1676"/>
                </a:cubicBezTo>
                <a:cubicBezTo>
                  <a:pt x="1162" y="1676"/>
                  <a:pt x="1229" y="1742"/>
                  <a:pt x="1229" y="1825"/>
                </a:cubicBezTo>
                <a:close/>
                <a:moveTo>
                  <a:pt x="1080" y="1154"/>
                </a:moveTo>
                <a:cubicBezTo>
                  <a:pt x="957" y="1154"/>
                  <a:pt x="856" y="1054"/>
                  <a:pt x="856" y="931"/>
                </a:cubicBezTo>
                <a:cubicBezTo>
                  <a:pt x="856" y="808"/>
                  <a:pt x="957" y="707"/>
                  <a:pt x="1080" y="707"/>
                </a:cubicBezTo>
                <a:cubicBezTo>
                  <a:pt x="1203" y="707"/>
                  <a:pt x="1303" y="808"/>
                  <a:pt x="1303" y="931"/>
                </a:cubicBezTo>
                <a:cubicBezTo>
                  <a:pt x="1303" y="1054"/>
                  <a:pt x="1203" y="1154"/>
                  <a:pt x="1080" y="1154"/>
                </a:cubicBezTo>
                <a:close/>
                <a:moveTo>
                  <a:pt x="1825" y="372"/>
                </a:moveTo>
                <a:cubicBezTo>
                  <a:pt x="1742" y="372"/>
                  <a:pt x="1676" y="306"/>
                  <a:pt x="1676" y="223"/>
                </a:cubicBezTo>
                <a:cubicBezTo>
                  <a:pt x="1676" y="141"/>
                  <a:pt x="1742" y="74"/>
                  <a:pt x="1825" y="74"/>
                </a:cubicBezTo>
                <a:cubicBezTo>
                  <a:pt x="1907" y="74"/>
                  <a:pt x="1974" y="141"/>
                  <a:pt x="1974" y="223"/>
                </a:cubicBezTo>
                <a:cubicBezTo>
                  <a:pt x="1974" y="306"/>
                  <a:pt x="1907" y="372"/>
                  <a:pt x="1825" y="372"/>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487" name="Google Shape;1487;p46"/>
          <p:cNvSpPr/>
          <p:nvPr/>
        </p:nvSpPr>
        <p:spPr>
          <a:xfrm>
            <a:off x="1004816" y="4392664"/>
            <a:ext cx="393700" cy="39370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488" name="Google Shape;1488;p46"/>
          <p:cNvSpPr/>
          <p:nvPr/>
        </p:nvSpPr>
        <p:spPr>
          <a:xfrm>
            <a:off x="1004816" y="4289514"/>
            <a:ext cx="393700" cy="393700"/>
          </a:xfrm>
          <a:custGeom>
            <a:rect b="b" l="l" r="r" t="t"/>
            <a:pathLst>
              <a:path extrusionOk="0" h="2048" w="2048">
                <a:moveTo>
                  <a:pt x="1943" y="796"/>
                </a:moveTo>
                <a:cubicBezTo>
                  <a:pt x="1751" y="796"/>
                  <a:pt x="1751" y="796"/>
                  <a:pt x="1751" y="796"/>
                </a:cubicBezTo>
                <a:cubicBezTo>
                  <a:pt x="1720" y="796"/>
                  <a:pt x="1695" y="779"/>
                  <a:pt x="1683" y="751"/>
                </a:cubicBezTo>
                <a:cubicBezTo>
                  <a:pt x="1671" y="723"/>
                  <a:pt x="1677" y="693"/>
                  <a:pt x="1699" y="671"/>
                </a:cubicBezTo>
                <a:cubicBezTo>
                  <a:pt x="1834" y="535"/>
                  <a:pt x="1834" y="535"/>
                  <a:pt x="1834" y="535"/>
                </a:cubicBezTo>
                <a:cubicBezTo>
                  <a:pt x="1854" y="516"/>
                  <a:pt x="1865" y="489"/>
                  <a:pt x="1865" y="461"/>
                </a:cubicBezTo>
                <a:cubicBezTo>
                  <a:pt x="1865" y="433"/>
                  <a:pt x="1854" y="406"/>
                  <a:pt x="1834" y="386"/>
                </a:cubicBezTo>
                <a:cubicBezTo>
                  <a:pt x="1662" y="214"/>
                  <a:pt x="1662" y="214"/>
                  <a:pt x="1662" y="214"/>
                </a:cubicBezTo>
                <a:cubicBezTo>
                  <a:pt x="1622" y="174"/>
                  <a:pt x="1552" y="174"/>
                  <a:pt x="1513" y="214"/>
                </a:cubicBezTo>
                <a:cubicBezTo>
                  <a:pt x="1377" y="349"/>
                  <a:pt x="1377" y="349"/>
                  <a:pt x="1377" y="349"/>
                </a:cubicBezTo>
                <a:cubicBezTo>
                  <a:pt x="1355" y="371"/>
                  <a:pt x="1325" y="377"/>
                  <a:pt x="1297" y="365"/>
                </a:cubicBezTo>
                <a:cubicBezTo>
                  <a:pt x="1269" y="353"/>
                  <a:pt x="1252" y="328"/>
                  <a:pt x="1252" y="297"/>
                </a:cubicBezTo>
                <a:cubicBezTo>
                  <a:pt x="1252" y="105"/>
                  <a:pt x="1252" y="105"/>
                  <a:pt x="1252" y="105"/>
                </a:cubicBezTo>
                <a:cubicBezTo>
                  <a:pt x="1252" y="47"/>
                  <a:pt x="1204" y="0"/>
                  <a:pt x="1146" y="0"/>
                </a:cubicBezTo>
                <a:cubicBezTo>
                  <a:pt x="902" y="0"/>
                  <a:pt x="902" y="0"/>
                  <a:pt x="902" y="0"/>
                </a:cubicBezTo>
                <a:cubicBezTo>
                  <a:pt x="844" y="0"/>
                  <a:pt x="796" y="47"/>
                  <a:pt x="796" y="105"/>
                </a:cubicBezTo>
                <a:cubicBezTo>
                  <a:pt x="796" y="297"/>
                  <a:pt x="796" y="297"/>
                  <a:pt x="796" y="297"/>
                </a:cubicBezTo>
                <a:cubicBezTo>
                  <a:pt x="796" y="328"/>
                  <a:pt x="779" y="353"/>
                  <a:pt x="751" y="365"/>
                </a:cubicBezTo>
                <a:cubicBezTo>
                  <a:pt x="723" y="377"/>
                  <a:pt x="693" y="371"/>
                  <a:pt x="671" y="349"/>
                </a:cubicBezTo>
                <a:cubicBezTo>
                  <a:pt x="535" y="214"/>
                  <a:pt x="535" y="214"/>
                  <a:pt x="535" y="214"/>
                </a:cubicBezTo>
                <a:cubicBezTo>
                  <a:pt x="496" y="174"/>
                  <a:pt x="426" y="174"/>
                  <a:pt x="386" y="214"/>
                </a:cubicBezTo>
                <a:cubicBezTo>
                  <a:pt x="214" y="386"/>
                  <a:pt x="214" y="386"/>
                  <a:pt x="214" y="386"/>
                </a:cubicBezTo>
                <a:cubicBezTo>
                  <a:pt x="194" y="406"/>
                  <a:pt x="183" y="433"/>
                  <a:pt x="183" y="461"/>
                </a:cubicBezTo>
                <a:cubicBezTo>
                  <a:pt x="183" y="489"/>
                  <a:pt x="194" y="515"/>
                  <a:pt x="214" y="535"/>
                </a:cubicBezTo>
                <a:cubicBezTo>
                  <a:pt x="349" y="671"/>
                  <a:pt x="349" y="671"/>
                  <a:pt x="349" y="671"/>
                </a:cubicBezTo>
                <a:cubicBezTo>
                  <a:pt x="371" y="693"/>
                  <a:pt x="377" y="723"/>
                  <a:pt x="365" y="751"/>
                </a:cubicBezTo>
                <a:cubicBezTo>
                  <a:pt x="353" y="779"/>
                  <a:pt x="328" y="796"/>
                  <a:pt x="297" y="796"/>
                </a:cubicBezTo>
                <a:cubicBezTo>
                  <a:pt x="105" y="796"/>
                  <a:pt x="105" y="796"/>
                  <a:pt x="105" y="796"/>
                </a:cubicBezTo>
                <a:cubicBezTo>
                  <a:pt x="47" y="796"/>
                  <a:pt x="0" y="844"/>
                  <a:pt x="0" y="902"/>
                </a:cubicBezTo>
                <a:cubicBezTo>
                  <a:pt x="0" y="1146"/>
                  <a:pt x="0" y="1146"/>
                  <a:pt x="0" y="1146"/>
                </a:cubicBezTo>
                <a:cubicBezTo>
                  <a:pt x="0" y="1204"/>
                  <a:pt x="47" y="1252"/>
                  <a:pt x="105" y="1252"/>
                </a:cubicBezTo>
                <a:cubicBezTo>
                  <a:pt x="297" y="1252"/>
                  <a:pt x="297" y="1252"/>
                  <a:pt x="297" y="1252"/>
                </a:cubicBezTo>
                <a:cubicBezTo>
                  <a:pt x="328" y="1252"/>
                  <a:pt x="353" y="1269"/>
                  <a:pt x="365" y="1297"/>
                </a:cubicBezTo>
                <a:cubicBezTo>
                  <a:pt x="377" y="1325"/>
                  <a:pt x="371" y="1355"/>
                  <a:pt x="349" y="1377"/>
                </a:cubicBezTo>
                <a:cubicBezTo>
                  <a:pt x="214" y="1513"/>
                  <a:pt x="214" y="1513"/>
                  <a:pt x="214" y="1513"/>
                </a:cubicBezTo>
                <a:cubicBezTo>
                  <a:pt x="194" y="1532"/>
                  <a:pt x="183" y="1559"/>
                  <a:pt x="183" y="1587"/>
                </a:cubicBezTo>
                <a:cubicBezTo>
                  <a:pt x="183" y="1615"/>
                  <a:pt x="194" y="1642"/>
                  <a:pt x="214" y="1662"/>
                </a:cubicBezTo>
                <a:cubicBezTo>
                  <a:pt x="386" y="1834"/>
                  <a:pt x="386" y="1834"/>
                  <a:pt x="386" y="1834"/>
                </a:cubicBezTo>
                <a:cubicBezTo>
                  <a:pt x="426" y="1874"/>
                  <a:pt x="496" y="1874"/>
                  <a:pt x="535" y="1834"/>
                </a:cubicBezTo>
                <a:cubicBezTo>
                  <a:pt x="671" y="1699"/>
                  <a:pt x="671" y="1699"/>
                  <a:pt x="671" y="1699"/>
                </a:cubicBezTo>
                <a:cubicBezTo>
                  <a:pt x="693" y="1677"/>
                  <a:pt x="723" y="1671"/>
                  <a:pt x="751" y="1683"/>
                </a:cubicBezTo>
                <a:cubicBezTo>
                  <a:pt x="779" y="1695"/>
                  <a:pt x="796" y="1720"/>
                  <a:pt x="796" y="1751"/>
                </a:cubicBezTo>
                <a:cubicBezTo>
                  <a:pt x="796" y="1943"/>
                  <a:pt x="796" y="1943"/>
                  <a:pt x="796" y="1943"/>
                </a:cubicBezTo>
                <a:cubicBezTo>
                  <a:pt x="796" y="2001"/>
                  <a:pt x="844" y="2048"/>
                  <a:pt x="902" y="2048"/>
                </a:cubicBezTo>
                <a:cubicBezTo>
                  <a:pt x="1146" y="2048"/>
                  <a:pt x="1146" y="2048"/>
                  <a:pt x="1146" y="2048"/>
                </a:cubicBezTo>
                <a:cubicBezTo>
                  <a:pt x="1204" y="2048"/>
                  <a:pt x="1252" y="2001"/>
                  <a:pt x="1252" y="1943"/>
                </a:cubicBezTo>
                <a:cubicBezTo>
                  <a:pt x="1252" y="1751"/>
                  <a:pt x="1252" y="1751"/>
                  <a:pt x="1252" y="1751"/>
                </a:cubicBezTo>
                <a:cubicBezTo>
                  <a:pt x="1252" y="1720"/>
                  <a:pt x="1268" y="1695"/>
                  <a:pt x="1297" y="1683"/>
                </a:cubicBezTo>
                <a:cubicBezTo>
                  <a:pt x="1325" y="1671"/>
                  <a:pt x="1355" y="1677"/>
                  <a:pt x="1377" y="1699"/>
                </a:cubicBezTo>
                <a:cubicBezTo>
                  <a:pt x="1513" y="1834"/>
                  <a:pt x="1513" y="1834"/>
                  <a:pt x="1513" y="1834"/>
                </a:cubicBezTo>
                <a:cubicBezTo>
                  <a:pt x="1552" y="1874"/>
                  <a:pt x="1622" y="1874"/>
                  <a:pt x="1662" y="1834"/>
                </a:cubicBezTo>
                <a:cubicBezTo>
                  <a:pt x="1834" y="1662"/>
                  <a:pt x="1834" y="1662"/>
                  <a:pt x="1834" y="1662"/>
                </a:cubicBezTo>
                <a:cubicBezTo>
                  <a:pt x="1854" y="1642"/>
                  <a:pt x="1865" y="1615"/>
                  <a:pt x="1865" y="1587"/>
                </a:cubicBezTo>
                <a:cubicBezTo>
                  <a:pt x="1865" y="1559"/>
                  <a:pt x="1854" y="1533"/>
                  <a:pt x="1834" y="1513"/>
                </a:cubicBezTo>
                <a:cubicBezTo>
                  <a:pt x="1699" y="1377"/>
                  <a:pt x="1699" y="1377"/>
                  <a:pt x="1699" y="1377"/>
                </a:cubicBezTo>
                <a:cubicBezTo>
                  <a:pt x="1677" y="1355"/>
                  <a:pt x="1671" y="1325"/>
                  <a:pt x="1683" y="1297"/>
                </a:cubicBezTo>
                <a:cubicBezTo>
                  <a:pt x="1695" y="1269"/>
                  <a:pt x="1720" y="1252"/>
                  <a:pt x="1751" y="1252"/>
                </a:cubicBezTo>
                <a:cubicBezTo>
                  <a:pt x="1943" y="1252"/>
                  <a:pt x="1943" y="1252"/>
                  <a:pt x="1943" y="1252"/>
                </a:cubicBezTo>
                <a:cubicBezTo>
                  <a:pt x="2001" y="1252"/>
                  <a:pt x="2048" y="1204"/>
                  <a:pt x="2048" y="1146"/>
                </a:cubicBezTo>
                <a:cubicBezTo>
                  <a:pt x="2048" y="902"/>
                  <a:pt x="2048" y="902"/>
                  <a:pt x="2048" y="902"/>
                </a:cubicBezTo>
                <a:cubicBezTo>
                  <a:pt x="2048" y="844"/>
                  <a:pt x="2001" y="796"/>
                  <a:pt x="1943" y="796"/>
                </a:cubicBezTo>
                <a:close/>
              </a:path>
            </a:pathLst>
          </a:custGeom>
          <a:solidFill>
            <a:schemeClr val="accent1"/>
          </a:solidFill>
          <a:ln cap="flat" cmpd="sng" w="19050">
            <a:solidFill>
              <a:schemeClr val="lt1"/>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grpSp>
        <p:nvGrpSpPr>
          <p:cNvPr id="1489" name="Google Shape;1489;p46"/>
          <p:cNvGrpSpPr/>
          <p:nvPr/>
        </p:nvGrpSpPr>
        <p:grpSpPr>
          <a:xfrm>
            <a:off x="993222" y="5532704"/>
            <a:ext cx="416888" cy="418063"/>
            <a:chOff x="1149524" y="5242076"/>
            <a:chExt cx="563562" cy="565151"/>
          </a:xfrm>
        </p:grpSpPr>
        <p:sp>
          <p:nvSpPr>
            <p:cNvPr id="1490" name="Google Shape;1490;p46"/>
            <p:cNvSpPr/>
            <p:nvPr/>
          </p:nvSpPr>
          <p:spPr>
            <a:xfrm>
              <a:off x="1365424" y="5354789"/>
              <a:ext cx="131762" cy="131763"/>
            </a:xfrm>
            <a:custGeom>
              <a:rect b="b" l="l" r="r" t="t"/>
              <a:pathLst>
                <a:path extrusionOk="0" h="477" w="478">
                  <a:moveTo>
                    <a:pt x="239" y="477"/>
                  </a:moveTo>
                  <a:cubicBezTo>
                    <a:pt x="371" y="477"/>
                    <a:pt x="478" y="370"/>
                    <a:pt x="478" y="239"/>
                  </a:cubicBezTo>
                  <a:cubicBezTo>
                    <a:pt x="478" y="107"/>
                    <a:pt x="371" y="0"/>
                    <a:pt x="239" y="0"/>
                  </a:cubicBezTo>
                  <a:cubicBezTo>
                    <a:pt x="107" y="0"/>
                    <a:pt x="0" y="107"/>
                    <a:pt x="0" y="239"/>
                  </a:cubicBezTo>
                  <a:cubicBezTo>
                    <a:pt x="0" y="370"/>
                    <a:pt x="107" y="477"/>
                    <a:pt x="239" y="477"/>
                  </a:cubicBezTo>
                  <a:close/>
                  <a:moveTo>
                    <a:pt x="239" y="68"/>
                  </a:moveTo>
                  <a:cubicBezTo>
                    <a:pt x="333" y="68"/>
                    <a:pt x="410" y="144"/>
                    <a:pt x="410" y="239"/>
                  </a:cubicBezTo>
                  <a:cubicBezTo>
                    <a:pt x="410" y="333"/>
                    <a:pt x="333" y="409"/>
                    <a:pt x="239" y="409"/>
                  </a:cubicBezTo>
                  <a:cubicBezTo>
                    <a:pt x="145" y="409"/>
                    <a:pt x="68" y="333"/>
                    <a:pt x="68" y="239"/>
                  </a:cubicBezTo>
                  <a:cubicBezTo>
                    <a:pt x="68" y="144"/>
                    <a:pt x="145" y="68"/>
                    <a:pt x="239" y="68"/>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491" name="Google Shape;1491;p46"/>
            <p:cNvSpPr/>
            <p:nvPr/>
          </p:nvSpPr>
          <p:spPr>
            <a:xfrm>
              <a:off x="1232074" y="5242076"/>
              <a:ext cx="395287" cy="515938"/>
            </a:xfrm>
            <a:custGeom>
              <a:rect b="b" l="l" r="r" t="t"/>
              <a:pathLst>
                <a:path extrusionOk="0" h="1869" w="1440">
                  <a:moveTo>
                    <a:pt x="720" y="1869"/>
                  </a:moveTo>
                  <a:cubicBezTo>
                    <a:pt x="1244" y="1113"/>
                    <a:pt x="1244" y="1113"/>
                    <a:pt x="1244" y="1113"/>
                  </a:cubicBezTo>
                  <a:cubicBezTo>
                    <a:pt x="1440" y="851"/>
                    <a:pt x="1412" y="421"/>
                    <a:pt x="1183" y="192"/>
                  </a:cubicBezTo>
                  <a:cubicBezTo>
                    <a:pt x="1059" y="68"/>
                    <a:pt x="895" y="0"/>
                    <a:pt x="720" y="0"/>
                  </a:cubicBezTo>
                  <a:cubicBezTo>
                    <a:pt x="545" y="0"/>
                    <a:pt x="381" y="68"/>
                    <a:pt x="257" y="192"/>
                  </a:cubicBezTo>
                  <a:cubicBezTo>
                    <a:pt x="28" y="420"/>
                    <a:pt x="0" y="851"/>
                    <a:pt x="196" y="1112"/>
                  </a:cubicBezTo>
                  <a:lnTo>
                    <a:pt x="720" y="1869"/>
                  </a:lnTo>
                  <a:close/>
                  <a:moveTo>
                    <a:pt x="305" y="240"/>
                  </a:moveTo>
                  <a:cubicBezTo>
                    <a:pt x="416" y="129"/>
                    <a:pt x="563" y="68"/>
                    <a:pt x="720" y="68"/>
                  </a:cubicBezTo>
                  <a:cubicBezTo>
                    <a:pt x="877" y="68"/>
                    <a:pt x="1024" y="129"/>
                    <a:pt x="1135" y="240"/>
                  </a:cubicBezTo>
                  <a:cubicBezTo>
                    <a:pt x="1341" y="446"/>
                    <a:pt x="1366" y="835"/>
                    <a:pt x="1188" y="1073"/>
                  </a:cubicBezTo>
                  <a:cubicBezTo>
                    <a:pt x="720" y="1749"/>
                    <a:pt x="720" y="1749"/>
                    <a:pt x="720" y="1749"/>
                  </a:cubicBezTo>
                  <a:cubicBezTo>
                    <a:pt x="251" y="1072"/>
                    <a:pt x="251" y="1072"/>
                    <a:pt x="251" y="1072"/>
                  </a:cubicBezTo>
                  <a:cubicBezTo>
                    <a:pt x="73" y="835"/>
                    <a:pt x="99" y="446"/>
                    <a:pt x="305" y="240"/>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492" name="Google Shape;1492;p46"/>
            <p:cNvSpPr/>
            <p:nvPr/>
          </p:nvSpPr>
          <p:spPr>
            <a:xfrm>
              <a:off x="1149524" y="5646889"/>
              <a:ext cx="563562" cy="160338"/>
            </a:xfrm>
            <a:custGeom>
              <a:rect b="b" l="l" r="r" t="t"/>
              <a:pathLst>
                <a:path extrusionOk="0" h="582" w="2048">
                  <a:moveTo>
                    <a:pt x="1438" y="2"/>
                  </a:moveTo>
                  <a:cubicBezTo>
                    <a:pt x="1419" y="0"/>
                    <a:pt x="1402" y="13"/>
                    <a:pt x="1400" y="32"/>
                  </a:cubicBezTo>
                  <a:cubicBezTo>
                    <a:pt x="1398" y="51"/>
                    <a:pt x="1411" y="68"/>
                    <a:pt x="1430" y="70"/>
                  </a:cubicBezTo>
                  <a:cubicBezTo>
                    <a:pt x="1789" y="112"/>
                    <a:pt x="1980" y="226"/>
                    <a:pt x="1980" y="292"/>
                  </a:cubicBezTo>
                  <a:cubicBezTo>
                    <a:pt x="1980" y="385"/>
                    <a:pt x="1616" y="514"/>
                    <a:pt x="1024" y="514"/>
                  </a:cubicBezTo>
                  <a:cubicBezTo>
                    <a:pt x="432" y="514"/>
                    <a:pt x="68" y="385"/>
                    <a:pt x="68" y="292"/>
                  </a:cubicBezTo>
                  <a:cubicBezTo>
                    <a:pt x="68" y="226"/>
                    <a:pt x="259" y="112"/>
                    <a:pt x="618" y="70"/>
                  </a:cubicBezTo>
                  <a:cubicBezTo>
                    <a:pt x="637" y="68"/>
                    <a:pt x="650" y="51"/>
                    <a:pt x="648" y="32"/>
                  </a:cubicBezTo>
                  <a:cubicBezTo>
                    <a:pt x="646" y="13"/>
                    <a:pt x="629" y="0"/>
                    <a:pt x="610" y="2"/>
                  </a:cubicBezTo>
                  <a:cubicBezTo>
                    <a:pt x="251" y="44"/>
                    <a:pt x="0" y="163"/>
                    <a:pt x="0" y="292"/>
                  </a:cubicBezTo>
                  <a:cubicBezTo>
                    <a:pt x="0" y="436"/>
                    <a:pt x="352" y="582"/>
                    <a:pt x="1024" y="582"/>
                  </a:cubicBezTo>
                  <a:cubicBezTo>
                    <a:pt x="1696" y="582"/>
                    <a:pt x="2048" y="436"/>
                    <a:pt x="2048" y="292"/>
                  </a:cubicBezTo>
                  <a:cubicBezTo>
                    <a:pt x="2048" y="163"/>
                    <a:pt x="1797" y="44"/>
                    <a:pt x="1438" y="2"/>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grpSp>
      <p:sp>
        <p:nvSpPr>
          <p:cNvPr id="1493" name="Google Shape;1493;p46"/>
          <p:cNvSpPr/>
          <p:nvPr/>
        </p:nvSpPr>
        <p:spPr>
          <a:xfrm>
            <a:off x="6083300" y="0"/>
            <a:ext cx="6108700" cy="6858000"/>
          </a:xfrm>
          <a:prstGeom prst="rect">
            <a:avLst/>
          </a:prstGeom>
          <a:solidFill>
            <a:srgbClr val="DAF0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494" name="Google Shape;1494;p46"/>
          <p:cNvSpPr txBox="1"/>
          <p:nvPr/>
        </p:nvSpPr>
        <p:spPr>
          <a:xfrm>
            <a:off x="850741" y="802748"/>
            <a:ext cx="1651414"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ADC5B8"/>
                </a:solidFill>
                <a:latin typeface="Poppins"/>
                <a:ea typeface="Poppins"/>
                <a:cs typeface="Poppins"/>
                <a:sym typeface="Poppins"/>
              </a:rPr>
              <a:t>SUB TITLE TEXT HERE</a:t>
            </a:r>
            <a:endParaRPr sz="1200">
              <a:solidFill>
                <a:srgbClr val="ADC5B8"/>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469"/>
                                        </p:tgtEl>
                                        <p:attrNameLst>
                                          <p:attrName>style.visibility</p:attrName>
                                        </p:attrNameLst>
                                      </p:cBhvr>
                                      <p:to>
                                        <p:strVal val="visible"/>
                                      </p:to>
                                    </p:set>
                                    <p:anim calcmode="lin" valueType="num">
                                      <p:cBhvr additive="base">
                                        <p:cTn dur="500"/>
                                        <p:tgtEl>
                                          <p:spTgt spid="1469"/>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471"/>
                                        </p:tgtEl>
                                        <p:attrNameLst>
                                          <p:attrName>style.visibility</p:attrName>
                                        </p:attrNameLst>
                                      </p:cBhvr>
                                      <p:to>
                                        <p:strVal val="visible"/>
                                      </p:to>
                                    </p:set>
                                    <p:anim calcmode="lin" valueType="num">
                                      <p:cBhvr additive="base">
                                        <p:cTn dur="500"/>
                                        <p:tgtEl>
                                          <p:spTgt spid="1471"/>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475"/>
                                        </p:tgtEl>
                                        <p:attrNameLst>
                                          <p:attrName>style.visibility</p:attrName>
                                        </p:attrNameLst>
                                      </p:cBhvr>
                                      <p:to>
                                        <p:strVal val="visible"/>
                                      </p:to>
                                    </p:set>
                                    <p:anim calcmode="lin" valueType="num">
                                      <p:cBhvr additive="base">
                                        <p:cTn dur="500"/>
                                        <p:tgtEl>
                                          <p:spTgt spid="1475"/>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470">
                                            <p:txEl>
                                              <p:pRg end="0" st="0"/>
                                            </p:txEl>
                                          </p:spTgt>
                                        </p:tgtEl>
                                        <p:attrNameLst>
                                          <p:attrName>style.visibility</p:attrName>
                                        </p:attrNameLst>
                                      </p:cBhvr>
                                      <p:to>
                                        <p:strVal val="visible"/>
                                      </p:to>
                                    </p:set>
                                    <p:anim calcmode="lin" valueType="num">
                                      <p:cBhvr additive="base">
                                        <p:cTn dur="500"/>
                                        <p:tgtEl>
                                          <p:spTgt spid="1470">
                                            <p:txEl>
                                              <p:pRg end="0" st="0"/>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470">
                                            <p:txEl>
                                              <p:pRg end="1" st="1"/>
                                            </p:txEl>
                                          </p:spTgt>
                                        </p:tgtEl>
                                        <p:attrNameLst>
                                          <p:attrName>style.visibility</p:attrName>
                                        </p:attrNameLst>
                                      </p:cBhvr>
                                      <p:to>
                                        <p:strVal val="visible"/>
                                      </p:to>
                                    </p:set>
                                    <p:anim calcmode="lin" valueType="num">
                                      <p:cBhvr additive="base">
                                        <p:cTn dur="500"/>
                                        <p:tgtEl>
                                          <p:spTgt spid="1470">
                                            <p:txEl>
                                              <p:pRg end="1" st="1"/>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470">
                                            <p:txEl>
                                              <p:pRg end="2" st="2"/>
                                            </p:txEl>
                                          </p:spTgt>
                                        </p:tgtEl>
                                        <p:attrNameLst>
                                          <p:attrName>style.visibility</p:attrName>
                                        </p:attrNameLst>
                                      </p:cBhvr>
                                      <p:to>
                                        <p:strVal val="visible"/>
                                      </p:to>
                                    </p:set>
                                    <p:anim calcmode="lin" valueType="num">
                                      <p:cBhvr additive="base">
                                        <p:cTn dur="500"/>
                                        <p:tgtEl>
                                          <p:spTgt spid="1470">
                                            <p:txEl>
                                              <p:pRg end="2" st="2"/>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470">
                                            <p:txEl>
                                              <p:pRg end="3" st="3"/>
                                            </p:txEl>
                                          </p:spTgt>
                                        </p:tgtEl>
                                        <p:attrNameLst>
                                          <p:attrName>style.visibility</p:attrName>
                                        </p:attrNameLst>
                                      </p:cBhvr>
                                      <p:to>
                                        <p:strVal val="visible"/>
                                      </p:to>
                                    </p:set>
                                    <p:anim calcmode="lin" valueType="num">
                                      <p:cBhvr additive="base">
                                        <p:cTn dur="500"/>
                                        <p:tgtEl>
                                          <p:spTgt spid="1470">
                                            <p:txEl>
                                              <p:pRg end="3" st="3"/>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470">
                                            <p:txEl>
                                              <p:pRg end="4" st="4"/>
                                            </p:txEl>
                                          </p:spTgt>
                                        </p:tgtEl>
                                        <p:attrNameLst>
                                          <p:attrName>style.visibility</p:attrName>
                                        </p:attrNameLst>
                                      </p:cBhvr>
                                      <p:to>
                                        <p:strVal val="visible"/>
                                      </p:to>
                                    </p:set>
                                    <p:anim calcmode="lin" valueType="num">
                                      <p:cBhvr additive="base">
                                        <p:cTn dur="500"/>
                                        <p:tgtEl>
                                          <p:spTgt spid="1470">
                                            <p:txEl>
                                              <p:pRg end="4" st="4"/>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470">
                                            <p:txEl>
                                              <p:pRg end="5" st="5"/>
                                            </p:txEl>
                                          </p:spTgt>
                                        </p:tgtEl>
                                        <p:attrNameLst>
                                          <p:attrName>style.visibility</p:attrName>
                                        </p:attrNameLst>
                                      </p:cBhvr>
                                      <p:to>
                                        <p:strVal val="visible"/>
                                      </p:to>
                                    </p:set>
                                    <p:anim calcmode="lin" valueType="num">
                                      <p:cBhvr additive="base">
                                        <p:cTn dur="500"/>
                                        <p:tgtEl>
                                          <p:spTgt spid="1470">
                                            <p:txEl>
                                              <p:pRg end="5" st="5"/>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470">
                                            <p:txEl>
                                              <p:pRg end="6" st="6"/>
                                            </p:txEl>
                                          </p:spTgt>
                                        </p:tgtEl>
                                        <p:attrNameLst>
                                          <p:attrName>style.visibility</p:attrName>
                                        </p:attrNameLst>
                                      </p:cBhvr>
                                      <p:to>
                                        <p:strVal val="visible"/>
                                      </p:to>
                                    </p:set>
                                    <p:anim calcmode="lin" valueType="num">
                                      <p:cBhvr additive="base">
                                        <p:cTn dur="500"/>
                                        <p:tgtEl>
                                          <p:spTgt spid="1470">
                                            <p:txEl>
                                              <p:pRg end="6" st="6"/>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472"/>
                                        </p:tgtEl>
                                        <p:attrNameLst>
                                          <p:attrName>style.visibility</p:attrName>
                                        </p:attrNameLst>
                                      </p:cBhvr>
                                      <p:to>
                                        <p:strVal val="visible"/>
                                      </p:to>
                                    </p:set>
                                    <p:anim calcmode="lin" valueType="num">
                                      <p:cBhvr additive="base">
                                        <p:cTn dur="500"/>
                                        <p:tgtEl>
                                          <p:spTgt spid="1472"/>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486"/>
                                        </p:tgtEl>
                                        <p:attrNameLst>
                                          <p:attrName>style.visibility</p:attrName>
                                        </p:attrNameLst>
                                      </p:cBhvr>
                                      <p:to>
                                        <p:strVal val="visible"/>
                                      </p:to>
                                    </p:set>
                                    <p:anim calcmode="lin" valueType="num">
                                      <p:cBhvr additive="base">
                                        <p:cTn dur="500"/>
                                        <p:tgtEl>
                                          <p:spTgt spid="1486"/>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473"/>
                                        </p:tgtEl>
                                        <p:attrNameLst>
                                          <p:attrName>style.visibility</p:attrName>
                                        </p:attrNameLst>
                                      </p:cBhvr>
                                      <p:to>
                                        <p:strVal val="visible"/>
                                      </p:to>
                                    </p:set>
                                    <p:anim calcmode="lin" valueType="num">
                                      <p:cBhvr additive="base">
                                        <p:cTn dur="500"/>
                                        <p:tgtEl>
                                          <p:spTgt spid="1473"/>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488"/>
                                        </p:tgtEl>
                                        <p:attrNameLst>
                                          <p:attrName>style.visibility</p:attrName>
                                        </p:attrNameLst>
                                      </p:cBhvr>
                                      <p:to>
                                        <p:strVal val="visible"/>
                                      </p:to>
                                    </p:set>
                                    <p:anim calcmode="lin" valueType="num">
                                      <p:cBhvr additive="base">
                                        <p:cTn dur="500"/>
                                        <p:tgtEl>
                                          <p:spTgt spid="1488"/>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474"/>
                                        </p:tgtEl>
                                        <p:attrNameLst>
                                          <p:attrName>style.visibility</p:attrName>
                                        </p:attrNameLst>
                                      </p:cBhvr>
                                      <p:to>
                                        <p:strVal val="visible"/>
                                      </p:to>
                                    </p:set>
                                    <p:anim calcmode="lin" valueType="num">
                                      <p:cBhvr additive="base">
                                        <p:cTn dur="500"/>
                                        <p:tgtEl>
                                          <p:spTgt spid="1474"/>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489"/>
                                        </p:tgtEl>
                                        <p:attrNameLst>
                                          <p:attrName>style.visibility</p:attrName>
                                        </p:attrNameLst>
                                      </p:cBhvr>
                                      <p:to>
                                        <p:strVal val="visible"/>
                                      </p:to>
                                    </p:set>
                                    <p:anim calcmode="lin" valueType="num">
                                      <p:cBhvr additive="base">
                                        <p:cTn dur="500"/>
                                        <p:tgtEl>
                                          <p:spTgt spid="1489"/>
                                        </p:tgtEl>
                                        <p:attrNameLst>
                                          <p:attrName>ppt_y</p:attrName>
                                        </p:attrNameLst>
                                      </p:cBhvr>
                                      <p:tavLst>
                                        <p:tav fmla="" tm="0">
                                          <p:val>
                                            <p:strVal val="#ppt_y+1"/>
                                          </p:val>
                                        </p:tav>
                                        <p:tav fmla="" tm="100000">
                                          <p:val>
                                            <p:strVal val="#ppt_y"/>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498" name="Shape 1498"/>
        <p:cNvGrpSpPr/>
        <p:nvPr/>
      </p:nvGrpSpPr>
      <p:grpSpPr>
        <a:xfrm>
          <a:off x="0" y="0"/>
          <a:ext cx="0" cy="0"/>
          <a:chOff x="0" y="0"/>
          <a:chExt cx="0" cy="0"/>
        </a:xfrm>
      </p:grpSpPr>
      <p:sp>
        <p:nvSpPr>
          <p:cNvPr id="1499" name="Google Shape;1499;p47"/>
          <p:cNvSpPr/>
          <p:nvPr/>
        </p:nvSpPr>
        <p:spPr>
          <a:xfrm>
            <a:off x="0" y="0"/>
            <a:ext cx="12192000" cy="6858000"/>
          </a:xfrm>
          <a:prstGeom prst="rect">
            <a:avLst/>
          </a:prstGeom>
          <a:solidFill>
            <a:schemeClr val="dk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500" name="Google Shape;1500;p47"/>
          <p:cNvSpPr txBox="1"/>
          <p:nvPr>
            <p:ph type="title"/>
          </p:nvPr>
        </p:nvSpPr>
        <p:spPr>
          <a:xfrm>
            <a:off x="698676" y="896477"/>
            <a:ext cx="7957457" cy="892402"/>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chemeClr val="lt1"/>
              </a:buClr>
              <a:buSzPts val="3000"/>
              <a:buFont typeface="Poppins"/>
              <a:buNone/>
            </a:pPr>
            <a:r>
              <a:rPr b="1" i="0" lang="en-US" sz="3000" u="none" cap="none" strike="noStrike">
                <a:solidFill>
                  <a:schemeClr val="lt1"/>
                </a:solidFill>
                <a:latin typeface="Poppins"/>
                <a:ea typeface="Poppins"/>
                <a:cs typeface="Poppins"/>
                <a:sym typeface="Poppins"/>
              </a:rPr>
              <a:t>What is Technology Automotiva?</a:t>
            </a:r>
            <a:endParaRPr b="1" i="0" sz="3000" u="none" cap="none" strike="noStrike">
              <a:solidFill>
                <a:schemeClr val="lt1"/>
              </a:solidFill>
              <a:latin typeface="Poppins"/>
              <a:ea typeface="Poppins"/>
              <a:cs typeface="Poppins"/>
              <a:sym typeface="Poppins"/>
            </a:endParaRPr>
          </a:p>
        </p:txBody>
      </p:sp>
      <p:sp>
        <p:nvSpPr>
          <p:cNvPr id="1501" name="Google Shape;1501;p47"/>
          <p:cNvSpPr txBox="1"/>
          <p:nvPr/>
        </p:nvSpPr>
        <p:spPr>
          <a:xfrm>
            <a:off x="1439889" y="3599677"/>
            <a:ext cx="4118699" cy="1912896"/>
          </a:xfrm>
          <a:prstGeom prst="rect">
            <a:avLst/>
          </a:prstGeom>
          <a:noFill/>
          <a:ln>
            <a:noFill/>
          </a:ln>
        </p:spPr>
        <p:txBody>
          <a:bodyPr anchorCtr="0" anchor="t" bIns="45700" lIns="91425" spcFirstLastPara="1" rIns="91425" wrap="square" tIns="45700">
            <a:noAutofit/>
          </a:bodyPr>
          <a:lstStyle/>
          <a:p>
            <a:pPr indent="0" lvl="0" marL="0" marR="0" rtl="0" algn="l">
              <a:lnSpc>
                <a:spcPct val="120000"/>
              </a:lnSpc>
              <a:spcBef>
                <a:spcPts val="0"/>
              </a:spcBef>
              <a:spcAft>
                <a:spcPts val="0"/>
              </a:spcAft>
              <a:buNone/>
            </a:pPr>
            <a:r>
              <a:rPr lang="en-US" sz="2000">
                <a:solidFill>
                  <a:schemeClr val="lt1"/>
                </a:solidFill>
                <a:latin typeface="Poppins"/>
                <a:ea typeface="Poppins"/>
                <a:cs typeface="Poppins"/>
                <a:sym typeface="Poppins"/>
              </a:rPr>
              <a:t>* 	Technology essentials </a:t>
            </a:r>
            <a:endParaRPr/>
          </a:p>
          <a:p>
            <a:pPr indent="0" lvl="0" marL="0" marR="0" rtl="0" algn="l">
              <a:lnSpc>
                <a:spcPct val="120000"/>
              </a:lnSpc>
              <a:spcBef>
                <a:spcPts val="0"/>
              </a:spcBef>
              <a:spcAft>
                <a:spcPts val="0"/>
              </a:spcAft>
              <a:buNone/>
            </a:pPr>
            <a:r>
              <a:rPr lang="en-US" sz="2000">
                <a:solidFill>
                  <a:schemeClr val="lt1"/>
                </a:solidFill>
                <a:latin typeface="Poppins"/>
                <a:ea typeface="Poppins"/>
                <a:cs typeface="Poppins"/>
                <a:sym typeface="Poppins"/>
              </a:rPr>
              <a:t>* 	Knowledge of science &amp; 	engineering </a:t>
            </a:r>
            <a:endParaRPr sz="2000">
              <a:solidFill>
                <a:schemeClr val="lt1"/>
              </a:solidFill>
              <a:latin typeface="Poppins"/>
              <a:ea typeface="Poppins"/>
              <a:cs typeface="Poppins"/>
              <a:sym typeface="Poppins"/>
            </a:endParaRPr>
          </a:p>
          <a:p>
            <a:pPr indent="0" lvl="0" marL="0" marR="0" rtl="0" algn="l">
              <a:lnSpc>
                <a:spcPct val="120000"/>
              </a:lnSpc>
              <a:spcBef>
                <a:spcPts val="0"/>
              </a:spcBef>
              <a:spcAft>
                <a:spcPts val="0"/>
              </a:spcAft>
              <a:buNone/>
            </a:pPr>
            <a:r>
              <a:rPr lang="en-US" sz="2000">
                <a:solidFill>
                  <a:schemeClr val="lt1"/>
                </a:solidFill>
                <a:latin typeface="Poppins"/>
                <a:ea typeface="Poppins"/>
                <a:cs typeface="Poppins"/>
                <a:sym typeface="Poppins"/>
              </a:rPr>
              <a:t>* 	Skills to develop </a:t>
            </a:r>
            <a:endParaRPr/>
          </a:p>
          <a:p>
            <a:pPr indent="0" lvl="0" marL="0" marR="0" rtl="0" algn="l">
              <a:lnSpc>
                <a:spcPct val="120000"/>
              </a:lnSpc>
              <a:spcBef>
                <a:spcPts val="0"/>
              </a:spcBef>
              <a:spcAft>
                <a:spcPts val="0"/>
              </a:spcAft>
              <a:buNone/>
            </a:pPr>
            <a:r>
              <a:rPr lang="en-US" sz="2000">
                <a:solidFill>
                  <a:schemeClr val="lt1"/>
                </a:solidFill>
                <a:latin typeface="Poppins"/>
                <a:ea typeface="Poppins"/>
                <a:cs typeface="Poppins"/>
                <a:sym typeface="Poppins"/>
              </a:rPr>
              <a:t>*	Skills to build </a:t>
            </a:r>
            <a:endParaRPr/>
          </a:p>
        </p:txBody>
      </p:sp>
      <p:sp>
        <p:nvSpPr>
          <p:cNvPr id="1502" name="Google Shape;1502;p47"/>
          <p:cNvSpPr txBox="1"/>
          <p:nvPr/>
        </p:nvSpPr>
        <p:spPr>
          <a:xfrm>
            <a:off x="7070792" y="3608974"/>
            <a:ext cx="4900447" cy="1912896"/>
          </a:xfrm>
          <a:prstGeom prst="rect">
            <a:avLst/>
          </a:prstGeom>
          <a:noFill/>
          <a:ln>
            <a:noFill/>
          </a:ln>
        </p:spPr>
        <p:txBody>
          <a:bodyPr anchorCtr="0" anchor="t" bIns="45700" lIns="91425" spcFirstLastPara="1" rIns="91425" wrap="square" tIns="45700">
            <a:noAutofit/>
          </a:bodyPr>
          <a:lstStyle/>
          <a:p>
            <a:pPr indent="0" lvl="0" marL="0" marR="0" rtl="0" algn="l">
              <a:lnSpc>
                <a:spcPct val="120000"/>
              </a:lnSpc>
              <a:spcBef>
                <a:spcPts val="0"/>
              </a:spcBef>
              <a:spcAft>
                <a:spcPts val="0"/>
              </a:spcAft>
              <a:buNone/>
            </a:pPr>
            <a:r>
              <a:rPr lang="en-US" sz="2000">
                <a:solidFill>
                  <a:schemeClr val="lt1"/>
                </a:solidFill>
                <a:latin typeface="Poppins"/>
                <a:ea typeface="Poppins"/>
                <a:cs typeface="Poppins"/>
                <a:sym typeface="Poppins"/>
              </a:rPr>
              <a:t>* 	Business essentials </a:t>
            </a:r>
            <a:endParaRPr/>
          </a:p>
          <a:p>
            <a:pPr indent="0" lvl="0" marL="0" marR="0" rtl="0" algn="l">
              <a:lnSpc>
                <a:spcPct val="120000"/>
              </a:lnSpc>
              <a:spcBef>
                <a:spcPts val="0"/>
              </a:spcBef>
              <a:spcAft>
                <a:spcPts val="0"/>
              </a:spcAft>
              <a:buNone/>
            </a:pPr>
            <a:r>
              <a:rPr lang="en-US" sz="2000">
                <a:solidFill>
                  <a:schemeClr val="lt1"/>
                </a:solidFill>
                <a:latin typeface="Poppins"/>
                <a:ea typeface="Poppins"/>
                <a:cs typeface="Poppins"/>
                <a:sym typeface="Poppins"/>
              </a:rPr>
              <a:t>*	Venture engineering </a:t>
            </a:r>
            <a:endParaRPr/>
          </a:p>
          <a:p>
            <a:pPr indent="0" lvl="0" marL="0" marR="0" rtl="0" algn="l">
              <a:lnSpc>
                <a:spcPct val="120000"/>
              </a:lnSpc>
              <a:spcBef>
                <a:spcPts val="0"/>
              </a:spcBef>
              <a:spcAft>
                <a:spcPts val="0"/>
              </a:spcAft>
              <a:buNone/>
            </a:pPr>
            <a:r>
              <a:rPr lang="en-US" sz="2000">
                <a:solidFill>
                  <a:schemeClr val="lt1"/>
                </a:solidFill>
                <a:latin typeface="Poppins"/>
                <a:ea typeface="Poppins"/>
                <a:cs typeface="Poppins"/>
                <a:sym typeface="Poppins"/>
              </a:rPr>
              <a:t>* 	Knowledge to frame decisions </a:t>
            </a:r>
            <a:endParaRPr/>
          </a:p>
          <a:p>
            <a:pPr indent="0" lvl="0" marL="0" marR="0" rtl="0" algn="l">
              <a:lnSpc>
                <a:spcPct val="120000"/>
              </a:lnSpc>
              <a:spcBef>
                <a:spcPts val="0"/>
              </a:spcBef>
              <a:spcAft>
                <a:spcPts val="0"/>
              </a:spcAft>
              <a:buNone/>
            </a:pPr>
            <a:r>
              <a:rPr lang="en-US" sz="2000">
                <a:solidFill>
                  <a:schemeClr val="lt1"/>
                </a:solidFill>
                <a:latin typeface="Poppins"/>
                <a:ea typeface="Poppins"/>
                <a:cs typeface="Poppins"/>
                <a:sym typeface="Poppins"/>
              </a:rPr>
              <a:t>* 	Skills to start </a:t>
            </a:r>
            <a:endParaRPr/>
          </a:p>
          <a:p>
            <a:pPr indent="0" lvl="0" marL="0" marR="0" rtl="0" algn="l">
              <a:lnSpc>
                <a:spcPct val="120000"/>
              </a:lnSpc>
              <a:spcBef>
                <a:spcPts val="0"/>
              </a:spcBef>
              <a:spcAft>
                <a:spcPts val="0"/>
              </a:spcAft>
              <a:buNone/>
            </a:pPr>
            <a:r>
              <a:rPr lang="en-US" sz="2000">
                <a:solidFill>
                  <a:schemeClr val="lt1"/>
                </a:solidFill>
                <a:latin typeface="Poppins"/>
                <a:ea typeface="Poppins"/>
                <a:cs typeface="Poppins"/>
                <a:sym typeface="Poppins"/>
              </a:rPr>
              <a:t>* 	Skills to grow </a:t>
            </a:r>
            <a:endParaRPr/>
          </a:p>
        </p:txBody>
      </p:sp>
      <p:cxnSp>
        <p:nvCxnSpPr>
          <p:cNvPr id="1503" name="Google Shape;1503;p47"/>
          <p:cNvCxnSpPr/>
          <p:nvPr/>
        </p:nvCxnSpPr>
        <p:spPr>
          <a:xfrm>
            <a:off x="6096000" y="2295953"/>
            <a:ext cx="0" cy="3596847"/>
          </a:xfrm>
          <a:prstGeom prst="straightConnector1">
            <a:avLst/>
          </a:prstGeom>
          <a:noFill/>
          <a:ln cap="flat" cmpd="sng" w="9525">
            <a:solidFill>
              <a:srgbClr val="7F7F7F"/>
            </a:solidFill>
            <a:prstDash val="solid"/>
            <a:miter lim="800000"/>
            <a:headEnd len="sm" w="sm" type="none"/>
            <a:tailEnd len="sm" w="sm" type="none"/>
          </a:ln>
        </p:spPr>
      </p:cxnSp>
      <p:sp>
        <p:nvSpPr>
          <p:cNvPr id="1504" name="Google Shape;1504;p47"/>
          <p:cNvSpPr/>
          <p:nvPr/>
        </p:nvSpPr>
        <p:spPr>
          <a:xfrm>
            <a:off x="1326224" y="2295953"/>
            <a:ext cx="4120129" cy="914400"/>
          </a:xfrm>
          <a:prstGeom prst="roundRect">
            <a:avLst>
              <a:gd fmla="val 16667" name="adj"/>
            </a:avLst>
          </a:prstGeom>
          <a:solidFill>
            <a:srgbClr val="DAF0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b="1" lang="en-US" sz="2800">
                <a:solidFill>
                  <a:schemeClr val="accent1"/>
                </a:solidFill>
                <a:latin typeface="Poppins"/>
                <a:ea typeface="Poppins"/>
                <a:cs typeface="Poppins"/>
                <a:sym typeface="Poppins"/>
              </a:rPr>
              <a:t>Innovation</a:t>
            </a:r>
            <a:endParaRPr/>
          </a:p>
        </p:txBody>
      </p:sp>
      <p:sp>
        <p:nvSpPr>
          <p:cNvPr id="1505" name="Google Shape;1505;p47"/>
          <p:cNvSpPr/>
          <p:nvPr/>
        </p:nvSpPr>
        <p:spPr>
          <a:xfrm>
            <a:off x="6745648" y="2291304"/>
            <a:ext cx="4120129" cy="914400"/>
          </a:xfrm>
          <a:prstGeom prst="roundRect">
            <a:avLst>
              <a:gd fmla="val 16667" name="adj"/>
            </a:avLst>
          </a:prstGeom>
          <a:solidFill>
            <a:srgbClr val="DAF0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b="1" lang="en-US" sz="2800">
                <a:solidFill>
                  <a:schemeClr val="accent1"/>
                </a:solidFill>
                <a:latin typeface="Poppins"/>
                <a:ea typeface="Poppins"/>
                <a:cs typeface="Poppins"/>
                <a:sym typeface="Poppins"/>
              </a:rPr>
              <a:t>Research</a:t>
            </a:r>
            <a:endParaRPr b="1" sz="2800">
              <a:solidFill>
                <a:schemeClr val="accent1"/>
              </a:solidFill>
              <a:latin typeface="Poppins"/>
              <a:ea typeface="Poppins"/>
              <a:cs typeface="Poppins"/>
              <a:sym typeface="Poppins"/>
            </a:endParaRPr>
          </a:p>
        </p:txBody>
      </p:sp>
      <p:sp>
        <p:nvSpPr>
          <p:cNvPr id="1506" name="Google Shape;1506;p47"/>
          <p:cNvSpPr txBox="1"/>
          <p:nvPr/>
        </p:nvSpPr>
        <p:spPr>
          <a:xfrm>
            <a:off x="1154762" y="843815"/>
            <a:ext cx="1754006"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ADC5B8"/>
                </a:solidFill>
                <a:latin typeface="Poppins"/>
                <a:ea typeface="Poppins"/>
                <a:cs typeface="Poppins"/>
                <a:sym typeface="Poppins"/>
              </a:rPr>
              <a:t>SIMPEL SUBTITLE HERE</a:t>
            </a:r>
            <a:endParaRPr sz="1200">
              <a:solidFill>
                <a:srgbClr val="ADC5B8"/>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500"/>
                                        </p:tgtEl>
                                        <p:attrNameLst>
                                          <p:attrName>style.visibility</p:attrName>
                                        </p:attrNameLst>
                                      </p:cBhvr>
                                      <p:to>
                                        <p:strVal val="visible"/>
                                      </p:to>
                                    </p:set>
                                    <p:anim calcmode="lin" valueType="num">
                                      <p:cBhvr additive="base">
                                        <p:cTn dur="500"/>
                                        <p:tgtEl>
                                          <p:spTgt spid="1500"/>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501"/>
                                        </p:tgtEl>
                                        <p:attrNameLst>
                                          <p:attrName>style.visibility</p:attrName>
                                        </p:attrNameLst>
                                      </p:cBhvr>
                                      <p:to>
                                        <p:strVal val="visible"/>
                                      </p:to>
                                    </p:set>
                                    <p:anim calcmode="lin" valueType="num">
                                      <p:cBhvr additive="base">
                                        <p:cTn dur="500"/>
                                        <p:tgtEl>
                                          <p:spTgt spid="1501"/>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503"/>
                                        </p:tgtEl>
                                        <p:attrNameLst>
                                          <p:attrName>style.visibility</p:attrName>
                                        </p:attrNameLst>
                                      </p:cBhvr>
                                      <p:to>
                                        <p:strVal val="visible"/>
                                      </p:to>
                                    </p:set>
                                    <p:anim calcmode="lin" valueType="num">
                                      <p:cBhvr additive="base">
                                        <p:cTn dur="500"/>
                                        <p:tgtEl>
                                          <p:spTgt spid="1503"/>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502"/>
                                        </p:tgtEl>
                                        <p:attrNameLst>
                                          <p:attrName>style.visibility</p:attrName>
                                        </p:attrNameLst>
                                      </p:cBhvr>
                                      <p:to>
                                        <p:strVal val="visible"/>
                                      </p:to>
                                    </p:set>
                                    <p:anim calcmode="lin" valueType="num">
                                      <p:cBhvr additive="base">
                                        <p:cTn dur="500"/>
                                        <p:tgtEl>
                                          <p:spTgt spid="1502"/>
                                        </p:tgtEl>
                                        <p:attrNameLst>
                                          <p:attrName>ppt_y</p:attrName>
                                        </p:attrNameLst>
                                      </p:cBhvr>
                                      <p:tavLst>
                                        <p:tav fmla="" tm="0">
                                          <p:val>
                                            <p:strVal val="#ppt_y+1"/>
                                          </p:val>
                                        </p:tav>
                                        <p:tav fmla="" tm="100000">
                                          <p:val>
                                            <p:strVal val="#ppt_y"/>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510" name="Shape 1510"/>
        <p:cNvGrpSpPr/>
        <p:nvPr/>
      </p:nvGrpSpPr>
      <p:grpSpPr>
        <a:xfrm>
          <a:off x="0" y="0"/>
          <a:ext cx="0" cy="0"/>
          <a:chOff x="0" y="0"/>
          <a:chExt cx="0" cy="0"/>
        </a:xfrm>
      </p:grpSpPr>
      <p:sp>
        <p:nvSpPr>
          <p:cNvPr id="1511" name="Google Shape;1511;p48"/>
          <p:cNvSpPr txBox="1"/>
          <p:nvPr>
            <p:ph type="title"/>
          </p:nvPr>
        </p:nvSpPr>
        <p:spPr>
          <a:xfrm>
            <a:off x="838200" y="1082834"/>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215D65"/>
              </a:buClr>
              <a:buSzPts val="3000"/>
              <a:buFont typeface="Poppins"/>
              <a:buNone/>
            </a:pPr>
            <a:r>
              <a:rPr b="1" i="0" lang="en-US" sz="3000" u="none" cap="none" strike="noStrike">
                <a:solidFill>
                  <a:srgbClr val="215D65"/>
                </a:solidFill>
                <a:latin typeface="Poppins"/>
                <a:ea typeface="Poppins"/>
                <a:cs typeface="Poppins"/>
                <a:sym typeface="Poppins"/>
              </a:rPr>
              <a:t>Definition of Innovation</a:t>
            </a:r>
            <a:endParaRPr b="1" i="0" sz="3000" u="none" cap="none" strike="noStrike">
              <a:solidFill>
                <a:srgbClr val="215D65"/>
              </a:solidFill>
              <a:latin typeface="Poppins"/>
              <a:ea typeface="Poppins"/>
              <a:cs typeface="Poppins"/>
              <a:sym typeface="Poppins"/>
            </a:endParaRPr>
          </a:p>
        </p:txBody>
      </p:sp>
      <p:sp>
        <p:nvSpPr>
          <p:cNvPr id="1512" name="Google Shape;1512;p48"/>
          <p:cNvSpPr/>
          <p:nvPr/>
        </p:nvSpPr>
        <p:spPr>
          <a:xfrm>
            <a:off x="841828" y="2985247"/>
            <a:ext cx="2757714" cy="1335314"/>
          </a:xfrm>
          <a:prstGeom prst="flowChartAlternateProcess">
            <a:avLst/>
          </a:prstGeom>
          <a:solidFill>
            <a:srgbClr val="DAF0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b="1" lang="en-US" sz="2000">
                <a:solidFill>
                  <a:schemeClr val="dk2"/>
                </a:solidFill>
                <a:latin typeface="Poppins"/>
                <a:ea typeface="Poppins"/>
                <a:cs typeface="Poppins"/>
                <a:sym typeface="Poppins"/>
              </a:rPr>
              <a:t>Innovation</a:t>
            </a:r>
            <a:endParaRPr sz="2000">
              <a:solidFill>
                <a:schemeClr val="dk2"/>
              </a:solidFill>
              <a:latin typeface="Poppins"/>
              <a:ea typeface="Poppins"/>
              <a:cs typeface="Poppins"/>
              <a:sym typeface="Poppins"/>
            </a:endParaRPr>
          </a:p>
        </p:txBody>
      </p:sp>
      <p:sp>
        <p:nvSpPr>
          <p:cNvPr id="1513" name="Google Shape;1513;p48"/>
          <p:cNvSpPr/>
          <p:nvPr/>
        </p:nvSpPr>
        <p:spPr>
          <a:xfrm>
            <a:off x="4630059" y="2985247"/>
            <a:ext cx="2757714" cy="1335314"/>
          </a:xfrm>
          <a:prstGeom prst="roundRect">
            <a:avLst>
              <a:gd fmla="val 16667" name="adj"/>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b="1" lang="en-US" sz="2000">
                <a:solidFill>
                  <a:schemeClr val="lt1"/>
                </a:solidFill>
                <a:latin typeface="Poppins"/>
                <a:ea typeface="Poppins"/>
                <a:cs typeface="Poppins"/>
                <a:sym typeface="Poppins"/>
              </a:rPr>
              <a:t>invention</a:t>
            </a:r>
            <a:endParaRPr sz="2000">
              <a:solidFill>
                <a:schemeClr val="lt1"/>
              </a:solidFill>
              <a:latin typeface="Poppins"/>
              <a:ea typeface="Poppins"/>
              <a:cs typeface="Poppins"/>
              <a:sym typeface="Poppins"/>
            </a:endParaRPr>
          </a:p>
        </p:txBody>
      </p:sp>
      <p:sp>
        <p:nvSpPr>
          <p:cNvPr id="1514" name="Google Shape;1514;p48"/>
          <p:cNvSpPr/>
          <p:nvPr/>
        </p:nvSpPr>
        <p:spPr>
          <a:xfrm>
            <a:off x="8389254" y="2985247"/>
            <a:ext cx="3297223" cy="1335314"/>
          </a:xfrm>
          <a:prstGeom prst="roundRect">
            <a:avLst>
              <a:gd fmla="val 16667" name="adj"/>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b="1" lang="en-US" sz="2000">
                <a:solidFill>
                  <a:schemeClr val="lt1"/>
                </a:solidFill>
                <a:latin typeface="Poppins"/>
                <a:ea typeface="Poppins"/>
                <a:cs typeface="Poppins"/>
                <a:sym typeface="Poppins"/>
              </a:rPr>
              <a:t>Commercialization</a:t>
            </a:r>
            <a:endParaRPr sz="2000">
              <a:solidFill>
                <a:schemeClr val="lt1"/>
              </a:solidFill>
              <a:latin typeface="Poppins"/>
              <a:ea typeface="Poppins"/>
              <a:cs typeface="Poppins"/>
              <a:sym typeface="Poppins"/>
            </a:endParaRPr>
          </a:p>
        </p:txBody>
      </p:sp>
      <p:grpSp>
        <p:nvGrpSpPr>
          <p:cNvPr id="1515" name="Google Shape;1515;p48"/>
          <p:cNvGrpSpPr/>
          <p:nvPr/>
        </p:nvGrpSpPr>
        <p:grpSpPr>
          <a:xfrm>
            <a:off x="3875313" y="3574388"/>
            <a:ext cx="478972" cy="172861"/>
            <a:chOff x="4122057" y="3232053"/>
            <a:chExt cx="478972" cy="483603"/>
          </a:xfrm>
        </p:grpSpPr>
        <p:sp>
          <p:nvSpPr>
            <p:cNvPr id="1516" name="Google Shape;1516;p48"/>
            <p:cNvSpPr/>
            <p:nvPr/>
          </p:nvSpPr>
          <p:spPr>
            <a:xfrm>
              <a:off x="4122057" y="3232053"/>
              <a:ext cx="478972" cy="145142"/>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600">
                <a:solidFill>
                  <a:schemeClr val="lt1"/>
                </a:solidFill>
                <a:latin typeface="Poppins"/>
                <a:ea typeface="Poppins"/>
                <a:cs typeface="Poppins"/>
                <a:sym typeface="Poppins"/>
              </a:endParaRPr>
            </a:p>
          </p:txBody>
        </p:sp>
        <p:sp>
          <p:nvSpPr>
            <p:cNvPr id="1517" name="Google Shape;1517;p48"/>
            <p:cNvSpPr/>
            <p:nvPr/>
          </p:nvSpPr>
          <p:spPr>
            <a:xfrm>
              <a:off x="4122057" y="3570514"/>
              <a:ext cx="478972" cy="145142"/>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600">
                <a:solidFill>
                  <a:schemeClr val="lt1"/>
                </a:solidFill>
                <a:latin typeface="Poppins"/>
                <a:ea typeface="Poppins"/>
                <a:cs typeface="Poppins"/>
                <a:sym typeface="Poppins"/>
              </a:endParaRPr>
            </a:p>
          </p:txBody>
        </p:sp>
      </p:grpSp>
      <p:sp>
        <p:nvSpPr>
          <p:cNvPr id="1518" name="Google Shape;1518;p48"/>
          <p:cNvSpPr/>
          <p:nvPr/>
        </p:nvSpPr>
        <p:spPr>
          <a:xfrm rot="-2700000">
            <a:off x="7649027" y="3507762"/>
            <a:ext cx="478972" cy="478972"/>
          </a:xfrm>
          <a:prstGeom prst="plus">
            <a:avLst>
              <a:gd fmla="val 46212"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600">
              <a:solidFill>
                <a:schemeClr val="lt1"/>
              </a:solidFill>
              <a:latin typeface="Poppins"/>
              <a:ea typeface="Poppins"/>
              <a:cs typeface="Poppins"/>
              <a:sym typeface="Poppins"/>
            </a:endParaRPr>
          </a:p>
        </p:txBody>
      </p:sp>
      <p:sp>
        <p:nvSpPr>
          <p:cNvPr id="1519" name="Google Shape;1519;p48"/>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p>
            <a:pPr indent="0" lvl="0" marL="0" marR="0" rtl="0" algn="r">
              <a:spcBef>
                <a:spcPts val="0"/>
              </a:spcBef>
              <a:spcAft>
                <a:spcPts val="0"/>
              </a:spcAft>
              <a:buNone/>
            </a:pPr>
            <a:fld id="{00000000-1234-1234-1234-123412341234}" type="slidenum">
              <a:rPr lang="en-US" sz="1200">
                <a:solidFill>
                  <a:srgbClr val="888888"/>
                </a:solidFill>
                <a:latin typeface="Poppins"/>
                <a:ea typeface="Poppins"/>
                <a:cs typeface="Poppins"/>
                <a:sym typeface="Poppins"/>
              </a:rPr>
              <a:t>‹#›</a:t>
            </a:fld>
            <a:endParaRPr sz="1200">
              <a:solidFill>
                <a:srgbClr val="888888"/>
              </a:solidFill>
              <a:latin typeface="Poppins"/>
              <a:ea typeface="Poppins"/>
              <a:cs typeface="Poppins"/>
              <a:sym typeface="Poppins"/>
            </a:endParaRPr>
          </a:p>
        </p:txBody>
      </p:sp>
      <p:sp>
        <p:nvSpPr>
          <p:cNvPr id="1520" name="Google Shape;1520;p48"/>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200">
                <a:solidFill>
                  <a:srgbClr val="888888"/>
                </a:solidFill>
                <a:latin typeface="Poppins"/>
                <a:ea typeface="Poppins"/>
                <a:cs typeface="Poppins"/>
                <a:sym typeface="Poppins"/>
              </a:rPr>
              <a:t>ABC UNIVERSITY - INFORMATION AND PUBLICATION</a:t>
            </a:r>
            <a:endParaRPr sz="1200">
              <a:solidFill>
                <a:srgbClr val="888888"/>
              </a:solidFill>
              <a:latin typeface="Poppins"/>
              <a:ea typeface="Poppins"/>
              <a:cs typeface="Poppins"/>
              <a:sym typeface="Poppins"/>
            </a:endParaRPr>
          </a:p>
        </p:txBody>
      </p:sp>
      <p:sp>
        <p:nvSpPr>
          <p:cNvPr id="1521" name="Google Shape;1521;p48"/>
          <p:cNvSpPr txBox="1"/>
          <p:nvPr/>
        </p:nvSpPr>
        <p:spPr>
          <a:xfrm>
            <a:off x="5218997" y="843815"/>
            <a:ext cx="1754006"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ADC5B8"/>
                </a:solidFill>
                <a:latin typeface="Poppins"/>
                <a:ea typeface="Poppins"/>
                <a:cs typeface="Poppins"/>
                <a:sym typeface="Poppins"/>
              </a:rPr>
              <a:t>SIMPEL SUBTITLE HERE</a:t>
            </a:r>
            <a:endParaRPr sz="1200">
              <a:solidFill>
                <a:srgbClr val="ADC5B8"/>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511"/>
                                        </p:tgtEl>
                                        <p:attrNameLst>
                                          <p:attrName>style.visibility</p:attrName>
                                        </p:attrNameLst>
                                      </p:cBhvr>
                                      <p:to>
                                        <p:strVal val="visible"/>
                                      </p:to>
                                    </p:set>
                                    <p:anim calcmode="lin" valueType="num">
                                      <p:cBhvr additive="base">
                                        <p:cTn dur="500"/>
                                        <p:tgtEl>
                                          <p:spTgt spid="1511"/>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512"/>
                                        </p:tgtEl>
                                        <p:attrNameLst>
                                          <p:attrName>style.visibility</p:attrName>
                                        </p:attrNameLst>
                                      </p:cBhvr>
                                      <p:to>
                                        <p:strVal val="visible"/>
                                      </p:to>
                                    </p:set>
                                    <p:anim calcmode="lin" valueType="num">
                                      <p:cBhvr additive="base">
                                        <p:cTn dur="500"/>
                                        <p:tgtEl>
                                          <p:spTgt spid="1512"/>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515"/>
                                        </p:tgtEl>
                                        <p:attrNameLst>
                                          <p:attrName>style.visibility</p:attrName>
                                        </p:attrNameLst>
                                      </p:cBhvr>
                                      <p:to>
                                        <p:strVal val="visible"/>
                                      </p:to>
                                    </p:set>
                                    <p:anim calcmode="lin" valueType="num">
                                      <p:cBhvr additive="base">
                                        <p:cTn dur="500"/>
                                        <p:tgtEl>
                                          <p:spTgt spid="1515"/>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513"/>
                                        </p:tgtEl>
                                        <p:attrNameLst>
                                          <p:attrName>style.visibility</p:attrName>
                                        </p:attrNameLst>
                                      </p:cBhvr>
                                      <p:to>
                                        <p:strVal val="visible"/>
                                      </p:to>
                                    </p:set>
                                    <p:anim calcmode="lin" valueType="num">
                                      <p:cBhvr additive="base">
                                        <p:cTn dur="500"/>
                                        <p:tgtEl>
                                          <p:spTgt spid="1513"/>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518"/>
                                        </p:tgtEl>
                                        <p:attrNameLst>
                                          <p:attrName>style.visibility</p:attrName>
                                        </p:attrNameLst>
                                      </p:cBhvr>
                                      <p:to>
                                        <p:strVal val="visible"/>
                                      </p:to>
                                    </p:set>
                                    <p:anim calcmode="lin" valueType="num">
                                      <p:cBhvr additive="base">
                                        <p:cTn dur="500"/>
                                        <p:tgtEl>
                                          <p:spTgt spid="1518"/>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514"/>
                                        </p:tgtEl>
                                        <p:attrNameLst>
                                          <p:attrName>style.visibility</p:attrName>
                                        </p:attrNameLst>
                                      </p:cBhvr>
                                      <p:to>
                                        <p:strVal val="visible"/>
                                      </p:to>
                                    </p:set>
                                    <p:anim calcmode="lin" valueType="num">
                                      <p:cBhvr additive="base">
                                        <p:cTn dur="500"/>
                                        <p:tgtEl>
                                          <p:spTgt spid="1514"/>
                                        </p:tgtEl>
                                        <p:attrNameLst>
                                          <p:attrName>ppt_y</p:attrName>
                                        </p:attrNameLst>
                                      </p:cBhvr>
                                      <p:tavLst>
                                        <p:tav fmla="" tm="0">
                                          <p:val>
                                            <p:strVal val="#ppt_y+1"/>
                                          </p:val>
                                        </p:tav>
                                        <p:tav fmla="" tm="100000">
                                          <p:val>
                                            <p:strVal val="#ppt_y"/>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525" name="Shape 1525"/>
        <p:cNvGrpSpPr/>
        <p:nvPr/>
      </p:nvGrpSpPr>
      <p:grpSpPr>
        <a:xfrm>
          <a:off x="0" y="0"/>
          <a:ext cx="0" cy="0"/>
          <a:chOff x="0" y="0"/>
          <a:chExt cx="0" cy="0"/>
        </a:xfrm>
      </p:grpSpPr>
      <p:sp>
        <p:nvSpPr>
          <p:cNvPr id="1526" name="Google Shape;1526;p49"/>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215D65"/>
              </a:buClr>
              <a:buSzPts val="3000"/>
              <a:buFont typeface="Poppins"/>
              <a:buNone/>
            </a:pPr>
            <a:r>
              <a:rPr b="1" i="0" lang="en-US" sz="3000" u="none" cap="none" strike="noStrike">
                <a:solidFill>
                  <a:srgbClr val="215D65"/>
                </a:solidFill>
                <a:latin typeface="Poppins"/>
                <a:ea typeface="Poppins"/>
                <a:cs typeface="Poppins"/>
                <a:sym typeface="Poppins"/>
              </a:rPr>
              <a:t>Strength</a:t>
            </a:r>
            <a:endParaRPr b="1" i="0" sz="3000" u="none" cap="none" strike="noStrike">
              <a:solidFill>
                <a:srgbClr val="215D65"/>
              </a:solidFill>
              <a:latin typeface="Poppins"/>
              <a:ea typeface="Poppins"/>
              <a:cs typeface="Poppins"/>
              <a:sym typeface="Poppins"/>
            </a:endParaRPr>
          </a:p>
        </p:txBody>
      </p:sp>
      <p:sp>
        <p:nvSpPr>
          <p:cNvPr id="1527" name="Google Shape;1527;p49"/>
          <p:cNvSpPr txBox="1"/>
          <p:nvPr>
            <p:ph idx="1" type="body"/>
          </p:nvPr>
        </p:nvSpPr>
        <p:spPr>
          <a:xfrm>
            <a:off x="6087979" y="1825625"/>
            <a:ext cx="5101389" cy="4057817"/>
          </a:xfrm>
          <a:prstGeom prst="rect">
            <a:avLst/>
          </a:prstGeom>
          <a:solidFill>
            <a:srgbClr val="D5E2DC"/>
          </a:solidFill>
          <a:ln>
            <a:noFill/>
          </a:ln>
        </p:spPr>
        <p:txBody>
          <a:bodyPr anchorCtr="0" anchor="t" bIns="45700" lIns="91425" spcFirstLastPara="1" rIns="91425" wrap="square" tIns="45700">
            <a:noAutofit/>
          </a:bodyPr>
          <a:lstStyle/>
          <a:p>
            <a:pPr indent="0" lvl="0" marL="0" marR="0" rtl="0" algn="l">
              <a:lnSpc>
                <a:spcPct val="90000"/>
              </a:lnSpc>
              <a:spcBef>
                <a:spcPts val="0"/>
              </a:spcBef>
              <a:spcAft>
                <a:spcPts val="0"/>
              </a:spcAft>
              <a:buClr>
                <a:schemeClr val="dk1"/>
              </a:buClr>
              <a:buSzPts val="2800"/>
              <a:buFont typeface="Arial"/>
              <a:buNone/>
            </a:pPr>
            <a:r>
              <a:t/>
            </a:r>
            <a:endParaRPr b="0" i="0" sz="2800" u="none" cap="none" strike="noStrike">
              <a:solidFill>
                <a:schemeClr val="dk1"/>
              </a:solidFill>
              <a:latin typeface="Poppins"/>
              <a:ea typeface="Poppins"/>
              <a:cs typeface="Poppins"/>
              <a:sym typeface="Poppins"/>
            </a:endParaRPr>
          </a:p>
        </p:txBody>
      </p:sp>
      <p:sp>
        <p:nvSpPr>
          <p:cNvPr id="1528" name="Google Shape;1528;p49"/>
          <p:cNvSpPr txBox="1"/>
          <p:nvPr/>
        </p:nvSpPr>
        <p:spPr>
          <a:xfrm>
            <a:off x="1828800" y="1837657"/>
            <a:ext cx="2977376" cy="4057817"/>
          </a:xfrm>
          <a:prstGeom prst="rect">
            <a:avLst/>
          </a:prstGeom>
          <a:noFill/>
          <a:ln>
            <a:noFill/>
          </a:ln>
        </p:spPr>
        <p:txBody>
          <a:bodyPr anchorCtr="0" anchor="t" bIns="45700" lIns="91425" spcFirstLastPara="1" rIns="91425" wrap="square" tIns="45700">
            <a:noAutofit/>
          </a:bodyPr>
          <a:lstStyle/>
          <a:p>
            <a:pPr indent="0" lvl="0" marL="0" marR="0" rtl="0" algn="l">
              <a:lnSpc>
                <a:spcPct val="140000"/>
              </a:lnSpc>
              <a:spcBef>
                <a:spcPts val="0"/>
              </a:spcBef>
              <a:spcAft>
                <a:spcPts val="0"/>
              </a:spcAft>
              <a:buClr>
                <a:schemeClr val="dk1"/>
              </a:buClr>
              <a:buSzPts val="1600"/>
              <a:buFont typeface="Arial"/>
              <a:buNone/>
            </a:pPr>
            <a:r>
              <a:rPr lang="en-US" sz="1600">
                <a:solidFill>
                  <a:schemeClr val="dk1"/>
                </a:solidFill>
                <a:latin typeface="Poppins"/>
                <a:ea typeface="Poppins"/>
                <a:cs typeface="Poppins"/>
                <a:sym typeface="Poppins"/>
              </a:rPr>
              <a:t>Startup Situation strength point one</a:t>
            </a:r>
            <a:endParaRPr/>
          </a:p>
          <a:p>
            <a:pPr indent="0" lvl="0" marL="0" marR="0" rtl="0" algn="l">
              <a:lnSpc>
                <a:spcPct val="140000"/>
              </a:lnSpc>
              <a:spcBef>
                <a:spcPts val="0"/>
              </a:spcBef>
              <a:spcAft>
                <a:spcPts val="0"/>
              </a:spcAft>
              <a:buClr>
                <a:schemeClr val="dk1"/>
              </a:buClr>
              <a:buSzPts val="1600"/>
              <a:buFont typeface="Arial"/>
              <a:buNone/>
            </a:pPr>
            <a:r>
              <a:t/>
            </a:r>
            <a:endParaRPr sz="1600">
              <a:solidFill>
                <a:schemeClr val="dk1"/>
              </a:solidFill>
              <a:latin typeface="Poppins"/>
              <a:ea typeface="Poppins"/>
              <a:cs typeface="Poppins"/>
              <a:sym typeface="Poppins"/>
            </a:endParaRPr>
          </a:p>
          <a:p>
            <a:pPr indent="0" lvl="0" marL="0" marR="0" rtl="0" algn="l">
              <a:lnSpc>
                <a:spcPct val="140000"/>
              </a:lnSpc>
              <a:spcBef>
                <a:spcPts val="0"/>
              </a:spcBef>
              <a:spcAft>
                <a:spcPts val="0"/>
              </a:spcAft>
              <a:buClr>
                <a:schemeClr val="dk1"/>
              </a:buClr>
              <a:buSzPts val="1600"/>
              <a:buFont typeface="Arial"/>
              <a:buNone/>
            </a:pPr>
            <a:r>
              <a:rPr lang="en-US" sz="1600">
                <a:solidFill>
                  <a:schemeClr val="dk1"/>
                </a:solidFill>
                <a:latin typeface="Poppins"/>
                <a:ea typeface="Poppins"/>
                <a:cs typeface="Poppins"/>
                <a:sym typeface="Poppins"/>
              </a:rPr>
              <a:t>Startup Situation strength point two</a:t>
            </a:r>
            <a:endParaRPr/>
          </a:p>
          <a:p>
            <a:pPr indent="0" lvl="0" marL="0" marR="0" rtl="0" algn="l">
              <a:lnSpc>
                <a:spcPct val="140000"/>
              </a:lnSpc>
              <a:spcBef>
                <a:spcPts val="0"/>
              </a:spcBef>
              <a:spcAft>
                <a:spcPts val="0"/>
              </a:spcAft>
              <a:buClr>
                <a:schemeClr val="dk1"/>
              </a:buClr>
              <a:buSzPts val="1600"/>
              <a:buFont typeface="Arial"/>
              <a:buNone/>
            </a:pPr>
            <a:r>
              <a:t/>
            </a:r>
            <a:endParaRPr sz="1600">
              <a:solidFill>
                <a:schemeClr val="dk1"/>
              </a:solidFill>
              <a:latin typeface="Poppins"/>
              <a:ea typeface="Poppins"/>
              <a:cs typeface="Poppins"/>
              <a:sym typeface="Poppins"/>
            </a:endParaRPr>
          </a:p>
          <a:p>
            <a:pPr indent="0" lvl="0" marL="0" marR="0" rtl="0" algn="l">
              <a:lnSpc>
                <a:spcPct val="140000"/>
              </a:lnSpc>
              <a:spcBef>
                <a:spcPts val="0"/>
              </a:spcBef>
              <a:spcAft>
                <a:spcPts val="0"/>
              </a:spcAft>
              <a:buClr>
                <a:schemeClr val="dk1"/>
              </a:buClr>
              <a:buSzPts val="1600"/>
              <a:buFont typeface="Arial"/>
              <a:buNone/>
            </a:pPr>
            <a:r>
              <a:rPr lang="en-US" sz="1600">
                <a:solidFill>
                  <a:schemeClr val="dk1"/>
                </a:solidFill>
                <a:latin typeface="Poppins"/>
                <a:ea typeface="Poppins"/>
                <a:cs typeface="Poppins"/>
                <a:sym typeface="Poppins"/>
              </a:rPr>
              <a:t>Startup Situation strength point three</a:t>
            </a:r>
            <a:endParaRPr/>
          </a:p>
          <a:p>
            <a:pPr indent="0" lvl="0" marL="0" marR="0" rtl="0" algn="l">
              <a:lnSpc>
                <a:spcPct val="140000"/>
              </a:lnSpc>
              <a:spcBef>
                <a:spcPts val="0"/>
              </a:spcBef>
              <a:spcAft>
                <a:spcPts val="0"/>
              </a:spcAft>
              <a:buClr>
                <a:schemeClr val="dk1"/>
              </a:buClr>
              <a:buSzPts val="1600"/>
              <a:buFont typeface="Arial"/>
              <a:buNone/>
            </a:pPr>
            <a:r>
              <a:t/>
            </a:r>
            <a:endParaRPr sz="1600">
              <a:solidFill>
                <a:schemeClr val="dk1"/>
              </a:solidFill>
              <a:latin typeface="Poppins"/>
              <a:ea typeface="Poppins"/>
              <a:cs typeface="Poppins"/>
              <a:sym typeface="Poppins"/>
            </a:endParaRPr>
          </a:p>
          <a:p>
            <a:pPr indent="0" lvl="0" marL="0" marR="0" rtl="0" algn="l">
              <a:lnSpc>
                <a:spcPct val="140000"/>
              </a:lnSpc>
              <a:spcBef>
                <a:spcPts val="0"/>
              </a:spcBef>
              <a:spcAft>
                <a:spcPts val="0"/>
              </a:spcAft>
              <a:buClr>
                <a:schemeClr val="dk1"/>
              </a:buClr>
              <a:buSzPts val="1600"/>
              <a:buFont typeface="Arial"/>
              <a:buNone/>
            </a:pPr>
            <a:r>
              <a:rPr lang="en-US" sz="1600">
                <a:solidFill>
                  <a:schemeClr val="dk1"/>
                </a:solidFill>
                <a:latin typeface="Poppins"/>
                <a:ea typeface="Poppins"/>
                <a:cs typeface="Poppins"/>
                <a:sym typeface="Poppins"/>
              </a:rPr>
              <a:t>Startup Situation strength point four</a:t>
            </a:r>
            <a:endParaRPr sz="1600">
              <a:solidFill>
                <a:schemeClr val="dk1"/>
              </a:solidFill>
              <a:latin typeface="Poppins"/>
              <a:ea typeface="Poppins"/>
              <a:cs typeface="Poppins"/>
              <a:sym typeface="Poppins"/>
            </a:endParaRPr>
          </a:p>
        </p:txBody>
      </p:sp>
      <p:sp>
        <p:nvSpPr>
          <p:cNvPr id="1529" name="Google Shape;1529;p49"/>
          <p:cNvSpPr/>
          <p:nvPr/>
        </p:nvSpPr>
        <p:spPr>
          <a:xfrm>
            <a:off x="850232" y="1837657"/>
            <a:ext cx="673768" cy="673768"/>
          </a:xfrm>
          <a:prstGeom prst="roundRect">
            <a:avLst>
              <a:gd fmla="val 16667"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800">
                <a:solidFill>
                  <a:schemeClr val="lt1"/>
                </a:solidFill>
                <a:latin typeface="Poppins"/>
                <a:ea typeface="Poppins"/>
                <a:cs typeface="Poppins"/>
                <a:sym typeface="Poppins"/>
              </a:rPr>
              <a:t>1</a:t>
            </a:r>
            <a:endParaRPr sz="1800">
              <a:solidFill>
                <a:schemeClr val="lt1"/>
              </a:solidFill>
              <a:latin typeface="Poppins"/>
              <a:ea typeface="Poppins"/>
              <a:cs typeface="Poppins"/>
              <a:sym typeface="Poppins"/>
            </a:endParaRPr>
          </a:p>
        </p:txBody>
      </p:sp>
      <p:sp>
        <p:nvSpPr>
          <p:cNvPr id="1530" name="Google Shape;1530;p49"/>
          <p:cNvSpPr/>
          <p:nvPr/>
        </p:nvSpPr>
        <p:spPr>
          <a:xfrm>
            <a:off x="850232" y="2896436"/>
            <a:ext cx="673768" cy="673768"/>
          </a:xfrm>
          <a:prstGeom prst="roundRect">
            <a:avLst>
              <a:gd fmla="val 16667"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800">
                <a:solidFill>
                  <a:schemeClr val="lt1"/>
                </a:solidFill>
                <a:latin typeface="Poppins"/>
                <a:ea typeface="Poppins"/>
                <a:cs typeface="Poppins"/>
                <a:sym typeface="Poppins"/>
              </a:rPr>
              <a:t>2</a:t>
            </a:r>
            <a:endParaRPr sz="1800">
              <a:solidFill>
                <a:schemeClr val="lt1"/>
              </a:solidFill>
              <a:latin typeface="Poppins"/>
              <a:ea typeface="Poppins"/>
              <a:cs typeface="Poppins"/>
              <a:sym typeface="Poppins"/>
            </a:endParaRPr>
          </a:p>
        </p:txBody>
      </p:sp>
      <p:sp>
        <p:nvSpPr>
          <p:cNvPr id="1531" name="Google Shape;1531;p49"/>
          <p:cNvSpPr/>
          <p:nvPr/>
        </p:nvSpPr>
        <p:spPr>
          <a:xfrm>
            <a:off x="850232" y="3977230"/>
            <a:ext cx="673768" cy="673768"/>
          </a:xfrm>
          <a:prstGeom prst="roundRect">
            <a:avLst>
              <a:gd fmla="val 16667"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800">
                <a:solidFill>
                  <a:schemeClr val="lt1"/>
                </a:solidFill>
                <a:latin typeface="Poppins"/>
                <a:ea typeface="Poppins"/>
                <a:cs typeface="Poppins"/>
                <a:sym typeface="Poppins"/>
              </a:rPr>
              <a:t>3</a:t>
            </a:r>
            <a:endParaRPr sz="1800">
              <a:solidFill>
                <a:schemeClr val="lt1"/>
              </a:solidFill>
              <a:latin typeface="Poppins"/>
              <a:ea typeface="Poppins"/>
              <a:cs typeface="Poppins"/>
              <a:sym typeface="Poppins"/>
            </a:endParaRPr>
          </a:p>
        </p:txBody>
      </p:sp>
      <p:sp>
        <p:nvSpPr>
          <p:cNvPr id="1532" name="Google Shape;1532;p49"/>
          <p:cNvSpPr/>
          <p:nvPr/>
        </p:nvSpPr>
        <p:spPr>
          <a:xfrm>
            <a:off x="850232" y="5011950"/>
            <a:ext cx="673768" cy="673768"/>
          </a:xfrm>
          <a:prstGeom prst="roundRect">
            <a:avLst>
              <a:gd fmla="val 16667"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800">
                <a:solidFill>
                  <a:schemeClr val="lt1"/>
                </a:solidFill>
                <a:latin typeface="Poppins"/>
                <a:ea typeface="Poppins"/>
                <a:cs typeface="Poppins"/>
                <a:sym typeface="Poppins"/>
              </a:rPr>
              <a:t>4</a:t>
            </a:r>
            <a:endParaRPr sz="1800">
              <a:solidFill>
                <a:schemeClr val="lt1"/>
              </a:solidFill>
              <a:latin typeface="Poppins"/>
              <a:ea typeface="Poppins"/>
              <a:cs typeface="Poppins"/>
              <a:sym typeface="Poppins"/>
            </a:endParaRPr>
          </a:p>
        </p:txBody>
      </p:sp>
      <p:sp>
        <p:nvSpPr>
          <p:cNvPr id="1533" name="Google Shape;1533;p49"/>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ADC5B8"/>
                </a:solidFill>
                <a:latin typeface="Poppins"/>
                <a:ea typeface="Poppins"/>
                <a:cs typeface="Poppins"/>
                <a:sym typeface="Poppins"/>
              </a:rPr>
              <a:t>SOME SUBTITLE TEXT HERE</a:t>
            </a:r>
            <a:endParaRPr sz="1200">
              <a:solidFill>
                <a:srgbClr val="ADC5B8"/>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526"/>
                                        </p:tgtEl>
                                        <p:attrNameLst>
                                          <p:attrName>style.visibility</p:attrName>
                                        </p:attrNameLst>
                                      </p:cBhvr>
                                      <p:to>
                                        <p:strVal val="visible"/>
                                      </p:to>
                                    </p:set>
                                    <p:anim calcmode="lin" valueType="num">
                                      <p:cBhvr additive="base">
                                        <p:cTn dur="500"/>
                                        <p:tgtEl>
                                          <p:spTgt spid="1526"/>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529"/>
                                        </p:tgtEl>
                                        <p:attrNameLst>
                                          <p:attrName>style.visibility</p:attrName>
                                        </p:attrNameLst>
                                      </p:cBhvr>
                                      <p:to>
                                        <p:strVal val="visible"/>
                                      </p:to>
                                    </p:set>
                                    <p:anim calcmode="lin" valueType="num">
                                      <p:cBhvr additive="base">
                                        <p:cTn dur="500"/>
                                        <p:tgtEl>
                                          <p:spTgt spid="1529"/>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528"/>
                                        </p:tgtEl>
                                        <p:attrNameLst>
                                          <p:attrName>style.visibility</p:attrName>
                                        </p:attrNameLst>
                                      </p:cBhvr>
                                      <p:to>
                                        <p:strVal val="visible"/>
                                      </p:to>
                                    </p:set>
                                    <p:anim calcmode="lin" valueType="num">
                                      <p:cBhvr additive="base">
                                        <p:cTn dur="500"/>
                                        <p:tgtEl>
                                          <p:spTgt spid="1528"/>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530"/>
                                        </p:tgtEl>
                                        <p:attrNameLst>
                                          <p:attrName>style.visibility</p:attrName>
                                        </p:attrNameLst>
                                      </p:cBhvr>
                                      <p:to>
                                        <p:strVal val="visible"/>
                                      </p:to>
                                    </p:set>
                                    <p:anim calcmode="lin" valueType="num">
                                      <p:cBhvr additive="base">
                                        <p:cTn dur="500"/>
                                        <p:tgtEl>
                                          <p:spTgt spid="1530"/>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531"/>
                                        </p:tgtEl>
                                        <p:attrNameLst>
                                          <p:attrName>style.visibility</p:attrName>
                                        </p:attrNameLst>
                                      </p:cBhvr>
                                      <p:to>
                                        <p:strVal val="visible"/>
                                      </p:to>
                                    </p:set>
                                    <p:anim calcmode="lin" valueType="num">
                                      <p:cBhvr additive="base">
                                        <p:cTn dur="500"/>
                                        <p:tgtEl>
                                          <p:spTgt spid="1531"/>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532"/>
                                        </p:tgtEl>
                                        <p:attrNameLst>
                                          <p:attrName>style.visibility</p:attrName>
                                        </p:attrNameLst>
                                      </p:cBhvr>
                                      <p:to>
                                        <p:strVal val="visible"/>
                                      </p:to>
                                    </p:set>
                                    <p:anim calcmode="lin" valueType="num">
                                      <p:cBhvr additive="base">
                                        <p:cTn dur="500"/>
                                        <p:tgtEl>
                                          <p:spTgt spid="1532"/>
                                        </p:tgtEl>
                                        <p:attrNameLst>
                                          <p:attrName>ppt_y</p:attrName>
                                        </p:attrNameLst>
                                      </p:cBhvr>
                                      <p:tavLst>
                                        <p:tav fmla="" tm="0">
                                          <p:val>
                                            <p:strVal val="#ppt_y+1"/>
                                          </p:val>
                                        </p:tav>
                                        <p:tav fmla="" tm="100000">
                                          <p:val>
                                            <p:strVal val="#ppt_y"/>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3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537" name="Shape 1537"/>
        <p:cNvGrpSpPr/>
        <p:nvPr/>
      </p:nvGrpSpPr>
      <p:grpSpPr>
        <a:xfrm>
          <a:off x="0" y="0"/>
          <a:ext cx="0" cy="0"/>
          <a:chOff x="0" y="0"/>
          <a:chExt cx="0" cy="0"/>
        </a:xfrm>
      </p:grpSpPr>
      <p:sp>
        <p:nvSpPr>
          <p:cNvPr id="1538" name="Google Shape;1538;p50"/>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215D65"/>
              </a:buClr>
              <a:buSzPts val="3000"/>
              <a:buFont typeface="Poppins"/>
              <a:buNone/>
            </a:pPr>
            <a:r>
              <a:rPr b="1" i="0" lang="en-US" sz="3000" u="none" cap="none" strike="noStrike">
                <a:solidFill>
                  <a:srgbClr val="215D65"/>
                </a:solidFill>
                <a:latin typeface="Poppins"/>
                <a:ea typeface="Poppins"/>
                <a:cs typeface="Poppins"/>
                <a:sym typeface="Poppins"/>
              </a:rPr>
              <a:t>Weakness</a:t>
            </a:r>
            <a:endParaRPr b="1" i="0" sz="3000" u="none" cap="none" strike="noStrike">
              <a:solidFill>
                <a:srgbClr val="215D65"/>
              </a:solidFill>
              <a:latin typeface="Poppins"/>
              <a:ea typeface="Poppins"/>
              <a:cs typeface="Poppins"/>
              <a:sym typeface="Poppins"/>
            </a:endParaRPr>
          </a:p>
        </p:txBody>
      </p:sp>
      <p:sp>
        <p:nvSpPr>
          <p:cNvPr id="1539" name="Google Shape;1539;p50"/>
          <p:cNvSpPr txBox="1"/>
          <p:nvPr>
            <p:ph idx="1" type="body"/>
          </p:nvPr>
        </p:nvSpPr>
        <p:spPr>
          <a:xfrm>
            <a:off x="914400" y="1777499"/>
            <a:ext cx="5185611" cy="4057817"/>
          </a:xfrm>
          <a:prstGeom prst="rect">
            <a:avLst/>
          </a:prstGeom>
          <a:solidFill>
            <a:srgbClr val="D5E2DC"/>
          </a:solidFill>
          <a:ln>
            <a:noFill/>
          </a:ln>
        </p:spPr>
        <p:txBody>
          <a:bodyPr anchorCtr="0" anchor="t" bIns="45700" lIns="91425" spcFirstLastPara="1" rIns="91425" wrap="square" tIns="45700">
            <a:noAutofit/>
          </a:bodyPr>
          <a:lstStyle/>
          <a:p>
            <a:pPr indent="0" lvl="0" marL="0" marR="0" rtl="0" algn="l">
              <a:lnSpc>
                <a:spcPct val="90000"/>
              </a:lnSpc>
              <a:spcBef>
                <a:spcPts val="0"/>
              </a:spcBef>
              <a:spcAft>
                <a:spcPts val="0"/>
              </a:spcAft>
              <a:buClr>
                <a:schemeClr val="dk1"/>
              </a:buClr>
              <a:buSzPts val="2800"/>
              <a:buFont typeface="Arial"/>
              <a:buNone/>
            </a:pPr>
            <a:r>
              <a:t/>
            </a:r>
            <a:endParaRPr b="0" i="0" sz="2800" u="none" cap="none" strike="noStrike">
              <a:solidFill>
                <a:schemeClr val="dk1"/>
              </a:solidFill>
              <a:latin typeface="Poppins"/>
              <a:ea typeface="Poppins"/>
              <a:cs typeface="Poppins"/>
              <a:sym typeface="Poppins"/>
            </a:endParaRPr>
          </a:p>
        </p:txBody>
      </p:sp>
      <p:sp>
        <p:nvSpPr>
          <p:cNvPr id="1540" name="Google Shape;1540;p50"/>
          <p:cNvSpPr txBox="1"/>
          <p:nvPr/>
        </p:nvSpPr>
        <p:spPr>
          <a:xfrm>
            <a:off x="7479649" y="1921886"/>
            <a:ext cx="3216425" cy="4057817"/>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0"/>
              </a:spcBef>
              <a:spcAft>
                <a:spcPts val="0"/>
              </a:spcAft>
              <a:buClr>
                <a:schemeClr val="dk1"/>
              </a:buClr>
              <a:buSzPts val="2000"/>
              <a:buFont typeface="Arial"/>
              <a:buNone/>
            </a:pPr>
            <a:r>
              <a:rPr lang="en-US" sz="2000">
                <a:solidFill>
                  <a:schemeClr val="dk1"/>
                </a:solidFill>
                <a:latin typeface="Poppins"/>
                <a:ea typeface="Poppins"/>
                <a:cs typeface="Poppins"/>
                <a:sym typeface="Poppins"/>
              </a:rPr>
              <a:t>Startup Situation weakness point one</a:t>
            </a:r>
            <a:endParaRPr/>
          </a:p>
          <a:p>
            <a:pPr indent="0" lvl="0" marL="0" marR="0" rtl="0" algn="l">
              <a:lnSpc>
                <a:spcPct val="90000"/>
              </a:lnSpc>
              <a:spcBef>
                <a:spcPts val="1000"/>
              </a:spcBef>
              <a:spcAft>
                <a:spcPts val="0"/>
              </a:spcAft>
              <a:buClr>
                <a:schemeClr val="dk1"/>
              </a:buClr>
              <a:buSzPts val="2000"/>
              <a:buFont typeface="Arial"/>
              <a:buNone/>
            </a:pPr>
            <a:r>
              <a:t/>
            </a:r>
            <a:endParaRPr sz="2000">
              <a:solidFill>
                <a:schemeClr val="dk1"/>
              </a:solidFill>
              <a:latin typeface="Poppins"/>
              <a:ea typeface="Poppins"/>
              <a:cs typeface="Poppins"/>
              <a:sym typeface="Poppins"/>
            </a:endParaRPr>
          </a:p>
          <a:p>
            <a:pPr indent="0" lvl="0" marL="0" marR="0" rtl="0" algn="l">
              <a:lnSpc>
                <a:spcPct val="90000"/>
              </a:lnSpc>
              <a:spcBef>
                <a:spcPts val="1000"/>
              </a:spcBef>
              <a:spcAft>
                <a:spcPts val="0"/>
              </a:spcAft>
              <a:buClr>
                <a:schemeClr val="dk1"/>
              </a:buClr>
              <a:buSzPts val="2000"/>
              <a:buFont typeface="Arial"/>
              <a:buNone/>
            </a:pPr>
            <a:r>
              <a:rPr lang="en-US" sz="2000">
                <a:solidFill>
                  <a:schemeClr val="dk1"/>
                </a:solidFill>
                <a:latin typeface="Poppins"/>
                <a:ea typeface="Poppins"/>
                <a:cs typeface="Poppins"/>
                <a:sym typeface="Poppins"/>
              </a:rPr>
              <a:t>Startup Situation weakness point two</a:t>
            </a:r>
            <a:endParaRPr sz="2000">
              <a:solidFill>
                <a:schemeClr val="dk1"/>
              </a:solidFill>
              <a:latin typeface="Poppins"/>
              <a:ea typeface="Poppins"/>
              <a:cs typeface="Poppins"/>
              <a:sym typeface="Poppins"/>
            </a:endParaRPr>
          </a:p>
          <a:p>
            <a:pPr indent="0" lvl="0" marL="0" marR="0" rtl="0" algn="l">
              <a:lnSpc>
                <a:spcPct val="90000"/>
              </a:lnSpc>
              <a:spcBef>
                <a:spcPts val="1000"/>
              </a:spcBef>
              <a:spcAft>
                <a:spcPts val="0"/>
              </a:spcAft>
              <a:buClr>
                <a:schemeClr val="dk1"/>
              </a:buClr>
              <a:buSzPts val="2000"/>
              <a:buFont typeface="Arial"/>
              <a:buNone/>
            </a:pPr>
            <a:r>
              <a:t/>
            </a:r>
            <a:endParaRPr sz="2000">
              <a:solidFill>
                <a:schemeClr val="dk1"/>
              </a:solidFill>
              <a:latin typeface="Poppins"/>
              <a:ea typeface="Poppins"/>
              <a:cs typeface="Poppins"/>
              <a:sym typeface="Poppins"/>
            </a:endParaRPr>
          </a:p>
          <a:p>
            <a:pPr indent="0" lvl="0" marL="0" marR="0" rtl="0" algn="l">
              <a:lnSpc>
                <a:spcPct val="90000"/>
              </a:lnSpc>
              <a:spcBef>
                <a:spcPts val="1000"/>
              </a:spcBef>
              <a:spcAft>
                <a:spcPts val="0"/>
              </a:spcAft>
              <a:buClr>
                <a:schemeClr val="dk1"/>
              </a:buClr>
              <a:buSzPts val="2000"/>
              <a:buFont typeface="Arial"/>
              <a:buNone/>
            </a:pPr>
            <a:r>
              <a:rPr lang="en-US" sz="2000">
                <a:solidFill>
                  <a:schemeClr val="dk1"/>
                </a:solidFill>
                <a:latin typeface="Poppins"/>
                <a:ea typeface="Poppins"/>
                <a:cs typeface="Poppins"/>
                <a:sym typeface="Poppins"/>
              </a:rPr>
              <a:t>Startup Situation weakness point three</a:t>
            </a:r>
            <a:endParaRPr sz="2000">
              <a:solidFill>
                <a:schemeClr val="dk1"/>
              </a:solidFill>
              <a:latin typeface="Poppins"/>
              <a:ea typeface="Poppins"/>
              <a:cs typeface="Poppins"/>
              <a:sym typeface="Poppins"/>
            </a:endParaRPr>
          </a:p>
          <a:p>
            <a:pPr indent="0" lvl="0" marL="0" marR="0" rtl="0" algn="l">
              <a:lnSpc>
                <a:spcPct val="90000"/>
              </a:lnSpc>
              <a:spcBef>
                <a:spcPts val="1000"/>
              </a:spcBef>
              <a:spcAft>
                <a:spcPts val="0"/>
              </a:spcAft>
              <a:buClr>
                <a:schemeClr val="dk1"/>
              </a:buClr>
              <a:buSzPts val="2000"/>
              <a:buFont typeface="Arial"/>
              <a:buNone/>
            </a:pPr>
            <a:r>
              <a:t/>
            </a:r>
            <a:endParaRPr sz="2000">
              <a:solidFill>
                <a:schemeClr val="dk1"/>
              </a:solidFill>
              <a:latin typeface="Poppins"/>
              <a:ea typeface="Poppins"/>
              <a:cs typeface="Poppins"/>
              <a:sym typeface="Poppins"/>
            </a:endParaRPr>
          </a:p>
          <a:p>
            <a:pPr indent="0" lvl="0" marL="0" marR="0" rtl="0" algn="l">
              <a:lnSpc>
                <a:spcPct val="90000"/>
              </a:lnSpc>
              <a:spcBef>
                <a:spcPts val="1000"/>
              </a:spcBef>
              <a:spcAft>
                <a:spcPts val="0"/>
              </a:spcAft>
              <a:buClr>
                <a:schemeClr val="dk1"/>
              </a:buClr>
              <a:buSzPts val="2000"/>
              <a:buFont typeface="Arial"/>
              <a:buNone/>
            </a:pPr>
            <a:r>
              <a:rPr lang="en-US" sz="2000">
                <a:solidFill>
                  <a:schemeClr val="dk1"/>
                </a:solidFill>
                <a:latin typeface="Poppins"/>
                <a:ea typeface="Poppins"/>
                <a:cs typeface="Poppins"/>
                <a:sym typeface="Poppins"/>
              </a:rPr>
              <a:t>Startup Situation weakness point four</a:t>
            </a:r>
            <a:endParaRPr sz="2000">
              <a:solidFill>
                <a:schemeClr val="dk1"/>
              </a:solidFill>
              <a:latin typeface="Poppins"/>
              <a:ea typeface="Poppins"/>
              <a:cs typeface="Poppins"/>
              <a:sym typeface="Poppins"/>
            </a:endParaRPr>
          </a:p>
        </p:txBody>
      </p:sp>
      <p:sp>
        <p:nvSpPr>
          <p:cNvPr id="1541" name="Google Shape;1541;p50"/>
          <p:cNvSpPr/>
          <p:nvPr/>
        </p:nvSpPr>
        <p:spPr>
          <a:xfrm>
            <a:off x="6661497" y="1921886"/>
            <a:ext cx="673768" cy="673768"/>
          </a:xfrm>
          <a:prstGeom prst="roundRect">
            <a:avLst>
              <a:gd fmla="val 16667"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800">
                <a:solidFill>
                  <a:schemeClr val="lt1"/>
                </a:solidFill>
                <a:latin typeface="Poppins"/>
                <a:ea typeface="Poppins"/>
                <a:cs typeface="Poppins"/>
                <a:sym typeface="Poppins"/>
              </a:rPr>
              <a:t>1</a:t>
            </a:r>
            <a:endParaRPr sz="1800">
              <a:solidFill>
                <a:schemeClr val="lt1"/>
              </a:solidFill>
              <a:latin typeface="Poppins"/>
              <a:ea typeface="Poppins"/>
              <a:cs typeface="Poppins"/>
              <a:sym typeface="Poppins"/>
            </a:endParaRPr>
          </a:p>
        </p:txBody>
      </p:sp>
      <p:sp>
        <p:nvSpPr>
          <p:cNvPr id="1542" name="Google Shape;1542;p50"/>
          <p:cNvSpPr/>
          <p:nvPr/>
        </p:nvSpPr>
        <p:spPr>
          <a:xfrm>
            <a:off x="6661497" y="2980665"/>
            <a:ext cx="673768" cy="673768"/>
          </a:xfrm>
          <a:prstGeom prst="roundRect">
            <a:avLst>
              <a:gd fmla="val 16667"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800">
                <a:solidFill>
                  <a:schemeClr val="lt1"/>
                </a:solidFill>
                <a:latin typeface="Poppins"/>
                <a:ea typeface="Poppins"/>
                <a:cs typeface="Poppins"/>
                <a:sym typeface="Poppins"/>
              </a:rPr>
              <a:t>2</a:t>
            </a:r>
            <a:endParaRPr sz="1800">
              <a:solidFill>
                <a:schemeClr val="lt1"/>
              </a:solidFill>
              <a:latin typeface="Poppins"/>
              <a:ea typeface="Poppins"/>
              <a:cs typeface="Poppins"/>
              <a:sym typeface="Poppins"/>
            </a:endParaRPr>
          </a:p>
        </p:txBody>
      </p:sp>
      <p:sp>
        <p:nvSpPr>
          <p:cNvPr id="1543" name="Google Shape;1543;p50"/>
          <p:cNvSpPr/>
          <p:nvPr/>
        </p:nvSpPr>
        <p:spPr>
          <a:xfrm>
            <a:off x="6661497" y="4061459"/>
            <a:ext cx="673768" cy="673768"/>
          </a:xfrm>
          <a:prstGeom prst="roundRect">
            <a:avLst>
              <a:gd fmla="val 16667"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800">
                <a:solidFill>
                  <a:schemeClr val="lt1"/>
                </a:solidFill>
                <a:latin typeface="Poppins"/>
                <a:ea typeface="Poppins"/>
                <a:cs typeface="Poppins"/>
                <a:sym typeface="Poppins"/>
              </a:rPr>
              <a:t>3</a:t>
            </a:r>
            <a:endParaRPr sz="1800">
              <a:solidFill>
                <a:schemeClr val="lt1"/>
              </a:solidFill>
              <a:latin typeface="Poppins"/>
              <a:ea typeface="Poppins"/>
              <a:cs typeface="Poppins"/>
              <a:sym typeface="Poppins"/>
            </a:endParaRPr>
          </a:p>
        </p:txBody>
      </p:sp>
      <p:sp>
        <p:nvSpPr>
          <p:cNvPr id="1544" name="Google Shape;1544;p50"/>
          <p:cNvSpPr/>
          <p:nvPr/>
        </p:nvSpPr>
        <p:spPr>
          <a:xfrm>
            <a:off x="6661497" y="5096179"/>
            <a:ext cx="673768" cy="673768"/>
          </a:xfrm>
          <a:prstGeom prst="roundRect">
            <a:avLst>
              <a:gd fmla="val 16667"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800">
                <a:solidFill>
                  <a:schemeClr val="lt1"/>
                </a:solidFill>
                <a:latin typeface="Poppins"/>
                <a:ea typeface="Poppins"/>
                <a:cs typeface="Poppins"/>
                <a:sym typeface="Poppins"/>
              </a:rPr>
              <a:t>4</a:t>
            </a:r>
            <a:endParaRPr sz="1800">
              <a:solidFill>
                <a:schemeClr val="lt1"/>
              </a:solidFill>
              <a:latin typeface="Poppins"/>
              <a:ea typeface="Poppins"/>
              <a:cs typeface="Poppins"/>
              <a:sym typeface="Poppins"/>
            </a:endParaRPr>
          </a:p>
        </p:txBody>
      </p:sp>
      <p:sp>
        <p:nvSpPr>
          <p:cNvPr id="1545" name="Google Shape;1545;p50"/>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ADC5B8"/>
                </a:solidFill>
                <a:latin typeface="Poppins"/>
                <a:ea typeface="Poppins"/>
                <a:cs typeface="Poppins"/>
                <a:sym typeface="Poppins"/>
              </a:rPr>
              <a:t>SOME SUBTITLE TEXT HERE</a:t>
            </a:r>
            <a:endParaRPr sz="1200">
              <a:solidFill>
                <a:srgbClr val="ADC5B8"/>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2" presetSubtype="1">
                                  <p:stCondLst>
                                    <p:cond delay="0"/>
                                  </p:stCondLst>
                                  <p:childTnLst>
                                    <p:set>
                                      <p:cBhvr>
                                        <p:cTn dur="1" fill="hold">
                                          <p:stCondLst>
                                            <p:cond delay="0"/>
                                          </p:stCondLst>
                                        </p:cTn>
                                        <p:tgtEl>
                                          <p:spTgt spid="1538"/>
                                        </p:tgtEl>
                                        <p:attrNameLst>
                                          <p:attrName>style.visibility</p:attrName>
                                        </p:attrNameLst>
                                      </p:cBhvr>
                                      <p:to>
                                        <p:strVal val="visible"/>
                                      </p:to>
                                    </p:set>
                                    <p:anim calcmode="lin" valueType="num">
                                      <p:cBhvr additive="base">
                                        <p:cTn dur="500"/>
                                        <p:tgtEl>
                                          <p:spTgt spid="1538"/>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540"/>
                                        </p:tgtEl>
                                        <p:attrNameLst>
                                          <p:attrName>style.visibility</p:attrName>
                                        </p:attrNameLst>
                                      </p:cBhvr>
                                      <p:to>
                                        <p:strVal val="visible"/>
                                      </p:to>
                                    </p:set>
                                    <p:anim calcmode="lin" valueType="num">
                                      <p:cBhvr additive="base">
                                        <p:cTn dur="500"/>
                                        <p:tgtEl>
                                          <p:spTgt spid="1540"/>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541"/>
                                        </p:tgtEl>
                                        <p:attrNameLst>
                                          <p:attrName>style.visibility</p:attrName>
                                        </p:attrNameLst>
                                      </p:cBhvr>
                                      <p:to>
                                        <p:strVal val="visible"/>
                                      </p:to>
                                    </p:set>
                                    <p:anim calcmode="lin" valueType="num">
                                      <p:cBhvr additive="base">
                                        <p:cTn dur="500"/>
                                        <p:tgtEl>
                                          <p:spTgt spid="1541"/>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542"/>
                                        </p:tgtEl>
                                        <p:attrNameLst>
                                          <p:attrName>style.visibility</p:attrName>
                                        </p:attrNameLst>
                                      </p:cBhvr>
                                      <p:to>
                                        <p:strVal val="visible"/>
                                      </p:to>
                                    </p:set>
                                    <p:anim calcmode="lin" valueType="num">
                                      <p:cBhvr additive="base">
                                        <p:cTn dur="500"/>
                                        <p:tgtEl>
                                          <p:spTgt spid="1542"/>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543"/>
                                        </p:tgtEl>
                                        <p:attrNameLst>
                                          <p:attrName>style.visibility</p:attrName>
                                        </p:attrNameLst>
                                      </p:cBhvr>
                                      <p:to>
                                        <p:strVal val="visible"/>
                                      </p:to>
                                    </p:set>
                                    <p:anim calcmode="lin" valueType="num">
                                      <p:cBhvr additive="base">
                                        <p:cTn dur="500"/>
                                        <p:tgtEl>
                                          <p:spTgt spid="1543"/>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544"/>
                                        </p:tgtEl>
                                        <p:attrNameLst>
                                          <p:attrName>style.visibility</p:attrName>
                                        </p:attrNameLst>
                                      </p:cBhvr>
                                      <p:to>
                                        <p:strVal val="visible"/>
                                      </p:to>
                                    </p:set>
                                    <p:anim calcmode="lin" valueType="num">
                                      <p:cBhvr additive="base">
                                        <p:cTn dur="500"/>
                                        <p:tgtEl>
                                          <p:spTgt spid="1544"/>
                                        </p:tgtEl>
                                        <p:attrNameLst>
                                          <p:attrName>ppt_y</p:attrName>
                                        </p:attrNameLst>
                                      </p:cBhvr>
                                      <p:tavLst>
                                        <p:tav fmla="" tm="0">
                                          <p:val>
                                            <p:strVal val="#ppt_y+1"/>
                                          </p:val>
                                        </p:tav>
                                        <p:tav fmla="" tm="100000">
                                          <p:val>
                                            <p:strVal val="#ppt_y"/>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3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549" name="Shape 1549"/>
        <p:cNvGrpSpPr/>
        <p:nvPr/>
      </p:nvGrpSpPr>
      <p:grpSpPr>
        <a:xfrm>
          <a:off x="0" y="0"/>
          <a:ext cx="0" cy="0"/>
          <a:chOff x="0" y="0"/>
          <a:chExt cx="0" cy="0"/>
        </a:xfrm>
      </p:grpSpPr>
      <p:sp>
        <p:nvSpPr>
          <p:cNvPr id="1550" name="Google Shape;1550;p51"/>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215D65"/>
              </a:buClr>
              <a:buSzPts val="3000"/>
              <a:buFont typeface="Poppins"/>
              <a:buNone/>
            </a:pPr>
            <a:r>
              <a:rPr b="1" i="0" lang="en-US" sz="3000" u="none" cap="none" strike="noStrike">
                <a:solidFill>
                  <a:srgbClr val="215D65"/>
                </a:solidFill>
                <a:latin typeface="Poppins"/>
                <a:ea typeface="Poppins"/>
                <a:cs typeface="Poppins"/>
                <a:sym typeface="Poppins"/>
              </a:rPr>
              <a:t>Opportunities</a:t>
            </a:r>
            <a:endParaRPr b="1" i="0" sz="3000" u="none" cap="none" strike="noStrike">
              <a:solidFill>
                <a:srgbClr val="215D65"/>
              </a:solidFill>
              <a:latin typeface="Poppins"/>
              <a:ea typeface="Poppins"/>
              <a:cs typeface="Poppins"/>
              <a:sym typeface="Poppins"/>
            </a:endParaRPr>
          </a:p>
        </p:txBody>
      </p:sp>
      <p:sp>
        <p:nvSpPr>
          <p:cNvPr id="1551" name="Google Shape;1551;p51"/>
          <p:cNvSpPr txBox="1"/>
          <p:nvPr>
            <p:ph idx="1" type="body"/>
          </p:nvPr>
        </p:nvSpPr>
        <p:spPr>
          <a:xfrm>
            <a:off x="6087979" y="1825625"/>
            <a:ext cx="5101389" cy="4057817"/>
          </a:xfrm>
          <a:prstGeom prst="rect">
            <a:avLst/>
          </a:prstGeom>
          <a:solidFill>
            <a:srgbClr val="D5E2DC"/>
          </a:solidFill>
          <a:ln>
            <a:noFill/>
          </a:ln>
        </p:spPr>
        <p:txBody>
          <a:bodyPr anchorCtr="0" anchor="t" bIns="45700" lIns="91425" spcFirstLastPara="1" rIns="91425" wrap="square" tIns="45700">
            <a:noAutofit/>
          </a:bodyPr>
          <a:lstStyle/>
          <a:p>
            <a:pPr indent="0" lvl="0" marL="0" marR="0" rtl="0" algn="l">
              <a:lnSpc>
                <a:spcPct val="90000"/>
              </a:lnSpc>
              <a:spcBef>
                <a:spcPts val="0"/>
              </a:spcBef>
              <a:spcAft>
                <a:spcPts val="0"/>
              </a:spcAft>
              <a:buClr>
                <a:schemeClr val="dk1"/>
              </a:buClr>
              <a:buSzPts val="2800"/>
              <a:buFont typeface="Arial"/>
              <a:buNone/>
            </a:pPr>
            <a:r>
              <a:t/>
            </a:r>
            <a:endParaRPr b="0" i="0" sz="2800" u="none" cap="none" strike="noStrike">
              <a:solidFill>
                <a:schemeClr val="dk1"/>
              </a:solidFill>
              <a:latin typeface="Poppins"/>
              <a:ea typeface="Poppins"/>
              <a:cs typeface="Poppins"/>
              <a:sym typeface="Poppins"/>
            </a:endParaRPr>
          </a:p>
        </p:txBody>
      </p:sp>
      <p:sp>
        <p:nvSpPr>
          <p:cNvPr id="1552" name="Google Shape;1552;p51"/>
          <p:cNvSpPr txBox="1"/>
          <p:nvPr/>
        </p:nvSpPr>
        <p:spPr>
          <a:xfrm>
            <a:off x="1764628" y="1825625"/>
            <a:ext cx="3685674" cy="4057817"/>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0"/>
              </a:spcBef>
              <a:spcAft>
                <a:spcPts val="0"/>
              </a:spcAft>
              <a:buClr>
                <a:schemeClr val="dk1"/>
              </a:buClr>
              <a:buSzPts val="2000"/>
              <a:buFont typeface="Arial"/>
              <a:buNone/>
            </a:pPr>
            <a:r>
              <a:rPr lang="en-US" sz="2000">
                <a:solidFill>
                  <a:schemeClr val="dk1"/>
                </a:solidFill>
                <a:latin typeface="Poppins"/>
                <a:ea typeface="Poppins"/>
                <a:cs typeface="Poppins"/>
                <a:sym typeface="Poppins"/>
              </a:rPr>
              <a:t>Startup Situation opportunities point one</a:t>
            </a:r>
            <a:endParaRPr/>
          </a:p>
          <a:p>
            <a:pPr indent="0" lvl="0" marL="0" marR="0" rtl="0" algn="l">
              <a:lnSpc>
                <a:spcPct val="90000"/>
              </a:lnSpc>
              <a:spcBef>
                <a:spcPts val="1000"/>
              </a:spcBef>
              <a:spcAft>
                <a:spcPts val="0"/>
              </a:spcAft>
              <a:buClr>
                <a:schemeClr val="dk1"/>
              </a:buClr>
              <a:buSzPts val="2000"/>
              <a:buFont typeface="Arial"/>
              <a:buNone/>
            </a:pPr>
            <a:r>
              <a:t/>
            </a:r>
            <a:endParaRPr sz="2000">
              <a:solidFill>
                <a:schemeClr val="dk1"/>
              </a:solidFill>
              <a:latin typeface="Poppins"/>
              <a:ea typeface="Poppins"/>
              <a:cs typeface="Poppins"/>
              <a:sym typeface="Poppins"/>
            </a:endParaRPr>
          </a:p>
          <a:p>
            <a:pPr indent="0" lvl="0" marL="0" marR="0" rtl="0" algn="l">
              <a:lnSpc>
                <a:spcPct val="90000"/>
              </a:lnSpc>
              <a:spcBef>
                <a:spcPts val="1000"/>
              </a:spcBef>
              <a:spcAft>
                <a:spcPts val="0"/>
              </a:spcAft>
              <a:buClr>
                <a:schemeClr val="dk1"/>
              </a:buClr>
              <a:buSzPts val="2000"/>
              <a:buFont typeface="Arial"/>
              <a:buNone/>
            </a:pPr>
            <a:r>
              <a:rPr lang="en-US" sz="2000">
                <a:solidFill>
                  <a:schemeClr val="dk1"/>
                </a:solidFill>
                <a:latin typeface="Poppins"/>
                <a:ea typeface="Poppins"/>
                <a:cs typeface="Poppins"/>
                <a:sym typeface="Poppins"/>
              </a:rPr>
              <a:t>Startup Situation opportunities point two</a:t>
            </a:r>
            <a:endParaRPr/>
          </a:p>
          <a:p>
            <a:pPr indent="0" lvl="0" marL="0" marR="0" rtl="0" algn="l">
              <a:lnSpc>
                <a:spcPct val="90000"/>
              </a:lnSpc>
              <a:spcBef>
                <a:spcPts val="1000"/>
              </a:spcBef>
              <a:spcAft>
                <a:spcPts val="0"/>
              </a:spcAft>
              <a:buClr>
                <a:schemeClr val="dk1"/>
              </a:buClr>
              <a:buSzPts val="2000"/>
              <a:buFont typeface="Arial"/>
              <a:buNone/>
            </a:pPr>
            <a:r>
              <a:t/>
            </a:r>
            <a:endParaRPr sz="2000">
              <a:solidFill>
                <a:schemeClr val="dk1"/>
              </a:solidFill>
              <a:latin typeface="Poppins"/>
              <a:ea typeface="Poppins"/>
              <a:cs typeface="Poppins"/>
              <a:sym typeface="Poppins"/>
            </a:endParaRPr>
          </a:p>
          <a:p>
            <a:pPr indent="0" lvl="0" marL="0" marR="0" rtl="0" algn="l">
              <a:lnSpc>
                <a:spcPct val="90000"/>
              </a:lnSpc>
              <a:spcBef>
                <a:spcPts val="1000"/>
              </a:spcBef>
              <a:spcAft>
                <a:spcPts val="0"/>
              </a:spcAft>
              <a:buClr>
                <a:schemeClr val="dk1"/>
              </a:buClr>
              <a:buSzPts val="2000"/>
              <a:buFont typeface="Arial"/>
              <a:buNone/>
            </a:pPr>
            <a:r>
              <a:rPr lang="en-US" sz="2000">
                <a:solidFill>
                  <a:schemeClr val="dk1"/>
                </a:solidFill>
                <a:latin typeface="Poppins"/>
                <a:ea typeface="Poppins"/>
                <a:cs typeface="Poppins"/>
                <a:sym typeface="Poppins"/>
              </a:rPr>
              <a:t>Startup Situation opportunities point three</a:t>
            </a:r>
            <a:endParaRPr/>
          </a:p>
          <a:p>
            <a:pPr indent="0" lvl="0" marL="0" marR="0" rtl="0" algn="l">
              <a:lnSpc>
                <a:spcPct val="90000"/>
              </a:lnSpc>
              <a:spcBef>
                <a:spcPts val="1000"/>
              </a:spcBef>
              <a:spcAft>
                <a:spcPts val="0"/>
              </a:spcAft>
              <a:buClr>
                <a:schemeClr val="dk1"/>
              </a:buClr>
              <a:buSzPts val="2000"/>
              <a:buFont typeface="Arial"/>
              <a:buNone/>
            </a:pPr>
            <a:r>
              <a:t/>
            </a:r>
            <a:endParaRPr sz="2000">
              <a:solidFill>
                <a:schemeClr val="dk1"/>
              </a:solidFill>
              <a:latin typeface="Poppins"/>
              <a:ea typeface="Poppins"/>
              <a:cs typeface="Poppins"/>
              <a:sym typeface="Poppins"/>
            </a:endParaRPr>
          </a:p>
          <a:p>
            <a:pPr indent="0" lvl="0" marL="0" marR="0" rtl="0" algn="l">
              <a:lnSpc>
                <a:spcPct val="90000"/>
              </a:lnSpc>
              <a:spcBef>
                <a:spcPts val="1000"/>
              </a:spcBef>
              <a:spcAft>
                <a:spcPts val="0"/>
              </a:spcAft>
              <a:buClr>
                <a:schemeClr val="dk1"/>
              </a:buClr>
              <a:buSzPts val="2000"/>
              <a:buFont typeface="Arial"/>
              <a:buNone/>
            </a:pPr>
            <a:r>
              <a:rPr lang="en-US" sz="2000">
                <a:solidFill>
                  <a:schemeClr val="dk1"/>
                </a:solidFill>
                <a:latin typeface="Poppins"/>
                <a:ea typeface="Poppins"/>
                <a:cs typeface="Poppins"/>
                <a:sym typeface="Poppins"/>
              </a:rPr>
              <a:t>Startup Situation opportunities point four</a:t>
            </a:r>
            <a:endParaRPr sz="2000">
              <a:solidFill>
                <a:schemeClr val="dk1"/>
              </a:solidFill>
              <a:latin typeface="Poppins"/>
              <a:ea typeface="Poppins"/>
              <a:cs typeface="Poppins"/>
              <a:sym typeface="Poppins"/>
            </a:endParaRPr>
          </a:p>
        </p:txBody>
      </p:sp>
      <p:sp>
        <p:nvSpPr>
          <p:cNvPr id="1553" name="Google Shape;1553;p51"/>
          <p:cNvSpPr/>
          <p:nvPr/>
        </p:nvSpPr>
        <p:spPr>
          <a:xfrm>
            <a:off x="850232" y="1825625"/>
            <a:ext cx="673768" cy="673768"/>
          </a:xfrm>
          <a:prstGeom prst="roundRect">
            <a:avLst>
              <a:gd fmla="val 16667"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800">
                <a:solidFill>
                  <a:schemeClr val="lt1"/>
                </a:solidFill>
                <a:latin typeface="Poppins"/>
                <a:ea typeface="Poppins"/>
                <a:cs typeface="Poppins"/>
                <a:sym typeface="Poppins"/>
              </a:rPr>
              <a:t>1</a:t>
            </a:r>
            <a:endParaRPr sz="1800">
              <a:solidFill>
                <a:schemeClr val="lt1"/>
              </a:solidFill>
              <a:latin typeface="Poppins"/>
              <a:ea typeface="Poppins"/>
              <a:cs typeface="Poppins"/>
              <a:sym typeface="Poppins"/>
            </a:endParaRPr>
          </a:p>
        </p:txBody>
      </p:sp>
      <p:sp>
        <p:nvSpPr>
          <p:cNvPr id="1554" name="Google Shape;1554;p51"/>
          <p:cNvSpPr/>
          <p:nvPr/>
        </p:nvSpPr>
        <p:spPr>
          <a:xfrm>
            <a:off x="850232" y="2884404"/>
            <a:ext cx="673768" cy="673768"/>
          </a:xfrm>
          <a:prstGeom prst="roundRect">
            <a:avLst>
              <a:gd fmla="val 16667"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800">
                <a:solidFill>
                  <a:schemeClr val="lt1"/>
                </a:solidFill>
                <a:latin typeface="Poppins"/>
                <a:ea typeface="Poppins"/>
                <a:cs typeface="Poppins"/>
                <a:sym typeface="Poppins"/>
              </a:rPr>
              <a:t>2</a:t>
            </a:r>
            <a:endParaRPr sz="1800">
              <a:solidFill>
                <a:schemeClr val="lt1"/>
              </a:solidFill>
              <a:latin typeface="Poppins"/>
              <a:ea typeface="Poppins"/>
              <a:cs typeface="Poppins"/>
              <a:sym typeface="Poppins"/>
            </a:endParaRPr>
          </a:p>
        </p:txBody>
      </p:sp>
      <p:sp>
        <p:nvSpPr>
          <p:cNvPr id="1555" name="Google Shape;1555;p51"/>
          <p:cNvSpPr/>
          <p:nvPr/>
        </p:nvSpPr>
        <p:spPr>
          <a:xfrm>
            <a:off x="850232" y="3965198"/>
            <a:ext cx="673768" cy="673768"/>
          </a:xfrm>
          <a:prstGeom prst="roundRect">
            <a:avLst>
              <a:gd fmla="val 16667"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800">
                <a:solidFill>
                  <a:schemeClr val="lt1"/>
                </a:solidFill>
                <a:latin typeface="Poppins"/>
                <a:ea typeface="Poppins"/>
                <a:cs typeface="Poppins"/>
                <a:sym typeface="Poppins"/>
              </a:rPr>
              <a:t>3</a:t>
            </a:r>
            <a:endParaRPr sz="1800">
              <a:solidFill>
                <a:schemeClr val="lt1"/>
              </a:solidFill>
              <a:latin typeface="Poppins"/>
              <a:ea typeface="Poppins"/>
              <a:cs typeface="Poppins"/>
              <a:sym typeface="Poppins"/>
            </a:endParaRPr>
          </a:p>
        </p:txBody>
      </p:sp>
      <p:sp>
        <p:nvSpPr>
          <p:cNvPr id="1556" name="Google Shape;1556;p51"/>
          <p:cNvSpPr/>
          <p:nvPr/>
        </p:nvSpPr>
        <p:spPr>
          <a:xfrm>
            <a:off x="850232" y="4999918"/>
            <a:ext cx="673768" cy="673768"/>
          </a:xfrm>
          <a:prstGeom prst="roundRect">
            <a:avLst>
              <a:gd fmla="val 16667"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800">
                <a:solidFill>
                  <a:schemeClr val="lt1"/>
                </a:solidFill>
                <a:latin typeface="Poppins"/>
                <a:ea typeface="Poppins"/>
                <a:cs typeface="Poppins"/>
                <a:sym typeface="Poppins"/>
              </a:rPr>
              <a:t>4</a:t>
            </a:r>
            <a:endParaRPr sz="1800">
              <a:solidFill>
                <a:schemeClr val="lt1"/>
              </a:solidFill>
              <a:latin typeface="Poppins"/>
              <a:ea typeface="Poppins"/>
              <a:cs typeface="Poppins"/>
              <a:sym typeface="Poppins"/>
            </a:endParaRPr>
          </a:p>
        </p:txBody>
      </p:sp>
      <p:sp>
        <p:nvSpPr>
          <p:cNvPr id="1557" name="Google Shape;1557;p51"/>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ADC5B8"/>
                </a:solidFill>
                <a:latin typeface="Poppins"/>
                <a:ea typeface="Poppins"/>
                <a:cs typeface="Poppins"/>
                <a:sym typeface="Poppins"/>
              </a:rPr>
              <a:t>SOME SUBTITLE TEXT HERE</a:t>
            </a:r>
            <a:endParaRPr sz="1200">
              <a:solidFill>
                <a:srgbClr val="ADC5B8"/>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550"/>
                                        </p:tgtEl>
                                        <p:attrNameLst>
                                          <p:attrName>style.visibility</p:attrName>
                                        </p:attrNameLst>
                                      </p:cBhvr>
                                      <p:to>
                                        <p:strVal val="visible"/>
                                      </p:to>
                                    </p:set>
                                    <p:anim calcmode="lin" valueType="num">
                                      <p:cBhvr additive="base">
                                        <p:cTn dur="500"/>
                                        <p:tgtEl>
                                          <p:spTgt spid="1550"/>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552"/>
                                        </p:tgtEl>
                                        <p:attrNameLst>
                                          <p:attrName>style.visibility</p:attrName>
                                        </p:attrNameLst>
                                      </p:cBhvr>
                                      <p:to>
                                        <p:strVal val="visible"/>
                                      </p:to>
                                    </p:set>
                                    <p:anim calcmode="lin" valueType="num">
                                      <p:cBhvr additive="base">
                                        <p:cTn dur="500"/>
                                        <p:tgtEl>
                                          <p:spTgt spid="1552"/>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553"/>
                                        </p:tgtEl>
                                        <p:attrNameLst>
                                          <p:attrName>style.visibility</p:attrName>
                                        </p:attrNameLst>
                                      </p:cBhvr>
                                      <p:to>
                                        <p:strVal val="visible"/>
                                      </p:to>
                                    </p:set>
                                    <p:anim calcmode="lin" valueType="num">
                                      <p:cBhvr additive="base">
                                        <p:cTn dur="500"/>
                                        <p:tgtEl>
                                          <p:spTgt spid="1553"/>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554"/>
                                        </p:tgtEl>
                                        <p:attrNameLst>
                                          <p:attrName>style.visibility</p:attrName>
                                        </p:attrNameLst>
                                      </p:cBhvr>
                                      <p:to>
                                        <p:strVal val="visible"/>
                                      </p:to>
                                    </p:set>
                                    <p:anim calcmode="lin" valueType="num">
                                      <p:cBhvr additive="base">
                                        <p:cTn dur="500"/>
                                        <p:tgtEl>
                                          <p:spTgt spid="1554"/>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555"/>
                                        </p:tgtEl>
                                        <p:attrNameLst>
                                          <p:attrName>style.visibility</p:attrName>
                                        </p:attrNameLst>
                                      </p:cBhvr>
                                      <p:to>
                                        <p:strVal val="visible"/>
                                      </p:to>
                                    </p:set>
                                    <p:anim calcmode="lin" valueType="num">
                                      <p:cBhvr additive="base">
                                        <p:cTn dur="500"/>
                                        <p:tgtEl>
                                          <p:spTgt spid="1555"/>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556"/>
                                        </p:tgtEl>
                                        <p:attrNameLst>
                                          <p:attrName>style.visibility</p:attrName>
                                        </p:attrNameLst>
                                      </p:cBhvr>
                                      <p:to>
                                        <p:strVal val="visible"/>
                                      </p:to>
                                    </p:set>
                                    <p:anim calcmode="lin" valueType="num">
                                      <p:cBhvr additive="base">
                                        <p:cTn dur="500"/>
                                        <p:tgtEl>
                                          <p:spTgt spid="1556"/>
                                        </p:tgtEl>
                                        <p:attrNameLst>
                                          <p:attrName>ppt_y</p:attrName>
                                        </p:attrNameLst>
                                      </p:cBhvr>
                                      <p:tavLst>
                                        <p:tav fmla="" tm="0">
                                          <p:val>
                                            <p:strVal val="#ppt_y+1"/>
                                          </p:val>
                                        </p:tav>
                                        <p:tav fmla="" tm="100000">
                                          <p:val>
                                            <p:strVal val="#ppt_y"/>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3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561" name="Shape 1561"/>
        <p:cNvGrpSpPr/>
        <p:nvPr/>
      </p:nvGrpSpPr>
      <p:grpSpPr>
        <a:xfrm>
          <a:off x="0" y="0"/>
          <a:ext cx="0" cy="0"/>
          <a:chOff x="0" y="0"/>
          <a:chExt cx="0" cy="0"/>
        </a:xfrm>
      </p:grpSpPr>
      <p:sp>
        <p:nvSpPr>
          <p:cNvPr id="1562" name="Google Shape;1562;p52"/>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215D65"/>
              </a:buClr>
              <a:buSzPts val="3000"/>
              <a:buFont typeface="Poppins"/>
              <a:buNone/>
            </a:pPr>
            <a:r>
              <a:rPr b="1" i="0" lang="en-US" sz="3000" u="none" cap="none" strike="noStrike">
                <a:solidFill>
                  <a:srgbClr val="215D65"/>
                </a:solidFill>
                <a:latin typeface="Poppins"/>
                <a:ea typeface="Poppins"/>
                <a:cs typeface="Poppins"/>
                <a:sym typeface="Poppins"/>
              </a:rPr>
              <a:t>Threats</a:t>
            </a:r>
            <a:endParaRPr b="1" i="0" sz="3000" u="none" cap="none" strike="noStrike">
              <a:solidFill>
                <a:srgbClr val="215D65"/>
              </a:solidFill>
              <a:latin typeface="Poppins"/>
              <a:ea typeface="Poppins"/>
              <a:cs typeface="Poppins"/>
              <a:sym typeface="Poppins"/>
            </a:endParaRPr>
          </a:p>
        </p:txBody>
      </p:sp>
      <p:sp>
        <p:nvSpPr>
          <p:cNvPr id="1563" name="Google Shape;1563;p52"/>
          <p:cNvSpPr txBox="1"/>
          <p:nvPr>
            <p:ph idx="1" type="body"/>
          </p:nvPr>
        </p:nvSpPr>
        <p:spPr>
          <a:xfrm>
            <a:off x="1042739" y="1810398"/>
            <a:ext cx="5069303" cy="4057817"/>
          </a:xfrm>
          <a:prstGeom prst="rect">
            <a:avLst/>
          </a:prstGeom>
          <a:solidFill>
            <a:srgbClr val="D5E2DC"/>
          </a:solidFill>
          <a:ln>
            <a:noFill/>
          </a:ln>
        </p:spPr>
        <p:txBody>
          <a:bodyPr anchorCtr="0" anchor="t" bIns="45700" lIns="91425" spcFirstLastPara="1" rIns="91425" wrap="square" tIns="45700">
            <a:noAutofit/>
          </a:bodyPr>
          <a:lstStyle/>
          <a:p>
            <a:pPr indent="0" lvl="0" marL="0" marR="0" rtl="0" algn="l">
              <a:lnSpc>
                <a:spcPct val="90000"/>
              </a:lnSpc>
              <a:spcBef>
                <a:spcPts val="0"/>
              </a:spcBef>
              <a:spcAft>
                <a:spcPts val="0"/>
              </a:spcAft>
              <a:buClr>
                <a:schemeClr val="dk1"/>
              </a:buClr>
              <a:buSzPts val="2800"/>
              <a:buFont typeface="Arial"/>
              <a:buNone/>
            </a:pPr>
            <a:r>
              <a:t/>
            </a:r>
            <a:endParaRPr b="0" i="0" sz="2800" u="none" cap="none" strike="noStrike">
              <a:solidFill>
                <a:schemeClr val="dk1"/>
              </a:solidFill>
              <a:latin typeface="Poppins"/>
              <a:ea typeface="Poppins"/>
              <a:cs typeface="Poppins"/>
              <a:sym typeface="Poppins"/>
            </a:endParaRPr>
          </a:p>
        </p:txBody>
      </p:sp>
      <p:sp>
        <p:nvSpPr>
          <p:cNvPr id="1564" name="Google Shape;1564;p52"/>
          <p:cNvSpPr txBox="1"/>
          <p:nvPr/>
        </p:nvSpPr>
        <p:spPr>
          <a:xfrm>
            <a:off x="7813106" y="1897822"/>
            <a:ext cx="3208420" cy="4057817"/>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0"/>
              </a:spcBef>
              <a:spcAft>
                <a:spcPts val="0"/>
              </a:spcAft>
              <a:buClr>
                <a:schemeClr val="dk1"/>
              </a:buClr>
              <a:buSzPts val="2000"/>
              <a:buFont typeface="Arial"/>
              <a:buNone/>
            </a:pPr>
            <a:r>
              <a:rPr lang="en-US" sz="2000">
                <a:solidFill>
                  <a:schemeClr val="dk1"/>
                </a:solidFill>
                <a:latin typeface="Poppins"/>
                <a:ea typeface="Poppins"/>
                <a:cs typeface="Poppins"/>
                <a:sym typeface="Poppins"/>
              </a:rPr>
              <a:t>Startup Situation threat point one</a:t>
            </a:r>
            <a:endParaRPr/>
          </a:p>
          <a:p>
            <a:pPr indent="0" lvl="0" marL="0" marR="0" rtl="0" algn="l">
              <a:lnSpc>
                <a:spcPct val="90000"/>
              </a:lnSpc>
              <a:spcBef>
                <a:spcPts val="1000"/>
              </a:spcBef>
              <a:spcAft>
                <a:spcPts val="0"/>
              </a:spcAft>
              <a:buClr>
                <a:schemeClr val="dk1"/>
              </a:buClr>
              <a:buSzPts val="2000"/>
              <a:buFont typeface="Arial"/>
              <a:buNone/>
            </a:pPr>
            <a:r>
              <a:t/>
            </a:r>
            <a:endParaRPr sz="2000">
              <a:solidFill>
                <a:schemeClr val="dk1"/>
              </a:solidFill>
              <a:latin typeface="Poppins"/>
              <a:ea typeface="Poppins"/>
              <a:cs typeface="Poppins"/>
              <a:sym typeface="Poppins"/>
            </a:endParaRPr>
          </a:p>
          <a:p>
            <a:pPr indent="0" lvl="0" marL="0" marR="0" rtl="0" algn="l">
              <a:lnSpc>
                <a:spcPct val="90000"/>
              </a:lnSpc>
              <a:spcBef>
                <a:spcPts val="1000"/>
              </a:spcBef>
              <a:spcAft>
                <a:spcPts val="0"/>
              </a:spcAft>
              <a:buClr>
                <a:schemeClr val="dk1"/>
              </a:buClr>
              <a:buSzPts val="2000"/>
              <a:buFont typeface="Arial"/>
              <a:buNone/>
            </a:pPr>
            <a:r>
              <a:rPr lang="en-US" sz="2000">
                <a:solidFill>
                  <a:schemeClr val="dk1"/>
                </a:solidFill>
                <a:latin typeface="Poppins"/>
                <a:ea typeface="Poppins"/>
                <a:cs typeface="Poppins"/>
                <a:sym typeface="Poppins"/>
              </a:rPr>
              <a:t>Startup Situation threat point two</a:t>
            </a:r>
            <a:endParaRPr/>
          </a:p>
          <a:p>
            <a:pPr indent="0" lvl="0" marL="0" marR="0" rtl="0" algn="l">
              <a:lnSpc>
                <a:spcPct val="90000"/>
              </a:lnSpc>
              <a:spcBef>
                <a:spcPts val="1000"/>
              </a:spcBef>
              <a:spcAft>
                <a:spcPts val="0"/>
              </a:spcAft>
              <a:buClr>
                <a:schemeClr val="dk1"/>
              </a:buClr>
              <a:buSzPts val="2000"/>
              <a:buFont typeface="Arial"/>
              <a:buNone/>
            </a:pPr>
            <a:r>
              <a:t/>
            </a:r>
            <a:endParaRPr sz="2000">
              <a:solidFill>
                <a:schemeClr val="dk1"/>
              </a:solidFill>
              <a:latin typeface="Poppins"/>
              <a:ea typeface="Poppins"/>
              <a:cs typeface="Poppins"/>
              <a:sym typeface="Poppins"/>
            </a:endParaRPr>
          </a:p>
          <a:p>
            <a:pPr indent="0" lvl="0" marL="0" marR="0" rtl="0" algn="l">
              <a:lnSpc>
                <a:spcPct val="90000"/>
              </a:lnSpc>
              <a:spcBef>
                <a:spcPts val="1000"/>
              </a:spcBef>
              <a:spcAft>
                <a:spcPts val="0"/>
              </a:spcAft>
              <a:buClr>
                <a:schemeClr val="dk1"/>
              </a:buClr>
              <a:buSzPts val="2000"/>
              <a:buFont typeface="Arial"/>
              <a:buNone/>
            </a:pPr>
            <a:r>
              <a:rPr lang="en-US" sz="2000">
                <a:solidFill>
                  <a:schemeClr val="dk1"/>
                </a:solidFill>
                <a:latin typeface="Poppins"/>
                <a:ea typeface="Poppins"/>
                <a:cs typeface="Poppins"/>
                <a:sym typeface="Poppins"/>
              </a:rPr>
              <a:t>Startup Situation threat point three</a:t>
            </a:r>
            <a:endParaRPr/>
          </a:p>
          <a:p>
            <a:pPr indent="0" lvl="0" marL="0" marR="0" rtl="0" algn="l">
              <a:lnSpc>
                <a:spcPct val="90000"/>
              </a:lnSpc>
              <a:spcBef>
                <a:spcPts val="1000"/>
              </a:spcBef>
              <a:spcAft>
                <a:spcPts val="0"/>
              </a:spcAft>
              <a:buClr>
                <a:schemeClr val="dk1"/>
              </a:buClr>
              <a:buSzPts val="2000"/>
              <a:buFont typeface="Arial"/>
              <a:buNone/>
            </a:pPr>
            <a:r>
              <a:t/>
            </a:r>
            <a:endParaRPr sz="2000">
              <a:solidFill>
                <a:schemeClr val="dk1"/>
              </a:solidFill>
              <a:latin typeface="Poppins"/>
              <a:ea typeface="Poppins"/>
              <a:cs typeface="Poppins"/>
              <a:sym typeface="Poppins"/>
            </a:endParaRPr>
          </a:p>
          <a:p>
            <a:pPr indent="0" lvl="0" marL="0" marR="0" rtl="0" algn="l">
              <a:lnSpc>
                <a:spcPct val="90000"/>
              </a:lnSpc>
              <a:spcBef>
                <a:spcPts val="1000"/>
              </a:spcBef>
              <a:spcAft>
                <a:spcPts val="0"/>
              </a:spcAft>
              <a:buClr>
                <a:schemeClr val="dk1"/>
              </a:buClr>
              <a:buSzPts val="2000"/>
              <a:buFont typeface="Arial"/>
              <a:buNone/>
            </a:pPr>
            <a:r>
              <a:rPr lang="en-US" sz="2000">
                <a:solidFill>
                  <a:schemeClr val="dk1"/>
                </a:solidFill>
                <a:latin typeface="Poppins"/>
                <a:ea typeface="Poppins"/>
                <a:cs typeface="Poppins"/>
                <a:sym typeface="Poppins"/>
              </a:rPr>
              <a:t>Startup Situation threat point four</a:t>
            </a:r>
            <a:endParaRPr sz="2000">
              <a:solidFill>
                <a:schemeClr val="dk1"/>
              </a:solidFill>
              <a:latin typeface="Poppins"/>
              <a:ea typeface="Poppins"/>
              <a:cs typeface="Poppins"/>
              <a:sym typeface="Poppins"/>
            </a:endParaRPr>
          </a:p>
        </p:txBody>
      </p:sp>
      <p:sp>
        <p:nvSpPr>
          <p:cNvPr id="1565" name="Google Shape;1565;p52"/>
          <p:cNvSpPr/>
          <p:nvPr/>
        </p:nvSpPr>
        <p:spPr>
          <a:xfrm>
            <a:off x="6864581" y="1897822"/>
            <a:ext cx="673768" cy="673768"/>
          </a:xfrm>
          <a:prstGeom prst="roundRect">
            <a:avLst>
              <a:gd fmla="val 16667"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800">
                <a:solidFill>
                  <a:schemeClr val="lt1"/>
                </a:solidFill>
                <a:latin typeface="Poppins"/>
                <a:ea typeface="Poppins"/>
                <a:cs typeface="Poppins"/>
                <a:sym typeface="Poppins"/>
              </a:rPr>
              <a:t>1</a:t>
            </a:r>
            <a:endParaRPr sz="1800">
              <a:solidFill>
                <a:schemeClr val="lt1"/>
              </a:solidFill>
              <a:latin typeface="Poppins"/>
              <a:ea typeface="Poppins"/>
              <a:cs typeface="Poppins"/>
              <a:sym typeface="Poppins"/>
            </a:endParaRPr>
          </a:p>
        </p:txBody>
      </p:sp>
      <p:sp>
        <p:nvSpPr>
          <p:cNvPr id="1566" name="Google Shape;1566;p52"/>
          <p:cNvSpPr/>
          <p:nvPr/>
        </p:nvSpPr>
        <p:spPr>
          <a:xfrm>
            <a:off x="6864581" y="2956601"/>
            <a:ext cx="673768" cy="673768"/>
          </a:xfrm>
          <a:prstGeom prst="roundRect">
            <a:avLst>
              <a:gd fmla="val 16667"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800">
                <a:solidFill>
                  <a:schemeClr val="lt1"/>
                </a:solidFill>
                <a:latin typeface="Poppins"/>
                <a:ea typeface="Poppins"/>
                <a:cs typeface="Poppins"/>
                <a:sym typeface="Poppins"/>
              </a:rPr>
              <a:t>2</a:t>
            </a:r>
            <a:endParaRPr sz="1800">
              <a:solidFill>
                <a:schemeClr val="lt1"/>
              </a:solidFill>
              <a:latin typeface="Poppins"/>
              <a:ea typeface="Poppins"/>
              <a:cs typeface="Poppins"/>
              <a:sym typeface="Poppins"/>
            </a:endParaRPr>
          </a:p>
        </p:txBody>
      </p:sp>
      <p:sp>
        <p:nvSpPr>
          <p:cNvPr id="1567" name="Google Shape;1567;p52"/>
          <p:cNvSpPr/>
          <p:nvPr/>
        </p:nvSpPr>
        <p:spPr>
          <a:xfrm>
            <a:off x="6864581" y="4037395"/>
            <a:ext cx="673768" cy="673768"/>
          </a:xfrm>
          <a:prstGeom prst="roundRect">
            <a:avLst>
              <a:gd fmla="val 16667"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800">
                <a:solidFill>
                  <a:schemeClr val="lt1"/>
                </a:solidFill>
                <a:latin typeface="Poppins"/>
                <a:ea typeface="Poppins"/>
                <a:cs typeface="Poppins"/>
                <a:sym typeface="Poppins"/>
              </a:rPr>
              <a:t>3</a:t>
            </a:r>
            <a:endParaRPr sz="1800">
              <a:solidFill>
                <a:schemeClr val="lt1"/>
              </a:solidFill>
              <a:latin typeface="Poppins"/>
              <a:ea typeface="Poppins"/>
              <a:cs typeface="Poppins"/>
              <a:sym typeface="Poppins"/>
            </a:endParaRPr>
          </a:p>
        </p:txBody>
      </p:sp>
      <p:sp>
        <p:nvSpPr>
          <p:cNvPr id="1568" name="Google Shape;1568;p52"/>
          <p:cNvSpPr/>
          <p:nvPr/>
        </p:nvSpPr>
        <p:spPr>
          <a:xfrm>
            <a:off x="6864581" y="5072115"/>
            <a:ext cx="673768" cy="673768"/>
          </a:xfrm>
          <a:prstGeom prst="roundRect">
            <a:avLst>
              <a:gd fmla="val 16667"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800">
                <a:solidFill>
                  <a:schemeClr val="lt1"/>
                </a:solidFill>
                <a:latin typeface="Poppins"/>
                <a:ea typeface="Poppins"/>
                <a:cs typeface="Poppins"/>
                <a:sym typeface="Poppins"/>
              </a:rPr>
              <a:t>4</a:t>
            </a:r>
            <a:endParaRPr sz="1800">
              <a:solidFill>
                <a:schemeClr val="lt1"/>
              </a:solidFill>
              <a:latin typeface="Poppins"/>
              <a:ea typeface="Poppins"/>
              <a:cs typeface="Poppins"/>
              <a:sym typeface="Poppins"/>
            </a:endParaRPr>
          </a:p>
        </p:txBody>
      </p:sp>
      <p:sp>
        <p:nvSpPr>
          <p:cNvPr id="1569" name="Google Shape;1569;p52"/>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ADC5B8"/>
                </a:solidFill>
                <a:latin typeface="Poppins"/>
                <a:ea typeface="Poppins"/>
                <a:cs typeface="Poppins"/>
                <a:sym typeface="Poppins"/>
              </a:rPr>
              <a:t>SOME SUBTITLE TEXT HERE</a:t>
            </a:r>
            <a:endParaRPr sz="1200">
              <a:solidFill>
                <a:srgbClr val="ADC5B8"/>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562"/>
                                        </p:tgtEl>
                                        <p:attrNameLst>
                                          <p:attrName>style.visibility</p:attrName>
                                        </p:attrNameLst>
                                      </p:cBhvr>
                                      <p:to>
                                        <p:strVal val="visible"/>
                                      </p:to>
                                    </p:set>
                                    <p:anim calcmode="lin" valueType="num">
                                      <p:cBhvr additive="base">
                                        <p:cTn dur="500"/>
                                        <p:tgtEl>
                                          <p:spTgt spid="1562"/>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563">
                                            <p:txEl>
                                              <p:pRg end="0" st="0"/>
                                            </p:txEl>
                                          </p:spTgt>
                                        </p:tgtEl>
                                        <p:attrNameLst>
                                          <p:attrName>style.visibility</p:attrName>
                                        </p:attrNameLst>
                                      </p:cBhvr>
                                      <p:to>
                                        <p:strVal val="visible"/>
                                      </p:to>
                                    </p:set>
                                    <p:anim calcmode="lin" valueType="num">
                                      <p:cBhvr additive="base">
                                        <p:cTn dur="500"/>
                                        <p:tgtEl>
                                          <p:spTgt spid="1563">
                                            <p:txEl>
                                              <p:pRg end="0" st="0"/>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564"/>
                                        </p:tgtEl>
                                        <p:attrNameLst>
                                          <p:attrName>style.visibility</p:attrName>
                                        </p:attrNameLst>
                                      </p:cBhvr>
                                      <p:to>
                                        <p:strVal val="visible"/>
                                      </p:to>
                                    </p:set>
                                    <p:anim calcmode="lin" valueType="num">
                                      <p:cBhvr additive="base">
                                        <p:cTn dur="500"/>
                                        <p:tgtEl>
                                          <p:spTgt spid="1564"/>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565"/>
                                        </p:tgtEl>
                                        <p:attrNameLst>
                                          <p:attrName>style.visibility</p:attrName>
                                        </p:attrNameLst>
                                      </p:cBhvr>
                                      <p:to>
                                        <p:strVal val="visible"/>
                                      </p:to>
                                    </p:set>
                                    <p:anim calcmode="lin" valueType="num">
                                      <p:cBhvr additive="base">
                                        <p:cTn dur="500"/>
                                        <p:tgtEl>
                                          <p:spTgt spid="1565"/>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566"/>
                                        </p:tgtEl>
                                        <p:attrNameLst>
                                          <p:attrName>style.visibility</p:attrName>
                                        </p:attrNameLst>
                                      </p:cBhvr>
                                      <p:to>
                                        <p:strVal val="visible"/>
                                      </p:to>
                                    </p:set>
                                    <p:anim calcmode="lin" valueType="num">
                                      <p:cBhvr additive="base">
                                        <p:cTn dur="500"/>
                                        <p:tgtEl>
                                          <p:spTgt spid="1566"/>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567"/>
                                        </p:tgtEl>
                                        <p:attrNameLst>
                                          <p:attrName>style.visibility</p:attrName>
                                        </p:attrNameLst>
                                      </p:cBhvr>
                                      <p:to>
                                        <p:strVal val="visible"/>
                                      </p:to>
                                    </p:set>
                                    <p:anim calcmode="lin" valueType="num">
                                      <p:cBhvr additive="base">
                                        <p:cTn dur="500"/>
                                        <p:tgtEl>
                                          <p:spTgt spid="1567"/>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568"/>
                                        </p:tgtEl>
                                        <p:attrNameLst>
                                          <p:attrName>style.visibility</p:attrName>
                                        </p:attrNameLst>
                                      </p:cBhvr>
                                      <p:to>
                                        <p:strVal val="visible"/>
                                      </p:to>
                                    </p:set>
                                    <p:anim calcmode="lin" valueType="num">
                                      <p:cBhvr additive="base">
                                        <p:cTn dur="500"/>
                                        <p:tgtEl>
                                          <p:spTgt spid="1568"/>
                                        </p:tgtEl>
                                        <p:attrNameLst>
                                          <p:attrName>ppt_y</p:attrName>
                                        </p:attrNameLst>
                                      </p:cBhvr>
                                      <p:tavLst>
                                        <p:tav fmla="" tm="0">
                                          <p:val>
                                            <p:strVal val="#ppt_y+1"/>
                                          </p:val>
                                        </p:tav>
                                        <p:tav fmla="" tm="100000">
                                          <p:val>
                                            <p:strVal val="#ppt_y"/>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88" name="Shape 188"/>
        <p:cNvGrpSpPr/>
        <p:nvPr/>
      </p:nvGrpSpPr>
      <p:grpSpPr>
        <a:xfrm>
          <a:off x="0" y="0"/>
          <a:ext cx="0" cy="0"/>
          <a:chOff x="0" y="0"/>
          <a:chExt cx="0" cy="0"/>
        </a:xfrm>
      </p:grpSpPr>
      <p:sp>
        <p:nvSpPr>
          <p:cNvPr id="189" name="Google Shape;189;p17"/>
          <p:cNvSpPr/>
          <p:nvPr/>
        </p:nvSpPr>
        <p:spPr>
          <a:xfrm>
            <a:off x="7868328" y="2801257"/>
            <a:ext cx="3390767" cy="1901371"/>
          </a:xfrm>
          <a:prstGeom prst="roundRect">
            <a:avLst>
              <a:gd fmla="val 7437" name="adj"/>
            </a:avLst>
          </a:prstGeom>
          <a:solidFill>
            <a:srgbClr val="DAF0F2"/>
          </a:solidFill>
          <a:ln>
            <a:noFill/>
          </a:ln>
          <a:effectLst>
            <a:outerShdw blurRad="292100" rotWithShape="0" algn="ctr" dir="8040000" dist="3429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90" name="Google Shape;190;p17"/>
          <p:cNvSpPr/>
          <p:nvPr/>
        </p:nvSpPr>
        <p:spPr>
          <a:xfrm>
            <a:off x="1031052" y="2801257"/>
            <a:ext cx="3390767" cy="1901371"/>
          </a:xfrm>
          <a:prstGeom prst="roundRect">
            <a:avLst>
              <a:gd fmla="val 7500" name="adj"/>
            </a:avLst>
          </a:prstGeom>
          <a:solidFill>
            <a:srgbClr val="DAF0F2"/>
          </a:solidFill>
          <a:ln>
            <a:noFill/>
          </a:ln>
          <a:effectLst>
            <a:outerShdw blurRad="292100" rotWithShape="0" algn="ctr" dir="8040000" dist="3429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91" name="Google Shape;191;p17"/>
          <p:cNvSpPr txBox="1"/>
          <p:nvPr>
            <p:ph type="title"/>
          </p:nvPr>
        </p:nvSpPr>
        <p:spPr>
          <a:xfrm>
            <a:off x="838200" y="446247"/>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215D65"/>
              </a:buClr>
              <a:buSzPts val="3000"/>
              <a:buFont typeface="Poppins"/>
              <a:buNone/>
            </a:pPr>
            <a:r>
              <a:rPr b="1" i="0" lang="en-US" sz="3000" u="none" cap="none" strike="noStrike">
                <a:solidFill>
                  <a:srgbClr val="215D65"/>
                </a:solidFill>
                <a:latin typeface="Poppins"/>
                <a:ea typeface="Poppins"/>
                <a:cs typeface="Poppins"/>
                <a:sym typeface="Poppins"/>
              </a:rPr>
              <a:t>Introduction</a:t>
            </a:r>
            <a:endParaRPr b="1" i="0" sz="3000" u="none" cap="none" strike="noStrike">
              <a:solidFill>
                <a:srgbClr val="215D65"/>
              </a:solidFill>
              <a:latin typeface="Poppins"/>
              <a:ea typeface="Poppins"/>
              <a:cs typeface="Poppins"/>
              <a:sym typeface="Poppins"/>
            </a:endParaRPr>
          </a:p>
        </p:txBody>
      </p:sp>
      <p:sp>
        <p:nvSpPr>
          <p:cNvPr id="192" name="Google Shape;192;p17"/>
          <p:cNvSpPr txBox="1"/>
          <p:nvPr/>
        </p:nvSpPr>
        <p:spPr>
          <a:xfrm>
            <a:off x="1967346" y="1493620"/>
            <a:ext cx="8257310" cy="982493"/>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Clr>
                <a:srgbClr val="7F7F7F"/>
              </a:buClr>
              <a:buSzPts val="1200"/>
              <a:buFont typeface="Arial"/>
              <a:buNone/>
            </a:pPr>
            <a:r>
              <a:rPr lang="en-US" sz="1200">
                <a:solidFill>
                  <a:srgbClr val="7F7F7F"/>
                </a:solidFill>
                <a:latin typeface="Poppins"/>
                <a:ea typeface="Poppins"/>
                <a:cs typeface="Poppins"/>
                <a:sym typeface="Poppins"/>
              </a:rPr>
              <a:t>Since its formation in the yeat 2000, site global has emerged as one of region’s most innovative media companies, being headquartered in the center of our service area enables us to effectively deal with your clients and allows us to provide them with solution that target specific or larger audiences.</a:t>
            </a:r>
            <a:endParaRPr/>
          </a:p>
          <a:p>
            <a:pPr indent="0" lvl="0" marL="0" marR="0" rtl="0" algn="ctr">
              <a:lnSpc>
                <a:spcPct val="150000"/>
              </a:lnSpc>
              <a:spcBef>
                <a:spcPts val="1000"/>
              </a:spcBef>
              <a:spcAft>
                <a:spcPts val="0"/>
              </a:spcAft>
              <a:buClr>
                <a:schemeClr val="dk1"/>
              </a:buClr>
              <a:buSzPts val="1200"/>
              <a:buFont typeface="Arial"/>
              <a:buNone/>
            </a:pPr>
            <a:r>
              <a:t/>
            </a:r>
            <a:endParaRPr sz="1200">
              <a:solidFill>
                <a:srgbClr val="7F7F7F"/>
              </a:solidFill>
              <a:latin typeface="Poppins"/>
              <a:ea typeface="Poppins"/>
              <a:cs typeface="Poppins"/>
              <a:sym typeface="Poppins"/>
            </a:endParaRPr>
          </a:p>
        </p:txBody>
      </p:sp>
      <p:sp>
        <p:nvSpPr>
          <p:cNvPr id="193" name="Google Shape;193;p17"/>
          <p:cNvSpPr/>
          <p:nvPr/>
        </p:nvSpPr>
        <p:spPr>
          <a:xfrm>
            <a:off x="8396109" y="3968727"/>
            <a:ext cx="2335205" cy="338554"/>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lang="en-US" sz="1600">
                <a:solidFill>
                  <a:schemeClr val="lt1"/>
                </a:solidFill>
                <a:latin typeface="Poppins"/>
                <a:ea typeface="Poppins"/>
                <a:cs typeface="Poppins"/>
                <a:sym typeface="Poppins"/>
              </a:rPr>
              <a:t>We are </a:t>
            </a:r>
            <a:r>
              <a:rPr b="1" lang="en-US" sz="1600">
                <a:solidFill>
                  <a:srgbClr val="215D65"/>
                </a:solidFill>
                <a:latin typeface="Poppins"/>
                <a:ea typeface="Poppins"/>
                <a:cs typeface="Poppins"/>
                <a:sym typeface="Poppins"/>
              </a:rPr>
              <a:t>passionate</a:t>
            </a:r>
            <a:r>
              <a:rPr b="1" lang="en-US" sz="1600">
                <a:solidFill>
                  <a:srgbClr val="1C63B8"/>
                </a:solidFill>
                <a:latin typeface="Poppins"/>
                <a:ea typeface="Poppins"/>
                <a:cs typeface="Poppins"/>
                <a:sym typeface="Poppins"/>
              </a:rPr>
              <a:t>.</a:t>
            </a:r>
            <a:endParaRPr b="1" sz="1600">
              <a:solidFill>
                <a:srgbClr val="1C63B8"/>
              </a:solidFill>
              <a:latin typeface="Poppins"/>
              <a:ea typeface="Poppins"/>
              <a:cs typeface="Poppins"/>
              <a:sym typeface="Poppins"/>
            </a:endParaRPr>
          </a:p>
        </p:txBody>
      </p:sp>
      <p:sp>
        <p:nvSpPr>
          <p:cNvPr id="194" name="Google Shape;194;p17"/>
          <p:cNvSpPr/>
          <p:nvPr/>
        </p:nvSpPr>
        <p:spPr>
          <a:xfrm>
            <a:off x="5029224" y="3962114"/>
            <a:ext cx="2231701" cy="338554"/>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lang="en-US" sz="1600">
                <a:solidFill>
                  <a:srgbClr val="92CF7C"/>
                </a:solidFill>
                <a:latin typeface="Poppins"/>
                <a:ea typeface="Poppins"/>
                <a:cs typeface="Poppins"/>
                <a:sym typeface="Poppins"/>
              </a:rPr>
              <a:t>We are </a:t>
            </a:r>
            <a:r>
              <a:rPr b="1" lang="en-US" sz="1600">
                <a:solidFill>
                  <a:srgbClr val="215D65"/>
                </a:solidFill>
                <a:latin typeface="Poppins"/>
                <a:ea typeface="Poppins"/>
                <a:cs typeface="Poppins"/>
                <a:sym typeface="Poppins"/>
              </a:rPr>
              <a:t>innovative</a:t>
            </a:r>
            <a:r>
              <a:rPr b="1" lang="en-US" sz="1600">
                <a:solidFill>
                  <a:srgbClr val="1C63B8"/>
                </a:solidFill>
                <a:latin typeface="Poppins"/>
                <a:ea typeface="Poppins"/>
                <a:cs typeface="Poppins"/>
                <a:sym typeface="Poppins"/>
              </a:rPr>
              <a:t>.</a:t>
            </a:r>
            <a:endParaRPr/>
          </a:p>
        </p:txBody>
      </p:sp>
      <p:sp>
        <p:nvSpPr>
          <p:cNvPr id="195" name="Google Shape;195;p17"/>
          <p:cNvSpPr/>
          <p:nvPr/>
        </p:nvSpPr>
        <p:spPr>
          <a:xfrm>
            <a:off x="1591162" y="3968727"/>
            <a:ext cx="2337499" cy="338554"/>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lang="en-US" sz="1600">
                <a:solidFill>
                  <a:schemeClr val="lt1"/>
                </a:solidFill>
                <a:latin typeface="Poppins"/>
                <a:ea typeface="Poppins"/>
                <a:cs typeface="Poppins"/>
                <a:sym typeface="Poppins"/>
              </a:rPr>
              <a:t>We are </a:t>
            </a:r>
            <a:r>
              <a:rPr b="1" lang="en-US" sz="1600">
                <a:solidFill>
                  <a:srgbClr val="215D65"/>
                </a:solidFill>
                <a:latin typeface="Poppins"/>
                <a:ea typeface="Poppins"/>
                <a:cs typeface="Poppins"/>
                <a:sym typeface="Poppins"/>
              </a:rPr>
              <a:t>progressive</a:t>
            </a:r>
            <a:r>
              <a:rPr b="1" lang="en-US" sz="1600">
                <a:solidFill>
                  <a:srgbClr val="1C63B8"/>
                </a:solidFill>
                <a:latin typeface="Poppins"/>
                <a:ea typeface="Poppins"/>
                <a:cs typeface="Poppins"/>
                <a:sym typeface="Poppins"/>
              </a:rPr>
              <a:t>.</a:t>
            </a:r>
            <a:endParaRPr/>
          </a:p>
        </p:txBody>
      </p:sp>
      <p:grpSp>
        <p:nvGrpSpPr>
          <p:cNvPr id="196" name="Google Shape;196;p17"/>
          <p:cNvGrpSpPr/>
          <p:nvPr/>
        </p:nvGrpSpPr>
        <p:grpSpPr>
          <a:xfrm>
            <a:off x="9242168" y="3168331"/>
            <a:ext cx="643086" cy="640361"/>
            <a:chOff x="5395" y="2499"/>
            <a:chExt cx="944" cy="940"/>
          </a:xfrm>
        </p:grpSpPr>
        <p:sp>
          <p:nvSpPr>
            <p:cNvPr id="197" name="Google Shape;197;p17"/>
            <p:cNvSpPr/>
            <p:nvPr/>
          </p:nvSpPr>
          <p:spPr>
            <a:xfrm>
              <a:off x="5903" y="2499"/>
              <a:ext cx="436" cy="406"/>
            </a:xfrm>
            <a:custGeom>
              <a:rect b="b" l="l" r="r" t="t"/>
              <a:pathLst>
                <a:path extrusionOk="0" h="884" w="945">
                  <a:moveTo>
                    <a:pt x="820" y="0"/>
                  </a:moveTo>
                  <a:cubicBezTo>
                    <a:pt x="125" y="0"/>
                    <a:pt x="125" y="0"/>
                    <a:pt x="125" y="0"/>
                  </a:cubicBezTo>
                  <a:cubicBezTo>
                    <a:pt x="56" y="0"/>
                    <a:pt x="0" y="56"/>
                    <a:pt x="0" y="124"/>
                  </a:cubicBezTo>
                  <a:cubicBezTo>
                    <a:pt x="0" y="600"/>
                    <a:pt x="0" y="600"/>
                    <a:pt x="0" y="600"/>
                  </a:cubicBezTo>
                  <a:cubicBezTo>
                    <a:pt x="0" y="668"/>
                    <a:pt x="56" y="724"/>
                    <a:pt x="125" y="724"/>
                  </a:cubicBezTo>
                  <a:cubicBezTo>
                    <a:pt x="149" y="724"/>
                    <a:pt x="149" y="724"/>
                    <a:pt x="149" y="724"/>
                  </a:cubicBezTo>
                  <a:cubicBezTo>
                    <a:pt x="149" y="834"/>
                    <a:pt x="149" y="834"/>
                    <a:pt x="149" y="834"/>
                  </a:cubicBezTo>
                  <a:cubicBezTo>
                    <a:pt x="149" y="854"/>
                    <a:pt x="161" y="872"/>
                    <a:pt x="180" y="880"/>
                  </a:cubicBezTo>
                  <a:cubicBezTo>
                    <a:pt x="186" y="883"/>
                    <a:pt x="193" y="884"/>
                    <a:pt x="199" y="884"/>
                  </a:cubicBezTo>
                  <a:cubicBezTo>
                    <a:pt x="213" y="884"/>
                    <a:pt x="225" y="879"/>
                    <a:pt x="235" y="869"/>
                  </a:cubicBezTo>
                  <a:cubicBezTo>
                    <a:pt x="380" y="724"/>
                    <a:pt x="380" y="724"/>
                    <a:pt x="380" y="724"/>
                  </a:cubicBezTo>
                  <a:cubicBezTo>
                    <a:pt x="820" y="724"/>
                    <a:pt x="820" y="724"/>
                    <a:pt x="820" y="724"/>
                  </a:cubicBezTo>
                  <a:cubicBezTo>
                    <a:pt x="889" y="724"/>
                    <a:pt x="945" y="668"/>
                    <a:pt x="945" y="600"/>
                  </a:cubicBezTo>
                  <a:cubicBezTo>
                    <a:pt x="945" y="124"/>
                    <a:pt x="945" y="124"/>
                    <a:pt x="945" y="124"/>
                  </a:cubicBezTo>
                  <a:cubicBezTo>
                    <a:pt x="945" y="56"/>
                    <a:pt x="889" y="0"/>
                    <a:pt x="820" y="0"/>
                  </a:cubicBezTo>
                  <a:close/>
                  <a:moveTo>
                    <a:pt x="820" y="660"/>
                  </a:moveTo>
                  <a:cubicBezTo>
                    <a:pt x="379" y="660"/>
                    <a:pt x="379" y="660"/>
                    <a:pt x="379" y="660"/>
                  </a:cubicBezTo>
                  <a:cubicBezTo>
                    <a:pt x="363" y="660"/>
                    <a:pt x="347" y="666"/>
                    <a:pt x="335" y="678"/>
                  </a:cubicBezTo>
                  <a:cubicBezTo>
                    <a:pt x="213" y="800"/>
                    <a:pt x="213" y="800"/>
                    <a:pt x="213" y="800"/>
                  </a:cubicBezTo>
                  <a:cubicBezTo>
                    <a:pt x="213" y="722"/>
                    <a:pt x="213" y="722"/>
                    <a:pt x="213" y="722"/>
                  </a:cubicBezTo>
                  <a:cubicBezTo>
                    <a:pt x="213" y="688"/>
                    <a:pt x="185" y="660"/>
                    <a:pt x="151" y="660"/>
                  </a:cubicBezTo>
                  <a:cubicBezTo>
                    <a:pt x="125" y="660"/>
                    <a:pt x="125" y="660"/>
                    <a:pt x="125" y="660"/>
                  </a:cubicBezTo>
                  <a:cubicBezTo>
                    <a:pt x="91" y="660"/>
                    <a:pt x="64" y="633"/>
                    <a:pt x="64" y="600"/>
                  </a:cubicBezTo>
                  <a:cubicBezTo>
                    <a:pt x="64" y="124"/>
                    <a:pt x="64" y="124"/>
                    <a:pt x="64" y="124"/>
                  </a:cubicBezTo>
                  <a:cubicBezTo>
                    <a:pt x="64" y="91"/>
                    <a:pt x="91" y="64"/>
                    <a:pt x="125" y="64"/>
                  </a:cubicBezTo>
                  <a:cubicBezTo>
                    <a:pt x="820" y="64"/>
                    <a:pt x="820" y="64"/>
                    <a:pt x="820" y="64"/>
                  </a:cubicBezTo>
                  <a:cubicBezTo>
                    <a:pt x="854" y="64"/>
                    <a:pt x="881" y="91"/>
                    <a:pt x="881" y="124"/>
                  </a:cubicBezTo>
                  <a:cubicBezTo>
                    <a:pt x="881" y="600"/>
                    <a:pt x="881" y="600"/>
                    <a:pt x="881" y="600"/>
                  </a:cubicBezTo>
                  <a:cubicBezTo>
                    <a:pt x="881" y="600"/>
                    <a:pt x="881" y="600"/>
                    <a:pt x="881" y="600"/>
                  </a:cubicBezTo>
                  <a:cubicBezTo>
                    <a:pt x="881" y="633"/>
                    <a:pt x="854" y="660"/>
                    <a:pt x="820" y="660"/>
                  </a:cubicBezTo>
                  <a:close/>
                </a:path>
              </a:pathLst>
            </a:custGeom>
            <a:solidFill>
              <a:srgbClr val="318C9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Poppins"/>
                <a:ea typeface="Poppins"/>
                <a:cs typeface="Poppins"/>
                <a:sym typeface="Poppins"/>
              </a:endParaRPr>
            </a:p>
          </p:txBody>
        </p:sp>
        <p:sp>
          <p:nvSpPr>
            <p:cNvPr id="198" name="Google Shape;198;p17"/>
            <p:cNvSpPr/>
            <p:nvPr/>
          </p:nvSpPr>
          <p:spPr>
            <a:xfrm>
              <a:off x="6103" y="2721"/>
              <a:ext cx="39" cy="39"/>
            </a:xfrm>
            <a:custGeom>
              <a:rect b="b" l="l" r="r" t="t"/>
              <a:pathLst>
                <a:path extrusionOk="0" h="85" w="86">
                  <a:moveTo>
                    <a:pt x="74" y="13"/>
                  </a:moveTo>
                  <a:cubicBezTo>
                    <a:pt x="65" y="4"/>
                    <a:pt x="55" y="0"/>
                    <a:pt x="43" y="0"/>
                  </a:cubicBezTo>
                  <a:cubicBezTo>
                    <a:pt x="32" y="0"/>
                    <a:pt x="22" y="4"/>
                    <a:pt x="13" y="12"/>
                  </a:cubicBezTo>
                  <a:cubicBezTo>
                    <a:pt x="5" y="21"/>
                    <a:pt x="0" y="31"/>
                    <a:pt x="0" y="42"/>
                  </a:cubicBezTo>
                  <a:cubicBezTo>
                    <a:pt x="0" y="54"/>
                    <a:pt x="5" y="64"/>
                    <a:pt x="13" y="72"/>
                  </a:cubicBezTo>
                  <a:cubicBezTo>
                    <a:pt x="22" y="81"/>
                    <a:pt x="32" y="85"/>
                    <a:pt x="43" y="85"/>
                  </a:cubicBezTo>
                  <a:cubicBezTo>
                    <a:pt x="55" y="85"/>
                    <a:pt x="65" y="81"/>
                    <a:pt x="74" y="72"/>
                  </a:cubicBezTo>
                  <a:cubicBezTo>
                    <a:pt x="82" y="64"/>
                    <a:pt x="86" y="54"/>
                    <a:pt x="86" y="42"/>
                  </a:cubicBezTo>
                  <a:cubicBezTo>
                    <a:pt x="86" y="31"/>
                    <a:pt x="82" y="21"/>
                    <a:pt x="74" y="13"/>
                  </a:cubicBezTo>
                  <a:close/>
                </a:path>
              </a:pathLst>
            </a:custGeom>
            <a:solidFill>
              <a:srgbClr val="318C9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Poppins"/>
                <a:ea typeface="Poppins"/>
                <a:cs typeface="Poppins"/>
                <a:sym typeface="Poppins"/>
              </a:endParaRPr>
            </a:p>
          </p:txBody>
        </p:sp>
        <p:sp>
          <p:nvSpPr>
            <p:cNvPr id="199" name="Google Shape;199;p17"/>
            <p:cNvSpPr/>
            <p:nvPr/>
          </p:nvSpPr>
          <p:spPr>
            <a:xfrm>
              <a:off x="6076" y="2572"/>
              <a:ext cx="105" cy="131"/>
            </a:xfrm>
            <a:custGeom>
              <a:rect b="b" l="l" r="r" t="t"/>
              <a:pathLst>
                <a:path extrusionOk="0" h="285" w="227">
                  <a:moveTo>
                    <a:pt x="194" y="26"/>
                  </a:moveTo>
                  <a:cubicBezTo>
                    <a:pt x="173" y="9"/>
                    <a:pt x="144" y="0"/>
                    <a:pt x="109" y="0"/>
                  </a:cubicBezTo>
                  <a:cubicBezTo>
                    <a:pt x="75" y="0"/>
                    <a:pt x="48" y="8"/>
                    <a:pt x="29" y="24"/>
                  </a:cubicBezTo>
                  <a:cubicBezTo>
                    <a:pt x="10" y="40"/>
                    <a:pt x="0" y="57"/>
                    <a:pt x="0" y="74"/>
                  </a:cubicBezTo>
                  <a:cubicBezTo>
                    <a:pt x="0" y="84"/>
                    <a:pt x="4" y="92"/>
                    <a:pt x="10" y="98"/>
                  </a:cubicBezTo>
                  <a:cubicBezTo>
                    <a:pt x="17" y="103"/>
                    <a:pt x="25" y="106"/>
                    <a:pt x="33" y="106"/>
                  </a:cubicBezTo>
                  <a:cubicBezTo>
                    <a:pt x="40" y="106"/>
                    <a:pt x="45" y="104"/>
                    <a:pt x="50" y="100"/>
                  </a:cubicBezTo>
                  <a:cubicBezTo>
                    <a:pt x="54" y="96"/>
                    <a:pt x="58" y="91"/>
                    <a:pt x="60" y="86"/>
                  </a:cubicBezTo>
                  <a:cubicBezTo>
                    <a:pt x="63" y="81"/>
                    <a:pt x="68" y="77"/>
                    <a:pt x="76" y="73"/>
                  </a:cubicBezTo>
                  <a:cubicBezTo>
                    <a:pt x="84" y="69"/>
                    <a:pt x="95" y="67"/>
                    <a:pt x="107" y="67"/>
                  </a:cubicBezTo>
                  <a:cubicBezTo>
                    <a:pt x="122" y="67"/>
                    <a:pt x="134" y="70"/>
                    <a:pt x="143" y="76"/>
                  </a:cubicBezTo>
                  <a:cubicBezTo>
                    <a:pt x="152" y="83"/>
                    <a:pt x="157" y="92"/>
                    <a:pt x="157" y="104"/>
                  </a:cubicBezTo>
                  <a:cubicBezTo>
                    <a:pt x="157" y="111"/>
                    <a:pt x="155" y="117"/>
                    <a:pt x="151" y="124"/>
                  </a:cubicBezTo>
                  <a:cubicBezTo>
                    <a:pt x="147" y="131"/>
                    <a:pt x="143" y="136"/>
                    <a:pt x="140" y="139"/>
                  </a:cubicBezTo>
                  <a:cubicBezTo>
                    <a:pt x="136" y="142"/>
                    <a:pt x="130" y="147"/>
                    <a:pt x="122" y="154"/>
                  </a:cubicBezTo>
                  <a:cubicBezTo>
                    <a:pt x="113" y="160"/>
                    <a:pt x="109" y="164"/>
                    <a:pt x="108" y="165"/>
                  </a:cubicBezTo>
                  <a:cubicBezTo>
                    <a:pt x="83" y="186"/>
                    <a:pt x="70" y="214"/>
                    <a:pt x="70" y="248"/>
                  </a:cubicBezTo>
                  <a:cubicBezTo>
                    <a:pt x="70" y="262"/>
                    <a:pt x="73" y="272"/>
                    <a:pt x="77" y="277"/>
                  </a:cubicBezTo>
                  <a:cubicBezTo>
                    <a:pt x="82" y="282"/>
                    <a:pt x="89" y="285"/>
                    <a:pt x="101" y="285"/>
                  </a:cubicBezTo>
                  <a:cubicBezTo>
                    <a:pt x="123" y="285"/>
                    <a:pt x="134" y="277"/>
                    <a:pt x="134" y="262"/>
                  </a:cubicBezTo>
                  <a:cubicBezTo>
                    <a:pt x="134" y="250"/>
                    <a:pt x="134" y="241"/>
                    <a:pt x="135" y="236"/>
                  </a:cubicBezTo>
                  <a:cubicBezTo>
                    <a:pt x="136" y="230"/>
                    <a:pt x="139" y="223"/>
                    <a:pt x="143" y="216"/>
                  </a:cubicBezTo>
                  <a:cubicBezTo>
                    <a:pt x="148" y="208"/>
                    <a:pt x="155" y="201"/>
                    <a:pt x="165" y="193"/>
                  </a:cubicBezTo>
                  <a:cubicBezTo>
                    <a:pt x="206" y="161"/>
                    <a:pt x="227" y="127"/>
                    <a:pt x="227" y="92"/>
                  </a:cubicBezTo>
                  <a:cubicBezTo>
                    <a:pt x="227" y="65"/>
                    <a:pt x="216" y="44"/>
                    <a:pt x="194" y="26"/>
                  </a:cubicBezTo>
                  <a:close/>
                </a:path>
              </a:pathLst>
            </a:custGeom>
            <a:solidFill>
              <a:srgbClr val="318C9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Poppins"/>
                <a:ea typeface="Poppins"/>
                <a:cs typeface="Poppins"/>
                <a:sym typeface="Poppins"/>
              </a:endParaRPr>
            </a:p>
          </p:txBody>
        </p:sp>
        <p:sp>
          <p:nvSpPr>
            <p:cNvPr id="200" name="Google Shape;200;p17"/>
            <p:cNvSpPr/>
            <p:nvPr/>
          </p:nvSpPr>
          <p:spPr>
            <a:xfrm>
              <a:off x="5395" y="2716"/>
              <a:ext cx="619" cy="723"/>
            </a:xfrm>
            <a:custGeom>
              <a:rect b="b" l="l" r="r" t="t"/>
              <a:pathLst>
                <a:path extrusionOk="0" h="1573" w="1344">
                  <a:moveTo>
                    <a:pt x="1109" y="1128"/>
                  </a:moveTo>
                  <a:cubicBezTo>
                    <a:pt x="960" y="1099"/>
                    <a:pt x="960" y="1099"/>
                    <a:pt x="960" y="1099"/>
                  </a:cubicBezTo>
                  <a:cubicBezTo>
                    <a:pt x="941" y="1096"/>
                    <a:pt x="925" y="1089"/>
                    <a:pt x="912" y="1080"/>
                  </a:cubicBezTo>
                  <a:cubicBezTo>
                    <a:pt x="911" y="1079"/>
                    <a:pt x="910" y="1078"/>
                    <a:pt x="909" y="1077"/>
                  </a:cubicBezTo>
                  <a:cubicBezTo>
                    <a:pt x="885" y="1061"/>
                    <a:pt x="871" y="1036"/>
                    <a:pt x="871" y="1010"/>
                  </a:cubicBezTo>
                  <a:cubicBezTo>
                    <a:pt x="871" y="948"/>
                    <a:pt x="871" y="948"/>
                    <a:pt x="871" y="948"/>
                  </a:cubicBezTo>
                  <a:cubicBezTo>
                    <a:pt x="892" y="932"/>
                    <a:pt x="912" y="913"/>
                    <a:pt x="928" y="892"/>
                  </a:cubicBezTo>
                  <a:cubicBezTo>
                    <a:pt x="1000" y="890"/>
                    <a:pt x="1058" y="833"/>
                    <a:pt x="1061" y="761"/>
                  </a:cubicBezTo>
                  <a:cubicBezTo>
                    <a:pt x="1095" y="750"/>
                    <a:pt x="1120" y="717"/>
                    <a:pt x="1120" y="678"/>
                  </a:cubicBezTo>
                  <a:cubicBezTo>
                    <a:pt x="1120" y="514"/>
                    <a:pt x="1120" y="514"/>
                    <a:pt x="1120" y="514"/>
                  </a:cubicBezTo>
                  <a:cubicBezTo>
                    <a:pt x="1120" y="477"/>
                    <a:pt x="1097" y="445"/>
                    <a:pt x="1064" y="433"/>
                  </a:cubicBezTo>
                  <a:cubicBezTo>
                    <a:pt x="1079" y="427"/>
                    <a:pt x="1087" y="410"/>
                    <a:pt x="1083" y="394"/>
                  </a:cubicBezTo>
                  <a:cubicBezTo>
                    <a:pt x="1052" y="281"/>
                    <a:pt x="1003" y="190"/>
                    <a:pt x="936" y="126"/>
                  </a:cubicBezTo>
                  <a:cubicBezTo>
                    <a:pt x="859" y="51"/>
                    <a:pt x="774" y="11"/>
                    <a:pt x="682" y="6"/>
                  </a:cubicBezTo>
                  <a:cubicBezTo>
                    <a:pt x="677" y="6"/>
                    <a:pt x="537" y="0"/>
                    <a:pt x="416" y="103"/>
                  </a:cubicBezTo>
                  <a:cubicBezTo>
                    <a:pt x="381" y="133"/>
                    <a:pt x="350" y="170"/>
                    <a:pt x="324" y="214"/>
                  </a:cubicBezTo>
                  <a:cubicBezTo>
                    <a:pt x="324" y="214"/>
                    <a:pt x="324" y="214"/>
                    <a:pt x="324" y="214"/>
                  </a:cubicBezTo>
                  <a:cubicBezTo>
                    <a:pt x="324" y="214"/>
                    <a:pt x="324" y="215"/>
                    <a:pt x="324" y="215"/>
                  </a:cubicBezTo>
                  <a:cubicBezTo>
                    <a:pt x="324" y="215"/>
                    <a:pt x="324" y="215"/>
                    <a:pt x="324" y="215"/>
                  </a:cubicBezTo>
                  <a:cubicBezTo>
                    <a:pt x="324" y="215"/>
                    <a:pt x="324" y="215"/>
                    <a:pt x="324" y="215"/>
                  </a:cubicBezTo>
                  <a:cubicBezTo>
                    <a:pt x="299" y="254"/>
                    <a:pt x="282" y="296"/>
                    <a:pt x="273" y="341"/>
                  </a:cubicBezTo>
                  <a:cubicBezTo>
                    <a:pt x="267" y="372"/>
                    <a:pt x="264" y="403"/>
                    <a:pt x="265" y="434"/>
                  </a:cubicBezTo>
                  <a:cubicBezTo>
                    <a:pt x="234" y="447"/>
                    <a:pt x="212" y="478"/>
                    <a:pt x="212" y="514"/>
                  </a:cubicBezTo>
                  <a:cubicBezTo>
                    <a:pt x="212" y="678"/>
                    <a:pt x="212" y="678"/>
                    <a:pt x="212" y="678"/>
                  </a:cubicBezTo>
                  <a:cubicBezTo>
                    <a:pt x="212" y="726"/>
                    <a:pt x="251" y="766"/>
                    <a:pt x="299" y="766"/>
                  </a:cubicBezTo>
                  <a:cubicBezTo>
                    <a:pt x="342" y="766"/>
                    <a:pt x="342" y="766"/>
                    <a:pt x="342" y="766"/>
                  </a:cubicBezTo>
                  <a:cubicBezTo>
                    <a:pt x="361" y="844"/>
                    <a:pt x="409" y="911"/>
                    <a:pt x="473" y="957"/>
                  </a:cubicBezTo>
                  <a:cubicBezTo>
                    <a:pt x="473" y="1010"/>
                    <a:pt x="473" y="1010"/>
                    <a:pt x="473" y="1010"/>
                  </a:cubicBezTo>
                  <a:cubicBezTo>
                    <a:pt x="473" y="1036"/>
                    <a:pt x="459" y="1061"/>
                    <a:pt x="435" y="1078"/>
                  </a:cubicBezTo>
                  <a:cubicBezTo>
                    <a:pt x="434" y="1078"/>
                    <a:pt x="433" y="1079"/>
                    <a:pt x="432" y="1080"/>
                  </a:cubicBezTo>
                  <a:cubicBezTo>
                    <a:pt x="419" y="1089"/>
                    <a:pt x="402" y="1096"/>
                    <a:pt x="384" y="1099"/>
                  </a:cubicBezTo>
                  <a:cubicBezTo>
                    <a:pt x="235" y="1128"/>
                    <a:pt x="235" y="1128"/>
                    <a:pt x="235" y="1128"/>
                  </a:cubicBezTo>
                  <a:cubicBezTo>
                    <a:pt x="97" y="1156"/>
                    <a:pt x="0" y="1259"/>
                    <a:pt x="0" y="1381"/>
                  </a:cubicBezTo>
                  <a:cubicBezTo>
                    <a:pt x="0" y="1541"/>
                    <a:pt x="0" y="1541"/>
                    <a:pt x="0" y="1541"/>
                  </a:cubicBezTo>
                  <a:cubicBezTo>
                    <a:pt x="0" y="1559"/>
                    <a:pt x="14" y="1573"/>
                    <a:pt x="32" y="1573"/>
                  </a:cubicBezTo>
                  <a:cubicBezTo>
                    <a:pt x="1312" y="1573"/>
                    <a:pt x="1312" y="1573"/>
                    <a:pt x="1312" y="1573"/>
                  </a:cubicBezTo>
                  <a:cubicBezTo>
                    <a:pt x="1329" y="1573"/>
                    <a:pt x="1344" y="1559"/>
                    <a:pt x="1344" y="1541"/>
                  </a:cubicBezTo>
                  <a:cubicBezTo>
                    <a:pt x="1344" y="1381"/>
                    <a:pt x="1344" y="1381"/>
                    <a:pt x="1344" y="1381"/>
                  </a:cubicBezTo>
                  <a:cubicBezTo>
                    <a:pt x="1344" y="1259"/>
                    <a:pt x="1247" y="1156"/>
                    <a:pt x="1109" y="1128"/>
                  </a:cubicBezTo>
                  <a:close/>
                  <a:moveTo>
                    <a:pt x="979" y="803"/>
                  </a:moveTo>
                  <a:cubicBezTo>
                    <a:pt x="984" y="791"/>
                    <a:pt x="988" y="778"/>
                    <a:pt x="991" y="766"/>
                  </a:cubicBezTo>
                  <a:cubicBezTo>
                    <a:pt x="996" y="766"/>
                    <a:pt x="996" y="766"/>
                    <a:pt x="996" y="766"/>
                  </a:cubicBezTo>
                  <a:cubicBezTo>
                    <a:pt x="994" y="780"/>
                    <a:pt x="988" y="793"/>
                    <a:pt x="979" y="803"/>
                  </a:cubicBezTo>
                  <a:close/>
                  <a:moveTo>
                    <a:pt x="1056" y="514"/>
                  </a:moveTo>
                  <a:cubicBezTo>
                    <a:pt x="1056" y="678"/>
                    <a:pt x="1056" y="678"/>
                    <a:pt x="1056" y="678"/>
                  </a:cubicBezTo>
                  <a:cubicBezTo>
                    <a:pt x="1056" y="691"/>
                    <a:pt x="1046" y="701"/>
                    <a:pt x="1033" y="701"/>
                  </a:cubicBezTo>
                  <a:cubicBezTo>
                    <a:pt x="1001" y="701"/>
                    <a:pt x="1001" y="701"/>
                    <a:pt x="1001" y="701"/>
                  </a:cubicBezTo>
                  <a:cubicBezTo>
                    <a:pt x="1001" y="683"/>
                    <a:pt x="1001" y="683"/>
                    <a:pt x="1001" y="683"/>
                  </a:cubicBezTo>
                  <a:cubicBezTo>
                    <a:pt x="1001" y="491"/>
                    <a:pt x="1001" y="491"/>
                    <a:pt x="1001" y="491"/>
                  </a:cubicBezTo>
                  <a:cubicBezTo>
                    <a:pt x="1033" y="491"/>
                    <a:pt x="1033" y="491"/>
                    <a:pt x="1033" y="491"/>
                  </a:cubicBezTo>
                  <a:cubicBezTo>
                    <a:pt x="1046" y="491"/>
                    <a:pt x="1056" y="501"/>
                    <a:pt x="1056" y="514"/>
                  </a:cubicBezTo>
                  <a:close/>
                  <a:moveTo>
                    <a:pt x="458" y="152"/>
                  </a:moveTo>
                  <a:cubicBezTo>
                    <a:pt x="559" y="66"/>
                    <a:pt x="678" y="71"/>
                    <a:pt x="679" y="71"/>
                  </a:cubicBezTo>
                  <a:cubicBezTo>
                    <a:pt x="754" y="74"/>
                    <a:pt x="826" y="109"/>
                    <a:pt x="891" y="172"/>
                  </a:cubicBezTo>
                  <a:cubicBezTo>
                    <a:pt x="950" y="228"/>
                    <a:pt x="993" y="309"/>
                    <a:pt x="1021" y="411"/>
                  </a:cubicBezTo>
                  <a:cubicBezTo>
                    <a:pt x="1023" y="417"/>
                    <a:pt x="1026" y="423"/>
                    <a:pt x="1031" y="427"/>
                  </a:cubicBezTo>
                  <a:cubicBezTo>
                    <a:pt x="1000" y="427"/>
                    <a:pt x="1000" y="427"/>
                    <a:pt x="1000" y="427"/>
                  </a:cubicBezTo>
                  <a:cubicBezTo>
                    <a:pt x="996" y="414"/>
                    <a:pt x="983" y="404"/>
                    <a:pt x="969" y="404"/>
                  </a:cubicBezTo>
                  <a:cubicBezTo>
                    <a:pt x="963" y="404"/>
                    <a:pt x="957" y="406"/>
                    <a:pt x="952" y="409"/>
                  </a:cubicBezTo>
                  <a:cubicBezTo>
                    <a:pt x="951" y="409"/>
                    <a:pt x="951" y="409"/>
                    <a:pt x="951" y="409"/>
                  </a:cubicBezTo>
                  <a:cubicBezTo>
                    <a:pt x="917" y="432"/>
                    <a:pt x="835" y="446"/>
                    <a:pt x="791" y="446"/>
                  </a:cubicBezTo>
                  <a:cubicBezTo>
                    <a:pt x="684" y="446"/>
                    <a:pt x="581" y="407"/>
                    <a:pt x="494" y="338"/>
                  </a:cubicBezTo>
                  <a:cubicBezTo>
                    <a:pt x="392" y="228"/>
                    <a:pt x="392" y="228"/>
                    <a:pt x="392" y="228"/>
                  </a:cubicBezTo>
                  <a:cubicBezTo>
                    <a:pt x="411" y="198"/>
                    <a:pt x="433" y="173"/>
                    <a:pt x="458" y="152"/>
                  </a:cubicBezTo>
                  <a:close/>
                  <a:moveTo>
                    <a:pt x="331" y="683"/>
                  </a:moveTo>
                  <a:cubicBezTo>
                    <a:pt x="331" y="701"/>
                    <a:pt x="331" y="701"/>
                    <a:pt x="331" y="701"/>
                  </a:cubicBezTo>
                  <a:cubicBezTo>
                    <a:pt x="331" y="701"/>
                    <a:pt x="331" y="701"/>
                    <a:pt x="331" y="701"/>
                  </a:cubicBezTo>
                  <a:cubicBezTo>
                    <a:pt x="299" y="701"/>
                    <a:pt x="299" y="701"/>
                    <a:pt x="299" y="701"/>
                  </a:cubicBezTo>
                  <a:cubicBezTo>
                    <a:pt x="287" y="701"/>
                    <a:pt x="276" y="691"/>
                    <a:pt x="276" y="678"/>
                  </a:cubicBezTo>
                  <a:cubicBezTo>
                    <a:pt x="276" y="514"/>
                    <a:pt x="276" y="514"/>
                    <a:pt x="276" y="514"/>
                  </a:cubicBezTo>
                  <a:cubicBezTo>
                    <a:pt x="276" y="501"/>
                    <a:pt x="287" y="491"/>
                    <a:pt x="299" y="491"/>
                  </a:cubicBezTo>
                  <a:cubicBezTo>
                    <a:pt x="331" y="491"/>
                    <a:pt x="331" y="491"/>
                    <a:pt x="331" y="491"/>
                  </a:cubicBezTo>
                  <a:lnTo>
                    <a:pt x="331" y="683"/>
                  </a:lnTo>
                  <a:close/>
                  <a:moveTo>
                    <a:pt x="356" y="405"/>
                  </a:moveTo>
                  <a:cubicBezTo>
                    <a:pt x="352" y="406"/>
                    <a:pt x="348" y="407"/>
                    <a:pt x="345" y="410"/>
                  </a:cubicBezTo>
                  <a:cubicBezTo>
                    <a:pt x="340" y="412"/>
                    <a:pt x="335" y="414"/>
                    <a:pt x="329" y="416"/>
                  </a:cubicBezTo>
                  <a:cubicBezTo>
                    <a:pt x="330" y="395"/>
                    <a:pt x="332" y="375"/>
                    <a:pt x="336" y="354"/>
                  </a:cubicBezTo>
                  <a:cubicBezTo>
                    <a:pt x="341" y="332"/>
                    <a:pt x="347" y="311"/>
                    <a:pt x="356" y="291"/>
                  </a:cubicBezTo>
                  <a:cubicBezTo>
                    <a:pt x="377" y="317"/>
                    <a:pt x="399" y="340"/>
                    <a:pt x="423" y="362"/>
                  </a:cubicBezTo>
                  <a:cubicBezTo>
                    <a:pt x="399" y="381"/>
                    <a:pt x="379" y="393"/>
                    <a:pt x="370" y="398"/>
                  </a:cubicBezTo>
                  <a:cubicBezTo>
                    <a:pt x="365" y="400"/>
                    <a:pt x="361" y="403"/>
                    <a:pt x="356" y="405"/>
                  </a:cubicBezTo>
                  <a:close/>
                  <a:moveTo>
                    <a:pt x="396" y="683"/>
                  </a:moveTo>
                  <a:cubicBezTo>
                    <a:pt x="396" y="459"/>
                    <a:pt x="396" y="459"/>
                    <a:pt x="396" y="459"/>
                  </a:cubicBezTo>
                  <a:cubicBezTo>
                    <a:pt x="396" y="457"/>
                    <a:pt x="396" y="457"/>
                    <a:pt x="396" y="457"/>
                  </a:cubicBezTo>
                  <a:cubicBezTo>
                    <a:pt x="397" y="456"/>
                    <a:pt x="399" y="455"/>
                    <a:pt x="400" y="455"/>
                  </a:cubicBezTo>
                  <a:cubicBezTo>
                    <a:pt x="412" y="448"/>
                    <a:pt x="441" y="431"/>
                    <a:pt x="474" y="403"/>
                  </a:cubicBezTo>
                  <a:cubicBezTo>
                    <a:pt x="568" y="472"/>
                    <a:pt x="677" y="510"/>
                    <a:pt x="791" y="510"/>
                  </a:cubicBezTo>
                  <a:cubicBezTo>
                    <a:pt x="827" y="510"/>
                    <a:pt x="888" y="502"/>
                    <a:pt x="937" y="486"/>
                  </a:cubicBezTo>
                  <a:cubicBezTo>
                    <a:pt x="937" y="683"/>
                    <a:pt x="937" y="683"/>
                    <a:pt x="937" y="683"/>
                  </a:cubicBezTo>
                  <a:cubicBezTo>
                    <a:pt x="937" y="736"/>
                    <a:pt x="921" y="786"/>
                    <a:pt x="895" y="827"/>
                  </a:cubicBezTo>
                  <a:cubicBezTo>
                    <a:pt x="697" y="827"/>
                    <a:pt x="697" y="827"/>
                    <a:pt x="697" y="827"/>
                  </a:cubicBezTo>
                  <a:cubicBezTo>
                    <a:pt x="680" y="827"/>
                    <a:pt x="665" y="842"/>
                    <a:pt x="665" y="859"/>
                  </a:cubicBezTo>
                  <a:cubicBezTo>
                    <a:pt x="665" y="877"/>
                    <a:pt x="680" y="892"/>
                    <a:pt x="697" y="892"/>
                  </a:cubicBezTo>
                  <a:cubicBezTo>
                    <a:pt x="839" y="892"/>
                    <a:pt x="839" y="892"/>
                    <a:pt x="839" y="892"/>
                  </a:cubicBezTo>
                  <a:cubicBezTo>
                    <a:pt x="792" y="931"/>
                    <a:pt x="732" y="954"/>
                    <a:pt x="666" y="954"/>
                  </a:cubicBezTo>
                  <a:cubicBezTo>
                    <a:pt x="517" y="954"/>
                    <a:pt x="396" y="833"/>
                    <a:pt x="396" y="683"/>
                  </a:cubicBezTo>
                  <a:close/>
                  <a:moveTo>
                    <a:pt x="1280" y="1509"/>
                  </a:moveTo>
                  <a:cubicBezTo>
                    <a:pt x="1102" y="1509"/>
                    <a:pt x="1102" y="1509"/>
                    <a:pt x="1102" y="1509"/>
                  </a:cubicBezTo>
                  <a:cubicBezTo>
                    <a:pt x="1102" y="1454"/>
                    <a:pt x="1102" y="1454"/>
                    <a:pt x="1102" y="1454"/>
                  </a:cubicBezTo>
                  <a:cubicBezTo>
                    <a:pt x="1102" y="1436"/>
                    <a:pt x="1087" y="1422"/>
                    <a:pt x="1069" y="1422"/>
                  </a:cubicBezTo>
                  <a:cubicBezTo>
                    <a:pt x="1052" y="1422"/>
                    <a:pt x="1037" y="1436"/>
                    <a:pt x="1037" y="1454"/>
                  </a:cubicBezTo>
                  <a:cubicBezTo>
                    <a:pt x="1037" y="1509"/>
                    <a:pt x="1037" y="1509"/>
                    <a:pt x="1037" y="1509"/>
                  </a:cubicBezTo>
                  <a:cubicBezTo>
                    <a:pt x="307" y="1509"/>
                    <a:pt x="307" y="1509"/>
                    <a:pt x="307" y="1509"/>
                  </a:cubicBezTo>
                  <a:cubicBezTo>
                    <a:pt x="307" y="1454"/>
                    <a:pt x="307" y="1454"/>
                    <a:pt x="307" y="1454"/>
                  </a:cubicBezTo>
                  <a:cubicBezTo>
                    <a:pt x="307" y="1436"/>
                    <a:pt x="292" y="1422"/>
                    <a:pt x="275" y="1422"/>
                  </a:cubicBezTo>
                  <a:cubicBezTo>
                    <a:pt x="257" y="1422"/>
                    <a:pt x="242" y="1436"/>
                    <a:pt x="242" y="1454"/>
                  </a:cubicBezTo>
                  <a:cubicBezTo>
                    <a:pt x="242" y="1509"/>
                    <a:pt x="242" y="1509"/>
                    <a:pt x="242" y="1509"/>
                  </a:cubicBezTo>
                  <a:cubicBezTo>
                    <a:pt x="64" y="1509"/>
                    <a:pt x="64" y="1509"/>
                    <a:pt x="64" y="1509"/>
                  </a:cubicBezTo>
                  <a:cubicBezTo>
                    <a:pt x="64" y="1381"/>
                    <a:pt x="64" y="1381"/>
                    <a:pt x="64" y="1381"/>
                  </a:cubicBezTo>
                  <a:cubicBezTo>
                    <a:pt x="64" y="1290"/>
                    <a:pt x="140" y="1213"/>
                    <a:pt x="247" y="1192"/>
                  </a:cubicBezTo>
                  <a:cubicBezTo>
                    <a:pt x="397" y="1162"/>
                    <a:pt x="397" y="1162"/>
                    <a:pt x="397" y="1162"/>
                  </a:cubicBezTo>
                  <a:cubicBezTo>
                    <a:pt x="416" y="1159"/>
                    <a:pt x="433" y="1153"/>
                    <a:pt x="449" y="1144"/>
                  </a:cubicBezTo>
                  <a:cubicBezTo>
                    <a:pt x="468" y="1159"/>
                    <a:pt x="489" y="1172"/>
                    <a:pt x="511" y="1183"/>
                  </a:cubicBezTo>
                  <a:cubicBezTo>
                    <a:pt x="516" y="1185"/>
                    <a:pt x="520" y="1186"/>
                    <a:pt x="525" y="1186"/>
                  </a:cubicBezTo>
                  <a:cubicBezTo>
                    <a:pt x="537" y="1186"/>
                    <a:pt x="548" y="1179"/>
                    <a:pt x="554" y="1168"/>
                  </a:cubicBezTo>
                  <a:cubicBezTo>
                    <a:pt x="562" y="1152"/>
                    <a:pt x="555" y="1133"/>
                    <a:pt x="539" y="1125"/>
                  </a:cubicBezTo>
                  <a:cubicBezTo>
                    <a:pt x="526" y="1119"/>
                    <a:pt x="514" y="1111"/>
                    <a:pt x="502" y="1103"/>
                  </a:cubicBezTo>
                  <a:cubicBezTo>
                    <a:pt x="524" y="1077"/>
                    <a:pt x="537" y="1045"/>
                    <a:pt x="537" y="1010"/>
                  </a:cubicBezTo>
                  <a:cubicBezTo>
                    <a:pt x="537" y="992"/>
                    <a:pt x="537" y="992"/>
                    <a:pt x="537" y="992"/>
                  </a:cubicBezTo>
                  <a:cubicBezTo>
                    <a:pt x="577" y="1009"/>
                    <a:pt x="620" y="1018"/>
                    <a:pt x="666" y="1018"/>
                  </a:cubicBezTo>
                  <a:cubicBezTo>
                    <a:pt x="716" y="1018"/>
                    <a:pt x="764" y="1007"/>
                    <a:pt x="807" y="987"/>
                  </a:cubicBezTo>
                  <a:cubicBezTo>
                    <a:pt x="807" y="1010"/>
                    <a:pt x="807" y="1010"/>
                    <a:pt x="807" y="1010"/>
                  </a:cubicBezTo>
                  <a:cubicBezTo>
                    <a:pt x="807" y="1045"/>
                    <a:pt x="820" y="1077"/>
                    <a:pt x="842" y="1103"/>
                  </a:cubicBezTo>
                  <a:cubicBezTo>
                    <a:pt x="792" y="1137"/>
                    <a:pt x="733" y="1156"/>
                    <a:pt x="672" y="1156"/>
                  </a:cubicBezTo>
                  <a:cubicBezTo>
                    <a:pt x="660" y="1156"/>
                    <a:pt x="647" y="1155"/>
                    <a:pt x="635" y="1153"/>
                  </a:cubicBezTo>
                  <a:cubicBezTo>
                    <a:pt x="617" y="1151"/>
                    <a:pt x="601" y="1164"/>
                    <a:pt x="599" y="1181"/>
                  </a:cubicBezTo>
                  <a:cubicBezTo>
                    <a:pt x="597" y="1199"/>
                    <a:pt x="610" y="1215"/>
                    <a:pt x="627" y="1217"/>
                  </a:cubicBezTo>
                  <a:cubicBezTo>
                    <a:pt x="642" y="1219"/>
                    <a:pt x="657" y="1220"/>
                    <a:pt x="672" y="1220"/>
                  </a:cubicBezTo>
                  <a:cubicBezTo>
                    <a:pt x="753" y="1220"/>
                    <a:pt x="831" y="1193"/>
                    <a:pt x="895" y="1144"/>
                  </a:cubicBezTo>
                  <a:cubicBezTo>
                    <a:pt x="911" y="1152"/>
                    <a:pt x="928" y="1159"/>
                    <a:pt x="947" y="1162"/>
                  </a:cubicBezTo>
                  <a:cubicBezTo>
                    <a:pt x="1097" y="1192"/>
                    <a:pt x="1097" y="1192"/>
                    <a:pt x="1097" y="1192"/>
                  </a:cubicBezTo>
                  <a:cubicBezTo>
                    <a:pt x="1204" y="1213"/>
                    <a:pt x="1280" y="1290"/>
                    <a:pt x="1280" y="1381"/>
                  </a:cubicBezTo>
                  <a:cubicBezTo>
                    <a:pt x="1280" y="1509"/>
                    <a:pt x="1280" y="1509"/>
                    <a:pt x="1280" y="1509"/>
                  </a:cubicBezTo>
                  <a:close/>
                </a:path>
              </a:pathLst>
            </a:custGeom>
            <a:solidFill>
              <a:srgbClr val="318C9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Poppins"/>
                <a:ea typeface="Poppins"/>
                <a:cs typeface="Poppins"/>
                <a:sym typeface="Poppins"/>
              </a:endParaRPr>
            </a:p>
          </p:txBody>
        </p:sp>
        <p:sp>
          <p:nvSpPr>
            <p:cNvPr id="201" name="Google Shape;201;p17"/>
            <p:cNvSpPr/>
            <p:nvPr/>
          </p:nvSpPr>
          <p:spPr>
            <a:xfrm>
              <a:off x="5647" y="3049"/>
              <a:ext cx="110" cy="45"/>
            </a:xfrm>
            <a:custGeom>
              <a:rect b="b" l="l" r="r" t="t"/>
              <a:pathLst>
                <a:path extrusionOk="0" h="99" w="239">
                  <a:moveTo>
                    <a:pt x="120" y="99"/>
                  </a:moveTo>
                  <a:cubicBezTo>
                    <a:pt x="159" y="99"/>
                    <a:pt x="198" y="84"/>
                    <a:pt x="228" y="55"/>
                  </a:cubicBezTo>
                  <a:cubicBezTo>
                    <a:pt x="239" y="43"/>
                    <a:pt x="239" y="24"/>
                    <a:pt x="228" y="12"/>
                  </a:cubicBezTo>
                  <a:cubicBezTo>
                    <a:pt x="216" y="0"/>
                    <a:pt x="197" y="0"/>
                    <a:pt x="185" y="12"/>
                  </a:cubicBezTo>
                  <a:cubicBezTo>
                    <a:pt x="149" y="48"/>
                    <a:pt x="90" y="48"/>
                    <a:pt x="54" y="12"/>
                  </a:cubicBezTo>
                  <a:cubicBezTo>
                    <a:pt x="42" y="0"/>
                    <a:pt x="23" y="0"/>
                    <a:pt x="11" y="12"/>
                  </a:cubicBezTo>
                  <a:cubicBezTo>
                    <a:pt x="0" y="24"/>
                    <a:pt x="0" y="43"/>
                    <a:pt x="11" y="55"/>
                  </a:cubicBezTo>
                  <a:cubicBezTo>
                    <a:pt x="41" y="84"/>
                    <a:pt x="80" y="99"/>
                    <a:pt x="120" y="99"/>
                  </a:cubicBezTo>
                  <a:close/>
                </a:path>
              </a:pathLst>
            </a:custGeom>
            <a:solidFill>
              <a:srgbClr val="318C9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Poppins"/>
                <a:ea typeface="Poppins"/>
                <a:cs typeface="Poppins"/>
                <a:sym typeface="Poppins"/>
              </a:endParaRPr>
            </a:p>
          </p:txBody>
        </p:sp>
        <p:sp>
          <p:nvSpPr>
            <p:cNvPr id="202" name="Google Shape;202;p17"/>
            <p:cNvSpPr/>
            <p:nvPr/>
          </p:nvSpPr>
          <p:spPr>
            <a:xfrm>
              <a:off x="5633" y="2957"/>
              <a:ext cx="27" cy="27"/>
            </a:xfrm>
            <a:prstGeom prst="ellipse">
              <a:avLst/>
            </a:prstGeom>
            <a:solidFill>
              <a:srgbClr val="318C9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Poppins"/>
                <a:ea typeface="Poppins"/>
                <a:cs typeface="Poppins"/>
                <a:sym typeface="Poppins"/>
              </a:endParaRPr>
            </a:p>
          </p:txBody>
        </p:sp>
        <p:sp>
          <p:nvSpPr>
            <p:cNvPr id="203" name="Google Shape;203;p17"/>
            <p:cNvSpPr/>
            <p:nvPr/>
          </p:nvSpPr>
          <p:spPr>
            <a:xfrm>
              <a:off x="5738" y="2957"/>
              <a:ext cx="27" cy="27"/>
            </a:xfrm>
            <a:prstGeom prst="ellipse">
              <a:avLst/>
            </a:prstGeom>
            <a:solidFill>
              <a:srgbClr val="318C9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Poppins"/>
                <a:ea typeface="Poppins"/>
                <a:cs typeface="Poppins"/>
                <a:sym typeface="Poppins"/>
              </a:endParaRPr>
            </a:p>
          </p:txBody>
        </p:sp>
      </p:grpSp>
      <p:grpSp>
        <p:nvGrpSpPr>
          <p:cNvPr id="204" name="Google Shape;204;p17"/>
          <p:cNvGrpSpPr/>
          <p:nvPr/>
        </p:nvGrpSpPr>
        <p:grpSpPr>
          <a:xfrm>
            <a:off x="2441305" y="3168330"/>
            <a:ext cx="637212" cy="640363"/>
            <a:chOff x="3496" y="2626"/>
            <a:chExt cx="809" cy="813"/>
          </a:xfrm>
        </p:grpSpPr>
        <p:sp>
          <p:nvSpPr>
            <p:cNvPr id="205" name="Google Shape;205;p17"/>
            <p:cNvSpPr/>
            <p:nvPr/>
          </p:nvSpPr>
          <p:spPr>
            <a:xfrm>
              <a:off x="3496" y="2626"/>
              <a:ext cx="809" cy="813"/>
            </a:xfrm>
            <a:custGeom>
              <a:rect b="b" l="l" r="r" t="t"/>
              <a:pathLst>
                <a:path extrusionOk="0" h="2052" w="2038">
                  <a:moveTo>
                    <a:pt x="2008" y="1739"/>
                  </a:moveTo>
                  <a:cubicBezTo>
                    <a:pt x="159" y="1739"/>
                    <a:pt x="159" y="1739"/>
                    <a:pt x="159" y="1739"/>
                  </a:cubicBezTo>
                  <a:cubicBezTo>
                    <a:pt x="159" y="612"/>
                    <a:pt x="159" y="612"/>
                    <a:pt x="159" y="612"/>
                  </a:cubicBezTo>
                  <a:cubicBezTo>
                    <a:pt x="159" y="556"/>
                    <a:pt x="204" y="509"/>
                    <a:pt x="259" y="509"/>
                  </a:cubicBezTo>
                  <a:cubicBezTo>
                    <a:pt x="466" y="509"/>
                    <a:pt x="466" y="509"/>
                    <a:pt x="466" y="509"/>
                  </a:cubicBezTo>
                  <a:cubicBezTo>
                    <a:pt x="491" y="546"/>
                    <a:pt x="524" y="577"/>
                    <a:pt x="563" y="601"/>
                  </a:cubicBezTo>
                  <a:cubicBezTo>
                    <a:pt x="563" y="711"/>
                    <a:pt x="563" y="711"/>
                    <a:pt x="563" y="711"/>
                  </a:cubicBezTo>
                  <a:cubicBezTo>
                    <a:pt x="563" y="760"/>
                    <a:pt x="602" y="800"/>
                    <a:pt x="651" y="800"/>
                  </a:cubicBezTo>
                  <a:cubicBezTo>
                    <a:pt x="699" y="800"/>
                    <a:pt x="699" y="800"/>
                    <a:pt x="699" y="800"/>
                  </a:cubicBezTo>
                  <a:cubicBezTo>
                    <a:pt x="722" y="895"/>
                    <a:pt x="784" y="975"/>
                    <a:pt x="867" y="1022"/>
                  </a:cubicBezTo>
                  <a:cubicBezTo>
                    <a:pt x="867" y="1062"/>
                    <a:pt x="867" y="1062"/>
                    <a:pt x="867" y="1062"/>
                  </a:cubicBezTo>
                  <a:cubicBezTo>
                    <a:pt x="867" y="1109"/>
                    <a:pt x="835" y="1149"/>
                    <a:pt x="789" y="1160"/>
                  </a:cubicBezTo>
                  <a:cubicBezTo>
                    <a:pt x="657" y="1191"/>
                    <a:pt x="657" y="1191"/>
                    <a:pt x="657" y="1191"/>
                  </a:cubicBezTo>
                  <a:cubicBezTo>
                    <a:pt x="535" y="1219"/>
                    <a:pt x="449" y="1327"/>
                    <a:pt x="449" y="1453"/>
                  </a:cubicBezTo>
                  <a:cubicBezTo>
                    <a:pt x="449" y="1595"/>
                    <a:pt x="449" y="1595"/>
                    <a:pt x="449" y="1595"/>
                  </a:cubicBezTo>
                  <a:cubicBezTo>
                    <a:pt x="308" y="1595"/>
                    <a:pt x="308" y="1595"/>
                    <a:pt x="308" y="1595"/>
                  </a:cubicBezTo>
                  <a:cubicBezTo>
                    <a:pt x="308" y="656"/>
                    <a:pt x="308" y="656"/>
                    <a:pt x="308" y="656"/>
                  </a:cubicBezTo>
                  <a:cubicBezTo>
                    <a:pt x="441" y="656"/>
                    <a:pt x="441" y="656"/>
                    <a:pt x="441" y="656"/>
                  </a:cubicBezTo>
                  <a:cubicBezTo>
                    <a:pt x="457" y="656"/>
                    <a:pt x="471" y="643"/>
                    <a:pt x="471" y="626"/>
                  </a:cubicBezTo>
                  <a:cubicBezTo>
                    <a:pt x="471" y="609"/>
                    <a:pt x="457" y="595"/>
                    <a:pt x="441" y="595"/>
                  </a:cubicBezTo>
                  <a:cubicBezTo>
                    <a:pt x="277" y="595"/>
                    <a:pt x="277" y="595"/>
                    <a:pt x="277" y="595"/>
                  </a:cubicBezTo>
                  <a:cubicBezTo>
                    <a:pt x="260" y="595"/>
                    <a:pt x="247" y="609"/>
                    <a:pt x="247" y="626"/>
                  </a:cubicBezTo>
                  <a:cubicBezTo>
                    <a:pt x="247" y="1625"/>
                    <a:pt x="247" y="1625"/>
                    <a:pt x="247" y="1625"/>
                  </a:cubicBezTo>
                  <a:cubicBezTo>
                    <a:pt x="247" y="1642"/>
                    <a:pt x="260" y="1656"/>
                    <a:pt x="277" y="1656"/>
                  </a:cubicBezTo>
                  <a:cubicBezTo>
                    <a:pt x="1775" y="1656"/>
                    <a:pt x="1775" y="1656"/>
                    <a:pt x="1775" y="1656"/>
                  </a:cubicBezTo>
                  <a:cubicBezTo>
                    <a:pt x="1792" y="1656"/>
                    <a:pt x="1806" y="1642"/>
                    <a:pt x="1806" y="1625"/>
                  </a:cubicBezTo>
                  <a:cubicBezTo>
                    <a:pt x="1806" y="626"/>
                    <a:pt x="1806" y="626"/>
                    <a:pt x="1806" y="626"/>
                  </a:cubicBezTo>
                  <a:cubicBezTo>
                    <a:pt x="1806" y="609"/>
                    <a:pt x="1792" y="595"/>
                    <a:pt x="1775" y="595"/>
                  </a:cubicBezTo>
                  <a:cubicBezTo>
                    <a:pt x="1516" y="595"/>
                    <a:pt x="1516" y="595"/>
                    <a:pt x="1516" y="595"/>
                  </a:cubicBezTo>
                  <a:cubicBezTo>
                    <a:pt x="1516" y="538"/>
                    <a:pt x="1516" y="538"/>
                    <a:pt x="1516" y="538"/>
                  </a:cubicBezTo>
                  <a:cubicBezTo>
                    <a:pt x="1516" y="528"/>
                    <a:pt x="1514" y="518"/>
                    <a:pt x="1511" y="509"/>
                  </a:cubicBezTo>
                  <a:cubicBezTo>
                    <a:pt x="1779" y="509"/>
                    <a:pt x="1779" y="509"/>
                    <a:pt x="1779" y="509"/>
                  </a:cubicBezTo>
                  <a:cubicBezTo>
                    <a:pt x="1834" y="509"/>
                    <a:pt x="1879" y="556"/>
                    <a:pt x="1879" y="612"/>
                  </a:cubicBezTo>
                  <a:cubicBezTo>
                    <a:pt x="1879" y="1611"/>
                    <a:pt x="1879" y="1611"/>
                    <a:pt x="1879" y="1611"/>
                  </a:cubicBezTo>
                  <a:cubicBezTo>
                    <a:pt x="1879" y="1628"/>
                    <a:pt x="1893" y="1642"/>
                    <a:pt x="1910" y="1642"/>
                  </a:cubicBezTo>
                  <a:cubicBezTo>
                    <a:pt x="1927" y="1642"/>
                    <a:pt x="1940" y="1628"/>
                    <a:pt x="1940" y="1611"/>
                  </a:cubicBezTo>
                  <a:cubicBezTo>
                    <a:pt x="1940" y="612"/>
                    <a:pt x="1940" y="612"/>
                    <a:pt x="1940" y="612"/>
                  </a:cubicBezTo>
                  <a:cubicBezTo>
                    <a:pt x="1940" y="522"/>
                    <a:pt x="1868" y="448"/>
                    <a:pt x="1779" y="448"/>
                  </a:cubicBezTo>
                  <a:cubicBezTo>
                    <a:pt x="1458" y="448"/>
                    <a:pt x="1458" y="448"/>
                    <a:pt x="1458" y="448"/>
                  </a:cubicBezTo>
                  <a:cubicBezTo>
                    <a:pt x="1473" y="443"/>
                    <a:pt x="1481" y="427"/>
                    <a:pt x="1477" y="412"/>
                  </a:cubicBezTo>
                  <a:cubicBezTo>
                    <a:pt x="1471" y="390"/>
                    <a:pt x="1464" y="369"/>
                    <a:pt x="1457" y="349"/>
                  </a:cubicBezTo>
                  <a:cubicBezTo>
                    <a:pt x="1425" y="259"/>
                    <a:pt x="1379" y="185"/>
                    <a:pt x="1322" y="129"/>
                  </a:cubicBezTo>
                  <a:cubicBezTo>
                    <a:pt x="1241" y="51"/>
                    <a:pt x="1152" y="9"/>
                    <a:pt x="1056" y="4"/>
                  </a:cubicBezTo>
                  <a:cubicBezTo>
                    <a:pt x="1052" y="4"/>
                    <a:pt x="966" y="0"/>
                    <a:pt x="870" y="46"/>
                  </a:cubicBezTo>
                  <a:cubicBezTo>
                    <a:pt x="826" y="24"/>
                    <a:pt x="777" y="12"/>
                    <a:pt x="727" y="12"/>
                  </a:cubicBezTo>
                  <a:cubicBezTo>
                    <a:pt x="552" y="12"/>
                    <a:pt x="410" y="154"/>
                    <a:pt x="410" y="329"/>
                  </a:cubicBezTo>
                  <a:cubicBezTo>
                    <a:pt x="410" y="371"/>
                    <a:pt x="418" y="411"/>
                    <a:pt x="433" y="448"/>
                  </a:cubicBezTo>
                  <a:cubicBezTo>
                    <a:pt x="259" y="448"/>
                    <a:pt x="259" y="448"/>
                    <a:pt x="259" y="448"/>
                  </a:cubicBezTo>
                  <a:cubicBezTo>
                    <a:pt x="170" y="448"/>
                    <a:pt x="98" y="522"/>
                    <a:pt x="98" y="612"/>
                  </a:cubicBezTo>
                  <a:cubicBezTo>
                    <a:pt x="98" y="1739"/>
                    <a:pt x="98" y="1739"/>
                    <a:pt x="98" y="1739"/>
                  </a:cubicBezTo>
                  <a:cubicBezTo>
                    <a:pt x="30" y="1739"/>
                    <a:pt x="30" y="1739"/>
                    <a:pt x="30" y="1739"/>
                  </a:cubicBezTo>
                  <a:cubicBezTo>
                    <a:pt x="13" y="1739"/>
                    <a:pt x="0" y="1753"/>
                    <a:pt x="0" y="1769"/>
                  </a:cubicBezTo>
                  <a:cubicBezTo>
                    <a:pt x="0" y="1833"/>
                    <a:pt x="0" y="1833"/>
                    <a:pt x="0" y="1833"/>
                  </a:cubicBezTo>
                  <a:cubicBezTo>
                    <a:pt x="0" y="1954"/>
                    <a:pt x="98" y="2052"/>
                    <a:pt x="219" y="2052"/>
                  </a:cubicBezTo>
                  <a:cubicBezTo>
                    <a:pt x="1819" y="2052"/>
                    <a:pt x="1819" y="2052"/>
                    <a:pt x="1819" y="2052"/>
                  </a:cubicBezTo>
                  <a:cubicBezTo>
                    <a:pt x="1940" y="2052"/>
                    <a:pt x="2038" y="1954"/>
                    <a:pt x="2038" y="1833"/>
                  </a:cubicBezTo>
                  <a:cubicBezTo>
                    <a:pt x="2038" y="1769"/>
                    <a:pt x="2038" y="1769"/>
                    <a:pt x="2038" y="1769"/>
                  </a:cubicBezTo>
                  <a:cubicBezTo>
                    <a:pt x="2038" y="1753"/>
                    <a:pt x="2025" y="1739"/>
                    <a:pt x="2008" y="1739"/>
                  </a:cubicBezTo>
                  <a:close/>
                  <a:moveTo>
                    <a:pt x="689" y="717"/>
                  </a:moveTo>
                  <a:cubicBezTo>
                    <a:pt x="689" y="739"/>
                    <a:pt x="689" y="739"/>
                    <a:pt x="689" y="739"/>
                  </a:cubicBezTo>
                  <a:cubicBezTo>
                    <a:pt x="651" y="739"/>
                    <a:pt x="651" y="739"/>
                    <a:pt x="651" y="739"/>
                  </a:cubicBezTo>
                  <a:cubicBezTo>
                    <a:pt x="636" y="739"/>
                    <a:pt x="624" y="726"/>
                    <a:pt x="624" y="711"/>
                  </a:cubicBezTo>
                  <a:cubicBezTo>
                    <a:pt x="624" y="538"/>
                    <a:pt x="624" y="538"/>
                    <a:pt x="624" y="538"/>
                  </a:cubicBezTo>
                  <a:cubicBezTo>
                    <a:pt x="624" y="522"/>
                    <a:pt x="636" y="510"/>
                    <a:pt x="651" y="510"/>
                  </a:cubicBezTo>
                  <a:cubicBezTo>
                    <a:pt x="689" y="510"/>
                    <a:pt x="689" y="510"/>
                    <a:pt x="689" y="510"/>
                  </a:cubicBezTo>
                  <a:lnTo>
                    <a:pt x="689" y="717"/>
                  </a:lnTo>
                  <a:close/>
                  <a:moveTo>
                    <a:pt x="713" y="425"/>
                  </a:moveTo>
                  <a:cubicBezTo>
                    <a:pt x="708" y="426"/>
                    <a:pt x="704" y="428"/>
                    <a:pt x="701" y="430"/>
                  </a:cubicBezTo>
                  <a:cubicBezTo>
                    <a:pt x="694" y="433"/>
                    <a:pt x="687" y="436"/>
                    <a:pt x="680" y="439"/>
                  </a:cubicBezTo>
                  <a:cubicBezTo>
                    <a:pt x="680" y="415"/>
                    <a:pt x="682" y="391"/>
                    <a:pt x="687" y="368"/>
                  </a:cubicBezTo>
                  <a:cubicBezTo>
                    <a:pt x="692" y="343"/>
                    <a:pt x="700" y="318"/>
                    <a:pt x="711" y="295"/>
                  </a:cubicBezTo>
                  <a:cubicBezTo>
                    <a:pt x="735" y="325"/>
                    <a:pt x="760" y="352"/>
                    <a:pt x="787" y="377"/>
                  </a:cubicBezTo>
                  <a:cubicBezTo>
                    <a:pt x="761" y="399"/>
                    <a:pt x="738" y="412"/>
                    <a:pt x="727" y="418"/>
                  </a:cubicBezTo>
                  <a:cubicBezTo>
                    <a:pt x="722" y="420"/>
                    <a:pt x="718" y="423"/>
                    <a:pt x="713" y="425"/>
                  </a:cubicBezTo>
                  <a:close/>
                  <a:moveTo>
                    <a:pt x="750" y="717"/>
                  </a:moveTo>
                  <a:cubicBezTo>
                    <a:pt x="750" y="479"/>
                    <a:pt x="750" y="479"/>
                    <a:pt x="750" y="479"/>
                  </a:cubicBezTo>
                  <a:cubicBezTo>
                    <a:pt x="750" y="475"/>
                    <a:pt x="750" y="475"/>
                    <a:pt x="750" y="475"/>
                  </a:cubicBezTo>
                  <a:cubicBezTo>
                    <a:pt x="752" y="474"/>
                    <a:pt x="754" y="473"/>
                    <a:pt x="756" y="472"/>
                  </a:cubicBezTo>
                  <a:cubicBezTo>
                    <a:pt x="770" y="464"/>
                    <a:pt x="801" y="446"/>
                    <a:pt x="836" y="416"/>
                  </a:cubicBezTo>
                  <a:cubicBezTo>
                    <a:pt x="935" y="490"/>
                    <a:pt x="1051" y="530"/>
                    <a:pt x="1171" y="530"/>
                  </a:cubicBezTo>
                  <a:cubicBezTo>
                    <a:pt x="1210" y="530"/>
                    <a:pt x="1276" y="521"/>
                    <a:pt x="1329" y="503"/>
                  </a:cubicBezTo>
                  <a:cubicBezTo>
                    <a:pt x="1329" y="717"/>
                    <a:pt x="1329" y="717"/>
                    <a:pt x="1329" y="717"/>
                  </a:cubicBezTo>
                  <a:cubicBezTo>
                    <a:pt x="1329" y="774"/>
                    <a:pt x="1312" y="827"/>
                    <a:pt x="1283" y="872"/>
                  </a:cubicBezTo>
                  <a:cubicBezTo>
                    <a:pt x="1072" y="872"/>
                    <a:pt x="1072" y="872"/>
                    <a:pt x="1072" y="872"/>
                  </a:cubicBezTo>
                  <a:cubicBezTo>
                    <a:pt x="1055" y="872"/>
                    <a:pt x="1042" y="886"/>
                    <a:pt x="1042" y="903"/>
                  </a:cubicBezTo>
                  <a:cubicBezTo>
                    <a:pt x="1042" y="919"/>
                    <a:pt x="1055" y="933"/>
                    <a:pt x="1072" y="933"/>
                  </a:cubicBezTo>
                  <a:cubicBezTo>
                    <a:pt x="1231" y="933"/>
                    <a:pt x="1231" y="933"/>
                    <a:pt x="1231" y="933"/>
                  </a:cubicBezTo>
                  <a:cubicBezTo>
                    <a:pt x="1180" y="978"/>
                    <a:pt x="1113" y="1006"/>
                    <a:pt x="1039" y="1006"/>
                  </a:cubicBezTo>
                  <a:cubicBezTo>
                    <a:pt x="880" y="1006"/>
                    <a:pt x="750" y="876"/>
                    <a:pt x="750" y="717"/>
                  </a:cubicBezTo>
                  <a:close/>
                  <a:moveTo>
                    <a:pt x="1581" y="1592"/>
                  </a:moveTo>
                  <a:cubicBezTo>
                    <a:pt x="510" y="1592"/>
                    <a:pt x="510" y="1592"/>
                    <a:pt x="510" y="1592"/>
                  </a:cubicBezTo>
                  <a:cubicBezTo>
                    <a:pt x="510" y="1453"/>
                    <a:pt x="510" y="1453"/>
                    <a:pt x="510" y="1453"/>
                  </a:cubicBezTo>
                  <a:cubicBezTo>
                    <a:pt x="510" y="1356"/>
                    <a:pt x="576" y="1272"/>
                    <a:pt x="671" y="1250"/>
                  </a:cubicBezTo>
                  <a:cubicBezTo>
                    <a:pt x="691" y="1245"/>
                    <a:pt x="691" y="1245"/>
                    <a:pt x="691" y="1245"/>
                  </a:cubicBezTo>
                  <a:cubicBezTo>
                    <a:pt x="714" y="1284"/>
                    <a:pt x="743" y="1319"/>
                    <a:pt x="777" y="1349"/>
                  </a:cubicBezTo>
                  <a:cubicBezTo>
                    <a:pt x="783" y="1354"/>
                    <a:pt x="790" y="1356"/>
                    <a:pt x="797" y="1356"/>
                  </a:cubicBezTo>
                  <a:cubicBezTo>
                    <a:pt x="806" y="1356"/>
                    <a:pt x="814" y="1353"/>
                    <a:pt x="820" y="1346"/>
                  </a:cubicBezTo>
                  <a:cubicBezTo>
                    <a:pt x="831" y="1333"/>
                    <a:pt x="830" y="1314"/>
                    <a:pt x="817" y="1303"/>
                  </a:cubicBezTo>
                  <a:cubicBezTo>
                    <a:pt x="793" y="1281"/>
                    <a:pt x="772" y="1257"/>
                    <a:pt x="754" y="1231"/>
                  </a:cubicBezTo>
                  <a:cubicBezTo>
                    <a:pt x="803" y="1219"/>
                    <a:pt x="803" y="1219"/>
                    <a:pt x="803" y="1219"/>
                  </a:cubicBezTo>
                  <a:cubicBezTo>
                    <a:pt x="877" y="1202"/>
                    <a:pt x="928" y="1137"/>
                    <a:pt x="928" y="1062"/>
                  </a:cubicBezTo>
                  <a:cubicBezTo>
                    <a:pt x="928" y="1049"/>
                    <a:pt x="928" y="1049"/>
                    <a:pt x="928" y="1049"/>
                  </a:cubicBezTo>
                  <a:cubicBezTo>
                    <a:pt x="963" y="1061"/>
                    <a:pt x="1000" y="1067"/>
                    <a:pt x="1039" y="1067"/>
                  </a:cubicBezTo>
                  <a:cubicBezTo>
                    <a:pt x="1083" y="1067"/>
                    <a:pt x="1124" y="1059"/>
                    <a:pt x="1163" y="1045"/>
                  </a:cubicBezTo>
                  <a:cubicBezTo>
                    <a:pt x="1163" y="1062"/>
                    <a:pt x="1163" y="1062"/>
                    <a:pt x="1163" y="1062"/>
                  </a:cubicBezTo>
                  <a:cubicBezTo>
                    <a:pt x="1163" y="1137"/>
                    <a:pt x="1214" y="1202"/>
                    <a:pt x="1287" y="1219"/>
                  </a:cubicBezTo>
                  <a:cubicBezTo>
                    <a:pt x="1337" y="1231"/>
                    <a:pt x="1337" y="1231"/>
                    <a:pt x="1337" y="1231"/>
                  </a:cubicBezTo>
                  <a:cubicBezTo>
                    <a:pt x="1272" y="1328"/>
                    <a:pt x="1164" y="1387"/>
                    <a:pt x="1045" y="1387"/>
                  </a:cubicBezTo>
                  <a:cubicBezTo>
                    <a:pt x="992" y="1387"/>
                    <a:pt x="940" y="1376"/>
                    <a:pt x="892" y="1352"/>
                  </a:cubicBezTo>
                  <a:cubicBezTo>
                    <a:pt x="877" y="1345"/>
                    <a:pt x="859" y="1351"/>
                    <a:pt x="852" y="1366"/>
                  </a:cubicBezTo>
                  <a:cubicBezTo>
                    <a:pt x="844" y="1382"/>
                    <a:pt x="850" y="1400"/>
                    <a:pt x="866" y="1407"/>
                  </a:cubicBezTo>
                  <a:cubicBezTo>
                    <a:pt x="922" y="1435"/>
                    <a:pt x="982" y="1449"/>
                    <a:pt x="1045" y="1449"/>
                  </a:cubicBezTo>
                  <a:cubicBezTo>
                    <a:pt x="1192" y="1449"/>
                    <a:pt x="1326" y="1371"/>
                    <a:pt x="1400" y="1245"/>
                  </a:cubicBezTo>
                  <a:cubicBezTo>
                    <a:pt x="1419" y="1250"/>
                    <a:pt x="1419" y="1250"/>
                    <a:pt x="1419" y="1250"/>
                  </a:cubicBezTo>
                  <a:cubicBezTo>
                    <a:pt x="1514" y="1272"/>
                    <a:pt x="1581" y="1356"/>
                    <a:pt x="1581" y="1453"/>
                  </a:cubicBezTo>
                  <a:lnTo>
                    <a:pt x="1581" y="1592"/>
                  </a:lnTo>
                  <a:close/>
                  <a:moveTo>
                    <a:pt x="1516" y="711"/>
                  </a:moveTo>
                  <a:cubicBezTo>
                    <a:pt x="1516" y="656"/>
                    <a:pt x="1516" y="656"/>
                    <a:pt x="1516" y="656"/>
                  </a:cubicBezTo>
                  <a:cubicBezTo>
                    <a:pt x="1744" y="656"/>
                    <a:pt x="1744" y="656"/>
                    <a:pt x="1744" y="656"/>
                  </a:cubicBezTo>
                  <a:cubicBezTo>
                    <a:pt x="1744" y="1595"/>
                    <a:pt x="1744" y="1595"/>
                    <a:pt x="1744" y="1595"/>
                  </a:cubicBezTo>
                  <a:cubicBezTo>
                    <a:pt x="1642" y="1595"/>
                    <a:pt x="1642" y="1595"/>
                    <a:pt x="1642" y="1595"/>
                  </a:cubicBezTo>
                  <a:cubicBezTo>
                    <a:pt x="1642" y="1453"/>
                    <a:pt x="1642" y="1453"/>
                    <a:pt x="1642" y="1453"/>
                  </a:cubicBezTo>
                  <a:cubicBezTo>
                    <a:pt x="1642" y="1327"/>
                    <a:pt x="1556" y="1219"/>
                    <a:pt x="1433" y="1190"/>
                  </a:cubicBezTo>
                  <a:cubicBezTo>
                    <a:pt x="1301" y="1160"/>
                    <a:pt x="1301" y="1160"/>
                    <a:pt x="1301" y="1160"/>
                  </a:cubicBezTo>
                  <a:cubicBezTo>
                    <a:pt x="1256" y="1149"/>
                    <a:pt x="1224" y="1109"/>
                    <a:pt x="1224" y="1062"/>
                  </a:cubicBezTo>
                  <a:cubicBezTo>
                    <a:pt x="1224" y="1014"/>
                    <a:pt x="1224" y="1014"/>
                    <a:pt x="1224" y="1014"/>
                  </a:cubicBezTo>
                  <a:cubicBezTo>
                    <a:pt x="1259" y="993"/>
                    <a:pt x="1289" y="965"/>
                    <a:pt x="1315" y="933"/>
                  </a:cubicBezTo>
                  <a:cubicBezTo>
                    <a:pt x="1390" y="932"/>
                    <a:pt x="1452" y="872"/>
                    <a:pt x="1453" y="796"/>
                  </a:cubicBezTo>
                  <a:cubicBezTo>
                    <a:pt x="1489" y="785"/>
                    <a:pt x="1516" y="751"/>
                    <a:pt x="1516" y="711"/>
                  </a:cubicBezTo>
                  <a:close/>
                  <a:moveTo>
                    <a:pt x="1361" y="856"/>
                  </a:moveTo>
                  <a:cubicBezTo>
                    <a:pt x="1369" y="838"/>
                    <a:pt x="1375" y="819"/>
                    <a:pt x="1380" y="800"/>
                  </a:cubicBezTo>
                  <a:cubicBezTo>
                    <a:pt x="1391" y="800"/>
                    <a:pt x="1391" y="800"/>
                    <a:pt x="1391" y="800"/>
                  </a:cubicBezTo>
                  <a:cubicBezTo>
                    <a:pt x="1390" y="823"/>
                    <a:pt x="1378" y="843"/>
                    <a:pt x="1361" y="856"/>
                  </a:cubicBezTo>
                  <a:close/>
                  <a:moveTo>
                    <a:pt x="1455" y="538"/>
                  </a:moveTo>
                  <a:cubicBezTo>
                    <a:pt x="1455" y="711"/>
                    <a:pt x="1455" y="711"/>
                    <a:pt x="1455" y="711"/>
                  </a:cubicBezTo>
                  <a:cubicBezTo>
                    <a:pt x="1455" y="726"/>
                    <a:pt x="1442" y="739"/>
                    <a:pt x="1427" y="739"/>
                  </a:cubicBezTo>
                  <a:cubicBezTo>
                    <a:pt x="1390" y="739"/>
                    <a:pt x="1390" y="739"/>
                    <a:pt x="1390" y="739"/>
                  </a:cubicBezTo>
                  <a:cubicBezTo>
                    <a:pt x="1390" y="717"/>
                    <a:pt x="1390" y="717"/>
                    <a:pt x="1390" y="717"/>
                  </a:cubicBezTo>
                  <a:cubicBezTo>
                    <a:pt x="1390" y="510"/>
                    <a:pt x="1390" y="510"/>
                    <a:pt x="1390" y="510"/>
                  </a:cubicBezTo>
                  <a:cubicBezTo>
                    <a:pt x="1427" y="510"/>
                    <a:pt x="1427" y="510"/>
                    <a:pt x="1427" y="510"/>
                  </a:cubicBezTo>
                  <a:cubicBezTo>
                    <a:pt x="1442" y="510"/>
                    <a:pt x="1455" y="522"/>
                    <a:pt x="1455" y="538"/>
                  </a:cubicBezTo>
                  <a:close/>
                  <a:moveTo>
                    <a:pt x="1053" y="65"/>
                  </a:moveTo>
                  <a:cubicBezTo>
                    <a:pt x="1134" y="69"/>
                    <a:pt x="1210" y="106"/>
                    <a:pt x="1280" y="173"/>
                  </a:cubicBezTo>
                  <a:cubicBezTo>
                    <a:pt x="1330" y="222"/>
                    <a:pt x="1370" y="288"/>
                    <a:pt x="1399" y="369"/>
                  </a:cubicBezTo>
                  <a:cubicBezTo>
                    <a:pt x="1406" y="388"/>
                    <a:pt x="1412" y="407"/>
                    <a:pt x="1417" y="428"/>
                  </a:cubicBezTo>
                  <a:cubicBezTo>
                    <a:pt x="1420" y="437"/>
                    <a:pt x="1427" y="445"/>
                    <a:pt x="1436" y="448"/>
                  </a:cubicBezTo>
                  <a:cubicBezTo>
                    <a:pt x="1427" y="448"/>
                    <a:pt x="1427" y="448"/>
                    <a:pt x="1427" y="448"/>
                  </a:cubicBezTo>
                  <a:cubicBezTo>
                    <a:pt x="1425" y="448"/>
                    <a:pt x="1424" y="448"/>
                    <a:pt x="1422" y="449"/>
                  </a:cubicBezTo>
                  <a:cubicBezTo>
                    <a:pt x="1389" y="449"/>
                    <a:pt x="1389" y="449"/>
                    <a:pt x="1389" y="449"/>
                  </a:cubicBezTo>
                  <a:cubicBezTo>
                    <a:pt x="1388" y="445"/>
                    <a:pt x="1387" y="441"/>
                    <a:pt x="1385" y="438"/>
                  </a:cubicBezTo>
                  <a:cubicBezTo>
                    <a:pt x="1376" y="424"/>
                    <a:pt x="1357" y="420"/>
                    <a:pt x="1342" y="429"/>
                  </a:cubicBezTo>
                  <a:cubicBezTo>
                    <a:pt x="1306" y="454"/>
                    <a:pt x="1218" y="468"/>
                    <a:pt x="1171" y="468"/>
                  </a:cubicBezTo>
                  <a:cubicBezTo>
                    <a:pt x="1057" y="468"/>
                    <a:pt x="948" y="428"/>
                    <a:pt x="855" y="353"/>
                  </a:cubicBezTo>
                  <a:cubicBezTo>
                    <a:pt x="745" y="235"/>
                    <a:pt x="745" y="235"/>
                    <a:pt x="745" y="235"/>
                  </a:cubicBezTo>
                  <a:cubicBezTo>
                    <a:pt x="766" y="203"/>
                    <a:pt x="790" y="175"/>
                    <a:pt x="817" y="153"/>
                  </a:cubicBezTo>
                  <a:cubicBezTo>
                    <a:pt x="925" y="61"/>
                    <a:pt x="1052" y="65"/>
                    <a:pt x="1053" y="65"/>
                  </a:cubicBezTo>
                  <a:close/>
                  <a:moveTo>
                    <a:pt x="727" y="73"/>
                  </a:moveTo>
                  <a:cubicBezTo>
                    <a:pt x="753" y="73"/>
                    <a:pt x="779" y="77"/>
                    <a:pt x="804" y="85"/>
                  </a:cubicBezTo>
                  <a:cubicBezTo>
                    <a:pt x="795" y="91"/>
                    <a:pt x="786" y="98"/>
                    <a:pt x="777" y="106"/>
                  </a:cubicBezTo>
                  <a:cubicBezTo>
                    <a:pt x="740" y="137"/>
                    <a:pt x="708" y="176"/>
                    <a:pt x="681" y="222"/>
                  </a:cubicBezTo>
                  <a:cubicBezTo>
                    <a:pt x="680" y="222"/>
                    <a:pt x="680" y="222"/>
                    <a:pt x="680" y="222"/>
                  </a:cubicBezTo>
                  <a:cubicBezTo>
                    <a:pt x="680" y="222"/>
                    <a:pt x="680" y="223"/>
                    <a:pt x="680" y="223"/>
                  </a:cubicBezTo>
                  <a:cubicBezTo>
                    <a:pt x="680" y="223"/>
                    <a:pt x="680" y="223"/>
                    <a:pt x="680" y="223"/>
                  </a:cubicBezTo>
                  <a:cubicBezTo>
                    <a:pt x="680" y="223"/>
                    <a:pt x="680" y="223"/>
                    <a:pt x="680" y="223"/>
                  </a:cubicBezTo>
                  <a:cubicBezTo>
                    <a:pt x="655" y="264"/>
                    <a:pt x="637" y="308"/>
                    <a:pt x="627" y="355"/>
                  </a:cubicBezTo>
                  <a:cubicBezTo>
                    <a:pt x="620" y="388"/>
                    <a:pt x="618" y="421"/>
                    <a:pt x="619" y="455"/>
                  </a:cubicBezTo>
                  <a:cubicBezTo>
                    <a:pt x="589" y="466"/>
                    <a:pt x="567" y="494"/>
                    <a:pt x="563" y="526"/>
                  </a:cubicBezTo>
                  <a:cubicBezTo>
                    <a:pt x="506" y="478"/>
                    <a:pt x="471" y="406"/>
                    <a:pt x="471" y="329"/>
                  </a:cubicBezTo>
                  <a:cubicBezTo>
                    <a:pt x="471" y="188"/>
                    <a:pt x="586" y="73"/>
                    <a:pt x="727" y="73"/>
                  </a:cubicBezTo>
                  <a:close/>
                  <a:moveTo>
                    <a:pt x="1977" y="1833"/>
                  </a:moveTo>
                  <a:cubicBezTo>
                    <a:pt x="1977" y="1920"/>
                    <a:pt x="1906" y="1991"/>
                    <a:pt x="1819" y="1991"/>
                  </a:cubicBezTo>
                  <a:cubicBezTo>
                    <a:pt x="219" y="1991"/>
                    <a:pt x="219" y="1991"/>
                    <a:pt x="219" y="1991"/>
                  </a:cubicBezTo>
                  <a:cubicBezTo>
                    <a:pt x="132" y="1991"/>
                    <a:pt x="61" y="1920"/>
                    <a:pt x="61" y="1833"/>
                  </a:cubicBezTo>
                  <a:cubicBezTo>
                    <a:pt x="61" y="1800"/>
                    <a:pt x="61" y="1800"/>
                    <a:pt x="61" y="1800"/>
                  </a:cubicBezTo>
                  <a:cubicBezTo>
                    <a:pt x="1977" y="1800"/>
                    <a:pt x="1977" y="1800"/>
                    <a:pt x="1977" y="1800"/>
                  </a:cubicBezTo>
                  <a:lnTo>
                    <a:pt x="1977" y="1833"/>
                  </a:lnTo>
                  <a:close/>
                </a:path>
              </a:pathLst>
            </a:custGeom>
            <a:solidFill>
              <a:srgbClr val="318C9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Poppins"/>
                <a:ea typeface="Poppins"/>
                <a:cs typeface="Poppins"/>
                <a:sym typeface="Poppins"/>
              </a:endParaRPr>
            </a:p>
          </p:txBody>
        </p:sp>
        <p:sp>
          <p:nvSpPr>
            <p:cNvPr id="206" name="Google Shape;206;p17"/>
            <p:cNvSpPr/>
            <p:nvPr/>
          </p:nvSpPr>
          <p:spPr>
            <a:xfrm>
              <a:off x="3846" y="2844"/>
              <a:ext cx="24" cy="24"/>
            </a:xfrm>
            <a:prstGeom prst="ellipse">
              <a:avLst/>
            </a:prstGeom>
            <a:solidFill>
              <a:srgbClr val="318C9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Poppins"/>
                <a:ea typeface="Poppins"/>
                <a:cs typeface="Poppins"/>
                <a:sym typeface="Poppins"/>
              </a:endParaRPr>
            </a:p>
          </p:txBody>
        </p:sp>
        <p:sp>
          <p:nvSpPr>
            <p:cNvPr id="207" name="Google Shape;207;p17"/>
            <p:cNvSpPr/>
            <p:nvPr/>
          </p:nvSpPr>
          <p:spPr>
            <a:xfrm>
              <a:off x="3942" y="2844"/>
              <a:ext cx="24" cy="24"/>
            </a:xfrm>
            <a:prstGeom prst="ellipse">
              <a:avLst/>
            </a:prstGeom>
            <a:solidFill>
              <a:srgbClr val="318C9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Poppins"/>
                <a:ea typeface="Poppins"/>
                <a:cs typeface="Poppins"/>
                <a:sym typeface="Poppins"/>
              </a:endParaRPr>
            </a:p>
          </p:txBody>
        </p:sp>
        <p:sp>
          <p:nvSpPr>
            <p:cNvPr id="208" name="Google Shape;208;p17"/>
            <p:cNvSpPr/>
            <p:nvPr/>
          </p:nvSpPr>
          <p:spPr>
            <a:xfrm>
              <a:off x="3860" y="2925"/>
              <a:ext cx="95" cy="40"/>
            </a:xfrm>
            <a:custGeom>
              <a:rect b="b" l="l" r="r" t="t"/>
              <a:pathLst>
                <a:path extrusionOk="0" h="99" w="240">
                  <a:moveTo>
                    <a:pt x="228" y="12"/>
                  </a:moveTo>
                  <a:cubicBezTo>
                    <a:pt x="216" y="0"/>
                    <a:pt x="197" y="0"/>
                    <a:pt x="186" y="12"/>
                  </a:cubicBezTo>
                  <a:cubicBezTo>
                    <a:pt x="149" y="48"/>
                    <a:pt x="90" y="48"/>
                    <a:pt x="54" y="12"/>
                  </a:cubicBezTo>
                  <a:cubicBezTo>
                    <a:pt x="43" y="0"/>
                    <a:pt x="24" y="0"/>
                    <a:pt x="12" y="12"/>
                  </a:cubicBezTo>
                  <a:cubicBezTo>
                    <a:pt x="0" y="23"/>
                    <a:pt x="0" y="42"/>
                    <a:pt x="12" y="54"/>
                  </a:cubicBezTo>
                  <a:cubicBezTo>
                    <a:pt x="42" y="84"/>
                    <a:pt x="81" y="99"/>
                    <a:pt x="120" y="99"/>
                  </a:cubicBezTo>
                  <a:cubicBezTo>
                    <a:pt x="159" y="99"/>
                    <a:pt x="198" y="84"/>
                    <a:pt x="228" y="54"/>
                  </a:cubicBezTo>
                  <a:cubicBezTo>
                    <a:pt x="240" y="42"/>
                    <a:pt x="240" y="23"/>
                    <a:pt x="228" y="12"/>
                  </a:cubicBezTo>
                  <a:close/>
                </a:path>
              </a:pathLst>
            </a:custGeom>
            <a:solidFill>
              <a:srgbClr val="318C9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Poppins"/>
                <a:ea typeface="Poppins"/>
                <a:cs typeface="Poppins"/>
                <a:sym typeface="Poppins"/>
              </a:endParaRPr>
            </a:p>
          </p:txBody>
        </p:sp>
      </p:grpSp>
      <p:grpSp>
        <p:nvGrpSpPr>
          <p:cNvPr id="209" name="Google Shape;209;p17"/>
          <p:cNvGrpSpPr/>
          <p:nvPr/>
        </p:nvGrpSpPr>
        <p:grpSpPr>
          <a:xfrm>
            <a:off x="5797329" y="3139481"/>
            <a:ext cx="695489" cy="698061"/>
            <a:chOff x="1602" y="2625"/>
            <a:chExt cx="811" cy="814"/>
          </a:xfrm>
        </p:grpSpPr>
        <p:sp>
          <p:nvSpPr>
            <p:cNvPr id="210" name="Google Shape;210;p17"/>
            <p:cNvSpPr/>
            <p:nvPr/>
          </p:nvSpPr>
          <p:spPr>
            <a:xfrm>
              <a:off x="1602" y="2625"/>
              <a:ext cx="811" cy="814"/>
            </a:xfrm>
            <a:custGeom>
              <a:rect b="b" l="l" r="r" t="t"/>
              <a:pathLst>
                <a:path extrusionOk="0" h="2054" w="2040">
                  <a:moveTo>
                    <a:pt x="1999" y="275"/>
                  </a:moveTo>
                  <a:cubicBezTo>
                    <a:pt x="1995" y="265"/>
                    <a:pt x="1987" y="258"/>
                    <a:pt x="1977" y="256"/>
                  </a:cubicBezTo>
                  <a:cubicBezTo>
                    <a:pt x="1967" y="254"/>
                    <a:pt x="1956" y="257"/>
                    <a:pt x="1949" y="264"/>
                  </a:cubicBezTo>
                  <a:cubicBezTo>
                    <a:pt x="1806" y="407"/>
                    <a:pt x="1806" y="407"/>
                    <a:pt x="1806" y="407"/>
                  </a:cubicBezTo>
                  <a:cubicBezTo>
                    <a:pt x="1802" y="411"/>
                    <a:pt x="1796" y="411"/>
                    <a:pt x="1792" y="407"/>
                  </a:cubicBezTo>
                  <a:cubicBezTo>
                    <a:pt x="1699" y="314"/>
                    <a:pt x="1699" y="314"/>
                    <a:pt x="1699" y="314"/>
                  </a:cubicBezTo>
                  <a:cubicBezTo>
                    <a:pt x="1695" y="310"/>
                    <a:pt x="1695" y="304"/>
                    <a:pt x="1699" y="300"/>
                  </a:cubicBezTo>
                  <a:cubicBezTo>
                    <a:pt x="1842" y="157"/>
                    <a:pt x="1842" y="157"/>
                    <a:pt x="1842" y="157"/>
                  </a:cubicBezTo>
                  <a:cubicBezTo>
                    <a:pt x="1849" y="149"/>
                    <a:pt x="1852" y="139"/>
                    <a:pt x="1850" y="129"/>
                  </a:cubicBezTo>
                  <a:cubicBezTo>
                    <a:pt x="1848" y="119"/>
                    <a:pt x="1841" y="111"/>
                    <a:pt x="1831" y="107"/>
                  </a:cubicBezTo>
                  <a:cubicBezTo>
                    <a:pt x="1724" y="66"/>
                    <a:pt x="1602" y="92"/>
                    <a:pt x="1521" y="173"/>
                  </a:cubicBezTo>
                  <a:cubicBezTo>
                    <a:pt x="1445" y="249"/>
                    <a:pt x="1417" y="360"/>
                    <a:pt x="1447" y="462"/>
                  </a:cubicBezTo>
                  <a:cubicBezTo>
                    <a:pt x="1341" y="558"/>
                    <a:pt x="1341" y="558"/>
                    <a:pt x="1341" y="558"/>
                  </a:cubicBezTo>
                  <a:cubicBezTo>
                    <a:pt x="1325" y="550"/>
                    <a:pt x="1309" y="542"/>
                    <a:pt x="1292" y="536"/>
                  </a:cubicBezTo>
                  <a:cubicBezTo>
                    <a:pt x="1296" y="479"/>
                    <a:pt x="1296" y="479"/>
                    <a:pt x="1296" y="479"/>
                  </a:cubicBezTo>
                  <a:cubicBezTo>
                    <a:pt x="1298" y="450"/>
                    <a:pt x="1278" y="424"/>
                    <a:pt x="1249" y="419"/>
                  </a:cubicBezTo>
                  <a:cubicBezTo>
                    <a:pt x="1174" y="406"/>
                    <a:pt x="1174" y="406"/>
                    <a:pt x="1174" y="406"/>
                  </a:cubicBezTo>
                  <a:cubicBezTo>
                    <a:pt x="1145" y="402"/>
                    <a:pt x="1118" y="419"/>
                    <a:pt x="1110" y="448"/>
                  </a:cubicBezTo>
                  <a:cubicBezTo>
                    <a:pt x="1096" y="503"/>
                    <a:pt x="1096" y="503"/>
                    <a:pt x="1096" y="503"/>
                  </a:cubicBezTo>
                  <a:cubicBezTo>
                    <a:pt x="1080" y="503"/>
                    <a:pt x="1064" y="505"/>
                    <a:pt x="1048" y="507"/>
                  </a:cubicBezTo>
                  <a:cubicBezTo>
                    <a:pt x="1034" y="477"/>
                    <a:pt x="1034" y="477"/>
                    <a:pt x="1034" y="477"/>
                  </a:cubicBezTo>
                  <a:cubicBezTo>
                    <a:pt x="1034" y="408"/>
                    <a:pt x="1034" y="408"/>
                    <a:pt x="1034" y="408"/>
                  </a:cubicBezTo>
                  <a:cubicBezTo>
                    <a:pt x="1034" y="408"/>
                    <a:pt x="1034" y="408"/>
                    <a:pt x="1034" y="408"/>
                  </a:cubicBezTo>
                  <a:cubicBezTo>
                    <a:pt x="1034" y="408"/>
                    <a:pt x="1034" y="408"/>
                    <a:pt x="1034" y="408"/>
                  </a:cubicBezTo>
                  <a:cubicBezTo>
                    <a:pt x="1034" y="408"/>
                    <a:pt x="1034" y="407"/>
                    <a:pt x="1034" y="407"/>
                  </a:cubicBezTo>
                  <a:cubicBezTo>
                    <a:pt x="1034" y="406"/>
                    <a:pt x="1034" y="406"/>
                    <a:pt x="1034" y="405"/>
                  </a:cubicBezTo>
                  <a:cubicBezTo>
                    <a:pt x="1034" y="405"/>
                    <a:pt x="1034" y="405"/>
                    <a:pt x="1034" y="405"/>
                  </a:cubicBezTo>
                  <a:cubicBezTo>
                    <a:pt x="1034" y="400"/>
                    <a:pt x="1032" y="396"/>
                    <a:pt x="1029" y="391"/>
                  </a:cubicBezTo>
                  <a:cubicBezTo>
                    <a:pt x="1020" y="377"/>
                    <a:pt x="1001" y="374"/>
                    <a:pt x="987" y="383"/>
                  </a:cubicBezTo>
                  <a:cubicBezTo>
                    <a:pt x="955" y="404"/>
                    <a:pt x="879" y="417"/>
                    <a:pt x="838" y="417"/>
                  </a:cubicBezTo>
                  <a:cubicBezTo>
                    <a:pt x="738" y="417"/>
                    <a:pt x="642" y="381"/>
                    <a:pt x="560" y="316"/>
                  </a:cubicBezTo>
                  <a:cubicBezTo>
                    <a:pt x="464" y="213"/>
                    <a:pt x="464" y="213"/>
                    <a:pt x="464" y="213"/>
                  </a:cubicBezTo>
                  <a:cubicBezTo>
                    <a:pt x="483" y="186"/>
                    <a:pt x="503" y="162"/>
                    <a:pt x="526" y="143"/>
                  </a:cubicBezTo>
                  <a:cubicBezTo>
                    <a:pt x="621" y="62"/>
                    <a:pt x="732" y="66"/>
                    <a:pt x="733" y="67"/>
                  </a:cubicBezTo>
                  <a:cubicBezTo>
                    <a:pt x="803" y="70"/>
                    <a:pt x="870" y="102"/>
                    <a:pt x="931" y="161"/>
                  </a:cubicBezTo>
                  <a:cubicBezTo>
                    <a:pt x="986" y="214"/>
                    <a:pt x="1027" y="289"/>
                    <a:pt x="1052" y="385"/>
                  </a:cubicBezTo>
                  <a:cubicBezTo>
                    <a:pt x="1057" y="401"/>
                    <a:pt x="1073" y="410"/>
                    <a:pt x="1090" y="406"/>
                  </a:cubicBezTo>
                  <a:cubicBezTo>
                    <a:pt x="1106" y="402"/>
                    <a:pt x="1115" y="385"/>
                    <a:pt x="1111" y="369"/>
                  </a:cubicBezTo>
                  <a:cubicBezTo>
                    <a:pt x="1082" y="263"/>
                    <a:pt x="1036" y="178"/>
                    <a:pt x="973" y="118"/>
                  </a:cubicBezTo>
                  <a:cubicBezTo>
                    <a:pt x="901" y="48"/>
                    <a:pt x="822" y="11"/>
                    <a:pt x="736" y="6"/>
                  </a:cubicBezTo>
                  <a:cubicBezTo>
                    <a:pt x="731" y="6"/>
                    <a:pt x="600" y="0"/>
                    <a:pt x="487" y="97"/>
                  </a:cubicBezTo>
                  <a:cubicBezTo>
                    <a:pt x="454" y="125"/>
                    <a:pt x="425" y="160"/>
                    <a:pt x="401" y="201"/>
                  </a:cubicBezTo>
                  <a:cubicBezTo>
                    <a:pt x="401" y="201"/>
                    <a:pt x="401" y="201"/>
                    <a:pt x="401" y="201"/>
                  </a:cubicBezTo>
                  <a:cubicBezTo>
                    <a:pt x="401" y="201"/>
                    <a:pt x="401" y="201"/>
                    <a:pt x="401" y="201"/>
                  </a:cubicBezTo>
                  <a:cubicBezTo>
                    <a:pt x="401" y="201"/>
                    <a:pt x="401" y="201"/>
                    <a:pt x="400" y="201"/>
                  </a:cubicBezTo>
                  <a:cubicBezTo>
                    <a:pt x="400" y="201"/>
                    <a:pt x="400" y="201"/>
                    <a:pt x="400" y="201"/>
                  </a:cubicBezTo>
                  <a:cubicBezTo>
                    <a:pt x="378" y="238"/>
                    <a:pt x="362" y="277"/>
                    <a:pt x="353" y="319"/>
                  </a:cubicBezTo>
                  <a:cubicBezTo>
                    <a:pt x="345" y="357"/>
                    <a:pt x="344" y="395"/>
                    <a:pt x="348" y="433"/>
                  </a:cubicBezTo>
                  <a:cubicBezTo>
                    <a:pt x="349" y="442"/>
                    <a:pt x="353" y="449"/>
                    <a:pt x="361" y="454"/>
                  </a:cubicBezTo>
                  <a:cubicBezTo>
                    <a:pt x="366" y="458"/>
                    <a:pt x="372" y="460"/>
                    <a:pt x="378" y="460"/>
                  </a:cubicBezTo>
                  <a:cubicBezTo>
                    <a:pt x="380" y="460"/>
                    <a:pt x="383" y="459"/>
                    <a:pt x="385" y="459"/>
                  </a:cubicBezTo>
                  <a:cubicBezTo>
                    <a:pt x="393" y="457"/>
                    <a:pt x="400" y="455"/>
                    <a:pt x="408" y="453"/>
                  </a:cubicBezTo>
                  <a:cubicBezTo>
                    <a:pt x="408" y="639"/>
                    <a:pt x="408" y="639"/>
                    <a:pt x="408" y="639"/>
                  </a:cubicBezTo>
                  <a:cubicBezTo>
                    <a:pt x="408" y="745"/>
                    <a:pt x="460" y="838"/>
                    <a:pt x="540" y="895"/>
                  </a:cubicBezTo>
                  <a:cubicBezTo>
                    <a:pt x="540" y="945"/>
                    <a:pt x="540" y="945"/>
                    <a:pt x="540" y="945"/>
                  </a:cubicBezTo>
                  <a:cubicBezTo>
                    <a:pt x="540" y="969"/>
                    <a:pt x="527" y="992"/>
                    <a:pt x="505" y="1008"/>
                  </a:cubicBezTo>
                  <a:cubicBezTo>
                    <a:pt x="504" y="1008"/>
                    <a:pt x="503" y="1009"/>
                    <a:pt x="502" y="1010"/>
                  </a:cubicBezTo>
                  <a:cubicBezTo>
                    <a:pt x="489" y="1018"/>
                    <a:pt x="474" y="1025"/>
                    <a:pt x="457" y="1028"/>
                  </a:cubicBezTo>
                  <a:cubicBezTo>
                    <a:pt x="318" y="1055"/>
                    <a:pt x="318" y="1055"/>
                    <a:pt x="318" y="1055"/>
                  </a:cubicBezTo>
                  <a:cubicBezTo>
                    <a:pt x="188" y="1081"/>
                    <a:pt x="98" y="1178"/>
                    <a:pt x="98" y="1291"/>
                  </a:cubicBezTo>
                  <a:cubicBezTo>
                    <a:pt x="98" y="1715"/>
                    <a:pt x="98" y="1715"/>
                    <a:pt x="98" y="1715"/>
                  </a:cubicBezTo>
                  <a:cubicBezTo>
                    <a:pt x="98" y="1789"/>
                    <a:pt x="126" y="1860"/>
                    <a:pt x="178" y="1914"/>
                  </a:cubicBezTo>
                  <a:cubicBezTo>
                    <a:pt x="256" y="1994"/>
                    <a:pt x="256" y="1994"/>
                    <a:pt x="256" y="1994"/>
                  </a:cubicBezTo>
                  <a:cubicBezTo>
                    <a:pt x="30" y="1994"/>
                    <a:pt x="30" y="1994"/>
                    <a:pt x="30" y="1994"/>
                  </a:cubicBezTo>
                  <a:cubicBezTo>
                    <a:pt x="13" y="1994"/>
                    <a:pt x="0" y="2007"/>
                    <a:pt x="0" y="2024"/>
                  </a:cubicBezTo>
                  <a:cubicBezTo>
                    <a:pt x="0" y="2040"/>
                    <a:pt x="13" y="2054"/>
                    <a:pt x="30" y="2054"/>
                  </a:cubicBezTo>
                  <a:cubicBezTo>
                    <a:pt x="327" y="2054"/>
                    <a:pt x="327" y="2054"/>
                    <a:pt x="327" y="2054"/>
                  </a:cubicBezTo>
                  <a:cubicBezTo>
                    <a:pt x="348" y="2054"/>
                    <a:pt x="348" y="2054"/>
                    <a:pt x="348" y="2054"/>
                  </a:cubicBezTo>
                  <a:cubicBezTo>
                    <a:pt x="1105" y="2054"/>
                    <a:pt x="1105" y="2054"/>
                    <a:pt x="1105" y="2054"/>
                  </a:cubicBezTo>
                  <a:cubicBezTo>
                    <a:pt x="1146" y="2054"/>
                    <a:pt x="1146" y="2054"/>
                    <a:pt x="1146" y="2054"/>
                  </a:cubicBezTo>
                  <a:cubicBezTo>
                    <a:pt x="1408" y="2054"/>
                    <a:pt x="1408" y="2054"/>
                    <a:pt x="1408" y="2054"/>
                  </a:cubicBezTo>
                  <a:cubicBezTo>
                    <a:pt x="1425" y="2054"/>
                    <a:pt x="1439" y="2040"/>
                    <a:pt x="1439" y="2024"/>
                  </a:cubicBezTo>
                  <a:cubicBezTo>
                    <a:pt x="1439" y="2007"/>
                    <a:pt x="1425" y="1994"/>
                    <a:pt x="1408" y="1994"/>
                  </a:cubicBezTo>
                  <a:cubicBezTo>
                    <a:pt x="1210" y="1994"/>
                    <a:pt x="1210" y="1994"/>
                    <a:pt x="1210" y="1994"/>
                  </a:cubicBezTo>
                  <a:cubicBezTo>
                    <a:pt x="1284" y="1902"/>
                    <a:pt x="1284" y="1902"/>
                    <a:pt x="1284" y="1902"/>
                  </a:cubicBezTo>
                  <a:cubicBezTo>
                    <a:pt x="1330" y="1846"/>
                    <a:pt x="1355" y="1776"/>
                    <a:pt x="1355" y="1703"/>
                  </a:cubicBezTo>
                  <a:cubicBezTo>
                    <a:pt x="1355" y="1401"/>
                    <a:pt x="1355" y="1401"/>
                    <a:pt x="1355" y="1401"/>
                  </a:cubicBezTo>
                  <a:cubicBezTo>
                    <a:pt x="1372" y="1391"/>
                    <a:pt x="1389" y="1380"/>
                    <a:pt x="1405" y="1367"/>
                  </a:cubicBezTo>
                  <a:cubicBezTo>
                    <a:pt x="1451" y="1401"/>
                    <a:pt x="1451" y="1401"/>
                    <a:pt x="1451" y="1401"/>
                  </a:cubicBezTo>
                  <a:cubicBezTo>
                    <a:pt x="1462" y="1408"/>
                    <a:pt x="1473" y="1412"/>
                    <a:pt x="1485" y="1412"/>
                  </a:cubicBezTo>
                  <a:cubicBezTo>
                    <a:pt x="1501" y="1412"/>
                    <a:pt x="1516" y="1405"/>
                    <a:pt x="1527" y="1392"/>
                  </a:cubicBezTo>
                  <a:cubicBezTo>
                    <a:pt x="1577" y="1335"/>
                    <a:pt x="1577" y="1335"/>
                    <a:pt x="1577" y="1335"/>
                  </a:cubicBezTo>
                  <a:cubicBezTo>
                    <a:pt x="1597" y="1313"/>
                    <a:pt x="1596" y="1280"/>
                    <a:pt x="1575" y="1259"/>
                  </a:cubicBezTo>
                  <a:cubicBezTo>
                    <a:pt x="1536" y="1218"/>
                    <a:pt x="1536" y="1218"/>
                    <a:pt x="1536" y="1218"/>
                  </a:cubicBezTo>
                  <a:cubicBezTo>
                    <a:pt x="1547" y="1199"/>
                    <a:pt x="1556" y="1179"/>
                    <a:pt x="1564" y="1159"/>
                  </a:cubicBezTo>
                  <a:cubicBezTo>
                    <a:pt x="1620" y="1164"/>
                    <a:pt x="1620" y="1164"/>
                    <a:pt x="1620" y="1164"/>
                  </a:cubicBezTo>
                  <a:cubicBezTo>
                    <a:pt x="1650" y="1166"/>
                    <a:pt x="1675" y="1146"/>
                    <a:pt x="1680" y="1117"/>
                  </a:cubicBezTo>
                  <a:cubicBezTo>
                    <a:pt x="1693" y="1042"/>
                    <a:pt x="1693" y="1042"/>
                    <a:pt x="1693" y="1042"/>
                  </a:cubicBezTo>
                  <a:cubicBezTo>
                    <a:pt x="1698" y="1013"/>
                    <a:pt x="1680" y="985"/>
                    <a:pt x="1651" y="978"/>
                  </a:cubicBezTo>
                  <a:cubicBezTo>
                    <a:pt x="1597" y="963"/>
                    <a:pt x="1597" y="963"/>
                    <a:pt x="1597" y="963"/>
                  </a:cubicBezTo>
                  <a:cubicBezTo>
                    <a:pt x="1596" y="948"/>
                    <a:pt x="1594" y="932"/>
                    <a:pt x="1592" y="916"/>
                  </a:cubicBezTo>
                  <a:cubicBezTo>
                    <a:pt x="1644" y="892"/>
                    <a:pt x="1644" y="892"/>
                    <a:pt x="1644" y="892"/>
                  </a:cubicBezTo>
                  <a:cubicBezTo>
                    <a:pt x="1670" y="879"/>
                    <a:pt x="1683" y="849"/>
                    <a:pt x="1673" y="821"/>
                  </a:cubicBezTo>
                  <a:cubicBezTo>
                    <a:pt x="1647" y="750"/>
                    <a:pt x="1647" y="750"/>
                    <a:pt x="1647" y="750"/>
                  </a:cubicBezTo>
                  <a:cubicBezTo>
                    <a:pt x="1638" y="725"/>
                    <a:pt x="1614" y="711"/>
                    <a:pt x="1588" y="713"/>
                  </a:cubicBezTo>
                  <a:cubicBezTo>
                    <a:pt x="1639" y="657"/>
                    <a:pt x="1639" y="657"/>
                    <a:pt x="1639" y="657"/>
                  </a:cubicBezTo>
                  <a:cubicBezTo>
                    <a:pt x="1742" y="690"/>
                    <a:pt x="1855" y="663"/>
                    <a:pt x="1933" y="585"/>
                  </a:cubicBezTo>
                  <a:cubicBezTo>
                    <a:pt x="2014" y="504"/>
                    <a:pt x="2040" y="382"/>
                    <a:pt x="1999" y="275"/>
                  </a:cubicBezTo>
                  <a:close/>
                  <a:moveTo>
                    <a:pt x="1034" y="639"/>
                  </a:moveTo>
                  <a:cubicBezTo>
                    <a:pt x="1034" y="571"/>
                    <a:pt x="1034" y="571"/>
                    <a:pt x="1034" y="571"/>
                  </a:cubicBezTo>
                  <a:cubicBezTo>
                    <a:pt x="1035" y="570"/>
                    <a:pt x="1036" y="570"/>
                    <a:pt x="1037" y="570"/>
                  </a:cubicBezTo>
                  <a:cubicBezTo>
                    <a:pt x="1064" y="565"/>
                    <a:pt x="1091" y="563"/>
                    <a:pt x="1119" y="563"/>
                  </a:cubicBezTo>
                  <a:cubicBezTo>
                    <a:pt x="1119" y="563"/>
                    <a:pt x="1119" y="563"/>
                    <a:pt x="1119" y="563"/>
                  </a:cubicBezTo>
                  <a:cubicBezTo>
                    <a:pt x="1133" y="563"/>
                    <a:pt x="1145" y="554"/>
                    <a:pt x="1148" y="540"/>
                  </a:cubicBezTo>
                  <a:cubicBezTo>
                    <a:pt x="1168" y="467"/>
                    <a:pt x="1168" y="467"/>
                    <a:pt x="1168" y="467"/>
                  </a:cubicBezTo>
                  <a:cubicBezTo>
                    <a:pt x="1236" y="478"/>
                    <a:pt x="1236" y="478"/>
                    <a:pt x="1236" y="478"/>
                  </a:cubicBezTo>
                  <a:cubicBezTo>
                    <a:pt x="1230" y="554"/>
                    <a:pt x="1230" y="554"/>
                    <a:pt x="1230" y="554"/>
                  </a:cubicBezTo>
                  <a:cubicBezTo>
                    <a:pt x="1229" y="568"/>
                    <a:pt x="1237" y="581"/>
                    <a:pt x="1250" y="585"/>
                  </a:cubicBezTo>
                  <a:cubicBezTo>
                    <a:pt x="1265" y="590"/>
                    <a:pt x="1279" y="596"/>
                    <a:pt x="1293" y="602"/>
                  </a:cubicBezTo>
                  <a:cubicBezTo>
                    <a:pt x="1236" y="654"/>
                    <a:pt x="1236" y="654"/>
                    <a:pt x="1236" y="654"/>
                  </a:cubicBezTo>
                  <a:cubicBezTo>
                    <a:pt x="1217" y="648"/>
                    <a:pt x="1197" y="643"/>
                    <a:pt x="1177" y="639"/>
                  </a:cubicBezTo>
                  <a:cubicBezTo>
                    <a:pt x="1129" y="631"/>
                    <a:pt x="1081" y="633"/>
                    <a:pt x="1034" y="645"/>
                  </a:cubicBezTo>
                  <a:cubicBezTo>
                    <a:pt x="1034" y="643"/>
                    <a:pt x="1034" y="641"/>
                    <a:pt x="1034" y="639"/>
                  </a:cubicBezTo>
                  <a:close/>
                  <a:moveTo>
                    <a:pt x="1026" y="710"/>
                  </a:moveTo>
                  <a:cubicBezTo>
                    <a:pt x="1071" y="695"/>
                    <a:pt x="1120" y="691"/>
                    <a:pt x="1167" y="699"/>
                  </a:cubicBezTo>
                  <a:cubicBezTo>
                    <a:pt x="1173" y="700"/>
                    <a:pt x="1178" y="701"/>
                    <a:pt x="1184" y="702"/>
                  </a:cubicBezTo>
                  <a:cubicBezTo>
                    <a:pt x="913" y="950"/>
                    <a:pt x="913" y="950"/>
                    <a:pt x="913" y="950"/>
                  </a:cubicBezTo>
                  <a:cubicBezTo>
                    <a:pt x="913" y="948"/>
                    <a:pt x="913" y="947"/>
                    <a:pt x="913" y="945"/>
                  </a:cubicBezTo>
                  <a:cubicBezTo>
                    <a:pt x="913" y="887"/>
                    <a:pt x="913" y="887"/>
                    <a:pt x="913" y="887"/>
                  </a:cubicBezTo>
                  <a:cubicBezTo>
                    <a:pt x="969" y="843"/>
                    <a:pt x="1010" y="781"/>
                    <a:pt x="1026" y="710"/>
                  </a:cubicBezTo>
                  <a:close/>
                  <a:moveTo>
                    <a:pt x="431" y="379"/>
                  </a:moveTo>
                  <a:cubicBezTo>
                    <a:pt x="427" y="380"/>
                    <a:pt x="423" y="381"/>
                    <a:pt x="420" y="383"/>
                  </a:cubicBezTo>
                  <a:cubicBezTo>
                    <a:pt x="416" y="385"/>
                    <a:pt x="411" y="387"/>
                    <a:pt x="406" y="389"/>
                  </a:cubicBezTo>
                  <a:cubicBezTo>
                    <a:pt x="406" y="370"/>
                    <a:pt x="408" y="351"/>
                    <a:pt x="412" y="332"/>
                  </a:cubicBezTo>
                  <a:cubicBezTo>
                    <a:pt x="417" y="311"/>
                    <a:pt x="423" y="292"/>
                    <a:pt x="431" y="273"/>
                  </a:cubicBezTo>
                  <a:cubicBezTo>
                    <a:pt x="451" y="297"/>
                    <a:pt x="471" y="319"/>
                    <a:pt x="493" y="339"/>
                  </a:cubicBezTo>
                  <a:cubicBezTo>
                    <a:pt x="471" y="357"/>
                    <a:pt x="452" y="368"/>
                    <a:pt x="443" y="372"/>
                  </a:cubicBezTo>
                  <a:cubicBezTo>
                    <a:pt x="439" y="374"/>
                    <a:pt x="435" y="377"/>
                    <a:pt x="431" y="379"/>
                  </a:cubicBezTo>
                  <a:close/>
                  <a:moveTo>
                    <a:pt x="468" y="639"/>
                  </a:moveTo>
                  <a:cubicBezTo>
                    <a:pt x="468" y="428"/>
                    <a:pt x="468" y="428"/>
                    <a:pt x="468" y="428"/>
                  </a:cubicBezTo>
                  <a:cubicBezTo>
                    <a:pt x="469" y="427"/>
                    <a:pt x="471" y="426"/>
                    <a:pt x="472" y="426"/>
                  </a:cubicBezTo>
                  <a:cubicBezTo>
                    <a:pt x="484" y="419"/>
                    <a:pt x="511" y="404"/>
                    <a:pt x="541" y="378"/>
                  </a:cubicBezTo>
                  <a:cubicBezTo>
                    <a:pt x="629" y="442"/>
                    <a:pt x="731" y="477"/>
                    <a:pt x="838" y="477"/>
                  </a:cubicBezTo>
                  <a:cubicBezTo>
                    <a:pt x="870" y="477"/>
                    <a:pt x="928" y="470"/>
                    <a:pt x="974" y="456"/>
                  </a:cubicBezTo>
                  <a:cubicBezTo>
                    <a:pt x="974" y="639"/>
                    <a:pt x="974" y="639"/>
                    <a:pt x="974" y="639"/>
                  </a:cubicBezTo>
                  <a:cubicBezTo>
                    <a:pt x="974" y="779"/>
                    <a:pt x="860" y="892"/>
                    <a:pt x="721" y="892"/>
                  </a:cubicBezTo>
                  <a:cubicBezTo>
                    <a:pt x="581" y="892"/>
                    <a:pt x="468" y="779"/>
                    <a:pt x="468" y="639"/>
                  </a:cubicBezTo>
                  <a:close/>
                  <a:moveTo>
                    <a:pt x="1294" y="1703"/>
                  </a:moveTo>
                  <a:cubicBezTo>
                    <a:pt x="1294" y="1703"/>
                    <a:pt x="1294" y="1703"/>
                    <a:pt x="1294" y="1703"/>
                  </a:cubicBezTo>
                  <a:cubicBezTo>
                    <a:pt x="1294" y="1762"/>
                    <a:pt x="1274" y="1819"/>
                    <a:pt x="1237" y="1864"/>
                  </a:cubicBezTo>
                  <a:cubicBezTo>
                    <a:pt x="1190" y="1922"/>
                    <a:pt x="1190" y="1922"/>
                    <a:pt x="1190" y="1922"/>
                  </a:cubicBezTo>
                  <a:cubicBezTo>
                    <a:pt x="1190" y="1442"/>
                    <a:pt x="1190" y="1442"/>
                    <a:pt x="1190" y="1442"/>
                  </a:cubicBezTo>
                  <a:cubicBezTo>
                    <a:pt x="1190" y="1394"/>
                    <a:pt x="1155" y="1354"/>
                    <a:pt x="1109" y="1346"/>
                  </a:cubicBezTo>
                  <a:cubicBezTo>
                    <a:pt x="1111" y="1329"/>
                    <a:pt x="1119" y="1314"/>
                    <a:pt x="1133" y="1304"/>
                  </a:cubicBezTo>
                  <a:cubicBezTo>
                    <a:pt x="1165" y="1278"/>
                    <a:pt x="1165" y="1278"/>
                    <a:pt x="1165" y="1278"/>
                  </a:cubicBezTo>
                  <a:cubicBezTo>
                    <a:pt x="1178" y="1267"/>
                    <a:pt x="1180" y="1248"/>
                    <a:pt x="1169" y="1235"/>
                  </a:cubicBezTo>
                  <a:cubicBezTo>
                    <a:pt x="1159" y="1222"/>
                    <a:pt x="1140" y="1220"/>
                    <a:pt x="1127" y="1231"/>
                  </a:cubicBezTo>
                  <a:cubicBezTo>
                    <a:pt x="1095" y="1256"/>
                    <a:pt x="1095" y="1256"/>
                    <a:pt x="1095" y="1256"/>
                  </a:cubicBezTo>
                  <a:cubicBezTo>
                    <a:pt x="1068" y="1278"/>
                    <a:pt x="1051" y="1310"/>
                    <a:pt x="1049" y="1345"/>
                  </a:cubicBezTo>
                  <a:cubicBezTo>
                    <a:pt x="570" y="1345"/>
                    <a:pt x="570" y="1345"/>
                    <a:pt x="570" y="1345"/>
                  </a:cubicBezTo>
                  <a:cubicBezTo>
                    <a:pt x="553" y="1345"/>
                    <a:pt x="540" y="1358"/>
                    <a:pt x="540" y="1375"/>
                  </a:cubicBezTo>
                  <a:cubicBezTo>
                    <a:pt x="540" y="1392"/>
                    <a:pt x="553" y="1405"/>
                    <a:pt x="570" y="1405"/>
                  </a:cubicBezTo>
                  <a:cubicBezTo>
                    <a:pt x="1092" y="1405"/>
                    <a:pt x="1092" y="1405"/>
                    <a:pt x="1092" y="1405"/>
                  </a:cubicBezTo>
                  <a:cubicBezTo>
                    <a:pt x="1113" y="1405"/>
                    <a:pt x="1129" y="1422"/>
                    <a:pt x="1129" y="1442"/>
                  </a:cubicBezTo>
                  <a:cubicBezTo>
                    <a:pt x="1129" y="1969"/>
                    <a:pt x="1129" y="1969"/>
                    <a:pt x="1129" y="1969"/>
                  </a:cubicBezTo>
                  <a:cubicBezTo>
                    <a:pt x="1129" y="1983"/>
                    <a:pt x="1118" y="1994"/>
                    <a:pt x="1105" y="1994"/>
                  </a:cubicBezTo>
                  <a:cubicBezTo>
                    <a:pt x="348" y="1994"/>
                    <a:pt x="348" y="1994"/>
                    <a:pt x="348" y="1994"/>
                  </a:cubicBezTo>
                  <a:cubicBezTo>
                    <a:pt x="344" y="1994"/>
                    <a:pt x="341" y="1993"/>
                    <a:pt x="337" y="1991"/>
                  </a:cubicBezTo>
                  <a:cubicBezTo>
                    <a:pt x="326" y="1979"/>
                    <a:pt x="326" y="1979"/>
                    <a:pt x="326" y="1979"/>
                  </a:cubicBezTo>
                  <a:cubicBezTo>
                    <a:pt x="324" y="1976"/>
                    <a:pt x="324" y="1973"/>
                    <a:pt x="324" y="1969"/>
                  </a:cubicBezTo>
                  <a:cubicBezTo>
                    <a:pt x="324" y="1442"/>
                    <a:pt x="324" y="1442"/>
                    <a:pt x="324" y="1442"/>
                  </a:cubicBezTo>
                  <a:cubicBezTo>
                    <a:pt x="324" y="1422"/>
                    <a:pt x="340" y="1405"/>
                    <a:pt x="360" y="1405"/>
                  </a:cubicBezTo>
                  <a:cubicBezTo>
                    <a:pt x="450" y="1405"/>
                    <a:pt x="450" y="1405"/>
                    <a:pt x="450" y="1405"/>
                  </a:cubicBezTo>
                  <a:cubicBezTo>
                    <a:pt x="467" y="1405"/>
                    <a:pt x="481" y="1392"/>
                    <a:pt x="481" y="1375"/>
                  </a:cubicBezTo>
                  <a:cubicBezTo>
                    <a:pt x="481" y="1358"/>
                    <a:pt x="467" y="1345"/>
                    <a:pt x="450" y="1345"/>
                  </a:cubicBezTo>
                  <a:cubicBezTo>
                    <a:pt x="390" y="1345"/>
                    <a:pt x="390" y="1345"/>
                    <a:pt x="390" y="1345"/>
                  </a:cubicBezTo>
                  <a:cubicBezTo>
                    <a:pt x="388" y="1310"/>
                    <a:pt x="372" y="1278"/>
                    <a:pt x="344" y="1256"/>
                  </a:cubicBezTo>
                  <a:cubicBezTo>
                    <a:pt x="312" y="1231"/>
                    <a:pt x="312" y="1231"/>
                    <a:pt x="312" y="1231"/>
                  </a:cubicBezTo>
                  <a:cubicBezTo>
                    <a:pt x="299" y="1220"/>
                    <a:pt x="280" y="1222"/>
                    <a:pt x="270" y="1235"/>
                  </a:cubicBezTo>
                  <a:cubicBezTo>
                    <a:pt x="259" y="1248"/>
                    <a:pt x="261" y="1267"/>
                    <a:pt x="274" y="1278"/>
                  </a:cubicBezTo>
                  <a:cubicBezTo>
                    <a:pt x="306" y="1304"/>
                    <a:pt x="306" y="1304"/>
                    <a:pt x="306" y="1304"/>
                  </a:cubicBezTo>
                  <a:cubicBezTo>
                    <a:pt x="321" y="1315"/>
                    <a:pt x="329" y="1331"/>
                    <a:pt x="330" y="1349"/>
                  </a:cubicBezTo>
                  <a:cubicBezTo>
                    <a:pt x="291" y="1362"/>
                    <a:pt x="263" y="1399"/>
                    <a:pt x="263" y="1442"/>
                  </a:cubicBezTo>
                  <a:cubicBezTo>
                    <a:pt x="263" y="1914"/>
                    <a:pt x="263" y="1914"/>
                    <a:pt x="263" y="1914"/>
                  </a:cubicBezTo>
                  <a:cubicBezTo>
                    <a:pt x="222" y="1871"/>
                    <a:pt x="222" y="1871"/>
                    <a:pt x="222" y="1871"/>
                  </a:cubicBezTo>
                  <a:cubicBezTo>
                    <a:pt x="181" y="1829"/>
                    <a:pt x="158" y="1773"/>
                    <a:pt x="158" y="1715"/>
                  </a:cubicBezTo>
                  <a:cubicBezTo>
                    <a:pt x="158" y="1291"/>
                    <a:pt x="158" y="1291"/>
                    <a:pt x="158" y="1291"/>
                  </a:cubicBezTo>
                  <a:cubicBezTo>
                    <a:pt x="158" y="1207"/>
                    <a:pt x="229" y="1134"/>
                    <a:pt x="329" y="1115"/>
                  </a:cubicBezTo>
                  <a:cubicBezTo>
                    <a:pt x="469" y="1087"/>
                    <a:pt x="469" y="1087"/>
                    <a:pt x="469" y="1087"/>
                  </a:cubicBezTo>
                  <a:cubicBezTo>
                    <a:pt x="487" y="1084"/>
                    <a:pt x="503" y="1078"/>
                    <a:pt x="518" y="1071"/>
                  </a:cubicBezTo>
                  <a:cubicBezTo>
                    <a:pt x="536" y="1084"/>
                    <a:pt x="555" y="1096"/>
                    <a:pt x="576" y="1106"/>
                  </a:cubicBezTo>
                  <a:cubicBezTo>
                    <a:pt x="580" y="1109"/>
                    <a:pt x="585" y="1110"/>
                    <a:pt x="589" y="1110"/>
                  </a:cubicBezTo>
                  <a:cubicBezTo>
                    <a:pt x="600" y="1110"/>
                    <a:pt x="611" y="1103"/>
                    <a:pt x="616" y="1093"/>
                  </a:cubicBezTo>
                  <a:cubicBezTo>
                    <a:pt x="624" y="1078"/>
                    <a:pt x="617" y="1059"/>
                    <a:pt x="602" y="1052"/>
                  </a:cubicBezTo>
                  <a:cubicBezTo>
                    <a:pt x="590" y="1046"/>
                    <a:pt x="579" y="1039"/>
                    <a:pt x="567" y="1032"/>
                  </a:cubicBezTo>
                  <a:cubicBezTo>
                    <a:pt x="588" y="1007"/>
                    <a:pt x="600" y="977"/>
                    <a:pt x="600" y="945"/>
                  </a:cubicBezTo>
                  <a:cubicBezTo>
                    <a:pt x="600" y="929"/>
                    <a:pt x="600" y="929"/>
                    <a:pt x="600" y="929"/>
                  </a:cubicBezTo>
                  <a:cubicBezTo>
                    <a:pt x="637" y="944"/>
                    <a:pt x="678" y="953"/>
                    <a:pt x="721" y="953"/>
                  </a:cubicBezTo>
                  <a:cubicBezTo>
                    <a:pt x="768" y="953"/>
                    <a:pt x="812" y="942"/>
                    <a:pt x="852" y="924"/>
                  </a:cubicBezTo>
                  <a:cubicBezTo>
                    <a:pt x="852" y="945"/>
                    <a:pt x="852" y="945"/>
                    <a:pt x="852" y="945"/>
                  </a:cubicBezTo>
                  <a:cubicBezTo>
                    <a:pt x="852" y="977"/>
                    <a:pt x="864" y="1007"/>
                    <a:pt x="885" y="1032"/>
                  </a:cubicBezTo>
                  <a:cubicBezTo>
                    <a:pt x="838" y="1063"/>
                    <a:pt x="783" y="1081"/>
                    <a:pt x="726" y="1081"/>
                  </a:cubicBezTo>
                  <a:cubicBezTo>
                    <a:pt x="715" y="1081"/>
                    <a:pt x="703" y="1080"/>
                    <a:pt x="692" y="1079"/>
                  </a:cubicBezTo>
                  <a:cubicBezTo>
                    <a:pt x="675" y="1077"/>
                    <a:pt x="660" y="1088"/>
                    <a:pt x="658" y="1105"/>
                  </a:cubicBezTo>
                  <a:cubicBezTo>
                    <a:pt x="656" y="1122"/>
                    <a:pt x="668" y="1137"/>
                    <a:pt x="684" y="1139"/>
                  </a:cubicBezTo>
                  <a:cubicBezTo>
                    <a:pt x="698" y="1140"/>
                    <a:pt x="712" y="1141"/>
                    <a:pt x="726" y="1141"/>
                  </a:cubicBezTo>
                  <a:cubicBezTo>
                    <a:pt x="802" y="1141"/>
                    <a:pt x="875" y="1116"/>
                    <a:pt x="935" y="1071"/>
                  </a:cubicBezTo>
                  <a:cubicBezTo>
                    <a:pt x="950" y="1078"/>
                    <a:pt x="966" y="1084"/>
                    <a:pt x="984" y="1087"/>
                  </a:cubicBezTo>
                  <a:cubicBezTo>
                    <a:pt x="1123" y="1115"/>
                    <a:pt x="1123" y="1115"/>
                    <a:pt x="1123" y="1115"/>
                  </a:cubicBezTo>
                  <a:cubicBezTo>
                    <a:pt x="1143" y="1119"/>
                    <a:pt x="1162" y="1125"/>
                    <a:pt x="1179" y="1132"/>
                  </a:cubicBezTo>
                  <a:cubicBezTo>
                    <a:pt x="1180" y="1133"/>
                    <a:pt x="1182" y="1134"/>
                    <a:pt x="1183" y="1134"/>
                  </a:cubicBezTo>
                  <a:cubicBezTo>
                    <a:pt x="1251" y="1166"/>
                    <a:pt x="1294" y="1225"/>
                    <a:pt x="1294" y="1291"/>
                  </a:cubicBezTo>
                  <a:cubicBezTo>
                    <a:pt x="1294" y="1703"/>
                    <a:pt x="1294" y="1703"/>
                    <a:pt x="1294" y="1703"/>
                  </a:cubicBezTo>
                  <a:close/>
                  <a:moveTo>
                    <a:pt x="1242" y="1097"/>
                  </a:moveTo>
                  <a:cubicBezTo>
                    <a:pt x="1401" y="920"/>
                    <a:pt x="1401" y="920"/>
                    <a:pt x="1401" y="920"/>
                  </a:cubicBezTo>
                  <a:cubicBezTo>
                    <a:pt x="1410" y="957"/>
                    <a:pt x="1411" y="995"/>
                    <a:pt x="1405" y="1032"/>
                  </a:cubicBezTo>
                  <a:cubicBezTo>
                    <a:pt x="1395" y="1090"/>
                    <a:pt x="1367" y="1144"/>
                    <a:pt x="1327" y="1186"/>
                  </a:cubicBezTo>
                  <a:cubicBezTo>
                    <a:pt x="1307" y="1151"/>
                    <a:pt x="1278" y="1121"/>
                    <a:pt x="1242" y="1097"/>
                  </a:cubicBezTo>
                  <a:close/>
                  <a:moveTo>
                    <a:pt x="1591" y="774"/>
                  </a:moveTo>
                  <a:cubicBezTo>
                    <a:pt x="1615" y="839"/>
                    <a:pt x="1615" y="839"/>
                    <a:pt x="1615" y="839"/>
                  </a:cubicBezTo>
                  <a:cubicBezTo>
                    <a:pt x="1546" y="871"/>
                    <a:pt x="1546" y="871"/>
                    <a:pt x="1546" y="871"/>
                  </a:cubicBezTo>
                  <a:cubicBezTo>
                    <a:pt x="1533" y="877"/>
                    <a:pt x="1526" y="891"/>
                    <a:pt x="1529" y="904"/>
                  </a:cubicBezTo>
                  <a:cubicBezTo>
                    <a:pt x="1534" y="931"/>
                    <a:pt x="1537" y="959"/>
                    <a:pt x="1536" y="987"/>
                  </a:cubicBezTo>
                  <a:cubicBezTo>
                    <a:pt x="1536" y="1000"/>
                    <a:pt x="1546" y="1013"/>
                    <a:pt x="1559" y="1016"/>
                  </a:cubicBezTo>
                  <a:cubicBezTo>
                    <a:pt x="1633" y="1035"/>
                    <a:pt x="1633" y="1035"/>
                    <a:pt x="1633" y="1035"/>
                  </a:cubicBezTo>
                  <a:cubicBezTo>
                    <a:pt x="1621" y="1103"/>
                    <a:pt x="1621" y="1103"/>
                    <a:pt x="1621" y="1103"/>
                  </a:cubicBezTo>
                  <a:cubicBezTo>
                    <a:pt x="1545" y="1097"/>
                    <a:pt x="1545" y="1097"/>
                    <a:pt x="1545" y="1097"/>
                  </a:cubicBezTo>
                  <a:cubicBezTo>
                    <a:pt x="1532" y="1096"/>
                    <a:pt x="1519" y="1105"/>
                    <a:pt x="1514" y="1118"/>
                  </a:cubicBezTo>
                  <a:cubicBezTo>
                    <a:pt x="1504" y="1149"/>
                    <a:pt x="1490" y="1178"/>
                    <a:pt x="1473" y="1206"/>
                  </a:cubicBezTo>
                  <a:cubicBezTo>
                    <a:pt x="1465" y="1218"/>
                    <a:pt x="1467" y="1233"/>
                    <a:pt x="1477" y="1243"/>
                  </a:cubicBezTo>
                  <a:cubicBezTo>
                    <a:pt x="1529" y="1298"/>
                    <a:pt x="1529" y="1298"/>
                    <a:pt x="1529" y="1298"/>
                  </a:cubicBezTo>
                  <a:cubicBezTo>
                    <a:pt x="1484" y="1350"/>
                    <a:pt x="1484" y="1350"/>
                    <a:pt x="1484" y="1350"/>
                  </a:cubicBezTo>
                  <a:cubicBezTo>
                    <a:pt x="1422" y="1305"/>
                    <a:pt x="1422" y="1305"/>
                    <a:pt x="1422" y="1305"/>
                  </a:cubicBezTo>
                  <a:cubicBezTo>
                    <a:pt x="1411" y="1297"/>
                    <a:pt x="1396" y="1297"/>
                    <a:pt x="1385" y="1306"/>
                  </a:cubicBezTo>
                  <a:cubicBezTo>
                    <a:pt x="1376" y="1314"/>
                    <a:pt x="1365" y="1322"/>
                    <a:pt x="1355" y="1329"/>
                  </a:cubicBezTo>
                  <a:cubicBezTo>
                    <a:pt x="1355" y="1291"/>
                    <a:pt x="1355" y="1291"/>
                    <a:pt x="1355" y="1291"/>
                  </a:cubicBezTo>
                  <a:cubicBezTo>
                    <a:pt x="1355" y="1276"/>
                    <a:pt x="1353" y="1261"/>
                    <a:pt x="1350" y="1247"/>
                  </a:cubicBezTo>
                  <a:cubicBezTo>
                    <a:pt x="1410" y="1194"/>
                    <a:pt x="1451" y="1122"/>
                    <a:pt x="1464" y="1042"/>
                  </a:cubicBezTo>
                  <a:cubicBezTo>
                    <a:pt x="1474" y="983"/>
                    <a:pt x="1469" y="923"/>
                    <a:pt x="1449" y="867"/>
                  </a:cubicBezTo>
                  <a:cubicBezTo>
                    <a:pt x="1515" y="794"/>
                    <a:pt x="1515" y="794"/>
                    <a:pt x="1515" y="794"/>
                  </a:cubicBezTo>
                  <a:cubicBezTo>
                    <a:pt x="1516" y="794"/>
                    <a:pt x="1517" y="794"/>
                    <a:pt x="1518" y="794"/>
                  </a:cubicBezTo>
                  <a:lnTo>
                    <a:pt x="1591" y="774"/>
                  </a:lnTo>
                  <a:close/>
                  <a:moveTo>
                    <a:pt x="1890" y="543"/>
                  </a:moveTo>
                  <a:cubicBezTo>
                    <a:pt x="1825" y="608"/>
                    <a:pt x="1727" y="628"/>
                    <a:pt x="1641" y="594"/>
                  </a:cubicBezTo>
                  <a:cubicBezTo>
                    <a:pt x="1629" y="589"/>
                    <a:pt x="1616" y="592"/>
                    <a:pt x="1607" y="602"/>
                  </a:cubicBezTo>
                  <a:cubicBezTo>
                    <a:pt x="1393" y="839"/>
                    <a:pt x="1393" y="839"/>
                    <a:pt x="1393" y="839"/>
                  </a:cubicBezTo>
                  <a:cubicBezTo>
                    <a:pt x="1392" y="840"/>
                    <a:pt x="1391" y="841"/>
                    <a:pt x="1390" y="842"/>
                  </a:cubicBezTo>
                  <a:cubicBezTo>
                    <a:pt x="1185" y="1070"/>
                    <a:pt x="1185" y="1070"/>
                    <a:pt x="1185" y="1070"/>
                  </a:cubicBezTo>
                  <a:cubicBezTo>
                    <a:pt x="1169" y="1064"/>
                    <a:pt x="1153" y="1059"/>
                    <a:pt x="1135" y="1055"/>
                  </a:cubicBezTo>
                  <a:cubicBezTo>
                    <a:pt x="995" y="1028"/>
                    <a:pt x="995" y="1028"/>
                    <a:pt x="995" y="1028"/>
                  </a:cubicBezTo>
                  <a:cubicBezTo>
                    <a:pt x="978" y="1025"/>
                    <a:pt x="963" y="1018"/>
                    <a:pt x="951" y="1010"/>
                  </a:cubicBezTo>
                  <a:cubicBezTo>
                    <a:pt x="950" y="1009"/>
                    <a:pt x="949" y="1008"/>
                    <a:pt x="948" y="1008"/>
                  </a:cubicBezTo>
                  <a:cubicBezTo>
                    <a:pt x="946" y="1007"/>
                    <a:pt x="945" y="1005"/>
                    <a:pt x="943" y="1004"/>
                  </a:cubicBezTo>
                  <a:cubicBezTo>
                    <a:pt x="1502" y="493"/>
                    <a:pt x="1502" y="493"/>
                    <a:pt x="1502" y="493"/>
                  </a:cubicBezTo>
                  <a:cubicBezTo>
                    <a:pt x="1511" y="485"/>
                    <a:pt x="1515" y="472"/>
                    <a:pt x="1510" y="460"/>
                  </a:cubicBezTo>
                  <a:cubicBezTo>
                    <a:pt x="1479" y="375"/>
                    <a:pt x="1500" y="280"/>
                    <a:pt x="1563" y="216"/>
                  </a:cubicBezTo>
                  <a:cubicBezTo>
                    <a:pt x="1616" y="163"/>
                    <a:pt x="1690" y="140"/>
                    <a:pt x="1762" y="151"/>
                  </a:cubicBezTo>
                  <a:cubicBezTo>
                    <a:pt x="1656" y="257"/>
                    <a:pt x="1656" y="257"/>
                    <a:pt x="1656" y="257"/>
                  </a:cubicBezTo>
                  <a:cubicBezTo>
                    <a:pt x="1643" y="270"/>
                    <a:pt x="1635" y="288"/>
                    <a:pt x="1635" y="307"/>
                  </a:cubicBezTo>
                  <a:cubicBezTo>
                    <a:pt x="1635" y="326"/>
                    <a:pt x="1643" y="344"/>
                    <a:pt x="1656" y="357"/>
                  </a:cubicBezTo>
                  <a:cubicBezTo>
                    <a:pt x="1749" y="450"/>
                    <a:pt x="1749" y="450"/>
                    <a:pt x="1749" y="450"/>
                  </a:cubicBezTo>
                  <a:cubicBezTo>
                    <a:pt x="1777" y="477"/>
                    <a:pt x="1821" y="477"/>
                    <a:pt x="1849" y="450"/>
                  </a:cubicBezTo>
                  <a:cubicBezTo>
                    <a:pt x="1955" y="344"/>
                    <a:pt x="1955" y="344"/>
                    <a:pt x="1955" y="344"/>
                  </a:cubicBezTo>
                  <a:cubicBezTo>
                    <a:pt x="1966" y="416"/>
                    <a:pt x="1943" y="490"/>
                    <a:pt x="1890" y="543"/>
                  </a:cubicBezTo>
                  <a:close/>
                </a:path>
              </a:pathLst>
            </a:custGeom>
            <a:solidFill>
              <a:srgbClr val="318C9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Poppins"/>
                <a:ea typeface="Poppins"/>
                <a:cs typeface="Poppins"/>
                <a:sym typeface="Poppins"/>
              </a:endParaRPr>
            </a:p>
          </p:txBody>
        </p:sp>
        <p:sp>
          <p:nvSpPr>
            <p:cNvPr id="211" name="Google Shape;211;p17"/>
            <p:cNvSpPr/>
            <p:nvPr/>
          </p:nvSpPr>
          <p:spPr>
            <a:xfrm>
              <a:off x="1848" y="2891"/>
              <a:ext cx="80" cy="36"/>
            </a:xfrm>
            <a:custGeom>
              <a:rect b="b" l="l" r="r" t="t"/>
              <a:pathLst>
                <a:path extrusionOk="0" h="92" w="202">
                  <a:moveTo>
                    <a:pt x="101" y="92"/>
                  </a:moveTo>
                  <a:cubicBezTo>
                    <a:pt x="135" y="92"/>
                    <a:pt x="167" y="78"/>
                    <a:pt x="191" y="55"/>
                  </a:cubicBezTo>
                  <a:cubicBezTo>
                    <a:pt x="202" y="43"/>
                    <a:pt x="202" y="24"/>
                    <a:pt x="191" y="12"/>
                  </a:cubicBezTo>
                  <a:cubicBezTo>
                    <a:pt x="179" y="0"/>
                    <a:pt x="160" y="0"/>
                    <a:pt x="148" y="12"/>
                  </a:cubicBezTo>
                  <a:cubicBezTo>
                    <a:pt x="135" y="24"/>
                    <a:pt x="119" y="31"/>
                    <a:pt x="101" y="31"/>
                  </a:cubicBezTo>
                  <a:cubicBezTo>
                    <a:pt x="83" y="31"/>
                    <a:pt x="67" y="24"/>
                    <a:pt x="54" y="12"/>
                  </a:cubicBezTo>
                  <a:cubicBezTo>
                    <a:pt x="43" y="0"/>
                    <a:pt x="23" y="0"/>
                    <a:pt x="12" y="12"/>
                  </a:cubicBezTo>
                  <a:cubicBezTo>
                    <a:pt x="0" y="24"/>
                    <a:pt x="0" y="43"/>
                    <a:pt x="12" y="55"/>
                  </a:cubicBezTo>
                  <a:cubicBezTo>
                    <a:pt x="35" y="78"/>
                    <a:pt x="67" y="92"/>
                    <a:pt x="101" y="92"/>
                  </a:cubicBezTo>
                  <a:close/>
                </a:path>
              </a:pathLst>
            </a:custGeom>
            <a:solidFill>
              <a:srgbClr val="318C9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Poppins"/>
                <a:ea typeface="Poppins"/>
                <a:cs typeface="Poppins"/>
                <a:sym typeface="Poppins"/>
              </a:endParaRPr>
            </a:p>
          </p:txBody>
        </p:sp>
        <p:sp>
          <p:nvSpPr>
            <p:cNvPr id="212" name="Google Shape;212;p17"/>
            <p:cNvSpPr/>
            <p:nvPr/>
          </p:nvSpPr>
          <p:spPr>
            <a:xfrm>
              <a:off x="1832" y="2818"/>
              <a:ext cx="25" cy="25"/>
            </a:xfrm>
            <a:prstGeom prst="ellipse">
              <a:avLst/>
            </a:prstGeom>
            <a:solidFill>
              <a:srgbClr val="318C9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Poppins"/>
                <a:ea typeface="Poppins"/>
                <a:cs typeface="Poppins"/>
                <a:sym typeface="Poppins"/>
              </a:endParaRPr>
            </a:p>
          </p:txBody>
        </p:sp>
        <p:sp>
          <p:nvSpPr>
            <p:cNvPr id="213" name="Google Shape;213;p17"/>
            <p:cNvSpPr/>
            <p:nvPr/>
          </p:nvSpPr>
          <p:spPr>
            <a:xfrm>
              <a:off x="1917" y="2818"/>
              <a:ext cx="24" cy="25"/>
            </a:xfrm>
            <a:prstGeom prst="ellipse">
              <a:avLst/>
            </a:prstGeom>
            <a:solidFill>
              <a:srgbClr val="318C9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Poppins"/>
                <a:ea typeface="Poppins"/>
                <a:cs typeface="Poppins"/>
                <a:sym typeface="Poppins"/>
              </a:endParaRPr>
            </a:p>
          </p:txBody>
        </p:sp>
        <p:sp>
          <p:nvSpPr>
            <p:cNvPr id="214" name="Google Shape;214;p17"/>
            <p:cNvSpPr/>
            <p:nvPr/>
          </p:nvSpPr>
          <p:spPr>
            <a:xfrm>
              <a:off x="1850" y="3258"/>
              <a:ext cx="82" cy="82"/>
            </a:xfrm>
            <a:custGeom>
              <a:rect b="b" l="l" r="r" t="t"/>
              <a:pathLst>
                <a:path extrusionOk="0" h="207" w="207">
                  <a:moveTo>
                    <a:pt x="103" y="0"/>
                  </a:moveTo>
                  <a:cubicBezTo>
                    <a:pt x="46" y="0"/>
                    <a:pt x="0" y="46"/>
                    <a:pt x="0" y="103"/>
                  </a:cubicBezTo>
                  <a:cubicBezTo>
                    <a:pt x="0" y="161"/>
                    <a:pt x="46" y="207"/>
                    <a:pt x="103" y="207"/>
                  </a:cubicBezTo>
                  <a:cubicBezTo>
                    <a:pt x="161" y="207"/>
                    <a:pt x="207" y="161"/>
                    <a:pt x="207" y="103"/>
                  </a:cubicBezTo>
                  <a:cubicBezTo>
                    <a:pt x="207" y="46"/>
                    <a:pt x="161" y="0"/>
                    <a:pt x="103" y="0"/>
                  </a:cubicBezTo>
                  <a:close/>
                  <a:moveTo>
                    <a:pt x="103" y="147"/>
                  </a:moveTo>
                  <a:cubicBezTo>
                    <a:pt x="79" y="147"/>
                    <a:pt x="60" y="127"/>
                    <a:pt x="60" y="103"/>
                  </a:cubicBezTo>
                  <a:cubicBezTo>
                    <a:pt x="60" y="79"/>
                    <a:pt x="79" y="60"/>
                    <a:pt x="103" y="60"/>
                  </a:cubicBezTo>
                  <a:cubicBezTo>
                    <a:pt x="127" y="60"/>
                    <a:pt x="147" y="79"/>
                    <a:pt x="147" y="103"/>
                  </a:cubicBezTo>
                  <a:cubicBezTo>
                    <a:pt x="147" y="127"/>
                    <a:pt x="127" y="147"/>
                    <a:pt x="103" y="147"/>
                  </a:cubicBezTo>
                  <a:close/>
                </a:path>
              </a:pathLst>
            </a:custGeom>
            <a:solidFill>
              <a:srgbClr val="318C9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Poppins"/>
                <a:ea typeface="Poppins"/>
                <a:cs typeface="Poppins"/>
                <a:sym typeface="Poppins"/>
              </a:endParaRPr>
            </a:p>
          </p:txBody>
        </p:sp>
      </p:grpSp>
      <p:grpSp>
        <p:nvGrpSpPr>
          <p:cNvPr id="215" name="Google Shape;215;p17"/>
          <p:cNvGrpSpPr/>
          <p:nvPr/>
        </p:nvGrpSpPr>
        <p:grpSpPr>
          <a:xfrm>
            <a:off x="1817139" y="5233612"/>
            <a:ext cx="3863304" cy="656613"/>
            <a:chOff x="931184" y="2903526"/>
            <a:chExt cx="3863304" cy="656613"/>
          </a:xfrm>
        </p:grpSpPr>
        <p:sp>
          <p:nvSpPr>
            <p:cNvPr id="216" name="Google Shape;216;p17"/>
            <p:cNvSpPr/>
            <p:nvPr/>
          </p:nvSpPr>
          <p:spPr>
            <a:xfrm>
              <a:off x="1351458" y="2913808"/>
              <a:ext cx="3443030" cy="646331"/>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1200">
                  <a:solidFill>
                    <a:schemeClr val="dk1"/>
                  </a:solidFill>
                  <a:latin typeface="Poppins"/>
                  <a:ea typeface="Poppins"/>
                  <a:cs typeface="Poppins"/>
                  <a:sym typeface="Poppins"/>
                </a:rPr>
                <a:t>We offer you media that can’t be switched off, torn out or overlooked.</a:t>
              </a:r>
              <a:endParaRPr/>
            </a:p>
          </p:txBody>
        </p:sp>
        <p:sp>
          <p:nvSpPr>
            <p:cNvPr id="217" name="Google Shape;217;p17"/>
            <p:cNvSpPr/>
            <p:nvPr/>
          </p:nvSpPr>
          <p:spPr>
            <a:xfrm rot="-2478805">
              <a:off x="945409" y="3002152"/>
              <a:ext cx="367227" cy="181540"/>
            </a:xfrm>
            <a:prstGeom prst="corner">
              <a:avLst>
                <a:gd fmla="val 35199" name="adj1"/>
                <a:gd fmla="val 33768" name="adj2"/>
              </a:avLst>
            </a:prstGeom>
            <a:solidFill>
              <a:schemeClr val="accent1"/>
            </a:solidFill>
            <a:ln>
              <a:noFill/>
            </a:ln>
          </p:spPr>
          <p:txBody>
            <a:bodyPr anchorCtr="0" anchor="ctr" bIns="45700" lIns="91425" spcFirstLastPara="1" rIns="91425" wrap="square" tIns="45700">
              <a:noAutofit/>
            </a:bodyPr>
            <a:lstStyle/>
            <a:p>
              <a:pPr indent="0" lvl="0" marL="0" marR="0" rtl="0" algn="ctr">
                <a:lnSpc>
                  <a:spcPct val="150000"/>
                </a:lnSpc>
                <a:spcBef>
                  <a:spcPts val="0"/>
                </a:spcBef>
                <a:spcAft>
                  <a:spcPts val="0"/>
                </a:spcAft>
                <a:buNone/>
              </a:pPr>
              <a:r>
                <a:t/>
              </a:r>
              <a:endParaRPr b="1" sz="1800">
                <a:solidFill>
                  <a:schemeClr val="accent1"/>
                </a:solidFill>
                <a:latin typeface="Poppins"/>
                <a:ea typeface="Poppins"/>
                <a:cs typeface="Poppins"/>
                <a:sym typeface="Poppins"/>
              </a:endParaRPr>
            </a:p>
          </p:txBody>
        </p:sp>
      </p:grpSp>
      <p:grpSp>
        <p:nvGrpSpPr>
          <p:cNvPr id="218" name="Google Shape;218;p17"/>
          <p:cNvGrpSpPr/>
          <p:nvPr/>
        </p:nvGrpSpPr>
        <p:grpSpPr>
          <a:xfrm>
            <a:off x="6573429" y="5256543"/>
            <a:ext cx="3867551" cy="620170"/>
            <a:chOff x="931185" y="3555112"/>
            <a:chExt cx="3867551" cy="620170"/>
          </a:xfrm>
        </p:grpSpPr>
        <p:sp>
          <p:nvSpPr>
            <p:cNvPr id="219" name="Google Shape;219;p17"/>
            <p:cNvSpPr/>
            <p:nvPr/>
          </p:nvSpPr>
          <p:spPr>
            <a:xfrm>
              <a:off x="1326862" y="3555112"/>
              <a:ext cx="3471874" cy="620170"/>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1200">
                  <a:solidFill>
                    <a:schemeClr val="dk1"/>
                  </a:solidFill>
                  <a:latin typeface="Poppins"/>
                  <a:ea typeface="Poppins"/>
                  <a:cs typeface="Poppins"/>
                  <a:sym typeface="Poppins"/>
                </a:rPr>
                <a:t>We work for the greater benefit of our clients and partners.</a:t>
              </a:r>
              <a:endParaRPr/>
            </a:p>
          </p:txBody>
        </p:sp>
        <p:sp>
          <p:nvSpPr>
            <p:cNvPr id="220" name="Google Shape;220;p17"/>
            <p:cNvSpPr/>
            <p:nvPr/>
          </p:nvSpPr>
          <p:spPr>
            <a:xfrm rot="-2478805">
              <a:off x="945410" y="3658226"/>
              <a:ext cx="367227" cy="181540"/>
            </a:xfrm>
            <a:prstGeom prst="corner">
              <a:avLst>
                <a:gd fmla="val 35199" name="adj1"/>
                <a:gd fmla="val 33768" name="adj2"/>
              </a:avLst>
            </a:prstGeom>
            <a:solidFill>
              <a:schemeClr val="accent1"/>
            </a:solidFill>
            <a:ln>
              <a:noFill/>
            </a:ln>
          </p:spPr>
          <p:txBody>
            <a:bodyPr anchorCtr="0" anchor="ctr" bIns="45700" lIns="91425" spcFirstLastPara="1" rIns="91425" wrap="square" tIns="45700">
              <a:noAutofit/>
            </a:bodyPr>
            <a:lstStyle/>
            <a:p>
              <a:pPr indent="0" lvl="0" marL="0" marR="0" rtl="0" algn="ctr">
                <a:lnSpc>
                  <a:spcPct val="150000"/>
                </a:lnSpc>
                <a:spcBef>
                  <a:spcPts val="0"/>
                </a:spcBef>
                <a:spcAft>
                  <a:spcPts val="0"/>
                </a:spcAft>
                <a:buNone/>
              </a:pPr>
              <a:r>
                <a:t/>
              </a:r>
              <a:endParaRPr sz="1800">
                <a:solidFill>
                  <a:schemeClr val="dk1"/>
                </a:solidFill>
                <a:latin typeface="Poppins"/>
                <a:ea typeface="Poppins"/>
                <a:cs typeface="Poppins"/>
                <a:sym typeface="Poppins"/>
              </a:endParaRPr>
            </a:p>
          </p:txBody>
        </p:sp>
      </p:grpSp>
      <p:sp>
        <p:nvSpPr>
          <p:cNvPr id="221" name="Google Shape;221;p17"/>
          <p:cNvSpPr txBox="1"/>
          <p:nvPr/>
        </p:nvSpPr>
        <p:spPr>
          <a:xfrm>
            <a:off x="5031446" y="307747"/>
            <a:ext cx="2129109"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ADC5B8"/>
                </a:solidFill>
                <a:latin typeface="Poppins"/>
                <a:ea typeface="Poppins"/>
                <a:cs typeface="Poppins"/>
                <a:sym typeface="Poppins"/>
              </a:rPr>
              <a:t>90+ CARS TYPE &amp; BRANDS</a:t>
            </a:r>
            <a:endParaRPr sz="1200">
              <a:solidFill>
                <a:srgbClr val="ADC5B8"/>
              </a:solidFill>
              <a:latin typeface="Poppins"/>
              <a:ea typeface="Poppins"/>
              <a:cs typeface="Poppins"/>
              <a:sym typeface="Poppins"/>
            </a:endParaRPr>
          </a:p>
        </p:txBody>
      </p:sp>
    </p:spTree>
  </p:cSld>
  <p:clrMapOvr>
    <a:masterClrMapping/>
  </p:clrMapOvr>
</p:sld>
</file>

<file path=ppt/slides/slide4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573" name="Shape 1573"/>
        <p:cNvGrpSpPr/>
        <p:nvPr/>
      </p:nvGrpSpPr>
      <p:grpSpPr>
        <a:xfrm>
          <a:off x="0" y="0"/>
          <a:ext cx="0" cy="0"/>
          <a:chOff x="0" y="0"/>
          <a:chExt cx="0" cy="0"/>
        </a:xfrm>
      </p:grpSpPr>
      <p:sp>
        <p:nvSpPr>
          <p:cNvPr id="1574" name="Google Shape;1574;p53"/>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215D65"/>
              </a:buClr>
              <a:buSzPts val="3000"/>
              <a:buFont typeface="Poppins"/>
              <a:buNone/>
            </a:pPr>
            <a:r>
              <a:rPr b="1" i="0" lang="en-US" sz="3000" u="none" cap="none" strike="noStrike">
                <a:solidFill>
                  <a:srgbClr val="215D65"/>
                </a:solidFill>
                <a:latin typeface="Poppins"/>
                <a:ea typeface="Poppins"/>
                <a:cs typeface="Poppins"/>
                <a:sym typeface="Poppins"/>
              </a:rPr>
              <a:t>Past</a:t>
            </a:r>
            <a:endParaRPr b="1" i="0" sz="3000" u="none" cap="none" strike="noStrike">
              <a:solidFill>
                <a:srgbClr val="215D65"/>
              </a:solidFill>
              <a:latin typeface="Poppins"/>
              <a:ea typeface="Poppins"/>
              <a:cs typeface="Poppins"/>
              <a:sym typeface="Poppins"/>
            </a:endParaRPr>
          </a:p>
        </p:txBody>
      </p:sp>
      <p:cxnSp>
        <p:nvCxnSpPr>
          <p:cNvPr id="1575" name="Google Shape;1575;p53"/>
          <p:cNvCxnSpPr/>
          <p:nvPr/>
        </p:nvCxnSpPr>
        <p:spPr>
          <a:xfrm flipH="1">
            <a:off x="6062548" y="1625854"/>
            <a:ext cx="44877" cy="4304145"/>
          </a:xfrm>
          <a:prstGeom prst="straightConnector1">
            <a:avLst/>
          </a:prstGeom>
          <a:solidFill>
            <a:srgbClr val="3F762A"/>
          </a:solidFill>
          <a:ln cap="flat" cmpd="sng" w="38100">
            <a:solidFill>
              <a:srgbClr val="3F762A"/>
            </a:solidFill>
            <a:prstDash val="solid"/>
            <a:miter lim="800000"/>
            <a:headEnd len="sm" w="sm" type="none"/>
            <a:tailEnd len="sm" w="sm" type="none"/>
          </a:ln>
        </p:spPr>
      </p:cxnSp>
      <p:sp>
        <p:nvSpPr>
          <p:cNvPr id="1576" name="Google Shape;1576;p53"/>
          <p:cNvSpPr txBox="1"/>
          <p:nvPr/>
        </p:nvSpPr>
        <p:spPr>
          <a:xfrm>
            <a:off x="3586252" y="1501747"/>
            <a:ext cx="1915089" cy="584775"/>
          </a:xfrm>
          <a:prstGeom prst="rect">
            <a:avLst/>
          </a:prstGeom>
          <a:noFill/>
          <a:ln>
            <a:noFill/>
          </a:ln>
        </p:spPr>
        <p:txBody>
          <a:bodyPr anchorCtr="0" anchor="t" bIns="45700" lIns="91425" spcFirstLastPara="1" rIns="91425" wrap="square" tIns="45700">
            <a:noAutofit/>
          </a:bodyPr>
          <a:lstStyle/>
          <a:p>
            <a:pPr indent="0" lvl="0" marL="0" marR="0" rtl="0" algn="r">
              <a:spcBef>
                <a:spcPts val="0"/>
              </a:spcBef>
              <a:spcAft>
                <a:spcPts val="0"/>
              </a:spcAft>
              <a:buNone/>
            </a:pPr>
            <a:r>
              <a:rPr lang="en-US" sz="1600">
                <a:solidFill>
                  <a:srgbClr val="7F7F7F"/>
                </a:solidFill>
                <a:latin typeface="Poppins"/>
                <a:ea typeface="Poppins"/>
                <a:cs typeface="Poppins"/>
                <a:sym typeface="Poppins"/>
              </a:rPr>
              <a:t>Practitioner or Academic </a:t>
            </a:r>
            <a:endParaRPr/>
          </a:p>
        </p:txBody>
      </p:sp>
      <p:sp>
        <p:nvSpPr>
          <p:cNvPr id="1577" name="Google Shape;1577;p53"/>
          <p:cNvSpPr txBox="1"/>
          <p:nvPr/>
        </p:nvSpPr>
        <p:spPr>
          <a:xfrm>
            <a:off x="6693110" y="2603292"/>
            <a:ext cx="3354139" cy="584775"/>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600">
                <a:solidFill>
                  <a:srgbClr val="7F7F7F"/>
                </a:solidFill>
                <a:latin typeface="Poppins"/>
                <a:ea typeface="Poppins"/>
                <a:cs typeface="Poppins"/>
                <a:sym typeface="Poppins"/>
              </a:rPr>
              <a:t>Little differentiation between types of Startup</a:t>
            </a:r>
            <a:endParaRPr sz="1600">
              <a:solidFill>
                <a:srgbClr val="7F7F7F"/>
              </a:solidFill>
              <a:latin typeface="Poppins"/>
              <a:ea typeface="Poppins"/>
              <a:cs typeface="Poppins"/>
              <a:sym typeface="Poppins"/>
            </a:endParaRPr>
          </a:p>
        </p:txBody>
      </p:sp>
      <p:sp>
        <p:nvSpPr>
          <p:cNvPr id="1578" name="Google Shape;1578;p53"/>
          <p:cNvSpPr txBox="1"/>
          <p:nvPr/>
        </p:nvSpPr>
        <p:spPr>
          <a:xfrm>
            <a:off x="1940312" y="3629061"/>
            <a:ext cx="3561029" cy="584775"/>
          </a:xfrm>
          <a:prstGeom prst="rect">
            <a:avLst/>
          </a:prstGeom>
          <a:noFill/>
          <a:ln>
            <a:noFill/>
          </a:ln>
        </p:spPr>
        <p:txBody>
          <a:bodyPr anchorCtr="0" anchor="t" bIns="45700" lIns="91425" spcFirstLastPara="1" rIns="91425" wrap="square" tIns="45700">
            <a:noAutofit/>
          </a:bodyPr>
          <a:lstStyle/>
          <a:p>
            <a:pPr indent="0" lvl="0" marL="0" marR="0" rtl="0" algn="r">
              <a:spcBef>
                <a:spcPts val="0"/>
              </a:spcBef>
              <a:spcAft>
                <a:spcPts val="0"/>
              </a:spcAft>
              <a:buNone/>
            </a:pPr>
            <a:r>
              <a:rPr lang="en-US" sz="1600">
                <a:solidFill>
                  <a:srgbClr val="7F7F7F"/>
                </a:solidFill>
                <a:latin typeface="Poppins"/>
                <a:ea typeface="Poppins"/>
                <a:cs typeface="Poppins"/>
                <a:sym typeface="Poppins"/>
              </a:rPr>
              <a:t>Demand was relatively small &amp; field was seen as a niche </a:t>
            </a:r>
            <a:endParaRPr sz="1600">
              <a:solidFill>
                <a:srgbClr val="7F7F7F"/>
              </a:solidFill>
              <a:latin typeface="Poppins"/>
              <a:ea typeface="Poppins"/>
              <a:cs typeface="Poppins"/>
              <a:sym typeface="Poppins"/>
            </a:endParaRPr>
          </a:p>
        </p:txBody>
      </p:sp>
      <p:sp>
        <p:nvSpPr>
          <p:cNvPr id="1579" name="Google Shape;1579;p53"/>
          <p:cNvSpPr txBox="1"/>
          <p:nvPr/>
        </p:nvSpPr>
        <p:spPr>
          <a:xfrm>
            <a:off x="6693110" y="4692718"/>
            <a:ext cx="3655695" cy="584775"/>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600">
                <a:solidFill>
                  <a:srgbClr val="7F7F7F"/>
                </a:solidFill>
                <a:latin typeface="Poppins"/>
                <a:ea typeface="Poppins"/>
                <a:cs typeface="Poppins"/>
                <a:sym typeface="Poppins"/>
              </a:rPr>
              <a:t>Not perceived as a worthy academic pursuit </a:t>
            </a:r>
            <a:endParaRPr/>
          </a:p>
        </p:txBody>
      </p:sp>
      <p:sp>
        <p:nvSpPr>
          <p:cNvPr id="1580" name="Google Shape;1580;p53"/>
          <p:cNvSpPr txBox="1"/>
          <p:nvPr/>
        </p:nvSpPr>
        <p:spPr>
          <a:xfrm>
            <a:off x="2340097" y="5692121"/>
            <a:ext cx="3161244" cy="584775"/>
          </a:xfrm>
          <a:prstGeom prst="rect">
            <a:avLst/>
          </a:prstGeom>
          <a:noFill/>
          <a:ln>
            <a:noFill/>
          </a:ln>
        </p:spPr>
        <p:txBody>
          <a:bodyPr anchorCtr="0" anchor="t" bIns="45700" lIns="91425" spcFirstLastPara="1" rIns="91425" wrap="square" tIns="45700">
            <a:noAutofit/>
          </a:bodyPr>
          <a:lstStyle/>
          <a:p>
            <a:pPr indent="0" lvl="0" marL="0" marR="0" rtl="0" algn="r">
              <a:spcBef>
                <a:spcPts val="0"/>
              </a:spcBef>
              <a:spcAft>
                <a:spcPts val="0"/>
              </a:spcAft>
              <a:buNone/>
            </a:pPr>
            <a:r>
              <a:rPr lang="en-US" sz="1600">
                <a:solidFill>
                  <a:srgbClr val="7F7F7F"/>
                </a:solidFill>
                <a:latin typeface="Poppins"/>
                <a:ea typeface="Poppins"/>
                <a:cs typeface="Poppins"/>
                <a:sym typeface="Poppins"/>
              </a:rPr>
              <a:t>Can it be taught or Should it be taught? </a:t>
            </a:r>
            <a:endParaRPr/>
          </a:p>
        </p:txBody>
      </p:sp>
      <p:sp>
        <p:nvSpPr>
          <p:cNvPr id="1581" name="Google Shape;1581;p53"/>
          <p:cNvSpPr/>
          <p:nvPr/>
        </p:nvSpPr>
        <p:spPr>
          <a:xfrm>
            <a:off x="5719226" y="1428375"/>
            <a:ext cx="731520" cy="731520"/>
          </a:xfrm>
          <a:prstGeom prst="roundRect">
            <a:avLst>
              <a:gd fmla="val 16667" name="adj"/>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b="1" lang="en-US" sz="1800">
                <a:solidFill>
                  <a:schemeClr val="lt1"/>
                </a:solidFill>
                <a:latin typeface="Poppins"/>
                <a:ea typeface="Poppins"/>
                <a:cs typeface="Poppins"/>
                <a:sym typeface="Poppins"/>
              </a:rPr>
              <a:t>A</a:t>
            </a:r>
            <a:endParaRPr b="1" sz="1800">
              <a:solidFill>
                <a:schemeClr val="lt1"/>
              </a:solidFill>
              <a:latin typeface="Poppins"/>
              <a:ea typeface="Poppins"/>
              <a:cs typeface="Poppins"/>
              <a:sym typeface="Poppins"/>
            </a:endParaRPr>
          </a:p>
        </p:txBody>
      </p:sp>
      <p:sp>
        <p:nvSpPr>
          <p:cNvPr id="1582" name="Google Shape;1582;p53"/>
          <p:cNvSpPr/>
          <p:nvPr/>
        </p:nvSpPr>
        <p:spPr>
          <a:xfrm>
            <a:off x="5719226" y="5683001"/>
            <a:ext cx="731520" cy="731520"/>
          </a:xfrm>
          <a:prstGeom prst="roundRect">
            <a:avLst>
              <a:gd fmla="val 16667" name="adj"/>
            </a:avLst>
          </a:prstGeom>
          <a:solidFill>
            <a:srgbClr val="B6E0A6"/>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b="1" lang="en-US" sz="1800">
                <a:solidFill>
                  <a:schemeClr val="lt1"/>
                </a:solidFill>
                <a:latin typeface="Poppins"/>
                <a:ea typeface="Poppins"/>
                <a:cs typeface="Poppins"/>
                <a:sym typeface="Poppins"/>
              </a:rPr>
              <a:t>E</a:t>
            </a:r>
            <a:endParaRPr b="1" sz="1800">
              <a:solidFill>
                <a:schemeClr val="lt1"/>
              </a:solidFill>
              <a:latin typeface="Poppins"/>
              <a:ea typeface="Poppins"/>
              <a:cs typeface="Poppins"/>
              <a:sym typeface="Poppins"/>
            </a:endParaRPr>
          </a:p>
        </p:txBody>
      </p:sp>
      <p:sp>
        <p:nvSpPr>
          <p:cNvPr id="1583" name="Google Shape;1583;p53"/>
          <p:cNvSpPr/>
          <p:nvPr/>
        </p:nvSpPr>
        <p:spPr>
          <a:xfrm>
            <a:off x="5719226" y="2492032"/>
            <a:ext cx="731520" cy="731520"/>
          </a:xfrm>
          <a:prstGeom prst="roundRect">
            <a:avLst>
              <a:gd fmla="val 16667"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b="1" lang="en-US" sz="1800">
                <a:solidFill>
                  <a:schemeClr val="lt1"/>
                </a:solidFill>
                <a:latin typeface="Poppins"/>
                <a:ea typeface="Poppins"/>
                <a:cs typeface="Poppins"/>
                <a:sym typeface="Poppins"/>
              </a:rPr>
              <a:t>B</a:t>
            </a:r>
            <a:endParaRPr b="1" sz="1800">
              <a:solidFill>
                <a:schemeClr val="lt1"/>
              </a:solidFill>
              <a:latin typeface="Poppins"/>
              <a:ea typeface="Poppins"/>
              <a:cs typeface="Poppins"/>
              <a:sym typeface="Poppins"/>
            </a:endParaRPr>
          </a:p>
        </p:txBody>
      </p:sp>
      <p:sp>
        <p:nvSpPr>
          <p:cNvPr id="1584" name="Google Shape;1584;p53"/>
          <p:cNvSpPr/>
          <p:nvPr/>
        </p:nvSpPr>
        <p:spPr>
          <a:xfrm>
            <a:off x="5719226" y="3555689"/>
            <a:ext cx="731520" cy="731520"/>
          </a:xfrm>
          <a:prstGeom prst="roundRect">
            <a:avLst>
              <a:gd fmla="val 16667" name="adj"/>
            </a:avLst>
          </a:prstGeom>
          <a:solidFill>
            <a:srgbClr val="86A79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b="1" lang="en-US" sz="1800">
                <a:solidFill>
                  <a:schemeClr val="lt1"/>
                </a:solidFill>
                <a:latin typeface="Poppins"/>
                <a:ea typeface="Poppins"/>
                <a:cs typeface="Poppins"/>
                <a:sym typeface="Poppins"/>
              </a:rPr>
              <a:t>C</a:t>
            </a:r>
            <a:endParaRPr b="1" sz="1800">
              <a:solidFill>
                <a:schemeClr val="lt1"/>
              </a:solidFill>
              <a:latin typeface="Poppins"/>
              <a:ea typeface="Poppins"/>
              <a:cs typeface="Poppins"/>
              <a:sym typeface="Poppins"/>
            </a:endParaRPr>
          </a:p>
        </p:txBody>
      </p:sp>
      <p:sp>
        <p:nvSpPr>
          <p:cNvPr id="1585" name="Google Shape;1585;p53"/>
          <p:cNvSpPr/>
          <p:nvPr/>
        </p:nvSpPr>
        <p:spPr>
          <a:xfrm>
            <a:off x="5719226" y="4619346"/>
            <a:ext cx="731520" cy="731520"/>
          </a:xfrm>
          <a:prstGeom prst="roundRect">
            <a:avLst>
              <a:gd fmla="val 16667" name="adj"/>
            </a:avLst>
          </a:prstGeom>
          <a:solidFill>
            <a:srgbClr val="ADC5B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b="1" lang="en-US" sz="1800">
                <a:solidFill>
                  <a:schemeClr val="lt1"/>
                </a:solidFill>
                <a:latin typeface="Poppins"/>
                <a:ea typeface="Poppins"/>
                <a:cs typeface="Poppins"/>
                <a:sym typeface="Poppins"/>
              </a:rPr>
              <a:t>D</a:t>
            </a:r>
            <a:endParaRPr b="1" sz="1800">
              <a:solidFill>
                <a:schemeClr val="lt1"/>
              </a:solidFill>
              <a:latin typeface="Poppins"/>
              <a:ea typeface="Poppins"/>
              <a:cs typeface="Poppins"/>
              <a:sym typeface="Poppins"/>
            </a:endParaRPr>
          </a:p>
        </p:txBody>
      </p:sp>
      <p:sp>
        <p:nvSpPr>
          <p:cNvPr id="1586" name="Google Shape;1586;p53"/>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ADC5B8"/>
                </a:solidFill>
                <a:latin typeface="Poppins"/>
                <a:ea typeface="Poppins"/>
                <a:cs typeface="Poppins"/>
                <a:sym typeface="Poppins"/>
              </a:rPr>
              <a:t>SOME SUBTITLE TEXT HERE</a:t>
            </a:r>
            <a:endParaRPr sz="1200">
              <a:solidFill>
                <a:srgbClr val="ADC5B8"/>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574"/>
                                        </p:tgtEl>
                                        <p:attrNameLst>
                                          <p:attrName>style.visibility</p:attrName>
                                        </p:attrNameLst>
                                      </p:cBhvr>
                                      <p:to>
                                        <p:strVal val="visible"/>
                                      </p:to>
                                    </p:set>
                                    <p:anim calcmode="lin" valueType="num">
                                      <p:cBhvr additive="base">
                                        <p:cTn dur="500"/>
                                        <p:tgtEl>
                                          <p:spTgt spid="1574"/>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575"/>
                                        </p:tgtEl>
                                        <p:attrNameLst>
                                          <p:attrName>style.visibility</p:attrName>
                                        </p:attrNameLst>
                                      </p:cBhvr>
                                      <p:to>
                                        <p:strVal val="visible"/>
                                      </p:to>
                                    </p:set>
                                    <p:anim calcmode="lin" valueType="num">
                                      <p:cBhvr additive="base">
                                        <p:cTn dur="500"/>
                                        <p:tgtEl>
                                          <p:spTgt spid="1575"/>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581"/>
                                        </p:tgtEl>
                                        <p:attrNameLst>
                                          <p:attrName>style.visibility</p:attrName>
                                        </p:attrNameLst>
                                      </p:cBhvr>
                                      <p:to>
                                        <p:strVal val="visible"/>
                                      </p:to>
                                    </p:set>
                                    <p:anim calcmode="lin" valueType="num">
                                      <p:cBhvr additive="base">
                                        <p:cTn dur="500"/>
                                        <p:tgtEl>
                                          <p:spTgt spid="1581"/>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576"/>
                                        </p:tgtEl>
                                        <p:attrNameLst>
                                          <p:attrName>style.visibility</p:attrName>
                                        </p:attrNameLst>
                                      </p:cBhvr>
                                      <p:to>
                                        <p:strVal val="visible"/>
                                      </p:to>
                                    </p:set>
                                    <p:anim calcmode="lin" valueType="num">
                                      <p:cBhvr additive="base">
                                        <p:cTn dur="500"/>
                                        <p:tgtEl>
                                          <p:spTgt spid="1576"/>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583"/>
                                        </p:tgtEl>
                                        <p:attrNameLst>
                                          <p:attrName>style.visibility</p:attrName>
                                        </p:attrNameLst>
                                      </p:cBhvr>
                                      <p:to>
                                        <p:strVal val="visible"/>
                                      </p:to>
                                    </p:set>
                                    <p:anim calcmode="lin" valueType="num">
                                      <p:cBhvr additive="base">
                                        <p:cTn dur="500"/>
                                        <p:tgtEl>
                                          <p:spTgt spid="1583"/>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577"/>
                                        </p:tgtEl>
                                        <p:attrNameLst>
                                          <p:attrName>style.visibility</p:attrName>
                                        </p:attrNameLst>
                                      </p:cBhvr>
                                      <p:to>
                                        <p:strVal val="visible"/>
                                      </p:to>
                                    </p:set>
                                    <p:anim calcmode="lin" valueType="num">
                                      <p:cBhvr additive="base">
                                        <p:cTn dur="500"/>
                                        <p:tgtEl>
                                          <p:spTgt spid="1577"/>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584"/>
                                        </p:tgtEl>
                                        <p:attrNameLst>
                                          <p:attrName>style.visibility</p:attrName>
                                        </p:attrNameLst>
                                      </p:cBhvr>
                                      <p:to>
                                        <p:strVal val="visible"/>
                                      </p:to>
                                    </p:set>
                                    <p:anim calcmode="lin" valueType="num">
                                      <p:cBhvr additive="base">
                                        <p:cTn dur="500"/>
                                        <p:tgtEl>
                                          <p:spTgt spid="1584"/>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578"/>
                                        </p:tgtEl>
                                        <p:attrNameLst>
                                          <p:attrName>style.visibility</p:attrName>
                                        </p:attrNameLst>
                                      </p:cBhvr>
                                      <p:to>
                                        <p:strVal val="visible"/>
                                      </p:to>
                                    </p:set>
                                    <p:anim calcmode="lin" valueType="num">
                                      <p:cBhvr additive="base">
                                        <p:cTn dur="500"/>
                                        <p:tgtEl>
                                          <p:spTgt spid="1578"/>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585"/>
                                        </p:tgtEl>
                                        <p:attrNameLst>
                                          <p:attrName>style.visibility</p:attrName>
                                        </p:attrNameLst>
                                      </p:cBhvr>
                                      <p:to>
                                        <p:strVal val="visible"/>
                                      </p:to>
                                    </p:set>
                                    <p:anim calcmode="lin" valueType="num">
                                      <p:cBhvr additive="base">
                                        <p:cTn dur="500"/>
                                        <p:tgtEl>
                                          <p:spTgt spid="1585"/>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579"/>
                                        </p:tgtEl>
                                        <p:attrNameLst>
                                          <p:attrName>style.visibility</p:attrName>
                                        </p:attrNameLst>
                                      </p:cBhvr>
                                      <p:to>
                                        <p:strVal val="visible"/>
                                      </p:to>
                                    </p:set>
                                    <p:anim calcmode="lin" valueType="num">
                                      <p:cBhvr additive="base">
                                        <p:cTn dur="500"/>
                                        <p:tgtEl>
                                          <p:spTgt spid="1579"/>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582"/>
                                        </p:tgtEl>
                                        <p:attrNameLst>
                                          <p:attrName>style.visibility</p:attrName>
                                        </p:attrNameLst>
                                      </p:cBhvr>
                                      <p:to>
                                        <p:strVal val="visible"/>
                                      </p:to>
                                    </p:set>
                                    <p:anim calcmode="lin" valueType="num">
                                      <p:cBhvr additive="base">
                                        <p:cTn dur="500"/>
                                        <p:tgtEl>
                                          <p:spTgt spid="1582"/>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580"/>
                                        </p:tgtEl>
                                        <p:attrNameLst>
                                          <p:attrName>style.visibility</p:attrName>
                                        </p:attrNameLst>
                                      </p:cBhvr>
                                      <p:to>
                                        <p:strVal val="visible"/>
                                      </p:to>
                                    </p:set>
                                    <p:anim calcmode="lin" valueType="num">
                                      <p:cBhvr additive="base">
                                        <p:cTn dur="500"/>
                                        <p:tgtEl>
                                          <p:spTgt spid="1580"/>
                                        </p:tgtEl>
                                        <p:attrNameLst>
                                          <p:attrName>ppt_y</p:attrName>
                                        </p:attrNameLst>
                                      </p:cBhvr>
                                      <p:tavLst>
                                        <p:tav fmla="" tm="0">
                                          <p:val>
                                            <p:strVal val="#ppt_y+1"/>
                                          </p:val>
                                        </p:tav>
                                        <p:tav fmla="" tm="100000">
                                          <p:val>
                                            <p:strVal val="#ppt_y"/>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4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590" name="Shape 1590"/>
        <p:cNvGrpSpPr/>
        <p:nvPr/>
      </p:nvGrpSpPr>
      <p:grpSpPr>
        <a:xfrm>
          <a:off x="0" y="0"/>
          <a:ext cx="0" cy="0"/>
          <a:chOff x="0" y="0"/>
          <a:chExt cx="0" cy="0"/>
        </a:xfrm>
      </p:grpSpPr>
      <p:sp>
        <p:nvSpPr>
          <p:cNvPr id="1591" name="Google Shape;1591;p54"/>
          <p:cNvSpPr txBox="1"/>
          <p:nvPr>
            <p:ph type="title"/>
          </p:nvPr>
        </p:nvSpPr>
        <p:spPr>
          <a:xfrm>
            <a:off x="892965" y="1279206"/>
            <a:ext cx="10355269" cy="831663"/>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rgbClr val="215D65"/>
              </a:buClr>
              <a:buSzPts val="3000"/>
              <a:buFont typeface="Poppins"/>
              <a:buNone/>
            </a:pPr>
            <a:r>
              <a:rPr b="1" i="0" lang="en-US" sz="3000" u="none" cap="none" strike="noStrike">
                <a:solidFill>
                  <a:srgbClr val="215D65"/>
                </a:solidFill>
                <a:latin typeface="Poppins"/>
                <a:ea typeface="Poppins"/>
                <a:cs typeface="Poppins"/>
                <a:sym typeface="Poppins"/>
              </a:rPr>
              <a:t>Present</a:t>
            </a:r>
            <a:endParaRPr b="1" i="0" sz="3000" u="none" cap="none" strike="noStrike">
              <a:solidFill>
                <a:srgbClr val="215D65"/>
              </a:solidFill>
              <a:latin typeface="Poppins"/>
              <a:ea typeface="Poppins"/>
              <a:cs typeface="Poppins"/>
              <a:sym typeface="Poppins"/>
            </a:endParaRPr>
          </a:p>
        </p:txBody>
      </p:sp>
      <p:sp>
        <p:nvSpPr>
          <p:cNvPr id="1592" name="Google Shape;1592;p54"/>
          <p:cNvSpPr/>
          <p:nvPr/>
        </p:nvSpPr>
        <p:spPr>
          <a:xfrm>
            <a:off x="6070600" y="0"/>
            <a:ext cx="6121400" cy="6858000"/>
          </a:xfrm>
          <a:prstGeom prst="rect">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593" name="Google Shape;1593;p54"/>
          <p:cNvSpPr/>
          <p:nvPr/>
        </p:nvSpPr>
        <p:spPr>
          <a:xfrm>
            <a:off x="4145280" y="3451035"/>
            <a:ext cx="3850640" cy="1852486"/>
          </a:xfrm>
          <a:prstGeom prst="roundRect">
            <a:avLst>
              <a:gd fmla="val 7698" name="adj"/>
            </a:avLst>
          </a:prstGeom>
          <a:solidFill>
            <a:srgbClr val="DAF0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594" name="Google Shape;1594;p54"/>
          <p:cNvSpPr txBox="1"/>
          <p:nvPr/>
        </p:nvSpPr>
        <p:spPr>
          <a:xfrm>
            <a:off x="4502909" y="3769075"/>
            <a:ext cx="3275938" cy="978729"/>
          </a:xfrm>
          <a:prstGeom prst="rect">
            <a:avLst/>
          </a:prstGeom>
          <a:noFill/>
          <a:ln>
            <a:noFill/>
          </a:ln>
        </p:spPr>
        <p:txBody>
          <a:bodyPr anchorCtr="0" anchor="t" bIns="45700" lIns="91425" spcFirstLastPara="1" rIns="91425" wrap="square" tIns="45700">
            <a:noAutofit/>
          </a:bodyPr>
          <a:lstStyle/>
          <a:p>
            <a:pPr indent="0" lvl="0" marL="0" marR="0" rtl="0" algn="l">
              <a:lnSpc>
                <a:spcPct val="120000"/>
              </a:lnSpc>
              <a:spcBef>
                <a:spcPts val="0"/>
              </a:spcBef>
              <a:spcAft>
                <a:spcPts val="0"/>
              </a:spcAft>
              <a:buNone/>
            </a:pPr>
            <a:r>
              <a:rPr b="1" lang="en-US" sz="2400">
                <a:solidFill>
                  <a:schemeClr val="dk2"/>
                </a:solidFill>
                <a:latin typeface="Poppins"/>
                <a:ea typeface="Poppins"/>
                <a:cs typeface="Poppins"/>
                <a:sym typeface="Poppins"/>
              </a:rPr>
              <a:t>Being an engineer is the “cool” thing. </a:t>
            </a:r>
            <a:endParaRPr/>
          </a:p>
        </p:txBody>
      </p:sp>
      <p:sp>
        <p:nvSpPr>
          <p:cNvPr id="1595" name="Google Shape;1595;p54"/>
          <p:cNvSpPr/>
          <p:nvPr/>
        </p:nvSpPr>
        <p:spPr>
          <a:xfrm>
            <a:off x="4616035" y="4816567"/>
            <a:ext cx="457541" cy="57150"/>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596" name="Google Shape;1596;p54"/>
          <p:cNvSpPr txBox="1"/>
          <p:nvPr/>
        </p:nvSpPr>
        <p:spPr>
          <a:xfrm>
            <a:off x="892965" y="1181346"/>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ADC5B8"/>
                </a:solidFill>
                <a:latin typeface="Poppins"/>
                <a:ea typeface="Poppins"/>
                <a:cs typeface="Poppins"/>
                <a:sym typeface="Poppins"/>
              </a:rPr>
              <a:t>SOME SUBTITLE TEXT HERE</a:t>
            </a:r>
            <a:endParaRPr sz="1200">
              <a:solidFill>
                <a:srgbClr val="ADC5B8"/>
              </a:solidFill>
              <a:latin typeface="Poppins"/>
              <a:ea typeface="Poppins"/>
              <a:cs typeface="Poppins"/>
              <a:sym typeface="Poppins"/>
            </a:endParaRPr>
          </a:p>
        </p:txBody>
      </p:sp>
      <p:sp>
        <p:nvSpPr>
          <p:cNvPr id="1597" name="Google Shape;1597;p54"/>
          <p:cNvSpPr/>
          <p:nvPr/>
        </p:nvSpPr>
        <p:spPr>
          <a:xfrm>
            <a:off x="892965" y="3769075"/>
            <a:ext cx="2726046" cy="1200329"/>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i="0" lang="en-US" sz="1200">
                <a:solidFill>
                  <a:schemeClr val="dk2"/>
                </a:solidFill>
                <a:latin typeface="Poppins"/>
                <a:ea typeface="Poppins"/>
                <a:cs typeface="Poppins"/>
                <a:sym typeface="Poppins"/>
              </a:rPr>
              <a:t>Lorem ipsum dolor sit amet, consectetur adipiscing elit, sed do eiusmod tempor incididunt ut labore et dolore magna aliqua. </a:t>
            </a:r>
            <a:endParaRPr sz="1200">
              <a:solidFill>
                <a:schemeClr val="dk2"/>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2" presetSubtype="1">
                                  <p:stCondLst>
                                    <p:cond delay="0"/>
                                  </p:stCondLst>
                                  <p:childTnLst>
                                    <p:set>
                                      <p:cBhvr>
                                        <p:cTn dur="1" fill="hold">
                                          <p:stCondLst>
                                            <p:cond delay="0"/>
                                          </p:stCondLst>
                                        </p:cTn>
                                        <p:tgtEl>
                                          <p:spTgt spid="1591"/>
                                        </p:tgtEl>
                                        <p:attrNameLst>
                                          <p:attrName>style.visibility</p:attrName>
                                        </p:attrNameLst>
                                      </p:cBhvr>
                                      <p:to>
                                        <p:strVal val="visible"/>
                                      </p:to>
                                    </p:set>
                                    <p:anim calcmode="lin" valueType="num">
                                      <p:cBhvr additive="base">
                                        <p:cTn dur="500"/>
                                        <p:tgtEl>
                                          <p:spTgt spid="1591"/>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593"/>
                                        </p:tgtEl>
                                        <p:attrNameLst>
                                          <p:attrName>style.visibility</p:attrName>
                                        </p:attrNameLst>
                                      </p:cBhvr>
                                      <p:to>
                                        <p:strVal val="visible"/>
                                      </p:to>
                                    </p:set>
                                    <p:anim calcmode="lin" valueType="num">
                                      <p:cBhvr additive="base">
                                        <p:cTn dur="500"/>
                                        <p:tgtEl>
                                          <p:spTgt spid="1593"/>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1">
                                  <p:stCondLst>
                                    <p:cond delay="0"/>
                                  </p:stCondLst>
                                  <p:childTnLst>
                                    <p:set>
                                      <p:cBhvr>
                                        <p:cTn dur="1" fill="hold">
                                          <p:stCondLst>
                                            <p:cond delay="0"/>
                                          </p:stCondLst>
                                        </p:cTn>
                                        <p:tgtEl>
                                          <p:spTgt spid="1594"/>
                                        </p:tgtEl>
                                        <p:attrNameLst>
                                          <p:attrName>style.visibility</p:attrName>
                                        </p:attrNameLst>
                                      </p:cBhvr>
                                      <p:to>
                                        <p:strVal val="visible"/>
                                      </p:to>
                                    </p:set>
                                    <p:anim calcmode="lin" valueType="num">
                                      <p:cBhvr additive="base">
                                        <p:cTn dur="500"/>
                                        <p:tgtEl>
                                          <p:spTgt spid="1594"/>
                                        </p:tgtEl>
                                        <p:attrNameLst>
                                          <p:attrName>ppt_y</p:attrName>
                                        </p:attrNameLst>
                                      </p:cBhvr>
                                      <p:tavLst>
                                        <p:tav fmla="" tm="0">
                                          <p:val>
                                            <p:strVal val="#ppt_y-1"/>
                                          </p:val>
                                        </p:tav>
                                        <p:tav fmla="" tm="100000">
                                          <p:val>
                                            <p:strVal val="#ppt_y"/>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4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601" name="Shape 1601"/>
        <p:cNvGrpSpPr/>
        <p:nvPr/>
      </p:nvGrpSpPr>
      <p:grpSpPr>
        <a:xfrm>
          <a:off x="0" y="0"/>
          <a:ext cx="0" cy="0"/>
          <a:chOff x="0" y="0"/>
          <a:chExt cx="0" cy="0"/>
        </a:xfrm>
      </p:grpSpPr>
      <p:sp>
        <p:nvSpPr>
          <p:cNvPr id="1602" name="Google Shape;1602;p55"/>
          <p:cNvSpPr/>
          <p:nvPr/>
        </p:nvSpPr>
        <p:spPr>
          <a:xfrm>
            <a:off x="487975" y="1689675"/>
            <a:ext cx="6079958" cy="3833812"/>
          </a:xfrm>
          <a:prstGeom prst="roundRect">
            <a:avLst>
              <a:gd fmla="val 11431" name="adj"/>
            </a:avLst>
          </a:prstGeom>
          <a:solidFill>
            <a:srgbClr val="DAF0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603" name="Google Shape;1603;p55"/>
          <p:cNvSpPr/>
          <p:nvPr/>
        </p:nvSpPr>
        <p:spPr>
          <a:xfrm>
            <a:off x="3812701" y="2242034"/>
            <a:ext cx="7932821" cy="2698172"/>
          </a:xfrm>
          <a:prstGeom prst="roundRect">
            <a:avLst>
              <a:gd fmla="val 11294" name="adj"/>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604" name="Google Shape;1604;p55"/>
          <p:cNvSpPr/>
          <p:nvPr/>
        </p:nvSpPr>
        <p:spPr>
          <a:xfrm>
            <a:off x="3992173" y="2235973"/>
            <a:ext cx="7753350" cy="2444629"/>
          </a:xfrm>
          <a:prstGeom prst="rect">
            <a:avLst/>
          </a:prstGeom>
          <a:no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605" name="Google Shape;1605;p55"/>
          <p:cNvSpPr txBox="1"/>
          <p:nvPr>
            <p:ph type="title"/>
          </p:nvPr>
        </p:nvSpPr>
        <p:spPr>
          <a:xfrm>
            <a:off x="838200" y="473949"/>
            <a:ext cx="10515600" cy="935846"/>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215D65"/>
              </a:buClr>
              <a:buSzPts val="3000"/>
              <a:buFont typeface="Poppins"/>
              <a:buNone/>
            </a:pPr>
            <a:r>
              <a:rPr b="1" i="0" lang="en-US" sz="3000" u="none" cap="none" strike="noStrike">
                <a:solidFill>
                  <a:srgbClr val="215D65"/>
                </a:solidFill>
                <a:latin typeface="Poppins"/>
                <a:ea typeface="Poppins"/>
                <a:cs typeface="Poppins"/>
                <a:sym typeface="Poppins"/>
              </a:rPr>
              <a:t>Future</a:t>
            </a:r>
            <a:endParaRPr b="1" i="0" sz="3000" u="none" cap="none" strike="noStrike">
              <a:solidFill>
                <a:srgbClr val="215D65"/>
              </a:solidFill>
              <a:latin typeface="Poppins"/>
              <a:ea typeface="Poppins"/>
              <a:cs typeface="Poppins"/>
              <a:sym typeface="Poppins"/>
            </a:endParaRPr>
          </a:p>
        </p:txBody>
      </p:sp>
      <p:sp>
        <p:nvSpPr>
          <p:cNvPr id="1606" name="Google Shape;1606;p55"/>
          <p:cNvSpPr txBox="1"/>
          <p:nvPr/>
        </p:nvSpPr>
        <p:spPr>
          <a:xfrm>
            <a:off x="4391768" y="2619369"/>
            <a:ext cx="6954158" cy="1938992"/>
          </a:xfrm>
          <a:prstGeom prst="rect">
            <a:avLst/>
          </a:prstGeom>
          <a:noFill/>
          <a:ln>
            <a:noFill/>
          </a:ln>
        </p:spPr>
        <p:txBody>
          <a:bodyPr anchorCtr="0" anchor="t" bIns="45700" lIns="91425" spcFirstLastPara="1" rIns="91425" wrap="square" tIns="45700">
            <a:noAutofit/>
          </a:bodyPr>
          <a:lstStyle/>
          <a:p>
            <a:pPr indent="0" lvl="0" marL="0" marR="0" rtl="0" algn="l">
              <a:lnSpc>
                <a:spcPct val="120000"/>
              </a:lnSpc>
              <a:spcBef>
                <a:spcPts val="0"/>
              </a:spcBef>
              <a:spcAft>
                <a:spcPts val="0"/>
              </a:spcAft>
              <a:buNone/>
            </a:pPr>
            <a:r>
              <a:rPr lang="en-US" sz="2000">
                <a:solidFill>
                  <a:schemeClr val="lt1"/>
                </a:solidFill>
                <a:latin typeface="Poppins"/>
                <a:ea typeface="Poppins"/>
                <a:cs typeface="Poppins"/>
                <a:sym typeface="Poppins"/>
              </a:rPr>
              <a:t>1. Demand of digital business</a:t>
            </a:r>
            <a:endParaRPr sz="2000">
              <a:solidFill>
                <a:schemeClr val="lt1"/>
              </a:solidFill>
              <a:latin typeface="Poppins"/>
              <a:ea typeface="Poppins"/>
              <a:cs typeface="Poppins"/>
              <a:sym typeface="Poppins"/>
            </a:endParaRPr>
          </a:p>
          <a:p>
            <a:pPr indent="0" lvl="0" marL="0" marR="0" rtl="0" algn="l">
              <a:lnSpc>
                <a:spcPct val="120000"/>
              </a:lnSpc>
              <a:spcBef>
                <a:spcPts val="0"/>
              </a:spcBef>
              <a:spcAft>
                <a:spcPts val="0"/>
              </a:spcAft>
              <a:buNone/>
            </a:pPr>
            <a:r>
              <a:rPr lang="en-US" sz="2000">
                <a:solidFill>
                  <a:schemeClr val="lt1"/>
                </a:solidFill>
                <a:latin typeface="Poppins"/>
                <a:ea typeface="Poppins"/>
                <a:cs typeface="Poppins"/>
                <a:sym typeface="Poppins"/>
              </a:rPr>
              <a:t>2. Overflows from academic institutions </a:t>
            </a:r>
            <a:endParaRPr/>
          </a:p>
          <a:p>
            <a:pPr indent="0" lvl="0" marL="0" marR="0" rtl="0" algn="l">
              <a:lnSpc>
                <a:spcPct val="120000"/>
              </a:lnSpc>
              <a:spcBef>
                <a:spcPts val="0"/>
              </a:spcBef>
              <a:spcAft>
                <a:spcPts val="0"/>
              </a:spcAft>
              <a:buNone/>
            </a:pPr>
            <a:r>
              <a:rPr lang="en-US" sz="2000">
                <a:solidFill>
                  <a:schemeClr val="lt1"/>
                </a:solidFill>
                <a:latin typeface="Poppins"/>
                <a:ea typeface="Poppins"/>
                <a:cs typeface="Poppins"/>
                <a:sym typeface="Poppins"/>
              </a:rPr>
              <a:t>3. Gap filled predominantly with entrepreneurs</a:t>
            </a:r>
            <a:endParaRPr sz="2000">
              <a:solidFill>
                <a:schemeClr val="lt1"/>
              </a:solidFill>
              <a:latin typeface="Poppins"/>
              <a:ea typeface="Poppins"/>
              <a:cs typeface="Poppins"/>
              <a:sym typeface="Poppins"/>
            </a:endParaRPr>
          </a:p>
          <a:p>
            <a:pPr indent="0" lvl="0" marL="0" marR="0" rtl="0" algn="l">
              <a:lnSpc>
                <a:spcPct val="120000"/>
              </a:lnSpc>
              <a:spcBef>
                <a:spcPts val="0"/>
              </a:spcBef>
              <a:spcAft>
                <a:spcPts val="0"/>
              </a:spcAft>
              <a:buNone/>
            </a:pPr>
            <a:r>
              <a:rPr lang="en-US" sz="2000">
                <a:solidFill>
                  <a:schemeClr val="lt1"/>
                </a:solidFill>
                <a:latin typeface="Poppins"/>
                <a:ea typeface="Poppins"/>
                <a:cs typeface="Poppins"/>
                <a:sym typeface="Poppins"/>
              </a:rPr>
              <a:t>4. engineer academics </a:t>
            </a:r>
            <a:endParaRPr sz="2000">
              <a:solidFill>
                <a:schemeClr val="lt1"/>
              </a:solidFill>
              <a:latin typeface="Poppins"/>
              <a:ea typeface="Poppins"/>
              <a:cs typeface="Poppins"/>
              <a:sym typeface="Poppins"/>
            </a:endParaRPr>
          </a:p>
          <a:p>
            <a:pPr indent="0" lvl="0" marL="0" marR="0" rtl="0" algn="l">
              <a:lnSpc>
                <a:spcPct val="120000"/>
              </a:lnSpc>
              <a:spcBef>
                <a:spcPts val="0"/>
              </a:spcBef>
              <a:spcAft>
                <a:spcPts val="0"/>
              </a:spcAft>
              <a:buNone/>
            </a:pPr>
            <a:r>
              <a:rPr lang="en-US" sz="2000">
                <a:solidFill>
                  <a:schemeClr val="lt1"/>
                </a:solidFill>
                <a:latin typeface="Poppins"/>
                <a:ea typeface="Poppins"/>
                <a:cs typeface="Poppins"/>
                <a:sym typeface="Poppins"/>
              </a:rPr>
              <a:t>5. Coming crisis in engineer education</a:t>
            </a:r>
            <a:endParaRPr sz="2000">
              <a:solidFill>
                <a:schemeClr val="lt1"/>
              </a:solidFill>
              <a:latin typeface="Poppins"/>
              <a:ea typeface="Poppins"/>
              <a:cs typeface="Poppins"/>
              <a:sym typeface="Poppins"/>
            </a:endParaRPr>
          </a:p>
        </p:txBody>
      </p:sp>
      <p:grpSp>
        <p:nvGrpSpPr>
          <p:cNvPr id="1607" name="Google Shape;1607;p55"/>
          <p:cNvGrpSpPr/>
          <p:nvPr/>
        </p:nvGrpSpPr>
        <p:grpSpPr>
          <a:xfrm>
            <a:off x="1404932" y="2844800"/>
            <a:ext cx="1454148" cy="1713562"/>
            <a:chOff x="1446655" y="2307201"/>
            <a:chExt cx="2207056" cy="2600785"/>
          </a:xfrm>
        </p:grpSpPr>
        <p:sp>
          <p:nvSpPr>
            <p:cNvPr id="1608" name="Google Shape;1608;p55"/>
            <p:cNvSpPr/>
            <p:nvPr/>
          </p:nvSpPr>
          <p:spPr>
            <a:xfrm>
              <a:off x="2352716" y="3168711"/>
              <a:ext cx="568922" cy="568320"/>
            </a:xfrm>
            <a:custGeom>
              <a:rect b="b" l="l" r="r" t="t"/>
              <a:pathLst>
                <a:path extrusionOk="0" h="2231" w="2231">
                  <a:moveTo>
                    <a:pt x="1115" y="0"/>
                  </a:moveTo>
                  <a:cubicBezTo>
                    <a:pt x="500" y="0"/>
                    <a:pt x="0" y="500"/>
                    <a:pt x="0" y="1115"/>
                  </a:cubicBezTo>
                  <a:cubicBezTo>
                    <a:pt x="0" y="1731"/>
                    <a:pt x="500" y="2231"/>
                    <a:pt x="1115" y="2231"/>
                  </a:cubicBezTo>
                  <a:cubicBezTo>
                    <a:pt x="1731" y="2231"/>
                    <a:pt x="2231" y="1731"/>
                    <a:pt x="2231" y="1115"/>
                  </a:cubicBezTo>
                  <a:cubicBezTo>
                    <a:pt x="2231" y="500"/>
                    <a:pt x="1731" y="0"/>
                    <a:pt x="1115" y="0"/>
                  </a:cubicBezTo>
                  <a:close/>
                  <a:moveTo>
                    <a:pt x="1115" y="1906"/>
                  </a:moveTo>
                  <a:cubicBezTo>
                    <a:pt x="679" y="1906"/>
                    <a:pt x="325" y="1551"/>
                    <a:pt x="325" y="1115"/>
                  </a:cubicBezTo>
                  <a:cubicBezTo>
                    <a:pt x="325" y="679"/>
                    <a:pt x="679" y="325"/>
                    <a:pt x="1115" y="325"/>
                  </a:cubicBezTo>
                  <a:cubicBezTo>
                    <a:pt x="1551" y="325"/>
                    <a:pt x="1906" y="679"/>
                    <a:pt x="1906" y="1115"/>
                  </a:cubicBezTo>
                  <a:cubicBezTo>
                    <a:pt x="1906" y="1551"/>
                    <a:pt x="1551" y="1906"/>
                    <a:pt x="1115" y="1906"/>
                  </a:cubicBez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609" name="Google Shape;1609;p55"/>
            <p:cNvSpPr/>
            <p:nvPr/>
          </p:nvSpPr>
          <p:spPr>
            <a:xfrm>
              <a:off x="2418940" y="4317391"/>
              <a:ext cx="436474" cy="590595"/>
            </a:xfrm>
            <a:custGeom>
              <a:rect b="b" l="l" r="r" t="t"/>
              <a:pathLst>
                <a:path extrusionOk="0" h="2318" w="1711">
                  <a:moveTo>
                    <a:pt x="855" y="0"/>
                  </a:moveTo>
                  <a:cubicBezTo>
                    <a:pt x="383" y="0"/>
                    <a:pt x="0" y="384"/>
                    <a:pt x="0" y="856"/>
                  </a:cubicBezTo>
                  <a:cubicBezTo>
                    <a:pt x="0" y="1272"/>
                    <a:pt x="604" y="2093"/>
                    <a:pt x="726" y="2254"/>
                  </a:cubicBezTo>
                  <a:cubicBezTo>
                    <a:pt x="756" y="2294"/>
                    <a:pt x="804" y="2318"/>
                    <a:pt x="855" y="2318"/>
                  </a:cubicBezTo>
                  <a:cubicBezTo>
                    <a:pt x="906" y="2318"/>
                    <a:pt x="954" y="2294"/>
                    <a:pt x="985" y="2254"/>
                  </a:cubicBezTo>
                  <a:cubicBezTo>
                    <a:pt x="1106" y="2093"/>
                    <a:pt x="1711" y="1272"/>
                    <a:pt x="1711" y="856"/>
                  </a:cubicBezTo>
                  <a:cubicBezTo>
                    <a:pt x="1711" y="384"/>
                    <a:pt x="1327" y="0"/>
                    <a:pt x="855" y="0"/>
                  </a:cubicBezTo>
                  <a:close/>
                  <a:moveTo>
                    <a:pt x="855" y="1879"/>
                  </a:moveTo>
                  <a:cubicBezTo>
                    <a:pt x="603" y="1519"/>
                    <a:pt x="325" y="1048"/>
                    <a:pt x="325" y="856"/>
                  </a:cubicBezTo>
                  <a:cubicBezTo>
                    <a:pt x="325" y="563"/>
                    <a:pt x="563" y="325"/>
                    <a:pt x="855" y="325"/>
                  </a:cubicBezTo>
                  <a:cubicBezTo>
                    <a:pt x="1148" y="325"/>
                    <a:pt x="1386" y="563"/>
                    <a:pt x="1386" y="856"/>
                  </a:cubicBezTo>
                  <a:cubicBezTo>
                    <a:pt x="1386" y="1048"/>
                    <a:pt x="1107" y="1519"/>
                    <a:pt x="855" y="1879"/>
                  </a:cubicBez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610" name="Google Shape;1610;p55"/>
            <p:cNvSpPr/>
            <p:nvPr/>
          </p:nvSpPr>
          <p:spPr>
            <a:xfrm>
              <a:off x="1620041" y="2307201"/>
              <a:ext cx="2033670" cy="1960221"/>
            </a:xfrm>
            <a:custGeom>
              <a:rect b="b" l="l" r="r" t="t"/>
              <a:pathLst>
                <a:path extrusionOk="0" h="7691" w="7978">
                  <a:moveTo>
                    <a:pt x="7911" y="7408"/>
                  </a:moveTo>
                  <a:cubicBezTo>
                    <a:pt x="6318" y="5983"/>
                    <a:pt x="6318" y="5983"/>
                    <a:pt x="6318" y="5983"/>
                  </a:cubicBezTo>
                  <a:cubicBezTo>
                    <a:pt x="6318" y="2935"/>
                    <a:pt x="6318" y="2935"/>
                    <a:pt x="6318" y="2935"/>
                  </a:cubicBezTo>
                  <a:cubicBezTo>
                    <a:pt x="6318" y="2934"/>
                    <a:pt x="6318" y="2932"/>
                    <a:pt x="6318" y="2931"/>
                  </a:cubicBezTo>
                  <a:cubicBezTo>
                    <a:pt x="6318" y="2927"/>
                    <a:pt x="6318" y="2924"/>
                    <a:pt x="6318" y="2921"/>
                  </a:cubicBezTo>
                  <a:cubicBezTo>
                    <a:pt x="6318" y="2919"/>
                    <a:pt x="6317" y="2916"/>
                    <a:pt x="6317" y="2914"/>
                  </a:cubicBezTo>
                  <a:cubicBezTo>
                    <a:pt x="6317" y="2911"/>
                    <a:pt x="6316" y="2908"/>
                    <a:pt x="6316" y="2905"/>
                  </a:cubicBezTo>
                  <a:cubicBezTo>
                    <a:pt x="6315" y="2903"/>
                    <a:pt x="6315" y="2901"/>
                    <a:pt x="6314" y="2898"/>
                  </a:cubicBezTo>
                  <a:cubicBezTo>
                    <a:pt x="6313" y="2895"/>
                    <a:pt x="6313" y="2893"/>
                    <a:pt x="6312" y="2890"/>
                  </a:cubicBezTo>
                  <a:cubicBezTo>
                    <a:pt x="6311" y="2888"/>
                    <a:pt x="6310" y="2885"/>
                    <a:pt x="6310" y="2883"/>
                  </a:cubicBezTo>
                  <a:cubicBezTo>
                    <a:pt x="6309" y="2880"/>
                    <a:pt x="6308" y="2878"/>
                    <a:pt x="6307" y="2875"/>
                  </a:cubicBezTo>
                  <a:cubicBezTo>
                    <a:pt x="6306" y="2873"/>
                    <a:pt x="6305" y="2870"/>
                    <a:pt x="6303" y="2868"/>
                  </a:cubicBezTo>
                  <a:cubicBezTo>
                    <a:pt x="6302" y="2865"/>
                    <a:pt x="6301" y="2863"/>
                    <a:pt x="6300" y="2861"/>
                  </a:cubicBezTo>
                  <a:cubicBezTo>
                    <a:pt x="6299" y="2858"/>
                    <a:pt x="6297" y="2856"/>
                    <a:pt x="6296" y="2853"/>
                  </a:cubicBezTo>
                  <a:cubicBezTo>
                    <a:pt x="6295" y="2851"/>
                    <a:pt x="6293" y="2849"/>
                    <a:pt x="6292" y="2847"/>
                  </a:cubicBezTo>
                  <a:cubicBezTo>
                    <a:pt x="6290" y="2844"/>
                    <a:pt x="6289" y="2842"/>
                    <a:pt x="6287" y="2839"/>
                  </a:cubicBezTo>
                  <a:cubicBezTo>
                    <a:pt x="6286" y="2838"/>
                    <a:pt x="6285" y="2837"/>
                    <a:pt x="6284" y="2835"/>
                  </a:cubicBezTo>
                  <a:cubicBezTo>
                    <a:pt x="4117" y="62"/>
                    <a:pt x="4117" y="62"/>
                    <a:pt x="4117" y="62"/>
                  </a:cubicBezTo>
                  <a:cubicBezTo>
                    <a:pt x="4087" y="23"/>
                    <a:pt x="4039" y="0"/>
                    <a:pt x="3989" y="0"/>
                  </a:cubicBezTo>
                  <a:cubicBezTo>
                    <a:pt x="3939" y="0"/>
                    <a:pt x="3892" y="23"/>
                    <a:pt x="3861" y="62"/>
                  </a:cubicBezTo>
                  <a:cubicBezTo>
                    <a:pt x="1695" y="2835"/>
                    <a:pt x="1695" y="2835"/>
                    <a:pt x="1695" y="2835"/>
                  </a:cubicBezTo>
                  <a:cubicBezTo>
                    <a:pt x="1694" y="2837"/>
                    <a:pt x="1693" y="2838"/>
                    <a:pt x="1692" y="2839"/>
                  </a:cubicBezTo>
                  <a:cubicBezTo>
                    <a:pt x="1690" y="2842"/>
                    <a:pt x="1688" y="2844"/>
                    <a:pt x="1686" y="2847"/>
                  </a:cubicBezTo>
                  <a:cubicBezTo>
                    <a:pt x="1685" y="2849"/>
                    <a:pt x="1684" y="2851"/>
                    <a:pt x="1683" y="2853"/>
                  </a:cubicBezTo>
                  <a:cubicBezTo>
                    <a:pt x="1681" y="2856"/>
                    <a:pt x="1680" y="2858"/>
                    <a:pt x="1678" y="2861"/>
                  </a:cubicBezTo>
                  <a:cubicBezTo>
                    <a:pt x="1677" y="2863"/>
                    <a:pt x="1676" y="2865"/>
                    <a:pt x="1675" y="2868"/>
                  </a:cubicBezTo>
                  <a:cubicBezTo>
                    <a:pt x="1674" y="2870"/>
                    <a:pt x="1673" y="2873"/>
                    <a:pt x="1672" y="2875"/>
                  </a:cubicBezTo>
                  <a:cubicBezTo>
                    <a:pt x="1671" y="2878"/>
                    <a:pt x="1670" y="2880"/>
                    <a:pt x="1669" y="2883"/>
                  </a:cubicBezTo>
                  <a:cubicBezTo>
                    <a:pt x="1668" y="2885"/>
                    <a:pt x="1667" y="2887"/>
                    <a:pt x="1667" y="2890"/>
                  </a:cubicBezTo>
                  <a:cubicBezTo>
                    <a:pt x="1666" y="2893"/>
                    <a:pt x="1665" y="2895"/>
                    <a:pt x="1665" y="2898"/>
                  </a:cubicBezTo>
                  <a:cubicBezTo>
                    <a:pt x="1664" y="2901"/>
                    <a:pt x="1664" y="2903"/>
                    <a:pt x="1663" y="2905"/>
                  </a:cubicBezTo>
                  <a:cubicBezTo>
                    <a:pt x="1663" y="2908"/>
                    <a:pt x="1662" y="2911"/>
                    <a:pt x="1662" y="2914"/>
                  </a:cubicBezTo>
                  <a:cubicBezTo>
                    <a:pt x="1661" y="2916"/>
                    <a:pt x="1661" y="2919"/>
                    <a:pt x="1661" y="2921"/>
                  </a:cubicBezTo>
                  <a:cubicBezTo>
                    <a:pt x="1661" y="2924"/>
                    <a:pt x="1661" y="2927"/>
                    <a:pt x="1660" y="2931"/>
                  </a:cubicBezTo>
                  <a:cubicBezTo>
                    <a:pt x="1660" y="2932"/>
                    <a:pt x="1660" y="2934"/>
                    <a:pt x="1660" y="2935"/>
                  </a:cubicBezTo>
                  <a:cubicBezTo>
                    <a:pt x="1660" y="5983"/>
                    <a:pt x="1660" y="5983"/>
                    <a:pt x="1660" y="5983"/>
                  </a:cubicBezTo>
                  <a:cubicBezTo>
                    <a:pt x="68" y="7407"/>
                    <a:pt x="68" y="7407"/>
                    <a:pt x="68" y="7407"/>
                  </a:cubicBezTo>
                  <a:cubicBezTo>
                    <a:pt x="18" y="7452"/>
                    <a:pt x="0" y="7524"/>
                    <a:pt x="24" y="7587"/>
                  </a:cubicBezTo>
                  <a:cubicBezTo>
                    <a:pt x="48" y="7650"/>
                    <a:pt x="109" y="7691"/>
                    <a:pt x="176" y="7691"/>
                  </a:cubicBezTo>
                  <a:cubicBezTo>
                    <a:pt x="1823" y="7691"/>
                    <a:pt x="1823" y="7691"/>
                    <a:pt x="1823" y="7691"/>
                  </a:cubicBezTo>
                  <a:cubicBezTo>
                    <a:pt x="6156" y="7691"/>
                    <a:pt x="6156" y="7691"/>
                    <a:pt x="6156" y="7691"/>
                  </a:cubicBezTo>
                  <a:cubicBezTo>
                    <a:pt x="7803" y="7691"/>
                    <a:pt x="7803" y="7691"/>
                    <a:pt x="7803" y="7691"/>
                  </a:cubicBezTo>
                  <a:cubicBezTo>
                    <a:pt x="7870" y="7691"/>
                    <a:pt x="7930" y="7650"/>
                    <a:pt x="7954" y="7587"/>
                  </a:cubicBezTo>
                  <a:cubicBezTo>
                    <a:pt x="7978" y="7524"/>
                    <a:pt x="7961" y="7452"/>
                    <a:pt x="7911" y="7408"/>
                  </a:cubicBezTo>
                  <a:close/>
                  <a:moveTo>
                    <a:pt x="1660" y="7366"/>
                  </a:moveTo>
                  <a:cubicBezTo>
                    <a:pt x="601" y="7366"/>
                    <a:pt x="601" y="7366"/>
                    <a:pt x="601" y="7366"/>
                  </a:cubicBezTo>
                  <a:cubicBezTo>
                    <a:pt x="1660" y="6419"/>
                    <a:pt x="1660" y="6419"/>
                    <a:pt x="1660" y="6419"/>
                  </a:cubicBezTo>
                  <a:lnTo>
                    <a:pt x="1660" y="7366"/>
                  </a:lnTo>
                  <a:close/>
                  <a:moveTo>
                    <a:pt x="3989" y="426"/>
                  </a:moveTo>
                  <a:cubicBezTo>
                    <a:pt x="5823" y="2773"/>
                    <a:pt x="5823" y="2773"/>
                    <a:pt x="5823" y="2773"/>
                  </a:cubicBezTo>
                  <a:cubicBezTo>
                    <a:pt x="2156" y="2773"/>
                    <a:pt x="2156" y="2773"/>
                    <a:pt x="2156" y="2773"/>
                  </a:cubicBezTo>
                  <a:lnTo>
                    <a:pt x="3989" y="426"/>
                  </a:lnTo>
                  <a:close/>
                  <a:moveTo>
                    <a:pt x="5993" y="7366"/>
                  </a:moveTo>
                  <a:cubicBezTo>
                    <a:pt x="1985" y="7366"/>
                    <a:pt x="1985" y="7366"/>
                    <a:pt x="1985" y="7366"/>
                  </a:cubicBezTo>
                  <a:cubicBezTo>
                    <a:pt x="1985" y="6218"/>
                    <a:pt x="1985" y="6218"/>
                    <a:pt x="1985" y="6218"/>
                  </a:cubicBezTo>
                  <a:cubicBezTo>
                    <a:pt x="5993" y="6218"/>
                    <a:pt x="5993" y="6218"/>
                    <a:pt x="5993" y="6218"/>
                  </a:cubicBezTo>
                  <a:lnTo>
                    <a:pt x="5993" y="7366"/>
                  </a:lnTo>
                  <a:close/>
                  <a:moveTo>
                    <a:pt x="5993" y="5893"/>
                  </a:moveTo>
                  <a:cubicBezTo>
                    <a:pt x="1985" y="5893"/>
                    <a:pt x="1985" y="5893"/>
                    <a:pt x="1985" y="5893"/>
                  </a:cubicBezTo>
                  <a:cubicBezTo>
                    <a:pt x="1985" y="3098"/>
                    <a:pt x="1985" y="3098"/>
                    <a:pt x="1985" y="3098"/>
                  </a:cubicBezTo>
                  <a:cubicBezTo>
                    <a:pt x="5993" y="3098"/>
                    <a:pt x="5993" y="3098"/>
                    <a:pt x="5993" y="3098"/>
                  </a:cubicBezTo>
                  <a:lnTo>
                    <a:pt x="5993" y="5893"/>
                  </a:lnTo>
                  <a:close/>
                  <a:moveTo>
                    <a:pt x="6318" y="7366"/>
                  </a:moveTo>
                  <a:cubicBezTo>
                    <a:pt x="6318" y="6419"/>
                    <a:pt x="6318" y="6419"/>
                    <a:pt x="6318" y="6419"/>
                  </a:cubicBezTo>
                  <a:cubicBezTo>
                    <a:pt x="7377" y="7366"/>
                    <a:pt x="7377" y="7366"/>
                    <a:pt x="7377" y="7366"/>
                  </a:cubicBezTo>
                  <a:lnTo>
                    <a:pt x="6318" y="7366"/>
                  </a:ln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611" name="Google Shape;1611;p55"/>
            <p:cNvSpPr/>
            <p:nvPr/>
          </p:nvSpPr>
          <p:spPr>
            <a:xfrm>
              <a:off x="2503224" y="3319219"/>
              <a:ext cx="201681" cy="196865"/>
            </a:xfrm>
            <a:custGeom>
              <a:rect b="b" l="l" r="r" t="t"/>
              <a:pathLst>
                <a:path extrusionOk="0" h="774" w="790">
                  <a:moveTo>
                    <a:pt x="727" y="64"/>
                  </a:moveTo>
                  <a:cubicBezTo>
                    <a:pt x="663" y="0"/>
                    <a:pt x="561" y="0"/>
                    <a:pt x="497" y="64"/>
                  </a:cubicBezTo>
                  <a:cubicBezTo>
                    <a:pt x="64" y="497"/>
                    <a:pt x="64" y="497"/>
                    <a:pt x="64" y="497"/>
                  </a:cubicBezTo>
                  <a:cubicBezTo>
                    <a:pt x="0" y="561"/>
                    <a:pt x="0" y="663"/>
                    <a:pt x="64" y="727"/>
                  </a:cubicBezTo>
                  <a:cubicBezTo>
                    <a:pt x="96" y="759"/>
                    <a:pt x="137" y="774"/>
                    <a:pt x="179" y="774"/>
                  </a:cubicBezTo>
                  <a:cubicBezTo>
                    <a:pt x="220" y="774"/>
                    <a:pt x="262" y="759"/>
                    <a:pt x="294" y="727"/>
                  </a:cubicBezTo>
                  <a:cubicBezTo>
                    <a:pt x="727" y="294"/>
                    <a:pt x="727" y="294"/>
                    <a:pt x="727" y="294"/>
                  </a:cubicBezTo>
                  <a:cubicBezTo>
                    <a:pt x="790" y="230"/>
                    <a:pt x="790" y="127"/>
                    <a:pt x="727" y="64"/>
                  </a:cubicBez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612" name="Google Shape;1612;p55"/>
            <p:cNvSpPr/>
            <p:nvPr/>
          </p:nvSpPr>
          <p:spPr>
            <a:xfrm>
              <a:off x="2613998" y="3429392"/>
              <a:ext cx="157131" cy="152917"/>
            </a:xfrm>
            <a:custGeom>
              <a:rect b="b" l="l" r="r" t="t"/>
              <a:pathLst>
                <a:path extrusionOk="0" h="600" w="616">
                  <a:moveTo>
                    <a:pt x="553" y="63"/>
                  </a:moveTo>
                  <a:cubicBezTo>
                    <a:pt x="489" y="0"/>
                    <a:pt x="387" y="0"/>
                    <a:pt x="323" y="63"/>
                  </a:cubicBezTo>
                  <a:cubicBezTo>
                    <a:pt x="63" y="323"/>
                    <a:pt x="63" y="323"/>
                    <a:pt x="63" y="323"/>
                  </a:cubicBezTo>
                  <a:cubicBezTo>
                    <a:pt x="0" y="387"/>
                    <a:pt x="0" y="489"/>
                    <a:pt x="63" y="553"/>
                  </a:cubicBezTo>
                  <a:cubicBezTo>
                    <a:pt x="95" y="585"/>
                    <a:pt x="136" y="600"/>
                    <a:pt x="178" y="600"/>
                  </a:cubicBezTo>
                  <a:cubicBezTo>
                    <a:pt x="220" y="600"/>
                    <a:pt x="261" y="585"/>
                    <a:pt x="293" y="553"/>
                  </a:cubicBezTo>
                  <a:cubicBezTo>
                    <a:pt x="553" y="293"/>
                    <a:pt x="553" y="293"/>
                    <a:pt x="553" y="293"/>
                  </a:cubicBezTo>
                  <a:cubicBezTo>
                    <a:pt x="616" y="229"/>
                    <a:pt x="616" y="127"/>
                    <a:pt x="553" y="63"/>
                  </a:cubicBez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613" name="Google Shape;1613;p55"/>
            <p:cNvSpPr/>
            <p:nvPr/>
          </p:nvSpPr>
          <p:spPr>
            <a:xfrm>
              <a:off x="3523671" y="3411331"/>
              <a:ext cx="83081" cy="347975"/>
            </a:xfrm>
            <a:custGeom>
              <a:rect b="b" l="l" r="r" t="t"/>
              <a:pathLst>
                <a:path extrusionOk="0" h="1365" w="325">
                  <a:moveTo>
                    <a:pt x="162" y="0"/>
                  </a:moveTo>
                  <a:cubicBezTo>
                    <a:pt x="72" y="0"/>
                    <a:pt x="0" y="73"/>
                    <a:pt x="0" y="162"/>
                  </a:cubicBezTo>
                  <a:cubicBezTo>
                    <a:pt x="0" y="1202"/>
                    <a:pt x="0" y="1202"/>
                    <a:pt x="0" y="1202"/>
                  </a:cubicBezTo>
                  <a:cubicBezTo>
                    <a:pt x="0" y="1292"/>
                    <a:pt x="72" y="1365"/>
                    <a:pt x="162" y="1365"/>
                  </a:cubicBezTo>
                  <a:cubicBezTo>
                    <a:pt x="252" y="1365"/>
                    <a:pt x="325" y="1292"/>
                    <a:pt x="325" y="1202"/>
                  </a:cubicBezTo>
                  <a:cubicBezTo>
                    <a:pt x="325" y="162"/>
                    <a:pt x="325" y="162"/>
                    <a:pt x="325" y="162"/>
                  </a:cubicBezTo>
                  <a:cubicBezTo>
                    <a:pt x="325" y="73"/>
                    <a:pt x="252" y="0"/>
                    <a:pt x="162" y="0"/>
                  </a:cubicBez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614" name="Google Shape;1614;p55"/>
            <p:cNvSpPr/>
            <p:nvPr/>
          </p:nvSpPr>
          <p:spPr>
            <a:xfrm>
              <a:off x="1446655" y="3632277"/>
              <a:ext cx="83081" cy="966264"/>
            </a:xfrm>
            <a:custGeom>
              <a:rect b="b" l="l" r="r" t="t"/>
              <a:pathLst>
                <a:path extrusionOk="0" h="3791" w="325">
                  <a:moveTo>
                    <a:pt x="163" y="0"/>
                  </a:moveTo>
                  <a:cubicBezTo>
                    <a:pt x="73" y="0"/>
                    <a:pt x="0" y="72"/>
                    <a:pt x="0" y="162"/>
                  </a:cubicBezTo>
                  <a:cubicBezTo>
                    <a:pt x="0" y="3629"/>
                    <a:pt x="0" y="3629"/>
                    <a:pt x="0" y="3629"/>
                  </a:cubicBezTo>
                  <a:cubicBezTo>
                    <a:pt x="0" y="3718"/>
                    <a:pt x="73" y="3791"/>
                    <a:pt x="163" y="3791"/>
                  </a:cubicBezTo>
                  <a:cubicBezTo>
                    <a:pt x="253" y="3791"/>
                    <a:pt x="325" y="3718"/>
                    <a:pt x="325" y="3629"/>
                  </a:cubicBezTo>
                  <a:cubicBezTo>
                    <a:pt x="325" y="162"/>
                    <a:pt x="325" y="162"/>
                    <a:pt x="325" y="162"/>
                  </a:cubicBezTo>
                  <a:cubicBezTo>
                    <a:pt x="325" y="72"/>
                    <a:pt x="253" y="0"/>
                    <a:pt x="163" y="0"/>
                  </a:cubicBez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615" name="Google Shape;1615;p55"/>
            <p:cNvSpPr/>
            <p:nvPr/>
          </p:nvSpPr>
          <p:spPr>
            <a:xfrm>
              <a:off x="1712152" y="3234935"/>
              <a:ext cx="82479" cy="480423"/>
            </a:xfrm>
            <a:custGeom>
              <a:rect b="b" l="l" r="r" t="t"/>
              <a:pathLst>
                <a:path extrusionOk="0" h="1884" w="325">
                  <a:moveTo>
                    <a:pt x="163" y="0"/>
                  </a:moveTo>
                  <a:cubicBezTo>
                    <a:pt x="73" y="0"/>
                    <a:pt x="0" y="72"/>
                    <a:pt x="0" y="162"/>
                  </a:cubicBezTo>
                  <a:cubicBezTo>
                    <a:pt x="0" y="1722"/>
                    <a:pt x="0" y="1722"/>
                    <a:pt x="0" y="1722"/>
                  </a:cubicBezTo>
                  <a:cubicBezTo>
                    <a:pt x="0" y="1812"/>
                    <a:pt x="73" y="1884"/>
                    <a:pt x="163" y="1884"/>
                  </a:cubicBezTo>
                  <a:cubicBezTo>
                    <a:pt x="253" y="1884"/>
                    <a:pt x="325" y="1812"/>
                    <a:pt x="325" y="1722"/>
                  </a:cubicBezTo>
                  <a:cubicBezTo>
                    <a:pt x="325" y="162"/>
                    <a:pt x="325" y="162"/>
                    <a:pt x="325" y="162"/>
                  </a:cubicBezTo>
                  <a:cubicBezTo>
                    <a:pt x="325" y="72"/>
                    <a:pt x="253" y="0"/>
                    <a:pt x="163" y="0"/>
                  </a:cubicBez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gr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2" presetSubtype="1">
                                  <p:stCondLst>
                                    <p:cond delay="0"/>
                                  </p:stCondLst>
                                  <p:childTnLst>
                                    <p:set>
                                      <p:cBhvr>
                                        <p:cTn dur="1" fill="hold">
                                          <p:stCondLst>
                                            <p:cond delay="0"/>
                                          </p:stCondLst>
                                        </p:cTn>
                                        <p:tgtEl>
                                          <p:spTgt spid="1605"/>
                                        </p:tgtEl>
                                        <p:attrNameLst>
                                          <p:attrName>style.visibility</p:attrName>
                                        </p:attrNameLst>
                                      </p:cBhvr>
                                      <p:to>
                                        <p:strVal val="visible"/>
                                      </p:to>
                                    </p:set>
                                    <p:anim calcmode="lin" valueType="num">
                                      <p:cBhvr additive="base">
                                        <p:cTn dur="500"/>
                                        <p:tgtEl>
                                          <p:spTgt spid="1605"/>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602"/>
                                        </p:tgtEl>
                                        <p:attrNameLst>
                                          <p:attrName>style.visibility</p:attrName>
                                        </p:attrNameLst>
                                      </p:cBhvr>
                                      <p:to>
                                        <p:strVal val="visible"/>
                                      </p:to>
                                    </p:set>
                                    <p:anim calcmode="lin" valueType="num">
                                      <p:cBhvr additive="base">
                                        <p:cTn dur="500"/>
                                        <p:tgtEl>
                                          <p:spTgt spid="1602"/>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607"/>
                                        </p:tgtEl>
                                        <p:attrNameLst>
                                          <p:attrName>style.visibility</p:attrName>
                                        </p:attrNameLst>
                                      </p:cBhvr>
                                      <p:to>
                                        <p:strVal val="visible"/>
                                      </p:to>
                                    </p:set>
                                    <p:anim calcmode="lin" valueType="num">
                                      <p:cBhvr additive="base">
                                        <p:cTn dur="500"/>
                                        <p:tgtEl>
                                          <p:spTgt spid="1607"/>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603"/>
                                        </p:tgtEl>
                                        <p:attrNameLst>
                                          <p:attrName>style.visibility</p:attrName>
                                        </p:attrNameLst>
                                      </p:cBhvr>
                                      <p:to>
                                        <p:strVal val="visible"/>
                                      </p:to>
                                    </p:set>
                                    <p:anim calcmode="lin" valueType="num">
                                      <p:cBhvr additive="base">
                                        <p:cTn dur="500"/>
                                        <p:tgtEl>
                                          <p:spTgt spid="1603"/>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604"/>
                                        </p:tgtEl>
                                        <p:attrNameLst>
                                          <p:attrName>style.visibility</p:attrName>
                                        </p:attrNameLst>
                                      </p:cBhvr>
                                      <p:to>
                                        <p:strVal val="visible"/>
                                      </p:to>
                                    </p:set>
                                    <p:anim calcmode="lin" valueType="num">
                                      <p:cBhvr additive="base">
                                        <p:cTn dur="500"/>
                                        <p:tgtEl>
                                          <p:spTgt spid="1604"/>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606"/>
                                        </p:tgtEl>
                                        <p:attrNameLst>
                                          <p:attrName>style.visibility</p:attrName>
                                        </p:attrNameLst>
                                      </p:cBhvr>
                                      <p:to>
                                        <p:strVal val="visible"/>
                                      </p:to>
                                    </p:set>
                                    <p:anim calcmode="lin" valueType="num">
                                      <p:cBhvr additive="base">
                                        <p:cTn dur="500"/>
                                        <p:tgtEl>
                                          <p:spTgt spid="1606"/>
                                        </p:tgtEl>
                                        <p:attrNameLst>
                                          <p:attrName>ppt_y</p:attrName>
                                        </p:attrNameLst>
                                      </p:cBhvr>
                                      <p:tavLst>
                                        <p:tav fmla="" tm="0">
                                          <p:val>
                                            <p:strVal val="#ppt_y+1"/>
                                          </p:val>
                                        </p:tav>
                                        <p:tav fmla="" tm="100000">
                                          <p:val>
                                            <p:strVal val="#ppt_y"/>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4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619" name="Shape 1619"/>
        <p:cNvGrpSpPr/>
        <p:nvPr/>
      </p:nvGrpSpPr>
      <p:grpSpPr>
        <a:xfrm>
          <a:off x="0" y="0"/>
          <a:ext cx="0" cy="0"/>
          <a:chOff x="0" y="0"/>
          <a:chExt cx="0" cy="0"/>
        </a:xfrm>
      </p:grpSpPr>
      <p:sp>
        <p:nvSpPr>
          <p:cNvPr id="1620" name="Google Shape;1620;p56"/>
          <p:cNvSpPr/>
          <p:nvPr/>
        </p:nvSpPr>
        <p:spPr>
          <a:xfrm>
            <a:off x="0" y="0"/>
            <a:ext cx="6350000" cy="6858000"/>
          </a:xfrm>
          <a:prstGeom prst="rect">
            <a:avLst/>
          </a:prstGeom>
          <a:solidFill>
            <a:srgbClr val="DAF0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621" name="Google Shape;1621;p56"/>
          <p:cNvSpPr txBox="1"/>
          <p:nvPr>
            <p:ph type="title"/>
          </p:nvPr>
        </p:nvSpPr>
        <p:spPr>
          <a:xfrm>
            <a:off x="6708402" y="4261703"/>
            <a:ext cx="4787073" cy="846879"/>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215D65"/>
              </a:buClr>
              <a:buSzPts val="3000"/>
              <a:buFont typeface="Poppins"/>
              <a:buNone/>
            </a:pPr>
            <a:r>
              <a:rPr b="1" i="0" lang="en-US" sz="3000" u="none" cap="none" strike="noStrike">
                <a:solidFill>
                  <a:srgbClr val="215D65"/>
                </a:solidFill>
                <a:latin typeface="Poppins"/>
                <a:ea typeface="Poppins"/>
                <a:cs typeface="Poppins"/>
                <a:sym typeface="Poppins"/>
              </a:rPr>
              <a:t>System Automation</a:t>
            </a:r>
            <a:endParaRPr b="1" i="0" sz="3000" u="none" cap="none" strike="noStrike">
              <a:solidFill>
                <a:srgbClr val="215D65"/>
              </a:solidFill>
              <a:latin typeface="Poppins"/>
              <a:ea typeface="Poppins"/>
              <a:cs typeface="Poppins"/>
              <a:sym typeface="Poppins"/>
            </a:endParaRPr>
          </a:p>
        </p:txBody>
      </p:sp>
      <p:sp>
        <p:nvSpPr>
          <p:cNvPr id="1622" name="Google Shape;1622;p56"/>
          <p:cNvSpPr/>
          <p:nvPr/>
        </p:nvSpPr>
        <p:spPr>
          <a:xfrm>
            <a:off x="5112353" y="1372536"/>
            <a:ext cx="3210669" cy="1816768"/>
          </a:xfrm>
          <a:prstGeom prst="roundRect">
            <a:avLst>
              <a:gd fmla="val 16667" name="adj"/>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623" name="Google Shape;1623;p56"/>
          <p:cNvSpPr txBox="1"/>
          <p:nvPr/>
        </p:nvSpPr>
        <p:spPr>
          <a:xfrm>
            <a:off x="5792114" y="1786953"/>
            <a:ext cx="2185222" cy="830997"/>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2400">
                <a:solidFill>
                  <a:srgbClr val="F2F2F2"/>
                </a:solidFill>
                <a:latin typeface="Poppins"/>
                <a:ea typeface="Poppins"/>
                <a:cs typeface="Poppins"/>
                <a:sym typeface="Poppins"/>
              </a:rPr>
              <a:t>Creative Irreverence</a:t>
            </a:r>
            <a:endParaRPr b="1" sz="2400">
              <a:solidFill>
                <a:srgbClr val="F2F2F2"/>
              </a:solidFill>
              <a:latin typeface="Poppins"/>
              <a:ea typeface="Poppins"/>
              <a:cs typeface="Poppins"/>
              <a:sym typeface="Poppins"/>
            </a:endParaRPr>
          </a:p>
        </p:txBody>
      </p:sp>
      <p:sp>
        <p:nvSpPr>
          <p:cNvPr id="1624" name="Google Shape;1624;p56"/>
          <p:cNvSpPr/>
          <p:nvPr/>
        </p:nvSpPr>
        <p:spPr>
          <a:xfrm>
            <a:off x="5899519" y="2723399"/>
            <a:ext cx="457541" cy="57150"/>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625" name="Google Shape;1625;p56"/>
          <p:cNvSpPr txBox="1"/>
          <p:nvPr/>
        </p:nvSpPr>
        <p:spPr>
          <a:xfrm>
            <a:off x="7032142" y="4123203"/>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ADC5B8"/>
                </a:solidFill>
                <a:latin typeface="Poppins"/>
                <a:ea typeface="Poppins"/>
                <a:cs typeface="Poppins"/>
                <a:sym typeface="Poppins"/>
              </a:rPr>
              <a:t>SOME SUBTITLE TEXT HERE</a:t>
            </a:r>
            <a:endParaRPr sz="1200">
              <a:solidFill>
                <a:srgbClr val="ADC5B8"/>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2" presetSubtype="1">
                                  <p:stCondLst>
                                    <p:cond delay="0"/>
                                  </p:stCondLst>
                                  <p:childTnLst>
                                    <p:set>
                                      <p:cBhvr>
                                        <p:cTn dur="1" fill="hold">
                                          <p:stCondLst>
                                            <p:cond delay="0"/>
                                          </p:stCondLst>
                                        </p:cTn>
                                        <p:tgtEl>
                                          <p:spTgt spid="1621"/>
                                        </p:tgtEl>
                                        <p:attrNameLst>
                                          <p:attrName>style.visibility</p:attrName>
                                        </p:attrNameLst>
                                      </p:cBhvr>
                                      <p:to>
                                        <p:strVal val="visible"/>
                                      </p:to>
                                    </p:set>
                                    <p:anim calcmode="lin" valueType="num">
                                      <p:cBhvr additive="base">
                                        <p:cTn dur="500"/>
                                        <p:tgtEl>
                                          <p:spTgt spid="1621"/>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622"/>
                                        </p:tgtEl>
                                        <p:attrNameLst>
                                          <p:attrName>style.visibility</p:attrName>
                                        </p:attrNameLst>
                                      </p:cBhvr>
                                      <p:to>
                                        <p:strVal val="visible"/>
                                      </p:to>
                                    </p:set>
                                    <p:anim calcmode="lin" valueType="num">
                                      <p:cBhvr additive="base">
                                        <p:cTn dur="500"/>
                                        <p:tgtEl>
                                          <p:spTgt spid="1622"/>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623"/>
                                        </p:tgtEl>
                                        <p:attrNameLst>
                                          <p:attrName>style.visibility</p:attrName>
                                        </p:attrNameLst>
                                      </p:cBhvr>
                                      <p:to>
                                        <p:strVal val="visible"/>
                                      </p:to>
                                    </p:set>
                                    <p:anim calcmode="lin" valueType="num">
                                      <p:cBhvr additive="base">
                                        <p:cTn dur="500"/>
                                        <p:tgtEl>
                                          <p:spTgt spid="1623"/>
                                        </p:tgtEl>
                                        <p:attrNameLst>
                                          <p:attrName>ppt_y</p:attrName>
                                        </p:attrNameLst>
                                      </p:cBhvr>
                                      <p:tavLst>
                                        <p:tav fmla="" tm="0">
                                          <p:val>
                                            <p:strVal val="#ppt_y+1"/>
                                          </p:val>
                                        </p:tav>
                                        <p:tav fmla="" tm="100000">
                                          <p:val>
                                            <p:strVal val="#ppt_y"/>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4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629" name="Shape 1629"/>
        <p:cNvGrpSpPr/>
        <p:nvPr/>
      </p:nvGrpSpPr>
      <p:grpSpPr>
        <a:xfrm>
          <a:off x="0" y="0"/>
          <a:ext cx="0" cy="0"/>
          <a:chOff x="0" y="0"/>
          <a:chExt cx="0" cy="0"/>
        </a:xfrm>
      </p:grpSpPr>
      <p:grpSp>
        <p:nvGrpSpPr>
          <p:cNvPr id="1630" name="Google Shape;1630;p57"/>
          <p:cNvGrpSpPr/>
          <p:nvPr/>
        </p:nvGrpSpPr>
        <p:grpSpPr>
          <a:xfrm>
            <a:off x="6237181" y="3690583"/>
            <a:ext cx="4021942" cy="2227847"/>
            <a:chOff x="6237180" y="3408194"/>
            <a:chExt cx="3914209" cy="2227847"/>
          </a:xfrm>
        </p:grpSpPr>
        <p:cxnSp>
          <p:nvCxnSpPr>
            <p:cNvPr id="1631" name="Google Shape;1631;p57"/>
            <p:cNvCxnSpPr/>
            <p:nvPr/>
          </p:nvCxnSpPr>
          <p:spPr>
            <a:xfrm flipH="1">
              <a:off x="6292820" y="3408194"/>
              <a:ext cx="7593" cy="2148305"/>
            </a:xfrm>
            <a:prstGeom prst="straightConnector1">
              <a:avLst/>
            </a:prstGeom>
            <a:noFill/>
            <a:ln cap="flat" cmpd="sng" w="38100">
              <a:solidFill>
                <a:srgbClr val="3F762A"/>
              </a:solidFill>
              <a:prstDash val="solid"/>
              <a:miter lim="800000"/>
              <a:headEnd len="sm" w="sm" type="none"/>
              <a:tailEnd len="sm" w="sm" type="none"/>
            </a:ln>
          </p:spPr>
        </p:cxnSp>
        <p:sp>
          <p:nvSpPr>
            <p:cNvPr id="1632" name="Google Shape;1632;p57"/>
            <p:cNvSpPr txBox="1"/>
            <p:nvPr/>
          </p:nvSpPr>
          <p:spPr>
            <a:xfrm>
              <a:off x="6573148" y="3455819"/>
              <a:ext cx="2916238" cy="33855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600">
                  <a:solidFill>
                    <a:srgbClr val="7F7F7F"/>
                  </a:solidFill>
                  <a:latin typeface="Poppins"/>
                  <a:ea typeface="Poppins"/>
                  <a:cs typeface="Poppins"/>
                  <a:sym typeface="Poppins"/>
                </a:rPr>
                <a:t>New Type Of Product</a:t>
              </a:r>
              <a:endParaRPr sz="1600">
                <a:solidFill>
                  <a:srgbClr val="7F7F7F"/>
                </a:solidFill>
                <a:latin typeface="Poppins"/>
                <a:ea typeface="Poppins"/>
                <a:cs typeface="Poppins"/>
                <a:sym typeface="Poppins"/>
              </a:endParaRPr>
            </a:p>
          </p:txBody>
        </p:sp>
        <p:sp>
          <p:nvSpPr>
            <p:cNvPr id="1633" name="Google Shape;1633;p57"/>
            <p:cNvSpPr/>
            <p:nvPr/>
          </p:nvSpPr>
          <p:spPr>
            <a:xfrm>
              <a:off x="6237180" y="4042128"/>
              <a:ext cx="118872" cy="118872"/>
            </a:xfrm>
            <a:prstGeom prst="ellipse">
              <a:avLst/>
            </a:prstGeom>
            <a:solidFill>
              <a:srgbClr val="BFBFBF"/>
            </a:solidFill>
            <a:ln cap="flat" cmpd="sng" w="28575">
              <a:solidFill>
                <a:srgbClr val="3D7329"/>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600">
                <a:solidFill>
                  <a:schemeClr val="lt1"/>
                </a:solidFill>
                <a:latin typeface="Poppins"/>
                <a:ea typeface="Poppins"/>
                <a:cs typeface="Poppins"/>
                <a:sym typeface="Poppins"/>
              </a:endParaRPr>
            </a:p>
          </p:txBody>
        </p:sp>
        <p:sp>
          <p:nvSpPr>
            <p:cNvPr id="1634" name="Google Shape;1634;p57"/>
            <p:cNvSpPr/>
            <p:nvPr/>
          </p:nvSpPr>
          <p:spPr>
            <a:xfrm>
              <a:off x="6237180" y="4507518"/>
              <a:ext cx="118872" cy="118872"/>
            </a:xfrm>
            <a:prstGeom prst="ellipse">
              <a:avLst/>
            </a:prstGeom>
            <a:solidFill>
              <a:srgbClr val="BFBFBF"/>
            </a:solidFill>
            <a:ln cap="flat" cmpd="sng" w="28575">
              <a:solidFill>
                <a:srgbClr val="3D7329"/>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600">
                <a:solidFill>
                  <a:schemeClr val="lt1"/>
                </a:solidFill>
                <a:latin typeface="Poppins"/>
                <a:ea typeface="Poppins"/>
                <a:cs typeface="Poppins"/>
                <a:sym typeface="Poppins"/>
              </a:endParaRPr>
            </a:p>
          </p:txBody>
        </p:sp>
        <p:sp>
          <p:nvSpPr>
            <p:cNvPr id="1635" name="Google Shape;1635;p57"/>
            <p:cNvSpPr/>
            <p:nvPr/>
          </p:nvSpPr>
          <p:spPr>
            <a:xfrm>
              <a:off x="6237180" y="4965465"/>
              <a:ext cx="118872" cy="118872"/>
            </a:xfrm>
            <a:prstGeom prst="ellipse">
              <a:avLst/>
            </a:prstGeom>
            <a:solidFill>
              <a:srgbClr val="BFBFBF"/>
            </a:solidFill>
            <a:ln cap="flat" cmpd="sng" w="28575">
              <a:solidFill>
                <a:srgbClr val="3D7329"/>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600">
                <a:solidFill>
                  <a:schemeClr val="lt1"/>
                </a:solidFill>
                <a:latin typeface="Poppins"/>
                <a:ea typeface="Poppins"/>
                <a:cs typeface="Poppins"/>
                <a:sym typeface="Poppins"/>
              </a:endParaRPr>
            </a:p>
          </p:txBody>
        </p:sp>
        <p:sp>
          <p:nvSpPr>
            <p:cNvPr id="1636" name="Google Shape;1636;p57"/>
            <p:cNvSpPr/>
            <p:nvPr/>
          </p:nvSpPr>
          <p:spPr>
            <a:xfrm>
              <a:off x="6237180" y="5437627"/>
              <a:ext cx="118872" cy="118872"/>
            </a:xfrm>
            <a:prstGeom prst="ellipse">
              <a:avLst/>
            </a:prstGeom>
            <a:solidFill>
              <a:srgbClr val="BFBFBF"/>
            </a:solidFill>
            <a:ln cap="flat" cmpd="sng" w="28575">
              <a:solidFill>
                <a:srgbClr val="3D7329"/>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600">
                <a:solidFill>
                  <a:schemeClr val="lt1"/>
                </a:solidFill>
                <a:latin typeface="Poppins"/>
                <a:ea typeface="Poppins"/>
                <a:cs typeface="Poppins"/>
                <a:sym typeface="Poppins"/>
              </a:endParaRPr>
            </a:p>
          </p:txBody>
        </p:sp>
        <p:sp>
          <p:nvSpPr>
            <p:cNvPr id="1637" name="Google Shape;1637;p57"/>
            <p:cNvSpPr/>
            <p:nvPr/>
          </p:nvSpPr>
          <p:spPr>
            <a:xfrm>
              <a:off x="6575431" y="5174376"/>
              <a:ext cx="3575958" cy="461665"/>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Clr>
                  <a:srgbClr val="7F7F7F"/>
                </a:buClr>
                <a:buSzPts val="1600"/>
                <a:buFont typeface="Poppins"/>
                <a:buNone/>
              </a:pPr>
              <a:r>
                <a:rPr lang="en-US" sz="1600">
                  <a:solidFill>
                    <a:srgbClr val="7F7F7F"/>
                  </a:solidFill>
                  <a:latin typeface="Poppins"/>
                  <a:ea typeface="Poppins"/>
                  <a:cs typeface="Poppins"/>
                  <a:sym typeface="Poppins"/>
                </a:rPr>
                <a:t>d) Delivery model </a:t>
              </a:r>
              <a:endParaRPr/>
            </a:p>
          </p:txBody>
        </p:sp>
        <p:sp>
          <p:nvSpPr>
            <p:cNvPr id="1638" name="Google Shape;1638;p57"/>
            <p:cNvSpPr/>
            <p:nvPr/>
          </p:nvSpPr>
          <p:spPr>
            <a:xfrm>
              <a:off x="6573148" y="3820406"/>
              <a:ext cx="2959754" cy="461665"/>
            </a:xfrm>
            <a:prstGeom prst="rect">
              <a:avLst/>
            </a:prstGeom>
            <a:noFill/>
            <a:ln>
              <a:noFill/>
            </a:ln>
          </p:spPr>
          <p:txBody>
            <a:bodyPr anchorCtr="0" anchor="t" bIns="45700" lIns="91425" spcFirstLastPara="1" rIns="91425" wrap="square" tIns="45700">
              <a:noAutofit/>
            </a:bodyPr>
            <a:lstStyle/>
            <a:p>
              <a:pPr indent="-12700" lvl="0" marL="12700" marR="0" rtl="0" algn="l">
                <a:lnSpc>
                  <a:spcPct val="150000"/>
                </a:lnSpc>
                <a:spcBef>
                  <a:spcPts val="0"/>
                </a:spcBef>
                <a:spcAft>
                  <a:spcPts val="0"/>
                </a:spcAft>
                <a:buClr>
                  <a:srgbClr val="7F7F7F"/>
                </a:buClr>
                <a:buSzPts val="1600"/>
                <a:buFont typeface="Poppins"/>
                <a:buAutoNum type="alphaLcParenR"/>
              </a:pPr>
              <a:r>
                <a:rPr lang="en-US" sz="1600">
                  <a:solidFill>
                    <a:srgbClr val="7F7F7F"/>
                  </a:solidFill>
                  <a:latin typeface="Poppins"/>
                  <a:ea typeface="Poppins"/>
                  <a:cs typeface="Poppins"/>
                  <a:sym typeface="Poppins"/>
                </a:rPr>
                <a:t> Segmentation of market </a:t>
              </a:r>
              <a:endParaRPr/>
            </a:p>
          </p:txBody>
        </p:sp>
        <p:sp>
          <p:nvSpPr>
            <p:cNvPr id="1639" name="Google Shape;1639;p57"/>
            <p:cNvSpPr/>
            <p:nvPr/>
          </p:nvSpPr>
          <p:spPr>
            <a:xfrm>
              <a:off x="6573148" y="4277224"/>
              <a:ext cx="3132922" cy="461665"/>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Clr>
                  <a:srgbClr val="7F7F7F"/>
                </a:buClr>
                <a:buSzPts val="1600"/>
                <a:buFont typeface="Poppins"/>
                <a:buNone/>
              </a:pPr>
              <a:r>
                <a:rPr lang="en-US" sz="1600">
                  <a:solidFill>
                    <a:srgbClr val="7F7F7F"/>
                  </a:solidFill>
                  <a:latin typeface="Poppins"/>
                  <a:ea typeface="Poppins"/>
                  <a:cs typeface="Poppins"/>
                  <a:sym typeface="Poppins"/>
                </a:rPr>
                <a:t>b) Dynamic system to adjust </a:t>
              </a:r>
              <a:endParaRPr/>
            </a:p>
          </p:txBody>
        </p:sp>
        <p:sp>
          <p:nvSpPr>
            <p:cNvPr id="1640" name="Google Shape;1640;p57"/>
            <p:cNvSpPr/>
            <p:nvPr/>
          </p:nvSpPr>
          <p:spPr>
            <a:xfrm>
              <a:off x="6573146" y="4753983"/>
              <a:ext cx="2727609" cy="461665"/>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Clr>
                  <a:srgbClr val="7F7F7F"/>
                </a:buClr>
                <a:buSzPts val="1600"/>
                <a:buFont typeface="Poppins"/>
                <a:buNone/>
              </a:pPr>
              <a:r>
                <a:rPr lang="en-US" sz="1600">
                  <a:solidFill>
                    <a:srgbClr val="7F7F7F"/>
                  </a:solidFill>
                  <a:latin typeface="Poppins"/>
                  <a:ea typeface="Poppins"/>
                  <a:cs typeface="Poppins"/>
                  <a:sym typeface="Poppins"/>
                </a:rPr>
                <a:t>c) Value-based</a:t>
              </a:r>
              <a:endParaRPr sz="1600">
                <a:solidFill>
                  <a:srgbClr val="7F7F7F"/>
                </a:solidFill>
                <a:latin typeface="Poppins"/>
                <a:ea typeface="Poppins"/>
                <a:cs typeface="Poppins"/>
                <a:sym typeface="Poppins"/>
              </a:endParaRPr>
            </a:p>
          </p:txBody>
        </p:sp>
      </p:grpSp>
      <p:cxnSp>
        <p:nvCxnSpPr>
          <p:cNvPr id="1641" name="Google Shape;1641;p57"/>
          <p:cNvCxnSpPr/>
          <p:nvPr/>
        </p:nvCxnSpPr>
        <p:spPr>
          <a:xfrm>
            <a:off x="3542235" y="3379299"/>
            <a:ext cx="2586150" cy="311284"/>
          </a:xfrm>
          <a:prstGeom prst="straightConnector1">
            <a:avLst/>
          </a:prstGeom>
          <a:noFill/>
          <a:ln cap="flat" cmpd="sng" w="57150">
            <a:solidFill>
              <a:srgbClr val="3F762A"/>
            </a:solidFill>
            <a:prstDash val="solid"/>
            <a:miter lim="800000"/>
            <a:headEnd len="sm" w="sm" type="none"/>
            <a:tailEnd len="sm" w="sm" type="none"/>
          </a:ln>
        </p:spPr>
      </p:cxnSp>
      <p:cxnSp>
        <p:nvCxnSpPr>
          <p:cNvPr id="1642" name="Google Shape;1642;p57"/>
          <p:cNvCxnSpPr/>
          <p:nvPr/>
        </p:nvCxnSpPr>
        <p:spPr>
          <a:xfrm flipH="1" rot="10800000">
            <a:off x="6232693" y="2369809"/>
            <a:ext cx="3015225" cy="1393911"/>
          </a:xfrm>
          <a:prstGeom prst="straightConnector1">
            <a:avLst/>
          </a:prstGeom>
          <a:noFill/>
          <a:ln cap="flat" cmpd="sng" w="57150">
            <a:solidFill>
              <a:srgbClr val="3F762A"/>
            </a:solidFill>
            <a:prstDash val="solid"/>
            <a:miter lim="800000"/>
            <a:headEnd len="sm" w="sm" type="none"/>
            <a:tailEnd len="sm" w="sm" type="none"/>
          </a:ln>
        </p:spPr>
      </p:cxnSp>
      <p:cxnSp>
        <p:nvCxnSpPr>
          <p:cNvPr id="1643" name="Google Shape;1643;p57"/>
          <p:cNvCxnSpPr/>
          <p:nvPr/>
        </p:nvCxnSpPr>
        <p:spPr>
          <a:xfrm>
            <a:off x="1781175" y="2369807"/>
            <a:ext cx="1989327" cy="1009492"/>
          </a:xfrm>
          <a:prstGeom prst="straightConnector1">
            <a:avLst/>
          </a:prstGeom>
          <a:noFill/>
          <a:ln cap="flat" cmpd="sng" w="57150">
            <a:solidFill>
              <a:srgbClr val="3F762A"/>
            </a:solidFill>
            <a:prstDash val="solid"/>
            <a:miter lim="800000"/>
            <a:headEnd len="sm" w="sm" type="none"/>
            <a:tailEnd len="sm" w="sm" type="none"/>
          </a:ln>
        </p:spPr>
      </p:cxnSp>
      <p:sp>
        <p:nvSpPr>
          <p:cNvPr id="1644" name="Google Shape;1644;p57"/>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215D65"/>
              </a:buClr>
              <a:buSzPts val="3000"/>
              <a:buFont typeface="Poppins"/>
              <a:buNone/>
            </a:pPr>
            <a:r>
              <a:rPr b="1" i="0" lang="en-US" sz="3000" u="none" cap="none" strike="noStrike">
                <a:solidFill>
                  <a:srgbClr val="215D65"/>
                </a:solidFill>
                <a:latin typeface="Poppins"/>
                <a:ea typeface="Poppins"/>
                <a:cs typeface="Poppins"/>
                <a:sym typeface="Poppins"/>
              </a:rPr>
              <a:t>Future </a:t>
            </a:r>
            <a:endParaRPr/>
          </a:p>
        </p:txBody>
      </p:sp>
      <p:sp>
        <p:nvSpPr>
          <p:cNvPr id="1645" name="Google Shape;1645;p57"/>
          <p:cNvSpPr txBox="1"/>
          <p:nvPr/>
        </p:nvSpPr>
        <p:spPr>
          <a:xfrm>
            <a:off x="803906" y="2873420"/>
            <a:ext cx="2113505" cy="584775"/>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600">
                <a:solidFill>
                  <a:srgbClr val="7F7F7F"/>
                </a:solidFill>
                <a:latin typeface="Poppins"/>
                <a:ea typeface="Poppins"/>
                <a:cs typeface="Poppins"/>
                <a:sym typeface="Poppins"/>
              </a:rPr>
              <a:t>Academic And Professional Field</a:t>
            </a:r>
            <a:endParaRPr b="1" sz="1600">
              <a:solidFill>
                <a:srgbClr val="7F7F7F"/>
              </a:solidFill>
              <a:latin typeface="Poppins"/>
              <a:ea typeface="Poppins"/>
              <a:cs typeface="Poppins"/>
              <a:sym typeface="Poppins"/>
            </a:endParaRPr>
          </a:p>
        </p:txBody>
      </p:sp>
      <p:sp>
        <p:nvSpPr>
          <p:cNvPr id="1646" name="Google Shape;1646;p57"/>
          <p:cNvSpPr txBox="1"/>
          <p:nvPr/>
        </p:nvSpPr>
        <p:spPr>
          <a:xfrm>
            <a:off x="3451220" y="2412842"/>
            <a:ext cx="1946403" cy="584775"/>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600">
                <a:solidFill>
                  <a:srgbClr val="7F7F7F"/>
                </a:solidFill>
                <a:latin typeface="Poppins"/>
                <a:ea typeface="Poppins"/>
                <a:cs typeface="Poppins"/>
                <a:sym typeface="Poppins"/>
              </a:rPr>
              <a:t>Conceptual but Practical </a:t>
            </a:r>
            <a:endParaRPr b="1" sz="1600">
              <a:solidFill>
                <a:srgbClr val="7F7F7F"/>
              </a:solidFill>
              <a:latin typeface="Poppins"/>
              <a:ea typeface="Poppins"/>
              <a:cs typeface="Poppins"/>
              <a:sym typeface="Poppins"/>
            </a:endParaRPr>
          </a:p>
        </p:txBody>
      </p:sp>
      <p:sp>
        <p:nvSpPr>
          <p:cNvPr id="1647" name="Google Shape;1647;p57"/>
          <p:cNvSpPr txBox="1"/>
          <p:nvPr/>
        </p:nvSpPr>
        <p:spPr>
          <a:xfrm>
            <a:off x="9040952" y="2656517"/>
            <a:ext cx="2515553" cy="584775"/>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600">
                <a:solidFill>
                  <a:srgbClr val="7F7F7F"/>
                </a:solidFill>
                <a:latin typeface="Poppins"/>
                <a:ea typeface="Poppins"/>
                <a:cs typeface="Poppins"/>
                <a:sym typeface="Poppins"/>
              </a:rPr>
              <a:t>Need To Differentiate From Private Models </a:t>
            </a:r>
            <a:endParaRPr b="1" sz="1600">
              <a:solidFill>
                <a:srgbClr val="7F7F7F"/>
              </a:solidFill>
              <a:latin typeface="Poppins"/>
              <a:ea typeface="Poppins"/>
              <a:cs typeface="Poppins"/>
              <a:sym typeface="Poppins"/>
            </a:endParaRPr>
          </a:p>
        </p:txBody>
      </p:sp>
      <p:sp>
        <p:nvSpPr>
          <p:cNvPr id="1648" name="Google Shape;1648;p57"/>
          <p:cNvSpPr/>
          <p:nvPr/>
        </p:nvSpPr>
        <p:spPr>
          <a:xfrm>
            <a:off x="1470394" y="2067030"/>
            <a:ext cx="548640" cy="548640"/>
          </a:xfrm>
          <a:prstGeom prst="roundRect">
            <a:avLst>
              <a:gd fmla="val 16667" name="adj"/>
            </a:avLst>
          </a:prstGeom>
          <a:solidFill>
            <a:srgbClr val="3F762A"/>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b="1" lang="en-US" sz="1700">
                <a:solidFill>
                  <a:schemeClr val="lt1"/>
                </a:solidFill>
                <a:latin typeface="Poppins"/>
                <a:ea typeface="Poppins"/>
                <a:cs typeface="Poppins"/>
                <a:sym typeface="Poppins"/>
              </a:rPr>
              <a:t>1</a:t>
            </a:r>
            <a:endParaRPr b="1" sz="1700">
              <a:solidFill>
                <a:schemeClr val="lt1"/>
              </a:solidFill>
              <a:latin typeface="Poppins"/>
              <a:ea typeface="Poppins"/>
              <a:cs typeface="Poppins"/>
              <a:sym typeface="Poppins"/>
            </a:endParaRPr>
          </a:p>
        </p:txBody>
      </p:sp>
      <p:sp>
        <p:nvSpPr>
          <p:cNvPr id="1649" name="Google Shape;1649;p57"/>
          <p:cNvSpPr/>
          <p:nvPr/>
        </p:nvSpPr>
        <p:spPr>
          <a:xfrm>
            <a:off x="3542235" y="3196586"/>
            <a:ext cx="365426" cy="365426"/>
          </a:xfrm>
          <a:prstGeom prst="roundRect">
            <a:avLst>
              <a:gd fmla="val 16667"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b="1" lang="en-US" sz="1400">
                <a:solidFill>
                  <a:schemeClr val="lt1"/>
                </a:solidFill>
                <a:latin typeface="Poppins"/>
                <a:ea typeface="Poppins"/>
                <a:cs typeface="Poppins"/>
                <a:sym typeface="Poppins"/>
              </a:rPr>
              <a:t>2</a:t>
            </a:r>
            <a:endParaRPr/>
          </a:p>
        </p:txBody>
      </p:sp>
      <p:sp>
        <p:nvSpPr>
          <p:cNvPr id="1650" name="Google Shape;1650;p57"/>
          <p:cNvSpPr/>
          <p:nvPr/>
        </p:nvSpPr>
        <p:spPr>
          <a:xfrm>
            <a:off x="6073140" y="3465760"/>
            <a:ext cx="457200" cy="457200"/>
          </a:xfrm>
          <a:prstGeom prst="roundRect">
            <a:avLst>
              <a:gd fmla="val 16667" name="adj"/>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b="1" lang="en-US" sz="1800">
                <a:solidFill>
                  <a:schemeClr val="lt1"/>
                </a:solidFill>
                <a:latin typeface="Poppins"/>
                <a:ea typeface="Poppins"/>
                <a:cs typeface="Poppins"/>
                <a:sym typeface="Poppins"/>
              </a:rPr>
              <a:t>3</a:t>
            </a:r>
            <a:endParaRPr b="1" sz="1800">
              <a:solidFill>
                <a:schemeClr val="lt1"/>
              </a:solidFill>
              <a:latin typeface="Poppins"/>
              <a:ea typeface="Poppins"/>
              <a:cs typeface="Poppins"/>
              <a:sym typeface="Poppins"/>
            </a:endParaRPr>
          </a:p>
        </p:txBody>
      </p:sp>
      <p:sp>
        <p:nvSpPr>
          <p:cNvPr id="1651" name="Google Shape;1651;p57"/>
          <p:cNvSpPr/>
          <p:nvPr/>
        </p:nvSpPr>
        <p:spPr>
          <a:xfrm>
            <a:off x="9110758" y="2253290"/>
            <a:ext cx="274320" cy="274320"/>
          </a:xfrm>
          <a:prstGeom prst="roundRect">
            <a:avLst>
              <a:gd fmla="val 16667" name="adj"/>
            </a:avLst>
          </a:prstGeom>
          <a:solidFill>
            <a:srgbClr val="B9AD8D"/>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b="1" lang="en-US" sz="1400">
                <a:solidFill>
                  <a:schemeClr val="lt1"/>
                </a:solidFill>
                <a:latin typeface="Poppins"/>
                <a:ea typeface="Poppins"/>
                <a:cs typeface="Poppins"/>
                <a:sym typeface="Poppins"/>
              </a:rPr>
              <a:t>4</a:t>
            </a:r>
            <a:endParaRPr b="1" sz="1400">
              <a:solidFill>
                <a:schemeClr val="lt1"/>
              </a:solidFill>
              <a:latin typeface="Poppins"/>
              <a:ea typeface="Poppins"/>
              <a:cs typeface="Poppins"/>
              <a:sym typeface="Poppins"/>
            </a:endParaRPr>
          </a:p>
        </p:txBody>
      </p:sp>
      <p:sp>
        <p:nvSpPr>
          <p:cNvPr id="1652" name="Google Shape;1652;p57"/>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ADC5B8"/>
                </a:solidFill>
                <a:latin typeface="Poppins"/>
                <a:ea typeface="Poppins"/>
                <a:cs typeface="Poppins"/>
                <a:sym typeface="Poppins"/>
              </a:rPr>
              <a:t>SOME SUBTITLE TEXT HERE</a:t>
            </a:r>
            <a:endParaRPr sz="1200">
              <a:solidFill>
                <a:srgbClr val="ADC5B8"/>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2" presetSubtype="1">
                                  <p:stCondLst>
                                    <p:cond delay="0"/>
                                  </p:stCondLst>
                                  <p:childTnLst>
                                    <p:set>
                                      <p:cBhvr>
                                        <p:cTn dur="1" fill="hold">
                                          <p:stCondLst>
                                            <p:cond delay="0"/>
                                          </p:stCondLst>
                                        </p:cTn>
                                        <p:tgtEl>
                                          <p:spTgt spid="1644"/>
                                        </p:tgtEl>
                                        <p:attrNameLst>
                                          <p:attrName>style.visibility</p:attrName>
                                        </p:attrNameLst>
                                      </p:cBhvr>
                                      <p:to>
                                        <p:strVal val="visible"/>
                                      </p:to>
                                    </p:set>
                                    <p:anim calcmode="lin" valueType="num">
                                      <p:cBhvr additive="base">
                                        <p:cTn dur="500"/>
                                        <p:tgtEl>
                                          <p:spTgt spid="1644"/>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8">
                                  <p:stCondLst>
                                    <p:cond delay="0"/>
                                  </p:stCondLst>
                                  <p:childTnLst>
                                    <p:set>
                                      <p:cBhvr>
                                        <p:cTn dur="1" fill="hold">
                                          <p:stCondLst>
                                            <p:cond delay="0"/>
                                          </p:stCondLst>
                                        </p:cTn>
                                        <p:tgtEl>
                                          <p:spTgt spid="1648"/>
                                        </p:tgtEl>
                                        <p:attrNameLst>
                                          <p:attrName>style.visibility</p:attrName>
                                        </p:attrNameLst>
                                      </p:cBhvr>
                                      <p:to>
                                        <p:strVal val="visible"/>
                                      </p:to>
                                    </p:set>
                                    <p:anim calcmode="lin" valueType="num">
                                      <p:cBhvr additive="base">
                                        <p:cTn dur="500"/>
                                        <p:tgtEl>
                                          <p:spTgt spid="1648"/>
                                        </p:tgtEl>
                                        <p:attrNameLst>
                                          <p:attrName>ppt_x</p:attrName>
                                        </p:attrNameLst>
                                      </p:cBhvr>
                                      <p:tavLst>
                                        <p:tav fmla="" tm="0">
                                          <p:val>
                                            <p:strVal val="#ppt_x-1"/>
                                          </p:val>
                                        </p:tav>
                                        <p:tav fmla="" tm="100000">
                                          <p:val>
                                            <p:strVal val="#ppt_x"/>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8">
                                  <p:stCondLst>
                                    <p:cond delay="0"/>
                                  </p:stCondLst>
                                  <p:childTnLst>
                                    <p:set>
                                      <p:cBhvr>
                                        <p:cTn dur="1" fill="hold">
                                          <p:stCondLst>
                                            <p:cond delay="0"/>
                                          </p:stCondLst>
                                        </p:cTn>
                                        <p:tgtEl>
                                          <p:spTgt spid="1645"/>
                                        </p:tgtEl>
                                        <p:attrNameLst>
                                          <p:attrName>style.visibility</p:attrName>
                                        </p:attrNameLst>
                                      </p:cBhvr>
                                      <p:to>
                                        <p:strVal val="visible"/>
                                      </p:to>
                                    </p:set>
                                    <p:anim calcmode="lin" valueType="num">
                                      <p:cBhvr additive="base">
                                        <p:cTn dur="500"/>
                                        <p:tgtEl>
                                          <p:spTgt spid="1645"/>
                                        </p:tgtEl>
                                        <p:attrNameLst>
                                          <p:attrName>ppt_x</p:attrName>
                                        </p:attrNameLst>
                                      </p:cBhvr>
                                      <p:tavLst>
                                        <p:tav fmla="" tm="0">
                                          <p:val>
                                            <p:strVal val="#ppt_x-1"/>
                                          </p:val>
                                        </p:tav>
                                        <p:tav fmla="" tm="100000">
                                          <p:val>
                                            <p:strVal val="#ppt_x"/>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643"/>
                                        </p:tgtEl>
                                        <p:attrNameLst>
                                          <p:attrName>style.visibility</p:attrName>
                                        </p:attrNameLst>
                                      </p:cBhvr>
                                      <p:to>
                                        <p:strVal val="visible"/>
                                      </p:to>
                                    </p:set>
                                    <p:animEffect filter="fade" transition="in">
                                      <p:cBhvr>
                                        <p:cTn dur="500"/>
                                        <p:tgtEl>
                                          <p:spTgt spid="164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649"/>
                                        </p:tgtEl>
                                        <p:attrNameLst>
                                          <p:attrName>style.visibility</p:attrName>
                                        </p:attrNameLst>
                                      </p:cBhvr>
                                      <p:to>
                                        <p:strVal val="visible"/>
                                      </p:to>
                                    </p:set>
                                    <p:anim calcmode="lin" valueType="num">
                                      <p:cBhvr additive="base">
                                        <p:cTn dur="500"/>
                                        <p:tgtEl>
                                          <p:spTgt spid="1649"/>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1">
                                  <p:stCondLst>
                                    <p:cond delay="0"/>
                                  </p:stCondLst>
                                  <p:childTnLst>
                                    <p:set>
                                      <p:cBhvr>
                                        <p:cTn dur="1" fill="hold">
                                          <p:stCondLst>
                                            <p:cond delay="0"/>
                                          </p:stCondLst>
                                        </p:cTn>
                                        <p:tgtEl>
                                          <p:spTgt spid="1646"/>
                                        </p:tgtEl>
                                        <p:attrNameLst>
                                          <p:attrName>style.visibility</p:attrName>
                                        </p:attrNameLst>
                                      </p:cBhvr>
                                      <p:to>
                                        <p:strVal val="visible"/>
                                      </p:to>
                                    </p:set>
                                    <p:anim calcmode="lin" valueType="num">
                                      <p:cBhvr additive="base">
                                        <p:cTn dur="500"/>
                                        <p:tgtEl>
                                          <p:spTgt spid="1646"/>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641"/>
                                        </p:tgtEl>
                                        <p:attrNameLst>
                                          <p:attrName>style.visibility</p:attrName>
                                        </p:attrNameLst>
                                      </p:cBhvr>
                                      <p:to>
                                        <p:strVal val="visible"/>
                                      </p:to>
                                    </p:set>
                                    <p:animEffect filter="fade" transition="in">
                                      <p:cBhvr>
                                        <p:cTn dur="500"/>
                                        <p:tgtEl>
                                          <p:spTgt spid="164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1">
                                  <p:stCondLst>
                                    <p:cond delay="0"/>
                                  </p:stCondLst>
                                  <p:childTnLst>
                                    <p:set>
                                      <p:cBhvr>
                                        <p:cTn dur="1" fill="hold">
                                          <p:stCondLst>
                                            <p:cond delay="0"/>
                                          </p:stCondLst>
                                        </p:cTn>
                                        <p:tgtEl>
                                          <p:spTgt spid="1650"/>
                                        </p:tgtEl>
                                        <p:attrNameLst>
                                          <p:attrName>style.visibility</p:attrName>
                                        </p:attrNameLst>
                                      </p:cBhvr>
                                      <p:to>
                                        <p:strVal val="visible"/>
                                      </p:to>
                                    </p:set>
                                    <p:anim calcmode="lin" valueType="num">
                                      <p:cBhvr additive="base">
                                        <p:cTn dur="500"/>
                                        <p:tgtEl>
                                          <p:spTgt spid="1650"/>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630"/>
                                        </p:tgtEl>
                                        <p:attrNameLst>
                                          <p:attrName>style.visibility</p:attrName>
                                        </p:attrNameLst>
                                      </p:cBhvr>
                                      <p:to>
                                        <p:strVal val="visible"/>
                                      </p:to>
                                    </p:set>
                                    <p:anim calcmode="lin" valueType="num">
                                      <p:cBhvr additive="base">
                                        <p:cTn dur="500"/>
                                        <p:tgtEl>
                                          <p:spTgt spid="1630"/>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642"/>
                                        </p:tgtEl>
                                        <p:attrNameLst>
                                          <p:attrName>style.visibility</p:attrName>
                                        </p:attrNameLst>
                                      </p:cBhvr>
                                      <p:to>
                                        <p:strVal val="visible"/>
                                      </p:to>
                                    </p:set>
                                    <p:animEffect filter="fade" transition="in">
                                      <p:cBhvr>
                                        <p:cTn dur="500"/>
                                        <p:tgtEl>
                                          <p:spTgt spid="164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1">
                                  <p:stCondLst>
                                    <p:cond delay="0"/>
                                  </p:stCondLst>
                                  <p:childTnLst>
                                    <p:set>
                                      <p:cBhvr>
                                        <p:cTn dur="1" fill="hold">
                                          <p:stCondLst>
                                            <p:cond delay="0"/>
                                          </p:stCondLst>
                                        </p:cTn>
                                        <p:tgtEl>
                                          <p:spTgt spid="1651"/>
                                        </p:tgtEl>
                                        <p:attrNameLst>
                                          <p:attrName>style.visibility</p:attrName>
                                        </p:attrNameLst>
                                      </p:cBhvr>
                                      <p:to>
                                        <p:strVal val="visible"/>
                                      </p:to>
                                    </p:set>
                                    <p:anim calcmode="lin" valueType="num">
                                      <p:cBhvr additive="base">
                                        <p:cTn dur="500"/>
                                        <p:tgtEl>
                                          <p:spTgt spid="1651"/>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2">
                                  <p:stCondLst>
                                    <p:cond delay="0"/>
                                  </p:stCondLst>
                                  <p:childTnLst>
                                    <p:set>
                                      <p:cBhvr>
                                        <p:cTn dur="1" fill="hold">
                                          <p:stCondLst>
                                            <p:cond delay="0"/>
                                          </p:stCondLst>
                                        </p:cTn>
                                        <p:tgtEl>
                                          <p:spTgt spid="1647"/>
                                        </p:tgtEl>
                                        <p:attrNameLst>
                                          <p:attrName>style.visibility</p:attrName>
                                        </p:attrNameLst>
                                      </p:cBhvr>
                                      <p:to>
                                        <p:strVal val="visible"/>
                                      </p:to>
                                    </p:set>
                                    <p:anim calcmode="lin" valueType="num">
                                      <p:cBhvr additive="base">
                                        <p:cTn dur="500"/>
                                        <p:tgtEl>
                                          <p:spTgt spid="1647"/>
                                        </p:tgtEl>
                                        <p:attrNameLst>
                                          <p:attrName>ppt_x</p:attrName>
                                        </p:attrNameLst>
                                      </p:cBhvr>
                                      <p:tavLst>
                                        <p:tav fmla="" tm="0">
                                          <p:val>
                                            <p:strVal val="#ppt_x+1"/>
                                          </p:val>
                                        </p:tav>
                                        <p:tav fmla="" tm="100000">
                                          <p:val>
                                            <p:strVal val="#ppt_x"/>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4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656" name="Shape 1656"/>
        <p:cNvGrpSpPr/>
        <p:nvPr/>
      </p:nvGrpSpPr>
      <p:grpSpPr>
        <a:xfrm>
          <a:off x="0" y="0"/>
          <a:ext cx="0" cy="0"/>
          <a:chOff x="0" y="0"/>
          <a:chExt cx="0" cy="0"/>
        </a:xfrm>
      </p:grpSpPr>
      <p:sp>
        <p:nvSpPr>
          <p:cNvPr id="1657" name="Google Shape;1657;p58"/>
          <p:cNvSpPr/>
          <p:nvPr/>
        </p:nvSpPr>
        <p:spPr>
          <a:xfrm>
            <a:off x="10495400" y="3513300"/>
            <a:ext cx="855678" cy="789068"/>
          </a:xfrm>
          <a:prstGeom prst="rightArrow">
            <a:avLst>
              <a:gd fmla="val 50000" name="adj1"/>
              <a:gd fmla="val 50000" name="adj2"/>
            </a:avLst>
          </a:prstGeom>
          <a:solidFill>
            <a:srgbClr val="DAF0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658" name="Google Shape;1658;p58"/>
          <p:cNvSpPr/>
          <p:nvPr/>
        </p:nvSpPr>
        <p:spPr>
          <a:xfrm>
            <a:off x="7007313" y="3513300"/>
            <a:ext cx="855678" cy="789068"/>
          </a:xfrm>
          <a:prstGeom prst="rightArrow">
            <a:avLst>
              <a:gd fmla="val 50000" name="adj1"/>
              <a:gd fmla="val 50000" name="adj2"/>
            </a:avLst>
          </a:prstGeom>
          <a:solidFill>
            <a:srgbClr val="DAF0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659" name="Google Shape;1659;p58"/>
          <p:cNvSpPr/>
          <p:nvPr/>
        </p:nvSpPr>
        <p:spPr>
          <a:xfrm>
            <a:off x="3506772" y="3513300"/>
            <a:ext cx="855678" cy="789068"/>
          </a:xfrm>
          <a:prstGeom prst="rightArrow">
            <a:avLst>
              <a:gd fmla="val 50000" name="adj1"/>
              <a:gd fmla="val 50000" name="adj2"/>
            </a:avLst>
          </a:prstGeom>
          <a:solidFill>
            <a:srgbClr val="DAF0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660" name="Google Shape;1660;p58"/>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215D65"/>
              </a:buClr>
              <a:buSzPts val="3000"/>
              <a:buFont typeface="Poppins"/>
              <a:buNone/>
            </a:pPr>
            <a:r>
              <a:rPr b="1" i="0" lang="en-US" sz="3000" u="none" cap="none" strike="noStrike">
                <a:solidFill>
                  <a:srgbClr val="215D65"/>
                </a:solidFill>
                <a:latin typeface="Poppins"/>
                <a:ea typeface="Poppins"/>
                <a:cs typeface="Poppins"/>
                <a:sym typeface="Poppins"/>
              </a:rPr>
              <a:t>Process</a:t>
            </a:r>
            <a:endParaRPr b="1" i="0" sz="3000" u="none" cap="none" strike="noStrike">
              <a:solidFill>
                <a:srgbClr val="215D65"/>
              </a:solidFill>
              <a:latin typeface="Poppins"/>
              <a:ea typeface="Poppins"/>
              <a:cs typeface="Poppins"/>
              <a:sym typeface="Poppins"/>
            </a:endParaRPr>
          </a:p>
        </p:txBody>
      </p:sp>
      <p:grpSp>
        <p:nvGrpSpPr>
          <p:cNvPr id="1661" name="Google Shape;1661;p58"/>
          <p:cNvGrpSpPr/>
          <p:nvPr/>
        </p:nvGrpSpPr>
        <p:grpSpPr>
          <a:xfrm>
            <a:off x="978353" y="2533732"/>
            <a:ext cx="2774497" cy="2770268"/>
            <a:chOff x="978353" y="2087482"/>
            <a:chExt cx="2774497" cy="2770268"/>
          </a:xfrm>
        </p:grpSpPr>
        <p:sp>
          <p:nvSpPr>
            <p:cNvPr id="1662" name="Google Shape;1662;p58"/>
            <p:cNvSpPr/>
            <p:nvPr/>
          </p:nvSpPr>
          <p:spPr>
            <a:xfrm>
              <a:off x="978354" y="2524125"/>
              <a:ext cx="2774496" cy="2333625"/>
            </a:xfrm>
            <a:prstGeom prst="roundRect">
              <a:avLst>
                <a:gd fmla="val 9564" name="adj"/>
              </a:avLst>
            </a:prstGeom>
            <a:solidFill>
              <a:schemeClr val="dk2"/>
            </a:solidFill>
            <a:ln>
              <a:noFill/>
            </a:ln>
          </p:spPr>
          <p:txBody>
            <a:bodyPr anchorCtr="0" anchor="ctr" bIns="0" lIns="182875" spcFirstLastPara="1" rIns="182875" wrap="square" tIns="0">
              <a:noAutofit/>
            </a:bodyPr>
            <a:lstStyle/>
            <a:p>
              <a:pPr indent="0" lvl="0" marL="114300" marR="0" rtl="0" algn="l">
                <a:spcBef>
                  <a:spcPts val="0"/>
                </a:spcBef>
                <a:spcAft>
                  <a:spcPts val="0"/>
                </a:spcAft>
                <a:buNone/>
              </a:pPr>
              <a:r>
                <a:t/>
              </a:r>
              <a:endParaRPr sz="1400">
                <a:solidFill>
                  <a:schemeClr val="lt1"/>
                </a:solidFill>
                <a:latin typeface="Poppins"/>
                <a:ea typeface="Poppins"/>
                <a:cs typeface="Poppins"/>
                <a:sym typeface="Poppins"/>
              </a:endParaRPr>
            </a:p>
            <a:p>
              <a:pPr indent="0" lvl="0" marL="114300" marR="0" rtl="0" algn="l">
                <a:lnSpc>
                  <a:spcPct val="120000"/>
                </a:lnSpc>
                <a:spcBef>
                  <a:spcPts val="0"/>
                </a:spcBef>
                <a:spcAft>
                  <a:spcPts val="0"/>
                </a:spcAft>
                <a:buNone/>
              </a:pPr>
              <a:r>
                <a:t/>
              </a:r>
              <a:endParaRPr sz="1400">
                <a:solidFill>
                  <a:schemeClr val="lt1"/>
                </a:solidFill>
                <a:latin typeface="Poppins"/>
                <a:ea typeface="Poppins"/>
                <a:cs typeface="Poppins"/>
                <a:sym typeface="Poppins"/>
              </a:endParaRPr>
            </a:p>
            <a:p>
              <a:pPr indent="0" lvl="0" marL="114300" marR="0" rtl="0" algn="l">
                <a:lnSpc>
                  <a:spcPct val="120000"/>
                </a:lnSpc>
                <a:spcBef>
                  <a:spcPts val="0"/>
                </a:spcBef>
                <a:spcAft>
                  <a:spcPts val="0"/>
                </a:spcAft>
                <a:buNone/>
              </a:pPr>
              <a:r>
                <a:rPr lang="en-US" sz="1400">
                  <a:solidFill>
                    <a:schemeClr val="lt1"/>
                  </a:solidFill>
                  <a:latin typeface="Poppins"/>
                  <a:ea typeface="Poppins"/>
                  <a:cs typeface="Poppins"/>
                  <a:sym typeface="Poppins"/>
                </a:rPr>
                <a:t>Start with market segmentation to identify different types of students in classes today </a:t>
              </a:r>
              <a:endParaRPr/>
            </a:p>
          </p:txBody>
        </p:sp>
        <p:sp>
          <p:nvSpPr>
            <p:cNvPr id="1663" name="Google Shape;1663;p58"/>
            <p:cNvSpPr/>
            <p:nvPr/>
          </p:nvSpPr>
          <p:spPr>
            <a:xfrm>
              <a:off x="978353" y="2087482"/>
              <a:ext cx="2774497" cy="1017668"/>
            </a:xfrm>
            <a:prstGeom prst="roundRect">
              <a:avLst>
                <a:gd fmla="val 22917"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b="1" lang="en-US" sz="2400">
                  <a:solidFill>
                    <a:schemeClr val="lt1"/>
                  </a:solidFill>
                  <a:latin typeface="Poppins"/>
                  <a:ea typeface="Poppins"/>
                  <a:cs typeface="Poppins"/>
                  <a:sym typeface="Poppins"/>
                </a:rPr>
                <a:t>Segmentation</a:t>
              </a:r>
              <a:endParaRPr b="1" sz="2400">
                <a:solidFill>
                  <a:schemeClr val="lt1"/>
                </a:solidFill>
                <a:latin typeface="Poppins"/>
                <a:ea typeface="Poppins"/>
                <a:cs typeface="Poppins"/>
                <a:sym typeface="Poppins"/>
              </a:endParaRPr>
            </a:p>
          </p:txBody>
        </p:sp>
      </p:grpSp>
      <p:grpSp>
        <p:nvGrpSpPr>
          <p:cNvPr id="1664" name="Google Shape;1664;p58"/>
          <p:cNvGrpSpPr/>
          <p:nvPr/>
        </p:nvGrpSpPr>
        <p:grpSpPr>
          <a:xfrm>
            <a:off x="4435928" y="2533732"/>
            <a:ext cx="2774497" cy="2770268"/>
            <a:chOff x="4435928" y="2087482"/>
            <a:chExt cx="2774497" cy="2770268"/>
          </a:xfrm>
        </p:grpSpPr>
        <p:sp>
          <p:nvSpPr>
            <p:cNvPr id="1665" name="Google Shape;1665;p58"/>
            <p:cNvSpPr/>
            <p:nvPr/>
          </p:nvSpPr>
          <p:spPr>
            <a:xfrm>
              <a:off x="4435929" y="2524125"/>
              <a:ext cx="2774496" cy="2333625"/>
            </a:xfrm>
            <a:prstGeom prst="roundRect">
              <a:avLst>
                <a:gd fmla="val 9564" name="adj"/>
              </a:avLst>
            </a:prstGeom>
            <a:solidFill>
              <a:schemeClr val="dk2"/>
            </a:solidFill>
            <a:ln>
              <a:noFill/>
            </a:ln>
          </p:spPr>
          <p:txBody>
            <a:bodyPr anchorCtr="0" anchor="ctr" bIns="0" lIns="182875" spcFirstLastPara="1" rIns="182875" wrap="square" tIns="0">
              <a:noAutofit/>
            </a:bodyPr>
            <a:lstStyle/>
            <a:p>
              <a:pPr indent="0" lvl="0" marL="0" marR="0" rtl="0" algn="l">
                <a:lnSpc>
                  <a:spcPct val="120000"/>
                </a:lnSpc>
                <a:spcBef>
                  <a:spcPts val="0"/>
                </a:spcBef>
                <a:spcAft>
                  <a:spcPts val="0"/>
                </a:spcAft>
                <a:buNone/>
              </a:pPr>
              <a:r>
                <a:rPr lang="en-US" sz="1400">
                  <a:solidFill>
                    <a:schemeClr val="lt1"/>
                  </a:solidFill>
                  <a:latin typeface="Poppins"/>
                  <a:ea typeface="Poppins"/>
                  <a:cs typeface="Poppins"/>
                  <a:sym typeface="Poppins"/>
                </a:rPr>
                <a:t>Real representative examples, Significant shift in demand</a:t>
              </a:r>
              <a:endParaRPr sz="1400">
                <a:solidFill>
                  <a:schemeClr val="lt1"/>
                </a:solidFill>
                <a:latin typeface="Poppins"/>
                <a:ea typeface="Poppins"/>
                <a:cs typeface="Poppins"/>
                <a:sym typeface="Poppins"/>
              </a:endParaRPr>
            </a:p>
          </p:txBody>
        </p:sp>
        <p:sp>
          <p:nvSpPr>
            <p:cNvPr id="1666" name="Google Shape;1666;p58"/>
            <p:cNvSpPr/>
            <p:nvPr/>
          </p:nvSpPr>
          <p:spPr>
            <a:xfrm>
              <a:off x="4435928" y="2087482"/>
              <a:ext cx="2774497" cy="1017668"/>
            </a:xfrm>
            <a:prstGeom prst="roundRect">
              <a:avLst>
                <a:gd fmla="val 22917"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b="1" lang="en-US" sz="2400">
                  <a:solidFill>
                    <a:schemeClr val="lt1"/>
                  </a:solidFill>
                  <a:latin typeface="Poppins"/>
                  <a:ea typeface="Poppins"/>
                  <a:cs typeface="Poppins"/>
                  <a:sym typeface="Poppins"/>
                </a:rPr>
                <a:t>Personas</a:t>
              </a:r>
              <a:endParaRPr b="1" sz="2400">
                <a:solidFill>
                  <a:schemeClr val="lt1"/>
                </a:solidFill>
                <a:latin typeface="Poppins"/>
                <a:ea typeface="Poppins"/>
                <a:cs typeface="Poppins"/>
                <a:sym typeface="Poppins"/>
              </a:endParaRPr>
            </a:p>
          </p:txBody>
        </p:sp>
      </p:grpSp>
      <p:grpSp>
        <p:nvGrpSpPr>
          <p:cNvPr id="1667" name="Google Shape;1667;p58"/>
          <p:cNvGrpSpPr/>
          <p:nvPr/>
        </p:nvGrpSpPr>
        <p:grpSpPr>
          <a:xfrm>
            <a:off x="7893503" y="2533732"/>
            <a:ext cx="2774497" cy="2770268"/>
            <a:chOff x="7893503" y="2087482"/>
            <a:chExt cx="2774497" cy="2770268"/>
          </a:xfrm>
        </p:grpSpPr>
        <p:sp>
          <p:nvSpPr>
            <p:cNvPr id="1668" name="Google Shape;1668;p58"/>
            <p:cNvSpPr/>
            <p:nvPr/>
          </p:nvSpPr>
          <p:spPr>
            <a:xfrm>
              <a:off x="7893504" y="2524125"/>
              <a:ext cx="2774496" cy="2333625"/>
            </a:xfrm>
            <a:prstGeom prst="roundRect">
              <a:avLst>
                <a:gd fmla="val 9564" name="adj"/>
              </a:avLst>
            </a:prstGeom>
            <a:solidFill>
              <a:schemeClr val="dk2"/>
            </a:solidFill>
            <a:ln>
              <a:noFill/>
            </a:ln>
          </p:spPr>
          <p:txBody>
            <a:bodyPr anchorCtr="0" anchor="ctr" bIns="0" lIns="182875" spcFirstLastPara="1" rIns="182875" wrap="square" tIns="0">
              <a:noAutofit/>
            </a:bodyPr>
            <a:lstStyle/>
            <a:p>
              <a:pPr indent="0" lvl="0" marL="0" marR="0" rtl="0" algn="l">
                <a:spcBef>
                  <a:spcPts val="0"/>
                </a:spcBef>
                <a:spcAft>
                  <a:spcPts val="0"/>
                </a:spcAft>
                <a:buNone/>
              </a:pPr>
              <a:r>
                <a:t/>
              </a:r>
              <a:endParaRPr sz="1600">
                <a:solidFill>
                  <a:schemeClr val="lt1"/>
                </a:solidFill>
                <a:latin typeface="Poppins"/>
                <a:ea typeface="Poppins"/>
                <a:cs typeface="Poppins"/>
                <a:sym typeface="Poppins"/>
              </a:endParaRPr>
            </a:p>
            <a:p>
              <a:pPr indent="0" lvl="0" marL="0" marR="0" rtl="0" algn="l">
                <a:spcBef>
                  <a:spcPts val="0"/>
                </a:spcBef>
                <a:spcAft>
                  <a:spcPts val="0"/>
                </a:spcAft>
                <a:buNone/>
              </a:pPr>
              <a:r>
                <a:t/>
              </a:r>
              <a:endParaRPr sz="1600">
                <a:solidFill>
                  <a:schemeClr val="lt1"/>
                </a:solidFill>
                <a:latin typeface="Poppins"/>
                <a:ea typeface="Poppins"/>
                <a:cs typeface="Poppins"/>
                <a:sym typeface="Poppins"/>
              </a:endParaRPr>
            </a:p>
            <a:p>
              <a:pPr indent="0" lvl="0" marL="0" marR="0" rtl="0" algn="l">
                <a:lnSpc>
                  <a:spcPct val="120000"/>
                </a:lnSpc>
                <a:spcBef>
                  <a:spcPts val="0"/>
                </a:spcBef>
                <a:spcAft>
                  <a:spcPts val="0"/>
                </a:spcAft>
                <a:buNone/>
              </a:pPr>
              <a:r>
                <a:rPr lang="en-US" sz="1400">
                  <a:solidFill>
                    <a:schemeClr val="lt1"/>
                  </a:solidFill>
                  <a:latin typeface="Poppins"/>
                  <a:ea typeface="Poppins"/>
                  <a:cs typeface="Poppins"/>
                  <a:sym typeface="Poppins"/>
                </a:rPr>
                <a:t>Modular for flexibility &amp; customization, as well as rigor &amp; quality </a:t>
              </a:r>
              <a:endParaRPr/>
            </a:p>
            <a:p>
              <a:pPr indent="0" lvl="0" marL="0" marR="0" rtl="0" algn="l">
                <a:lnSpc>
                  <a:spcPct val="120000"/>
                </a:lnSpc>
                <a:spcBef>
                  <a:spcPts val="0"/>
                </a:spcBef>
                <a:spcAft>
                  <a:spcPts val="0"/>
                </a:spcAft>
                <a:buNone/>
              </a:pPr>
              <a:r>
                <a:rPr lang="en-US" sz="1400">
                  <a:solidFill>
                    <a:schemeClr val="lt1"/>
                  </a:solidFill>
                  <a:latin typeface="Poppins"/>
                  <a:ea typeface="Poppins"/>
                  <a:cs typeface="Poppins"/>
                  <a:sym typeface="Poppins"/>
                </a:rPr>
                <a:t>What is our current set of offerings? </a:t>
              </a:r>
              <a:endParaRPr/>
            </a:p>
          </p:txBody>
        </p:sp>
        <p:sp>
          <p:nvSpPr>
            <p:cNvPr id="1669" name="Google Shape;1669;p58"/>
            <p:cNvSpPr/>
            <p:nvPr/>
          </p:nvSpPr>
          <p:spPr>
            <a:xfrm>
              <a:off x="7893503" y="2087482"/>
              <a:ext cx="2774497" cy="1017668"/>
            </a:xfrm>
            <a:prstGeom prst="roundRect">
              <a:avLst>
                <a:gd fmla="val 22917"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b="1" lang="en-US" sz="2400">
                  <a:solidFill>
                    <a:schemeClr val="lt1"/>
                  </a:solidFill>
                  <a:latin typeface="Poppins"/>
                  <a:ea typeface="Poppins"/>
                  <a:cs typeface="Poppins"/>
                  <a:sym typeface="Poppins"/>
                </a:rPr>
                <a:t>Needs</a:t>
              </a:r>
              <a:endParaRPr/>
            </a:p>
          </p:txBody>
        </p:sp>
      </p:grpSp>
      <p:sp>
        <p:nvSpPr>
          <p:cNvPr id="1670" name="Google Shape;1670;p58"/>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ADC5B8"/>
                </a:solidFill>
                <a:latin typeface="Poppins"/>
                <a:ea typeface="Poppins"/>
                <a:cs typeface="Poppins"/>
                <a:sym typeface="Poppins"/>
              </a:rPr>
              <a:t>SOME SUBTITLE TEXT HERE</a:t>
            </a:r>
            <a:endParaRPr sz="1200">
              <a:solidFill>
                <a:srgbClr val="ADC5B8"/>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2" presetSubtype="1">
                                  <p:stCondLst>
                                    <p:cond delay="0"/>
                                  </p:stCondLst>
                                  <p:childTnLst>
                                    <p:set>
                                      <p:cBhvr>
                                        <p:cTn dur="1" fill="hold">
                                          <p:stCondLst>
                                            <p:cond delay="0"/>
                                          </p:stCondLst>
                                        </p:cTn>
                                        <p:tgtEl>
                                          <p:spTgt spid="1660"/>
                                        </p:tgtEl>
                                        <p:attrNameLst>
                                          <p:attrName>style.visibility</p:attrName>
                                        </p:attrNameLst>
                                      </p:cBhvr>
                                      <p:to>
                                        <p:strVal val="visible"/>
                                      </p:to>
                                    </p:set>
                                    <p:anim calcmode="lin" valueType="num">
                                      <p:cBhvr additive="base">
                                        <p:cTn dur="500"/>
                                        <p:tgtEl>
                                          <p:spTgt spid="1660"/>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8">
                                  <p:stCondLst>
                                    <p:cond delay="0"/>
                                  </p:stCondLst>
                                  <p:childTnLst>
                                    <p:set>
                                      <p:cBhvr>
                                        <p:cTn dur="1" fill="hold">
                                          <p:stCondLst>
                                            <p:cond delay="0"/>
                                          </p:stCondLst>
                                        </p:cTn>
                                        <p:tgtEl>
                                          <p:spTgt spid="1661"/>
                                        </p:tgtEl>
                                        <p:attrNameLst>
                                          <p:attrName>style.visibility</p:attrName>
                                        </p:attrNameLst>
                                      </p:cBhvr>
                                      <p:to>
                                        <p:strVal val="visible"/>
                                      </p:to>
                                    </p:set>
                                    <p:anim calcmode="lin" valueType="num">
                                      <p:cBhvr additive="base">
                                        <p:cTn dur="500"/>
                                        <p:tgtEl>
                                          <p:spTgt spid="1661"/>
                                        </p:tgtEl>
                                        <p:attrNameLst>
                                          <p:attrName>ppt_x</p:attrName>
                                        </p:attrNameLst>
                                      </p:cBhvr>
                                      <p:tavLst>
                                        <p:tav fmla="" tm="0">
                                          <p:val>
                                            <p:strVal val="#ppt_x-1"/>
                                          </p:val>
                                        </p:tav>
                                        <p:tav fmla="" tm="100000">
                                          <p:val>
                                            <p:strVal val="#ppt_x"/>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659"/>
                                        </p:tgtEl>
                                        <p:attrNameLst>
                                          <p:attrName>style.visibility</p:attrName>
                                        </p:attrNameLst>
                                      </p:cBhvr>
                                      <p:to>
                                        <p:strVal val="visible"/>
                                      </p:to>
                                    </p:set>
                                    <p:animEffect filter="fade" transition="in">
                                      <p:cBhvr>
                                        <p:cTn dur="500"/>
                                        <p:tgtEl>
                                          <p:spTgt spid="1659"/>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664"/>
                                        </p:tgtEl>
                                        <p:attrNameLst>
                                          <p:attrName>style.visibility</p:attrName>
                                        </p:attrNameLst>
                                      </p:cBhvr>
                                      <p:to>
                                        <p:strVal val="visible"/>
                                      </p:to>
                                    </p:set>
                                    <p:anim calcmode="lin" valueType="num">
                                      <p:cBhvr additive="base">
                                        <p:cTn dur="500"/>
                                        <p:tgtEl>
                                          <p:spTgt spid="1664"/>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658"/>
                                        </p:tgtEl>
                                        <p:attrNameLst>
                                          <p:attrName>style.visibility</p:attrName>
                                        </p:attrNameLst>
                                      </p:cBhvr>
                                      <p:to>
                                        <p:strVal val="visible"/>
                                      </p:to>
                                    </p:set>
                                    <p:animEffect filter="fade" transition="in">
                                      <p:cBhvr>
                                        <p:cTn dur="500"/>
                                        <p:tgtEl>
                                          <p:spTgt spid="1658"/>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667"/>
                                        </p:tgtEl>
                                        <p:attrNameLst>
                                          <p:attrName>style.visibility</p:attrName>
                                        </p:attrNameLst>
                                      </p:cBhvr>
                                      <p:to>
                                        <p:strVal val="visible"/>
                                      </p:to>
                                    </p:set>
                                    <p:anim calcmode="lin" valueType="num">
                                      <p:cBhvr additive="base">
                                        <p:cTn dur="500"/>
                                        <p:tgtEl>
                                          <p:spTgt spid="1667"/>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657"/>
                                        </p:tgtEl>
                                        <p:attrNameLst>
                                          <p:attrName>style.visibility</p:attrName>
                                        </p:attrNameLst>
                                      </p:cBhvr>
                                      <p:to>
                                        <p:strVal val="visible"/>
                                      </p:to>
                                    </p:set>
                                    <p:animEffect filter="fade" transition="in">
                                      <p:cBhvr>
                                        <p:cTn dur="500"/>
                                        <p:tgtEl>
                                          <p:spTgt spid="1657"/>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4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674" name="Shape 1674"/>
        <p:cNvGrpSpPr/>
        <p:nvPr/>
      </p:nvGrpSpPr>
      <p:grpSpPr>
        <a:xfrm>
          <a:off x="0" y="0"/>
          <a:ext cx="0" cy="0"/>
          <a:chOff x="0" y="0"/>
          <a:chExt cx="0" cy="0"/>
        </a:xfrm>
      </p:grpSpPr>
      <p:sp>
        <p:nvSpPr>
          <p:cNvPr id="1675" name="Google Shape;1675;p59"/>
          <p:cNvSpPr/>
          <p:nvPr/>
        </p:nvSpPr>
        <p:spPr>
          <a:xfrm>
            <a:off x="0" y="3510803"/>
            <a:ext cx="855678" cy="789068"/>
          </a:xfrm>
          <a:prstGeom prst="rightArrow">
            <a:avLst>
              <a:gd fmla="val 50000" name="adj1"/>
              <a:gd fmla="val 50000" name="adj2"/>
            </a:avLst>
          </a:prstGeom>
          <a:solidFill>
            <a:srgbClr val="DAF0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676" name="Google Shape;1676;p59"/>
          <p:cNvSpPr/>
          <p:nvPr/>
        </p:nvSpPr>
        <p:spPr>
          <a:xfrm>
            <a:off x="7007313" y="3510803"/>
            <a:ext cx="855678" cy="789068"/>
          </a:xfrm>
          <a:prstGeom prst="rightArrow">
            <a:avLst>
              <a:gd fmla="val 50000" name="adj1"/>
              <a:gd fmla="val 50000" name="adj2"/>
            </a:avLst>
          </a:prstGeom>
          <a:solidFill>
            <a:srgbClr val="DAF0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677" name="Google Shape;1677;p59"/>
          <p:cNvSpPr/>
          <p:nvPr/>
        </p:nvSpPr>
        <p:spPr>
          <a:xfrm>
            <a:off x="3506772" y="3510803"/>
            <a:ext cx="855678" cy="789068"/>
          </a:xfrm>
          <a:prstGeom prst="rightArrow">
            <a:avLst>
              <a:gd fmla="val 50000" name="adj1"/>
              <a:gd fmla="val 50000" name="adj2"/>
            </a:avLst>
          </a:prstGeom>
          <a:solidFill>
            <a:srgbClr val="DAF0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678" name="Google Shape;1678;p59"/>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215D65"/>
              </a:buClr>
              <a:buSzPts val="3000"/>
              <a:buFont typeface="Poppins"/>
              <a:buNone/>
            </a:pPr>
            <a:r>
              <a:rPr b="1" i="0" lang="en-US" sz="3000" u="none" cap="none" strike="noStrike">
                <a:solidFill>
                  <a:srgbClr val="215D65"/>
                </a:solidFill>
                <a:latin typeface="Poppins"/>
                <a:ea typeface="Poppins"/>
                <a:cs typeface="Poppins"/>
                <a:sym typeface="Poppins"/>
              </a:rPr>
              <a:t>Process</a:t>
            </a:r>
            <a:endParaRPr b="1" i="0" sz="3000" u="none" cap="none" strike="noStrike">
              <a:solidFill>
                <a:srgbClr val="215D65"/>
              </a:solidFill>
              <a:latin typeface="Poppins"/>
              <a:ea typeface="Poppins"/>
              <a:cs typeface="Poppins"/>
              <a:sym typeface="Poppins"/>
            </a:endParaRPr>
          </a:p>
        </p:txBody>
      </p:sp>
      <p:grpSp>
        <p:nvGrpSpPr>
          <p:cNvPr id="1679" name="Google Shape;1679;p59"/>
          <p:cNvGrpSpPr/>
          <p:nvPr/>
        </p:nvGrpSpPr>
        <p:grpSpPr>
          <a:xfrm>
            <a:off x="978353" y="2531235"/>
            <a:ext cx="2774497" cy="2770268"/>
            <a:chOff x="978353" y="2087482"/>
            <a:chExt cx="2774497" cy="2770268"/>
          </a:xfrm>
        </p:grpSpPr>
        <p:sp>
          <p:nvSpPr>
            <p:cNvPr id="1680" name="Google Shape;1680;p59"/>
            <p:cNvSpPr/>
            <p:nvPr/>
          </p:nvSpPr>
          <p:spPr>
            <a:xfrm>
              <a:off x="978354" y="2524125"/>
              <a:ext cx="2774496" cy="2333625"/>
            </a:xfrm>
            <a:prstGeom prst="roundRect">
              <a:avLst>
                <a:gd fmla="val 9564" name="adj"/>
              </a:avLst>
            </a:prstGeom>
            <a:solidFill>
              <a:schemeClr val="dk2"/>
            </a:solidFill>
            <a:ln>
              <a:noFill/>
            </a:ln>
          </p:spPr>
          <p:txBody>
            <a:bodyPr anchorCtr="0" anchor="ctr" bIns="0" lIns="182875" spcFirstLastPara="1" rIns="182875" wrap="square" tIns="0">
              <a:noAutofit/>
            </a:bodyPr>
            <a:lstStyle/>
            <a:p>
              <a:pPr indent="0" lvl="0" marL="0" marR="0" rtl="0" algn="l">
                <a:spcBef>
                  <a:spcPts val="0"/>
                </a:spcBef>
                <a:spcAft>
                  <a:spcPts val="0"/>
                </a:spcAft>
                <a:buNone/>
              </a:pPr>
              <a:r>
                <a:t/>
              </a:r>
              <a:endParaRPr sz="1600">
                <a:solidFill>
                  <a:schemeClr val="lt1"/>
                </a:solidFill>
                <a:latin typeface="Poppins"/>
                <a:ea typeface="Poppins"/>
                <a:cs typeface="Poppins"/>
                <a:sym typeface="Poppins"/>
              </a:endParaRPr>
            </a:p>
            <a:p>
              <a:pPr indent="0" lvl="0" marL="0" marR="0" rtl="0" algn="l">
                <a:lnSpc>
                  <a:spcPct val="120000"/>
                </a:lnSpc>
                <a:spcBef>
                  <a:spcPts val="0"/>
                </a:spcBef>
                <a:spcAft>
                  <a:spcPts val="0"/>
                </a:spcAft>
                <a:buNone/>
              </a:pPr>
              <a:r>
                <a:t/>
              </a:r>
              <a:endParaRPr sz="1600">
                <a:solidFill>
                  <a:schemeClr val="lt1"/>
                </a:solidFill>
                <a:latin typeface="Poppins"/>
                <a:ea typeface="Poppins"/>
                <a:cs typeface="Poppins"/>
                <a:sym typeface="Poppins"/>
              </a:endParaRPr>
            </a:p>
            <a:p>
              <a:pPr indent="0" lvl="0" marL="0" marR="0" rtl="0" algn="l">
                <a:lnSpc>
                  <a:spcPct val="120000"/>
                </a:lnSpc>
                <a:spcBef>
                  <a:spcPts val="0"/>
                </a:spcBef>
                <a:spcAft>
                  <a:spcPts val="0"/>
                </a:spcAft>
                <a:buNone/>
              </a:pPr>
              <a:r>
                <a:rPr lang="en-US" sz="1400">
                  <a:solidFill>
                    <a:schemeClr val="lt1"/>
                  </a:solidFill>
                  <a:latin typeface="Poppins"/>
                  <a:ea typeface="Poppins"/>
                  <a:cs typeface="Poppins"/>
                  <a:sym typeface="Poppins"/>
                </a:rPr>
                <a:t>Modular for flexibility &amp; customization, as well as rigor &amp; quality </a:t>
              </a:r>
              <a:endParaRPr/>
            </a:p>
            <a:p>
              <a:pPr indent="0" lvl="0" marL="0" marR="0" rtl="0" algn="l">
                <a:lnSpc>
                  <a:spcPct val="120000"/>
                </a:lnSpc>
                <a:spcBef>
                  <a:spcPts val="0"/>
                </a:spcBef>
                <a:spcAft>
                  <a:spcPts val="0"/>
                </a:spcAft>
                <a:buNone/>
              </a:pPr>
              <a:r>
                <a:rPr lang="en-US" sz="1400">
                  <a:solidFill>
                    <a:schemeClr val="lt1"/>
                  </a:solidFill>
                  <a:latin typeface="Poppins"/>
                  <a:ea typeface="Poppins"/>
                  <a:cs typeface="Poppins"/>
                  <a:sym typeface="Poppins"/>
                </a:rPr>
                <a:t>What is our current set of offerings? </a:t>
              </a:r>
              <a:endParaRPr/>
            </a:p>
          </p:txBody>
        </p:sp>
        <p:sp>
          <p:nvSpPr>
            <p:cNvPr id="1681" name="Google Shape;1681;p59"/>
            <p:cNvSpPr/>
            <p:nvPr/>
          </p:nvSpPr>
          <p:spPr>
            <a:xfrm>
              <a:off x="978353" y="2087482"/>
              <a:ext cx="2774497" cy="1017668"/>
            </a:xfrm>
            <a:prstGeom prst="roundRect">
              <a:avLst>
                <a:gd fmla="val 22917"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b="1" lang="en-US" sz="2400">
                  <a:solidFill>
                    <a:schemeClr val="lt1"/>
                  </a:solidFill>
                  <a:latin typeface="Poppins"/>
                  <a:ea typeface="Poppins"/>
                  <a:cs typeface="Poppins"/>
                  <a:sym typeface="Poppins"/>
                </a:rPr>
                <a:t>Design</a:t>
              </a:r>
              <a:endParaRPr/>
            </a:p>
          </p:txBody>
        </p:sp>
      </p:grpSp>
      <p:grpSp>
        <p:nvGrpSpPr>
          <p:cNvPr id="1682" name="Google Shape;1682;p59"/>
          <p:cNvGrpSpPr/>
          <p:nvPr/>
        </p:nvGrpSpPr>
        <p:grpSpPr>
          <a:xfrm>
            <a:off x="4435929" y="2520203"/>
            <a:ext cx="2774497" cy="2770268"/>
            <a:chOff x="4435928" y="2087482"/>
            <a:chExt cx="2774497" cy="2770268"/>
          </a:xfrm>
        </p:grpSpPr>
        <p:sp>
          <p:nvSpPr>
            <p:cNvPr id="1683" name="Google Shape;1683;p59"/>
            <p:cNvSpPr/>
            <p:nvPr/>
          </p:nvSpPr>
          <p:spPr>
            <a:xfrm>
              <a:off x="4435929" y="2524125"/>
              <a:ext cx="2774496" cy="2333625"/>
            </a:xfrm>
            <a:prstGeom prst="roundRect">
              <a:avLst>
                <a:gd fmla="val 9564" name="adj"/>
              </a:avLst>
            </a:prstGeom>
            <a:solidFill>
              <a:schemeClr val="dk2"/>
            </a:solidFill>
            <a:ln>
              <a:noFill/>
            </a:ln>
          </p:spPr>
          <p:txBody>
            <a:bodyPr anchorCtr="0" anchor="ctr" bIns="0" lIns="182875" spcFirstLastPara="1" rIns="182875" wrap="square" tIns="0">
              <a:noAutofit/>
            </a:bodyPr>
            <a:lstStyle/>
            <a:p>
              <a:pPr indent="0" lvl="0" marL="0" marR="0" rtl="0" algn="l">
                <a:spcBef>
                  <a:spcPts val="0"/>
                </a:spcBef>
                <a:spcAft>
                  <a:spcPts val="0"/>
                </a:spcAft>
                <a:buNone/>
              </a:pPr>
              <a:r>
                <a:t/>
              </a:r>
              <a:endParaRPr sz="1600">
                <a:solidFill>
                  <a:schemeClr val="lt1"/>
                </a:solidFill>
                <a:latin typeface="Poppins"/>
                <a:ea typeface="Poppins"/>
                <a:cs typeface="Poppins"/>
                <a:sym typeface="Poppins"/>
              </a:endParaRPr>
            </a:p>
            <a:p>
              <a:pPr indent="0" lvl="0" marL="0" marR="0" rtl="0" algn="l">
                <a:lnSpc>
                  <a:spcPct val="120000"/>
                </a:lnSpc>
                <a:spcBef>
                  <a:spcPts val="0"/>
                </a:spcBef>
                <a:spcAft>
                  <a:spcPts val="0"/>
                </a:spcAft>
                <a:buNone/>
              </a:pPr>
              <a:r>
                <a:rPr lang="en-US" sz="1400">
                  <a:solidFill>
                    <a:schemeClr val="lt1"/>
                  </a:solidFill>
                  <a:latin typeface="Poppins"/>
                  <a:ea typeface="Poppins"/>
                  <a:cs typeface="Poppins"/>
                  <a:sym typeface="Poppins"/>
                </a:rPr>
                <a:t>Multiple mechanisms for delivery </a:t>
              </a:r>
              <a:endParaRPr/>
            </a:p>
            <a:p>
              <a:pPr indent="0" lvl="0" marL="0" marR="0" rtl="0" algn="l">
                <a:lnSpc>
                  <a:spcPct val="120000"/>
                </a:lnSpc>
                <a:spcBef>
                  <a:spcPts val="0"/>
                </a:spcBef>
                <a:spcAft>
                  <a:spcPts val="0"/>
                </a:spcAft>
                <a:buNone/>
              </a:pPr>
              <a:r>
                <a:rPr lang="en-US" sz="1400">
                  <a:solidFill>
                    <a:schemeClr val="lt1"/>
                  </a:solidFill>
                  <a:latin typeface="Poppins"/>
                  <a:ea typeface="Poppins"/>
                  <a:cs typeface="Poppins"/>
                  <a:sym typeface="Poppins"/>
                </a:rPr>
                <a:t>Giving options to customers (students) </a:t>
              </a:r>
              <a:endParaRPr/>
            </a:p>
          </p:txBody>
        </p:sp>
        <p:sp>
          <p:nvSpPr>
            <p:cNvPr id="1684" name="Google Shape;1684;p59"/>
            <p:cNvSpPr/>
            <p:nvPr/>
          </p:nvSpPr>
          <p:spPr>
            <a:xfrm>
              <a:off x="4435928" y="2087482"/>
              <a:ext cx="2774497" cy="1017668"/>
            </a:xfrm>
            <a:prstGeom prst="roundRect">
              <a:avLst>
                <a:gd fmla="val 22917"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b="1" lang="en-US" sz="2400">
                  <a:solidFill>
                    <a:schemeClr val="lt1"/>
                  </a:solidFill>
                  <a:latin typeface="Poppins"/>
                  <a:ea typeface="Poppins"/>
                  <a:cs typeface="Poppins"/>
                  <a:sym typeface="Poppins"/>
                </a:rPr>
                <a:t>Delivery</a:t>
              </a:r>
              <a:endParaRPr/>
            </a:p>
          </p:txBody>
        </p:sp>
      </p:grpSp>
      <p:grpSp>
        <p:nvGrpSpPr>
          <p:cNvPr id="1685" name="Google Shape;1685;p59"/>
          <p:cNvGrpSpPr/>
          <p:nvPr/>
        </p:nvGrpSpPr>
        <p:grpSpPr>
          <a:xfrm>
            <a:off x="7893503" y="2531235"/>
            <a:ext cx="2774497" cy="2770268"/>
            <a:chOff x="7893503" y="2087482"/>
            <a:chExt cx="2774497" cy="2770268"/>
          </a:xfrm>
        </p:grpSpPr>
        <p:sp>
          <p:nvSpPr>
            <p:cNvPr id="1686" name="Google Shape;1686;p59"/>
            <p:cNvSpPr/>
            <p:nvPr/>
          </p:nvSpPr>
          <p:spPr>
            <a:xfrm>
              <a:off x="7893504" y="2524125"/>
              <a:ext cx="2774496" cy="2333625"/>
            </a:xfrm>
            <a:prstGeom prst="roundRect">
              <a:avLst>
                <a:gd fmla="val 9564" name="adj"/>
              </a:avLst>
            </a:prstGeom>
            <a:solidFill>
              <a:schemeClr val="dk2"/>
            </a:solidFill>
            <a:ln>
              <a:noFill/>
            </a:ln>
          </p:spPr>
          <p:txBody>
            <a:bodyPr anchorCtr="0" anchor="ctr" bIns="0" lIns="182875" spcFirstLastPara="1" rIns="182875" wrap="square" tIns="0">
              <a:noAutofit/>
            </a:bodyPr>
            <a:lstStyle/>
            <a:p>
              <a:pPr indent="0" lvl="0" marL="0" marR="0" rtl="0" algn="l">
                <a:spcBef>
                  <a:spcPts val="0"/>
                </a:spcBef>
                <a:spcAft>
                  <a:spcPts val="0"/>
                </a:spcAft>
                <a:buNone/>
              </a:pPr>
              <a:r>
                <a:t/>
              </a:r>
              <a:endParaRPr sz="1600">
                <a:solidFill>
                  <a:schemeClr val="lt1"/>
                </a:solidFill>
                <a:latin typeface="Poppins"/>
                <a:ea typeface="Poppins"/>
                <a:cs typeface="Poppins"/>
                <a:sym typeface="Poppins"/>
              </a:endParaRPr>
            </a:p>
            <a:p>
              <a:pPr indent="0" lvl="0" marL="0" marR="0" rtl="0" algn="l">
                <a:spcBef>
                  <a:spcPts val="0"/>
                </a:spcBef>
                <a:spcAft>
                  <a:spcPts val="0"/>
                </a:spcAft>
                <a:buNone/>
              </a:pPr>
              <a:r>
                <a:t/>
              </a:r>
              <a:endParaRPr sz="1600">
                <a:solidFill>
                  <a:schemeClr val="lt1"/>
                </a:solidFill>
                <a:latin typeface="Poppins"/>
                <a:ea typeface="Poppins"/>
                <a:cs typeface="Poppins"/>
                <a:sym typeface="Poppins"/>
              </a:endParaRPr>
            </a:p>
            <a:p>
              <a:pPr indent="0" lvl="0" marL="0" marR="0" rtl="0" algn="l">
                <a:lnSpc>
                  <a:spcPct val="120000"/>
                </a:lnSpc>
                <a:spcBef>
                  <a:spcPts val="0"/>
                </a:spcBef>
                <a:spcAft>
                  <a:spcPts val="0"/>
                </a:spcAft>
                <a:buNone/>
              </a:pPr>
              <a:r>
                <a:rPr lang="en-US" sz="1400">
                  <a:solidFill>
                    <a:schemeClr val="lt1"/>
                  </a:solidFill>
                  <a:latin typeface="Poppins"/>
                  <a:ea typeface="Poppins"/>
                  <a:cs typeface="Poppins"/>
                  <a:sym typeface="Poppins"/>
                </a:rPr>
                <a:t>Identify gaps and areas of weakness  Remediation plans developed &amp; implemented </a:t>
              </a:r>
              <a:endParaRPr/>
            </a:p>
          </p:txBody>
        </p:sp>
        <p:sp>
          <p:nvSpPr>
            <p:cNvPr id="1687" name="Google Shape;1687;p59"/>
            <p:cNvSpPr/>
            <p:nvPr/>
          </p:nvSpPr>
          <p:spPr>
            <a:xfrm>
              <a:off x="7893503" y="2087482"/>
              <a:ext cx="2774497" cy="1017668"/>
            </a:xfrm>
            <a:prstGeom prst="roundRect">
              <a:avLst>
                <a:gd fmla="val 22917"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b="1" lang="en-US" sz="2400">
                  <a:solidFill>
                    <a:schemeClr val="lt1"/>
                  </a:solidFill>
                  <a:latin typeface="Poppins"/>
                  <a:ea typeface="Poppins"/>
                  <a:cs typeface="Poppins"/>
                  <a:sym typeface="Poppins"/>
                </a:rPr>
                <a:t>Action</a:t>
              </a:r>
              <a:endParaRPr/>
            </a:p>
          </p:txBody>
        </p:sp>
      </p:grpSp>
      <p:sp>
        <p:nvSpPr>
          <p:cNvPr id="1688" name="Google Shape;1688;p59"/>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ADC5B8"/>
                </a:solidFill>
                <a:latin typeface="Poppins"/>
                <a:ea typeface="Poppins"/>
                <a:cs typeface="Poppins"/>
                <a:sym typeface="Poppins"/>
              </a:rPr>
              <a:t>SOME SUBTITLE TEXT HERE</a:t>
            </a:r>
            <a:endParaRPr sz="1200">
              <a:solidFill>
                <a:srgbClr val="ADC5B8"/>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cond evt="onBegin" delay="0">
                          <p:tn val="2"/>
                        </p:cond>
                      </p:stCondLst>
                      <p:childTnLst>
                        <p:par>
                          <p:cTn fill="hold">
                            <p:stCondLst>
                              <p:cond delay="0"/>
                            </p:stCondLst>
                            <p:childTnLst>
                              <p:par>
                                <p:cTn fill="hold" nodeType="withEffect" presetClass="entr" presetID="2" presetSubtype="1">
                                  <p:stCondLst>
                                    <p:cond delay="0"/>
                                  </p:stCondLst>
                                  <p:childTnLst>
                                    <p:set>
                                      <p:cBhvr>
                                        <p:cTn dur="1" fill="hold">
                                          <p:stCondLst>
                                            <p:cond delay="0"/>
                                          </p:stCondLst>
                                        </p:cTn>
                                        <p:tgtEl>
                                          <p:spTgt spid="1678"/>
                                        </p:tgtEl>
                                        <p:attrNameLst>
                                          <p:attrName>style.visibility</p:attrName>
                                        </p:attrNameLst>
                                      </p:cBhvr>
                                      <p:to>
                                        <p:strVal val="visible"/>
                                      </p:to>
                                    </p:set>
                                    <p:anim calcmode="lin" valueType="num">
                                      <p:cBhvr additive="base">
                                        <p:cTn dur="500"/>
                                        <p:tgtEl>
                                          <p:spTgt spid="1678"/>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675"/>
                                        </p:tgtEl>
                                        <p:attrNameLst>
                                          <p:attrName>style.visibility</p:attrName>
                                        </p:attrNameLst>
                                      </p:cBhvr>
                                      <p:to>
                                        <p:strVal val="visible"/>
                                      </p:to>
                                    </p:set>
                                    <p:animEffect filter="fade" transition="in">
                                      <p:cBhvr>
                                        <p:cTn dur="500"/>
                                        <p:tgtEl>
                                          <p:spTgt spid="167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679"/>
                                        </p:tgtEl>
                                        <p:attrNameLst>
                                          <p:attrName>style.visibility</p:attrName>
                                        </p:attrNameLst>
                                      </p:cBhvr>
                                      <p:to>
                                        <p:strVal val="visible"/>
                                      </p:to>
                                    </p:set>
                                    <p:anim calcmode="lin" valueType="num">
                                      <p:cBhvr additive="base">
                                        <p:cTn dur="500"/>
                                        <p:tgtEl>
                                          <p:spTgt spid="1679"/>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677"/>
                                        </p:tgtEl>
                                        <p:attrNameLst>
                                          <p:attrName>style.visibility</p:attrName>
                                        </p:attrNameLst>
                                      </p:cBhvr>
                                      <p:to>
                                        <p:strVal val="visible"/>
                                      </p:to>
                                    </p:set>
                                    <p:animEffect filter="fade" transition="in">
                                      <p:cBhvr>
                                        <p:cTn dur="500"/>
                                        <p:tgtEl>
                                          <p:spTgt spid="167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682"/>
                                        </p:tgtEl>
                                        <p:attrNameLst>
                                          <p:attrName>style.visibility</p:attrName>
                                        </p:attrNameLst>
                                      </p:cBhvr>
                                      <p:to>
                                        <p:strVal val="visible"/>
                                      </p:to>
                                    </p:set>
                                    <p:anim calcmode="lin" valueType="num">
                                      <p:cBhvr additive="base">
                                        <p:cTn dur="500"/>
                                        <p:tgtEl>
                                          <p:spTgt spid="1682"/>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676"/>
                                        </p:tgtEl>
                                        <p:attrNameLst>
                                          <p:attrName>style.visibility</p:attrName>
                                        </p:attrNameLst>
                                      </p:cBhvr>
                                      <p:to>
                                        <p:strVal val="visible"/>
                                      </p:to>
                                    </p:set>
                                    <p:animEffect filter="fade" transition="in">
                                      <p:cBhvr>
                                        <p:cTn dur="500"/>
                                        <p:tgtEl>
                                          <p:spTgt spid="167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685"/>
                                        </p:tgtEl>
                                        <p:attrNameLst>
                                          <p:attrName>style.visibility</p:attrName>
                                        </p:attrNameLst>
                                      </p:cBhvr>
                                      <p:to>
                                        <p:strVal val="visible"/>
                                      </p:to>
                                    </p:set>
                                    <p:anim calcmode="lin" valueType="num">
                                      <p:cBhvr additive="base">
                                        <p:cTn dur="500"/>
                                        <p:tgtEl>
                                          <p:spTgt spid="1685"/>
                                        </p:tgtEl>
                                        <p:attrNameLst>
                                          <p:attrName>ppt_y</p:attrName>
                                        </p:attrNameLst>
                                      </p:cBhvr>
                                      <p:tavLst>
                                        <p:tav fmla="" tm="0">
                                          <p:val>
                                            <p:strVal val="#ppt_y+1"/>
                                          </p:val>
                                        </p:tav>
                                        <p:tav fmla="" tm="100000">
                                          <p:val>
                                            <p:strVal val="#ppt_y"/>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4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692" name="Shape 1692"/>
        <p:cNvGrpSpPr/>
        <p:nvPr/>
      </p:nvGrpSpPr>
      <p:grpSpPr>
        <a:xfrm>
          <a:off x="0" y="0"/>
          <a:ext cx="0" cy="0"/>
          <a:chOff x="0" y="0"/>
          <a:chExt cx="0" cy="0"/>
        </a:xfrm>
      </p:grpSpPr>
      <p:sp>
        <p:nvSpPr>
          <p:cNvPr id="1693" name="Google Shape;1693;p60"/>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215D65"/>
              </a:buClr>
              <a:buSzPts val="3000"/>
              <a:buFont typeface="Poppins"/>
              <a:buNone/>
            </a:pPr>
            <a:r>
              <a:rPr b="1" i="0" lang="en-US" sz="3000" u="none" cap="none" strike="noStrike">
                <a:solidFill>
                  <a:srgbClr val="215D65"/>
                </a:solidFill>
                <a:latin typeface="Poppins"/>
                <a:ea typeface="Poppins"/>
                <a:cs typeface="Poppins"/>
                <a:sym typeface="Poppins"/>
              </a:rPr>
              <a:t>How </a:t>
            </a:r>
            <a:endParaRPr b="1" i="0" sz="3000" u="none" cap="none" strike="noStrike">
              <a:solidFill>
                <a:srgbClr val="215D65"/>
              </a:solidFill>
              <a:latin typeface="Poppins"/>
              <a:ea typeface="Poppins"/>
              <a:cs typeface="Poppins"/>
              <a:sym typeface="Poppins"/>
            </a:endParaRPr>
          </a:p>
        </p:txBody>
      </p:sp>
      <p:sp>
        <p:nvSpPr>
          <p:cNvPr id="1694" name="Google Shape;1694;p60"/>
          <p:cNvSpPr/>
          <p:nvPr/>
        </p:nvSpPr>
        <p:spPr>
          <a:xfrm>
            <a:off x="928917" y="1904732"/>
            <a:ext cx="7717243" cy="870858"/>
          </a:xfrm>
          <a:prstGeom prst="homePlate">
            <a:avLst>
              <a:gd fmla="val 50000" name="adj"/>
            </a:avLst>
          </a:prstGeom>
          <a:solidFill>
            <a:schemeClr val="accent1"/>
          </a:solidFill>
          <a:ln>
            <a:noFill/>
          </a:ln>
        </p:spPr>
        <p:txBody>
          <a:bodyPr anchorCtr="0" anchor="ctr" bIns="45700" lIns="91425" spcFirstLastPara="1" rIns="91425" wrap="square" tIns="45700">
            <a:noAutofit/>
          </a:bodyPr>
          <a:lstStyle/>
          <a:p>
            <a:pPr indent="0" lvl="0" marL="349250" marR="0" rtl="0" algn="l">
              <a:spcBef>
                <a:spcPts val="0"/>
              </a:spcBef>
              <a:spcAft>
                <a:spcPts val="0"/>
              </a:spcAft>
              <a:buNone/>
            </a:pPr>
            <a:r>
              <a:rPr lang="en-US" sz="3200">
                <a:solidFill>
                  <a:schemeClr val="lt1"/>
                </a:solidFill>
                <a:latin typeface="Poppins"/>
                <a:ea typeface="Poppins"/>
                <a:cs typeface="Poppins"/>
                <a:sym typeface="Poppins"/>
              </a:rPr>
              <a:t>How should engineer be taught?</a:t>
            </a:r>
            <a:endParaRPr/>
          </a:p>
        </p:txBody>
      </p:sp>
      <p:sp>
        <p:nvSpPr>
          <p:cNvPr id="1695" name="Google Shape;1695;p60"/>
          <p:cNvSpPr/>
          <p:nvPr/>
        </p:nvSpPr>
        <p:spPr>
          <a:xfrm>
            <a:off x="928916" y="4079699"/>
            <a:ext cx="2870909" cy="725714"/>
          </a:xfrm>
          <a:prstGeom prst="homePlate">
            <a:avLst>
              <a:gd fmla="val 50000" name="adj"/>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b="1" lang="en-US" sz="2000">
                <a:solidFill>
                  <a:srgbClr val="F2F2F2"/>
                </a:solidFill>
                <a:latin typeface="Poppins"/>
                <a:ea typeface="Poppins"/>
                <a:cs typeface="Poppins"/>
                <a:sym typeface="Poppins"/>
              </a:rPr>
              <a:t>Open</a:t>
            </a:r>
            <a:endParaRPr b="1" sz="2000">
              <a:solidFill>
                <a:srgbClr val="F2F2F2"/>
              </a:solidFill>
              <a:latin typeface="Poppins"/>
              <a:ea typeface="Poppins"/>
              <a:cs typeface="Poppins"/>
              <a:sym typeface="Poppins"/>
            </a:endParaRPr>
          </a:p>
        </p:txBody>
      </p:sp>
      <p:sp>
        <p:nvSpPr>
          <p:cNvPr id="1696" name="Google Shape;1696;p60"/>
          <p:cNvSpPr/>
          <p:nvPr/>
        </p:nvSpPr>
        <p:spPr>
          <a:xfrm>
            <a:off x="3361141" y="4079699"/>
            <a:ext cx="3780882" cy="725714"/>
          </a:xfrm>
          <a:prstGeom prst="chevron">
            <a:avLst>
              <a:gd fmla="val 50000"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b="1" lang="en-US" sz="2000">
                <a:solidFill>
                  <a:srgbClr val="F2F2F2"/>
                </a:solidFill>
                <a:latin typeface="Poppins"/>
                <a:ea typeface="Poppins"/>
                <a:cs typeface="Poppins"/>
                <a:sym typeface="Poppins"/>
              </a:rPr>
              <a:t>System Approach</a:t>
            </a:r>
            <a:endParaRPr b="1" sz="2000">
              <a:solidFill>
                <a:srgbClr val="F2F2F2"/>
              </a:solidFill>
              <a:latin typeface="Poppins"/>
              <a:ea typeface="Poppins"/>
              <a:cs typeface="Poppins"/>
              <a:sym typeface="Poppins"/>
            </a:endParaRPr>
          </a:p>
        </p:txBody>
      </p:sp>
      <p:sp>
        <p:nvSpPr>
          <p:cNvPr id="1697" name="Google Shape;1697;p60"/>
          <p:cNvSpPr/>
          <p:nvPr/>
        </p:nvSpPr>
        <p:spPr>
          <a:xfrm>
            <a:off x="6767201" y="4079699"/>
            <a:ext cx="4510398" cy="725714"/>
          </a:xfrm>
          <a:prstGeom prst="chevron">
            <a:avLst>
              <a:gd fmla="val 50000" name="adj"/>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b="1" lang="en-US" sz="2000">
                <a:solidFill>
                  <a:srgbClr val="F2F2F2"/>
                </a:solidFill>
                <a:latin typeface="Poppins"/>
                <a:ea typeface="Poppins"/>
                <a:cs typeface="Poppins"/>
                <a:sym typeface="Poppins"/>
              </a:rPr>
              <a:t>Conceptual and Practical</a:t>
            </a:r>
            <a:endParaRPr b="1" sz="2000">
              <a:solidFill>
                <a:srgbClr val="F2F2F2"/>
              </a:solidFill>
              <a:latin typeface="Poppins"/>
              <a:ea typeface="Poppins"/>
              <a:cs typeface="Poppins"/>
              <a:sym typeface="Poppins"/>
            </a:endParaRPr>
          </a:p>
        </p:txBody>
      </p:sp>
      <p:grpSp>
        <p:nvGrpSpPr>
          <p:cNvPr id="1698" name="Google Shape;1698;p60"/>
          <p:cNvGrpSpPr/>
          <p:nvPr/>
        </p:nvGrpSpPr>
        <p:grpSpPr>
          <a:xfrm>
            <a:off x="3799449" y="5150607"/>
            <a:ext cx="4292494" cy="369332"/>
            <a:chOff x="3799449" y="5304198"/>
            <a:chExt cx="4292494" cy="369332"/>
          </a:xfrm>
        </p:grpSpPr>
        <p:sp>
          <p:nvSpPr>
            <p:cNvPr id="1699" name="Google Shape;1699;p60"/>
            <p:cNvSpPr txBox="1"/>
            <p:nvPr/>
          </p:nvSpPr>
          <p:spPr>
            <a:xfrm>
              <a:off x="4086001" y="5304198"/>
              <a:ext cx="4005942" cy="369332"/>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800">
                  <a:solidFill>
                    <a:schemeClr val="dk1"/>
                  </a:solidFill>
                  <a:latin typeface="Poppins"/>
                  <a:ea typeface="Poppins"/>
                  <a:cs typeface="Poppins"/>
                  <a:sym typeface="Poppins"/>
                </a:rPr>
                <a:t>Integrated &amp; prescriptive</a:t>
              </a:r>
              <a:endParaRPr sz="1800">
                <a:solidFill>
                  <a:schemeClr val="dk1"/>
                </a:solidFill>
                <a:latin typeface="Poppins"/>
                <a:ea typeface="Poppins"/>
                <a:cs typeface="Poppins"/>
                <a:sym typeface="Poppins"/>
              </a:endParaRPr>
            </a:p>
          </p:txBody>
        </p:sp>
        <p:sp>
          <p:nvSpPr>
            <p:cNvPr id="1700" name="Google Shape;1700;p60"/>
            <p:cNvSpPr/>
            <p:nvPr/>
          </p:nvSpPr>
          <p:spPr>
            <a:xfrm>
              <a:off x="3799449" y="5341807"/>
              <a:ext cx="272621" cy="274320"/>
            </a:xfrm>
            <a:prstGeom prst="donut">
              <a:avLst>
                <a:gd fmla="val 25000"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dk1"/>
                </a:solidFill>
                <a:latin typeface="Poppins"/>
                <a:ea typeface="Poppins"/>
                <a:cs typeface="Poppins"/>
                <a:sym typeface="Poppins"/>
              </a:endParaRPr>
            </a:p>
          </p:txBody>
        </p:sp>
      </p:grpSp>
      <p:grpSp>
        <p:nvGrpSpPr>
          <p:cNvPr id="1701" name="Google Shape;1701;p60"/>
          <p:cNvGrpSpPr/>
          <p:nvPr/>
        </p:nvGrpSpPr>
        <p:grpSpPr>
          <a:xfrm>
            <a:off x="6845747" y="3402413"/>
            <a:ext cx="2614897" cy="369332"/>
            <a:chOff x="6845747" y="3556004"/>
            <a:chExt cx="2614897" cy="369332"/>
          </a:xfrm>
        </p:grpSpPr>
        <p:sp>
          <p:nvSpPr>
            <p:cNvPr id="1702" name="Google Shape;1702;p60"/>
            <p:cNvSpPr txBox="1"/>
            <p:nvPr/>
          </p:nvSpPr>
          <p:spPr>
            <a:xfrm>
              <a:off x="7132299" y="3556004"/>
              <a:ext cx="2328345" cy="369332"/>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800">
                  <a:solidFill>
                    <a:schemeClr val="dk1"/>
                  </a:solidFill>
                  <a:latin typeface="Poppins"/>
                  <a:ea typeface="Poppins"/>
                  <a:cs typeface="Poppins"/>
                  <a:sym typeface="Poppins"/>
                </a:rPr>
                <a:t>Actions</a:t>
              </a:r>
              <a:endParaRPr sz="1800">
                <a:solidFill>
                  <a:schemeClr val="dk1"/>
                </a:solidFill>
                <a:latin typeface="Poppins"/>
                <a:ea typeface="Poppins"/>
                <a:cs typeface="Poppins"/>
                <a:sym typeface="Poppins"/>
              </a:endParaRPr>
            </a:p>
          </p:txBody>
        </p:sp>
        <p:sp>
          <p:nvSpPr>
            <p:cNvPr id="1703" name="Google Shape;1703;p60"/>
            <p:cNvSpPr/>
            <p:nvPr/>
          </p:nvSpPr>
          <p:spPr>
            <a:xfrm>
              <a:off x="6845747" y="3617195"/>
              <a:ext cx="272621" cy="274320"/>
            </a:xfrm>
            <a:prstGeom prst="donut">
              <a:avLst>
                <a:gd fmla="val 25000"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dk1"/>
                </a:solidFill>
                <a:latin typeface="Poppins"/>
                <a:ea typeface="Poppins"/>
                <a:cs typeface="Poppins"/>
                <a:sym typeface="Poppins"/>
              </a:endParaRPr>
            </a:p>
          </p:txBody>
        </p:sp>
      </p:grpSp>
      <p:grpSp>
        <p:nvGrpSpPr>
          <p:cNvPr id="1704" name="Google Shape;1704;p60"/>
          <p:cNvGrpSpPr/>
          <p:nvPr/>
        </p:nvGrpSpPr>
        <p:grpSpPr>
          <a:xfrm>
            <a:off x="1333369" y="3416927"/>
            <a:ext cx="4278563" cy="369332"/>
            <a:chOff x="1333369" y="3570518"/>
            <a:chExt cx="4278563" cy="369332"/>
          </a:xfrm>
        </p:grpSpPr>
        <p:sp>
          <p:nvSpPr>
            <p:cNvPr id="1705" name="Google Shape;1705;p60"/>
            <p:cNvSpPr txBox="1"/>
            <p:nvPr/>
          </p:nvSpPr>
          <p:spPr>
            <a:xfrm>
              <a:off x="1605990" y="3570518"/>
              <a:ext cx="4005942" cy="369332"/>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800">
                  <a:solidFill>
                    <a:schemeClr val="dk1"/>
                  </a:solidFill>
                  <a:latin typeface="Poppins"/>
                  <a:ea typeface="Poppins"/>
                  <a:cs typeface="Poppins"/>
                  <a:sym typeface="Poppins"/>
                </a:rPr>
                <a:t>Common language &amp; best tools</a:t>
              </a:r>
              <a:endParaRPr sz="1800">
                <a:solidFill>
                  <a:schemeClr val="dk1"/>
                </a:solidFill>
                <a:latin typeface="Poppins"/>
                <a:ea typeface="Poppins"/>
                <a:cs typeface="Poppins"/>
                <a:sym typeface="Poppins"/>
              </a:endParaRPr>
            </a:p>
          </p:txBody>
        </p:sp>
        <p:sp>
          <p:nvSpPr>
            <p:cNvPr id="1706" name="Google Shape;1706;p60"/>
            <p:cNvSpPr/>
            <p:nvPr/>
          </p:nvSpPr>
          <p:spPr>
            <a:xfrm>
              <a:off x="1333369" y="3617195"/>
              <a:ext cx="272621" cy="274320"/>
            </a:xfrm>
            <a:prstGeom prst="donut">
              <a:avLst>
                <a:gd fmla="val 25000"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dk1"/>
                </a:solidFill>
                <a:latin typeface="Poppins"/>
                <a:ea typeface="Poppins"/>
                <a:cs typeface="Poppins"/>
                <a:sym typeface="Poppins"/>
              </a:endParaRPr>
            </a:p>
          </p:txBody>
        </p:sp>
      </p:grpSp>
      <p:sp>
        <p:nvSpPr>
          <p:cNvPr id="1707" name="Google Shape;1707;p60"/>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ADC5B8"/>
                </a:solidFill>
                <a:latin typeface="Poppins"/>
                <a:ea typeface="Poppins"/>
                <a:cs typeface="Poppins"/>
                <a:sym typeface="Poppins"/>
              </a:rPr>
              <a:t>SOME SUBTITLE TEXT HERE</a:t>
            </a:r>
            <a:endParaRPr sz="1200">
              <a:solidFill>
                <a:srgbClr val="ADC5B8"/>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2" presetSubtype="1">
                                  <p:stCondLst>
                                    <p:cond delay="0"/>
                                  </p:stCondLst>
                                  <p:childTnLst>
                                    <p:set>
                                      <p:cBhvr>
                                        <p:cTn dur="1" fill="hold">
                                          <p:stCondLst>
                                            <p:cond delay="0"/>
                                          </p:stCondLst>
                                        </p:cTn>
                                        <p:tgtEl>
                                          <p:spTgt spid="1693"/>
                                        </p:tgtEl>
                                        <p:attrNameLst>
                                          <p:attrName>style.visibility</p:attrName>
                                        </p:attrNameLst>
                                      </p:cBhvr>
                                      <p:to>
                                        <p:strVal val="visible"/>
                                      </p:to>
                                    </p:set>
                                    <p:anim calcmode="lin" valueType="num">
                                      <p:cBhvr additive="base">
                                        <p:cTn dur="500"/>
                                        <p:tgtEl>
                                          <p:spTgt spid="1693"/>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8">
                                  <p:stCondLst>
                                    <p:cond delay="0"/>
                                  </p:stCondLst>
                                  <p:childTnLst>
                                    <p:set>
                                      <p:cBhvr>
                                        <p:cTn dur="1" fill="hold">
                                          <p:stCondLst>
                                            <p:cond delay="0"/>
                                          </p:stCondLst>
                                        </p:cTn>
                                        <p:tgtEl>
                                          <p:spTgt spid="1694"/>
                                        </p:tgtEl>
                                        <p:attrNameLst>
                                          <p:attrName>style.visibility</p:attrName>
                                        </p:attrNameLst>
                                      </p:cBhvr>
                                      <p:to>
                                        <p:strVal val="visible"/>
                                      </p:to>
                                    </p:set>
                                    <p:anim calcmode="lin" valueType="num">
                                      <p:cBhvr additive="base">
                                        <p:cTn dur="500"/>
                                        <p:tgtEl>
                                          <p:spTgt spid="1694"/>
                                        </p:tgtEl>
                                        <p:attrNameLst>
                                          <p:attrName>ppt_x</p:attrName>
                                        </p:attrNameLst>
                                      </p:cBhvr>
                                      <p:tavLst>
                                        <p:tav fmla="" tm="0">
                                          <p:val>
                                            <p:strVal val="#ppt_x-1"/>
                                          </p:val>
                                        </p:tav>
                                        <p:tav fmla="" tm="100000">
                                          <p:val>
                                            <p:strVal val="#ppt_x"/>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8">
                                  <p:stCondLst>
                                    <p:cond delay="0"/>
                                  </p:stCondLst>
                                  <p:childTnLst>
                                    <p:set>
                                      <p:cBhvr>
                                        <p:cTn dur="1" fill="hold">
                                          <p:stCondLst>
                                            <p:cond delay="0"/>
                                          </p:stCondLst>
                                        </p:cTn>
                                        <p:tgtEl>
                                          <p:spTgt spid="1695"/>
                                        </p:tgtEl>
                                        <p:attrNameLst>
                                          <p:attrName>style.visibility</p:attrName>
                                        </p:attrNameLst>
                                      </p:cBhvr>
                                      <p:to>
                                        <p:strVal val="visible"/>
                                      </p:to>
                                    </p:set>
                                    <p:anim calcmode="lin" valueType="num">
                                      <p:cBhvr additive="base">
                                        <p:cTn dur="500"/>
                                        <p:tgtEl>
                                          <p:spTgt spid="1695"/>
                                        </p:tgtEl>
                                        <p:attrNameLst>
                                          <p:attrName>ppt_x</p:attrName>
                                        </p:attrNameLst>
                                      </p:cBhvr>
                                      <p:tavLst>
                                        <p:tav fmla="" tm="0">
                                          <p:val>
                                            <p:strVal val="#ppt_x-1"/>
                                          </p:val>
                                        </p:tav>
                                        <p:tav fmla="" tm="100000">
                                          <p:val>
                                            <p:strVal val="#ppt_x"/>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8">
                                  <p:stCondLst>
                                    <p:cond delay="0"/>
                                  </p:stCondLst>
                                  <p:childTnLst>
                                    <p:set>
                                      <p:cBhvr>
                                        <p:cTn dur="1" fill="hold">
                                          <p:stCondLst>
                                            <p:cond delay="0"/>
                                          </p:stCondLst>
                                        </p:cTn>
                                        <p:tgtEl>
                                          <p:spTgt spid="1704"/>
                                        </p:tgtEl>
                                        <p:attrNameLst>
                                          <p:attrName>style.visibility</p:attrName>
                                        </p:attrNameLst>
                                      </p:cBhvr>
                                      <p:to>
                                        <p:strVal val="visible"/>
                                      </p:to>
                                    </p:set>
                                    <p:anim calcmode="lin" valueType="num">
                                      <p:cBhvr additive="base">
                                        <p:cTn dur="500"/>
                                        <p:tgtEl>
                                          <p:spTgt spid="1704"/>
                                        </p:tgtEl>
                                        <p:attrNameLst>
                                          <p:attrName>ppt_x</p:attrName>
                                        </p:attrNameLst>
                                      </p:cBhvr>
                                      <p:tavLst>
                                        <p:tav fmla="" tm="0">
                                          <p:val>
                                            <p:strVal val="#ppt_x-1"/>
                                          </p:val>
                                        </p:tav>
                                        <p:tav fmla="" tm="100000">
                                          <p:val>
                                            <p:strVal val="#ppt_x"/>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8">
                                  <p:stCondLst>
                                    <p:cond delay="0"/>
                                  </p:stCondLst>
                                  <p:childTnLst>
                                    <p:set>
                                      <p:cBhvr>
                                        <p:cTn dur="1" fill="hold">
                                          <p:stCondLst>
                                            <p:cond delay="0"/>
                                          </p:stCondLst>
                                        </p:cTn>
                                        <p:tgtEl>
                                          <p:spTgt spid="1696"/>
                                        </p:tgtEl>
                                        <p:attrNameLst>
                                          <p:attrName>style.visibility</p:attrName>
                                        </p:attrNameLst>
                                      </p:cBhvr>
                                      <p:to>
                                        <p:strVal val="visible"/>
                                      </p:to>
                                    </p:set>
                                    <p:anim calcmode="lin" valueType="num">
                                      <p:cBhvr additive="base">
                                        <p:cTn dur="500"/>
                                        <p:tgtEl>
                                          <p:spTgt spid="1696"/>
                                        </p:tgtEl>
                                        <p:attrNameLst>
                                          <p:attrName>ppt_x</p:attrName>
                                        </p:attrNameLst>
                                      </p:cBhvr>
                                      <p:tavLst>
                                        <p:tav fmla="" tm="0">
                                          <p:val>
                                            <p:strVal val="#ppt_x-1"/>
                                          </p:val>
                                        </p:tav>
                                        <p:tav fmla="" tm="100000">
                                          <p:val>
                                            <p:strVal val="#ppt_x"/>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698"/>
                                        </p:tgtEl>
                                        <p:attrNameLst>
                                          <p:attrName>style.visibility</p:attrName>
                                        </p:attrNameLst>
                                      </p:cBhvr>
                                      <p:to>
                                        <p:strVal val="visible"/>
                                      </p:to>
                                    </p:set>
                                    <p:anim calcmode="lin" valueType="num">
                                      <p:cBhvr additive="base">
                                        <p:cTn dur="500"/>
                                        <p:tgtEl>
                                          <p:spTgt spid="1698"/>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8">
                                  <p:stCondLst>
                                    <p:cond delay="0"/>
                                  </p:stCondLst>
                                  <p:childTnLst>
                                    <p:set>
                                      <p:cBhvr>
                                        <p:cTn dur="1" fill="hold">
                                          <p:stCondLst>
                                            <p:cond delay="0"/>
                                          </p:stCondLst>
                                        </p:cTn>
                                        <p:tgtEl>
                                          <p:spTgt spid="1697"/>
                                        </p:tgtEl>
                                        <p:attrNameLst>
                                          <p:attrName>style.visibility</p:attrName>
                                        </p:attrNameLst>
                                      </p:cBhvr>
                                      <p:to>
                                        <p:strVal val="visible"/>
                                      </p:to>
                                    </p:set>
                                    <p:anim calcmode="lin" valueType="num">
                                      <p:cBhvr additive="base">
                                        <p:cTn dur="500"/>
                                        <p:tgtEl>
                                          <p:spTgt spid="1697"/>
                                        </p:tgtEl>
                                        <p:attrNameLst>
                                          <p:attrName>ppt_x</p:attrName>
                                        </p:attrNameLst>
                                      </p:cBhvr>
                                      <p:tavLst>
                                        <p:tav fmla="" tm="0">
                                          <p:val>
                                            <p:strVal val="#ppt_x-1"/>
                                          </p:val>
                                        </p:tav>
                                        <p:tav fmla="" tm="100000">
                                          <p:val>
                                            <p:strVal val="#ppt_x"/>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2">
                                  <p:stCondLst>
                                    <p:cond delay="0"/>
                                  </p:stCondLst>
                                  <p:childTnLst>
                                    <p:set>
                                      <p:cBhvr>
                                        <p:cTn dur="1" fill="hold">
                                          <p:stCondLst>
                                            <p:cond delay="0"/>
                                          </p:stCondLst>
                                        </p:cTn>
                                        <p:tgtEl>
                                          <p:spTgt spid="1701"/>
                                        </p:tgtEl>
                                        <p:attrNameLst>
                                          <p:attrName>style.visibility</p:attrName>
                                        </p:attrNameLst>
                                      </p:cBhvr>
                                      <p:to>
                                        <p:strVal val="visible"/>
                                      </p:to>
                                    </p:set>
                                    <p:anim calcmode="lin" valueType="num">
                                      <p:cBhvr additive="base">
                                        <p:cTn dur="500"/>
                                        <p:tgtEl>
                                          <p:spTgt spid="1701"/>
                                        </p:tgtEl>
                                        <p:attrNameLst>
                                          <p:attrName>ppt_x</p:attrName>
                                        </p:attrNameLst>
                                      </p:cBhvr>
                                      <p:tavLst>
                                        <p:tav fmla="" tm="0">
                                          <p:val>
                                            <p:strVal val="#ppt_x+1"/>
                                          </p:val>
                                        </p:tav>
                                        <p:tav fmla="" tm="100000">
                                          <p:val>
                                            <p:strVal val="#ppt_x"/>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4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711" name="Shape 1711"/>
        <p:cNvGrpSpPr/>
        <p:nvPr/>
      </p:nvGrpSpPr>
      <p:grpSpPr>
        <a:xfrm>
          <a:off x="0" y="0"/>
          <a:ext cx="0" cy="0"/>
          <a:chOff x="0" y="0"/>
          <a:chExt cx="0" cy="0"/>
        </a:xfrm>
      </p:grpSpPr>
      <p:sp>
        <p:nvSpPr>
          <p:cNvPr id="1712" name="Google Shape;1712;p61"/>
          <p:cNvSpPr/>
          <p:nvPr/>
        </p:nvSpPr>
        <p:spPr>
          <a:xfrm>
            <a:off x="0" y="1724025"/>
            <a:ext cx="12204032" cy="5133975"/>
          </a:xfrm>
          <a:prstGeom prst="rect">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713" name="Google Shape;1713;p61"/>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215D65"/>
              </a:buClr>
              <a:buSzPts val="3000"/>
              <a:buFont typeface="Poppins"/>
              <a:buNone/>
            </a:pPr>
            <a:r>
              <a:rPr b="1" i="0" lang="en-US" sz="3000" u="none" cap="none" strike="noStrike">
                <a:solidFill>
                  <a:srgbClr val="215D65"/>
                </a:solidFill>
                <a:latin typeface="Poppins"/>
                <a:ea typeface="Poppins"/>
                <a:cs typeface="Poppins"/>
                <a:sym typeface="Poppins"/>
              </a:rPr>
              <a:t>Join With Us</a:t>
            </a:r>
            <a:endParaRPr b="1" i="0" sz="3000" u="none" cap="none" strike="noStrike">
              <a:solidFill>
                <a:srgbClr val="215D65"/>
              </a:solidFill>
              <a:latin typeface="Poppins"/>
              <a:ea typeface="Poppins"/>
              <a:cs typeface="Poppins"/>
              <a:sym typeface="Poppins"/>
            </a:endParaRPr>
          </a:p>
        </p:txBody>
      </p:sp>
      <p:sp>
        <p:nvSpPr>
          <p:cNvPr id="1714" name="Google Shape;1714;p61"/>
          <p:cNvSpPr txBox="1"/>
          <p:nvPr>
            <p:ph idx="1" type="body"/>
          </p:nvPr>
        </p:nvSpPr>
        <p:spPr>
          <a:xfrm>
            <a:off x="2455409" y="2908477"/>
            <a:ext cx="7281182" cy="3119344"/>
          </a:xfrm>
          <a:prstGeom prst="rect">
            <a:avLst/>
          </a:prstGeom>
          <a:noFill/>
          <a:ln>
            <a:noFill/>
          </a:ln>
        </p:spPr>
        <p:txBody>
          <a:bodyPr anchorCtr="0" anchor="t" bIns="45700" lIns="91425" spcFirstLastPara="1" rIns="91425" wrap="square" tIns="45700">
            <a:noAutofit/>
          </a:bodyPr>
          <a:lstStyle/>
          <a:p>
            <a:pPr indent="0" lvl="0" marL="0" marR="0" rtl="0" algn="ctr">
              <a:lnSpc>
                <a:spcPct val="90000"/>
              </a:lnSpc>
              <a:spcBef>
                <a:spcPts val="0"/>
              </a:spcBef>
              <a:spcAft>
                <a:spcPts val="0"/>
              </a:spcAft>
              <a:buClr>
                <a:schemeClr val="lt1"/>
              </a:buClr>
              <a:buSzPts val="4000"/>
              <a:buFont typeface="Arial"/>
              <a:buNone/>
            </a:pPr>
            <a:r>
              <a:rPr b="0" i="0" lang="en-US" sz="4000" u="none" cap="none" strike="noStrike">
                <a:solidFill>
                  <a:schemeClr val="lt1"/>
                </a:solidFill>
                <a:latin typeface="Poppins"/>
                <a:ea typeface="Poppins"/>
                <a:cs typeface="Poppins"/>
                <a:sym typeface="Poppins"/>
              </a:rPr>
              <a:t>Engineer</a:t>
            </a:r>
            <a:endParaRPr/>
          </a:p>
          <a:p>
            <a:pPr indent="0" lvl="0" marL="0" marR="0" rtl="0" algn="ctr">
              <a:lnSpc>
                <a:spcPct val="90000"/>
              </a:lnSpc>
              <a:spcBef>
                <a:spcPts val="1000"/>
              </a:spcBef>
              <a:spcAft>
                <a:spcPts val="0"/>
              </a:spcAft>
              <a:buClr>
                <a:schemeClr val="lt1"/>
              </a:buClr>
              <a:buSzPts val="6600"/>
              <a:buFont typeface="Arial"/>
              <a:buNone/>
            </a:pPr>
            <a:r>
              <a:rPr b="1" i="0" lang="en-US" sz="6600" u="none" cap="none" strike="noStrike">
                <a:solidFill>
                  <a:schemeClr val="lt1"/>
                </a:solidFill>
                <a:latin typeface="Poppins"/>
                <a:ea typeface="Poppins"/>
                <a:cs typeface="Poppins"/>
                <a:sym typeface="Poppins"/>
              </a:rPr>
              <a:t>Business Forum</a:t>
            </a:r>
            <a:endParaRPr/>
          </a:p>
          <a:p>
            <a:pPr indent="0" lvl="0" marL="0" marR="0" rtl="0" algn="ctr">
              <a:lnSpc>
                <a:spcPct val="90000"/>
              </a:lnSpc>
              <a:spcBef>
                <a:spcPts val="1000"/>
              </a:spcBef>
              <a:spcAft>
                <a:spcPts val="0"/>
              </a:spcAft>
              <a:buClr>
                <a:schemeClr val="dk1"/>
              </a:buClr>
              <a:buSzPts val="2000"/>
              <a:buFont typeface="Arial"/>
              <a:buNone/>
            </a:pPr>
            <a:r>
              <a:t/>
            </a:r>
            <a:endParaRPr b="0" i="0" sz="2000" u="none" cap="none" strike="noStrike">
              <a:solidFill>
                <a:schemeClr val="lt1"/>
              </a:solidFill>
              <a:latin typeface="Poppins"/>
              <a:ea typeface="Poppins"/>
              <a:cs typeface="Poppins"/>
              <a:sym typeface="Poppins"/>
            </a:endParaRPr>
          </a:p>
          <a:p>
            <a:pPr indent="0" lvl="0" marL="0" marR="0" rtl="0" algn="ctr">
              <a:lnSpc>
                <a:spcPct val="90000"/>
              </a:lnSpc>
              <a:spcBef>
                <a:spcPts val="1000"/>
              </a:spcBef>
              <a:spcAft>
                <a:spcPts val="0"/>
              </a:spcAft>
              <a:buClr>
                <a:schemeClr val="lt1"/>
              </a:buClr>
              <a:buSzPts val="2000"/>
              <a:buFont typeface="Arial"/>
              <a:buNone/>
            </a:pPr>
            <a:r>
              <a:rPr b="0" i="0" lang="en-US" sz="2000" u="none" cap="none" strike="noStrike">
                <a:solidFill>
                  <a:schemeClr val="lt1"/>
                </a:solidFill>
                <a:latin typeface="Poppins"/>
                <a:ea typeface="Poppins"/>
                <a:cs typeface="Poppins"/>
                <a:sym typeface="Poppins"/>
              </a:rPr>
              <a:t>Location: Engineer Building NY Boulevard</a:t>
            </a:r>
            <a:endParaRPr/>
          </a:p>
          <a:p>
            <a:pPr indent="0" lvl="0" marL="0" marR="0" rtl="0" algn="ctr">
              <a:lnSpc>
                <a:spcPct val="90000"/>
              </a:lnSpc>
              <a:spcBef>
                <a:spcPts val="1000"/>
              </a:spcBef>
              <a:spcAft>
                <a:spcPts val="0"/>
              </a:spcAft>
              <a:buClr>
                <a:schemeClr val="lt1"/>
              </a:buClr>
              <a:buSzPts val="2000"/>
              <a:buFont typeface="Arial"/>
              <a:buNone/>
            </a:pPr>
            <a:r>
              <a:rPr b="0" i="0" lang="en-US" sz="2000" u="none" cap="none" strike="noStrike">
                <a:solidFill>
                  <a:schemeClr val="lt1"/>
                </a:solidFill>
                <a:latin typeface="Poppins"/>
                <a:ea typeface="Poppins"/>
                <a:cs typeface="Poppins"/>
                <a:sym typeface="Poppins"/>
              </a:rPr>
              <a:t>Phone: (54) 123 4567</a:t>
            </a:r>
            <a:endParaRPr b="0" i="0" sz="3200" u="none" cap="none" strike="noStrike">
              <a:solidFill>
                <a:schemeClr val="lt1"/>
              </a:solidFill>
              <a:latin typeface="Poppins"/>
              <a:ea typeface="Poppins"/>
              <a:cs typeface="Poppins"/>
              <a:sym typeface="Poppins"/>
            </a:endParaRPr>
          </a:p>
        </p:txBody>
      </p:sp>
      <p:sp>
        <p:nvSpPr>
          <p:cNvPr id="1715" name="Google Shape;1715;p61"/>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ADC5B8"/>
                </a:solidFill>
                <a:latin typeface="Poppins"/>
                <a:ea typeface="Poppins"/>
                <a:cs typeface="Poppins"/>
                <a:sym typeface="Poppins"/>
              </a:rPr>
              <a:t>SOME SUBTITLE TEXT HERE</a:t>
            </a:r>
            <a:endParaRPr sz="1200">
              <a:solidFill>
                <a:srgbClr val="ADC5B8"/>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2" presetSubtype="1">
                                  <p:stCondLst>
                                    <p:cond delay="0"/>
                                  </p:stCondLst>
                                  <p:childTnLst>
                                    <p:set>
                                      <p:cBhvr>
                                        <p:cTn dur="1" fill="hold">
                                          <p:stCondLst>
                                            <p:cond delay="0"/>
                                          </p:stCondLst>
                                        </p:cTn>
                                        <p:tgtEl>
                                          <p:spTgt spid="1713"/>
                                        </p:tgtEl>
                                        <p:attrNameLst>
                                          <p:attrName>style.visibility</p:attrName>
                                        </p:attrNameLst>
                                      </p:cBhvr>
                                      <p:to>
                                        <p:strVal val="visible"/>
                                      </p:to>
                                    </p:set>
                                    <p:anim calcmode="lin" valueType="num">
                                      <p:cBhvr additive="base">
                                        <p:cTn dur="500"/>
                                        <p:tgtEl>
                                          <p:spTgt spid="1713"/>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714">
                                            <p:txEl>
                                              <p:pRg end="0" st="0"/>
                                            </p:txEl>
                                          </p:spTgt>
                                        </p:tgtEl>
                                        <p:attrNameLst>
                                          <p:attrName>style.visibility</p:attrName>
                                        </p:attrNameLst>
                                      </p:cBhvr>
                                      <p:to>
                                        <p:strVal val="visible"/>
                                      </p:to>
                                    </p:set>
                                    <p:anim calcmode="lin" valueType="num">
                                      <p:cBhvr additive="base">
                                        <p:cTn dur="500"/>
                                        <p:tgtEl>
                                          <p:spTgt spid="1714">
                                            <p:txEl>
                                              <p:pRg end="0" st="0"/>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714">
                                            <p:txEl>
                                              <p:pRg end="1" st="1"/>
                                            </p:txEl>
                                          </p:spTgt>
                                        </p:tgtEl>
                                        <p:attrNameLst>
                                          <p:attrName>style.visibility</p:attrName>
                                        </p:attrNameLst>
                                      </p:cBhvr>
                                      <p:to>
                                        <p:strVal val="visible"/>
                                      </p:to>
                                    </p:set>
                                    <p:anim calcmode="lin" valueType="num">
                                      <p:cBhvr additive="base">
                                        <p:cTn dur="500"/>
                                        <p:tgtEl>
                                          <p:spTgt spid="1714">
                                            <p:txEl>
                                              <p:pRg end="1" st="1"/>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714">
                                            <p:txEl>
                                              <p:pRg end="2" st="2"/>
                                            </p:txEl>
                                          </p:spTgt>
                                        </p:tgtEl>
                                        <p:attrNameLst>
                                          <p:attrName>style.visibility</p:attrName>
                                        </p:attrNameLst>
                                      </p:cBhvr>
                                      <p:to>
                                        <p:strVal val="visible"/>
                                      </p:to>
                                    </p:set>
                                    <p:anim calcmode="lin" valueType="num">
                                      <p:cBhvr additive="base">
                                        <p:cTn dur="500"/>
                                        <p:tgtEl>
                                          <p:spTgt spid="1714">
                                            <p:txEl>
                                              <p:pRg end="2" st="2"/>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714">
                                            <p:txEl>
                                              <p:pRg end="3" st="3"/>
                                            </p:txEl>
                                          </p:spTgt>
                                        </p:tgtEl>
                                        <p:attrNameLst>
                                          <p:attrName>style.visibility</p:attrName>
                                        </p:attrNameLst>
                                      </p:cBhvr>
                                      <p:to>
                                        <p:strVal val="visible"/>
                                      </p:to>
                                    </p:set>
                                    <p:anim calcmode="lin" valueType="num">
                                      <p:cBhvr additive="base">
                                        <p:cTn dur="500"/>
                                        <p:tgtEl>
                                          <p:spTgt spid="1714">
                                            <p:txEl>
                                              <p:pRg end="3" st="3"/>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714">
                                            <p:txEl>
                                              <p:pRg end="4" st="4"/>
                                            </p:txEl>
                                          </p:spTgt>
                                        </p:tgtEl>
                                        <p:attrNameLst>
                                          <p:attrName>style.visibility</p:attrName>
                                        </p:attrNameLst>
                                      </p:cBhvr>
                                      <p:to>
                                        <p:strVal val="visible"/>
                                      </p:to>
                                    </p:set>
                                    <p:anim calcmode="lin" valueType="num">
                                      <p:cBhvr additive="base">
                                        <p:cTn dur="500"/>
                                        <p:tgtEl>
                                          <p:spTgt spid="1714">
                                            <p:txEl>
                                              <p:pRg end="4" st="4"/>
                                            </p:txEl>
                                          </p:spTgt>
                                        </p:tgtEl>
                                        <p:attrNameLst>
                                          <p:attrName>ppt_y</p:attrName>
                                        </p:attrNameLst>
                                      </p:cBhvr>
                                      <p:tavLst>
                                        <p:tav fmla="" tm="0">
                                          <p:val>
                                            <p:strVal val="#ppt_y+1"/>
                                          </p:val>
                                        </p:tav>
                                        <p:tav fmla="" tm="100000">
                                          <p:val>
                                            <p:strVal val="#ppt_y"/>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4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719" name="Shape 1719"/>
        <p:cNvGrpSpPr/>
        <p:nvPr/>
      </p:nvGrpSpPr>
      <p:grpSpPr>
        <a:xfrm>
          <a:off x="0" y="0"/>
          <a:ext cx="0" cy="0"/>
          <a:chOff x="0" y="0"/>
          <a:chExt cx="0" cy="0"/>
        </a:xfrm>
      </p:grpSpPr>
      <p:sp>
        <p:nvSpPr>
          <p:cNvPr id="1720" name="Google Shape;1720;p62"/>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215D65"/>
              </a:buClr>
              <a:buSzPts val="3000"/>
              <a:buFont typeface="Poppins"/>
              <a:buNone/>
            </a:pPr>
            <a:r>
              <a:rPr b="1" i="0" lang="en-US" sz="3000" u="none" cap="none" strike="noStrike">
                <a:solidFill>
                  <a:srgbClr val="215D65"/>
                </a:solidFill>
                <a:latin typeface="Poppins"/>
                <a:ea typeface="Poppins"/>
                <a:cs typeface="Poppins"/>
                <a:sym typeface="Poppins"/>
              </a:rPr>
              <a:t>Future Progress </a:t>
            </a:r>
            <a:endParaRPr b="1" i="0" sz="3000" u="none" cap="none" strike="noStrike">
              <a:solidFill>
                <a:srgbClr val="215D65"/>
              </a:solidFill>
              <a:latin typeface="Poppins"/>
              <a:ea typeface="Poppins"/>
              <a:cs typeface="Poppins"/>
              <a:sym typeface="Poppins"/>
            </a:endParaRPr>
          </a:p>
        </p:txBody>
      </p:sp>
      <p:sp>
        <p:nvSpPr>
          <p:cNvPr id="1721" name="Google Shape;1721;p62"/>
          <p:cNvSpPr/>
          <p:nvPr/>
        </p:nvSpPr>
        <p:spPr>
          <a:xfrm>
            <a:off x="1607457" y="1795817"/>
            <a:ext cx="5887936" cy="661455"/>
          </a:xfrm>
          <a:prstGeom prst="homePlate">
            <a:avLst>
              <a:gd fmla="val 50000" name="adj"/>
            </a:avLst>
          </a:prstGeom>
          <a:solidFill>
            <a:schemeClr val="accen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rPr lang="en-US" sz="2000">
                <a:solidFill>
                  <a:schemeClr val="lt1"/>
                </a:solidFill>
                <a:latin typeface="Poppins"/>
                <a:ea typeface="Poppins"/>
                <a:cs typeface="Poppins"/>
                <a:sym typeface="Poppins"/>
              </a:rPr>
              <a:t>	Serious Engineer and professional field</a:t>
            </a:r>
            <a:endParaRPr/>
          </a:p>
        </p:txBody>
      </p:sp>
      <p:sp>
        <p:nvSpPr>
          <p:cNvPr id="1722" name="Google Shape;1722;p62"/>
          <p:cNvSpPr/>
          <p:nvPr/>
        </p:nvSpPr>
        <p:spPr>
          <a:xfrm>
            <a:off x="1607457" y="2828185"/>
            <a:ext cx="3698115" cy="661455"/>
          </a:xfrm>
          <a:prstGeom prst="homePlate">
            <a:avLst>
              <a:gd fmla="val 50000" name="adj"/>
            </a:avLst>
          </a:prstGeom>
          <a:solidFill>
            <a:schemeClr val="accent1"/>
          </a:solidFill>
          <a:ln>
            <a:noFill/>
          </a:ln>
        </p:spPr>
        <p:txBody>
          <a:bodyPr anchorCtr="0" anchor="ctr" bIns="45700" lIns="91425" spcFirstLastPara="1" rIns="91425" wrap="square" tIns="45700">
            <a:noAutofit/>
          </a:bodyPr>
          <a:lstStyle/>
          <a:p>
            <a:pPr indent="0" lvl="1" marL="0" marR="0" rtl="0" algn="l">
              <a:spcBef>
                <a:spcPts val="0"/>
              </a:spcBef>
              <a:spcAft>
                <a:spcPts val="0"/>
              </a:spcAft>
              <a:buNone/>
            </a:pPr>
            <a:r>
              <a:rPr b="0" i="0" lang="en-US" sz="2000" u="none" cap="none" strike="noStrike">
                <a:solidFill>
                  <a:schemeClr val="lt1"/>
                </a:solidFill>
                <a:latin typeface="Poppins"/>
                <a:ea typeface="Poppins"/>
                <a:cs typeface="Poppins"/>
                <a:sym typeface="Poppins"/>
              </a:rPr>
              <a:t>	Practical Concept</a:t>
            </a:r>
            <a:endParaRPr b="0" i="0" sz="2000" u="none" cap="none" strike="noStrike">
              <a:solidFill>
                <a:schemeClr val="lt1"/>
              </a:solidFill>
              <a:latin typeface="Poppins"/>
              <a:ea typeface="Poppins"/>
              <a:cs typeface="Poppins"/>
              <a:sym typeface="Poppins"/>
            </a:endParaRPr>
          </a:p>
        </p:txBody>
      </p:sp>
      <p:sp>
        <p:nvSpPr>
          <p:cNvPr id="1723" name="Google Shape;1723;p62"/>
          <p:cNvSpPr/>
          <p:nvPr/>
        </p:nvSpPr>
        <p:spPr>
          <a:xfrm>
            <a:off x="1607457" y="3959389"/>
            <a:ext cx="3489560" cy="661455"/>
          </a:xfrm>
          <a:prstGeom prst="homePlate">
            <a:avLst>
              <a:gd fmla="val 50000" name="adj"/>
            </a:avLst>
          </a:prstGeom>
          <a:solidFill>
            <a:schemeClr val="accen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rPr lang="en-US" sz="2000">
                <a:solidFill>
                  <a:schemeClr val="lt1"/>
                </a:solidFill>
                <a:latin typeface="Poppins"/>
                <a:ea typeface="Poppins"/>
                <a:cs typeface="Poppins"/>
                <a:sym typeface="Poppins"/>
              </a:rPr>
              <a:t>	New type of product</a:t>
            </a:r>
            <a:endParaRPr/>
          </a:p>
        </p:txBody>
      </p:sp>
      <p:sp>
        <p:nvSpPr>
          <p:cNvPr id="1724" name="Google Shape;1724;p62"/>
          <p:cNvSpPr/>
          <p:nvPr/>
        </p:nvSpPr>
        <p:spPr>
          <a:xfrm>
            <a:off x="4903361" y="3959389"/>
            <a:ext cx="3217694" cy="661455"/>
          </a:xfrm>
          <a:prstGeom prst="chevron">
            <a:avLst>
              <a:gd fmla="val 50000" name="adj"/>
            </a:avLst>
          </a:prstGeom>
          <a:solidFill>
            <a:srgbClr val="86A794"/>
          </a:solidFill>
          <a:ln>
            <a:noFill/>
          </a:ln>
        </p:spPr>
        <p:txBody>
          <a:bodyPr anchorCtr="0" anchor="ctr" bIns="45700" lIns="91425" spcFirstLastPara="1" rIns="91425" wrap="square" tIns="45700">
            <a:noAutofit/>
          </a:bodyPr>
          <a:lstStyle/>
          <a:p>
            <a:pPr indent="-855663" lvl="2" marL="914400" marR="0" rtl="0" algn="l">
              <a:spcBef>
                <a:spcPts val="0"/>
              </a:spcBef>
              <a:spcAft>
                <a:spcPts val="0"/>
              </a:spcAft>
              <a:buNone/>
            </a:pPr>
            <a:r>
              <a:rPr b="0" i="0" lang="en-US" sz="1600" u="none" cap="none" strike="noStrike">
                <a:solidFill>
                  <a:schemeClr val="lt1"/>
                </a:solidFill>
                <a:latin typeface="Poppins"/>
                <a:ea typeface="Poppins"/>
                <a:cs typeface="Poppins"/>
                <a:sym typeface="Poppins"/>
              </a:rPr>
              <a:t>Segmentation of market</a:t>
            </a:r>
            <a:endParaRPr/>
          </a:p>
        </p:txBody>
      </p:sp>
      <p:sp>
        <p:nvSpPr>
          <p:cNvPr id="1725" name="Google Shape;1725;p62"/>
          <p:cNvSpPr/>
          <p:nvPr/>
        </p:nvSpPr>
        <p:spPr>
          <a:xfrm>
            <a:off x="7919951" y="3959389"/>
            <a:ext cx="3497008" cy="661455"/>
          </a:xfrm>
          <a:prstGeom prst="chevron">
            <a:avLst>
              <a:gd fmla="val 50000" name="adj"/>
            </a:avLst>
          </a:prstGeom>
          <a:solidFill>
            <a:srgbClr val="92CF7C"/>
          </a:solidFill>
          <a:ln>
            <a:noFill/>
          </a:ln>
        </p:spPr>
        <p:txBody>
          <a:bodyPr anchorCtr="0" anchor="ctr" bIns="45700" lIns="91425" spcFirstLastPara="1" rIns="91425" wrap="square" tIns="45700">
            <a:noAutofit/>
          </a:bodyPr>
          <a:lstStyle/>
          <a:p>
            <a:pPr indent="0" lvl="2" marL="58738" marR="0" rtl="0" algn="l">
              <a:spcBef>
                <a:spcPts val="0"/>
              </a:spcBef>
              <a:spcAft>
                <a:spcPts val="0"/>
              </a:spcAft>
              <a:buNone/>
            </a:pPr>
            <a:r>
              <a:rPr b="0" i="0" lang="en-US" sz="1600" u="none" cap="none" strike="noStrike">
                <a:solidFill>
                  <a:schemeClr val="lt1"/>
                </a:solidFill>
                <a:latin typeface="Poppins"/>
                <a:ea typeface="Poppins"/>
                <a:cs typeface="Poppins"/>
                <a:sym typeface="Poppins"/>
              </a:rPr>
              <a:t>Dynamic system to adjust</a:t>
            </a:r>
            <a:endParaRPr/>
          </a:p>
        </p:txBody>
      </p:sp>
      <p:sp>
        <p:nvSpPr>
          <p:cNvPr id="1726" name="Google Shape;1726;p62"/>
          <p:cNvSpPr/>
          <p:nvPr/>
        </p:nvSpPr>
        <p:spPr>
          <a:xfrm>
            <a:off x="1607457" y="5083839"/>
            <a:ext cx="6141180" cy="661455"/>
          </a:xfrm>
          <a:prstGeom prst="homePlate">
            <a:avLst>
              <a:gd fmla="val 50000" name="adj"/>
            </a:avLst>
          </a:prstGeom>
          <a:solidFill>
            <a:schemeClr val="accen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rPr lang="en-US" sz="2000">
                <a:solidFill>
                  <a:schemeClr val="lt1"/>
                </a:solidFill>
                <a:latin typeface="Poppins"/>
                <a:ea typeface="Poppins"/>
                <a:cs typeface="Poppins"/>
                <a:sym typeface="Poppins"/>
              </a:rPr>
              <a:t>	Need to differentiate from private models</a:t>
            </a:r>
            <a:endParaRPr/>
          </a:p>
        </p:txBody>
      </p:sp>
      <p:sp>
        <p:nvSpPr>
          <p:cNvPr id="1727" name="Google Shape;1727;p62"/>
          <p:cNvSpPr txBox="1"/>
          <p:nvPr>
            <p:ph idx="4294967295" type="sldNum"/>
          </p:nvPr>
        </p:nvSpPr>
        <p:spPr>
          <a:xfrm>
            <a:off x="11387931" y="6402055"/>
            <a:ext cx="397933" cy="365125"/>
          </a:xfrm>
          <a:prstGeom prst="rect">
            <a:avLst/>
          </a:prstGeom>
          <a:noFill/>
          <a:ln>
            <a:noFill/>
          </a:ln>
        </p:spPr>
        <p:txBody>
          <a:bodyPr anchorCtr="0" anchor="ctr" bIns="45700" lIns="91425" spcFirstLastPara="1" rIns="91425" wrap="square" tIns="45700">
            <a:noAutofit/>
          </a:bodyPr>
          <a:lstStyle/>
          <a:p>
            <a:pPr indent="0" lvl="0" marL="0" marR="0" rtl="0" algn="r">
              <a:spcBef>
                <a:spcPts val="0"/>
              </a:spcBef>
              <a:spcAft>
                <a:spcPts val="0"/>
              </a:spcAft>
              <a:buNone/>
            </a:pPr>
            <a:fld id="{00000000-1234-1234-1234-123412341234}" type="slidenum">
              <a:rPr lang="en-US" sz="1200">
                <a:solidFill>
                  <a:srgbClr val="888888"/>
                </a:solidFill>
                <a:latin typeface="Poppins"/>
                <a:ea typeface="Poppins"/>
                <a:cs typeface="Poppins"/>
                <a:sym typeface="Poppins"/>
              </a:rPr>
              <a:t>‹#›</a:t>
            </a:fld>
            <a:endParaRPr sz="1200">
              <a:solidFill>
                <a:srgbClr val="888888"/>
              </a:solidFill>
              <a:latin typeface="Poppins"/>
              <a:ea typeface="Poppins"/>
              <a:cs typeface="Poppins"/>
              <a:sym typeface="Poppins"/>
            </a:endParaRPr>
          </a:p>
        </p:txBody>
      </p:sp>
      <p:sp>
        <p:nvSpPr>
          <p:cNvPr id="1728" name="Google Shape;1728;p62"/>
          <p:cNvSpPr/>
          <p:nvPr/>
        </p:nvSpPr>
        <p:spPr>
          <a:xfrm>
            <a:off x="910771" y="1701974"/>
            <a:ext cx="868184" cy="868184"/>
          </a:xfrm>
          <a:prstGeom prst="roundRect">
            <a:avLst>
              <a:gd fmla="val 16667" name="adj"/>
            </a:avLst>
          </a:prstGeom>
          <a:solidFill>
            <a:srgbClr val="D2CAB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800">
                <a:solidFill>
                  <a:schemeClr val="lt1"/>
                </a:solidFill>
                <a:latin typeface="Poppins"/>
                <a:ea typeface="Poppins"/>
                <a:cs typeface="Poppins"/>
                <a:sym typeface="Poppins"/>
              </a:rPr>
              <a:t>1</a:t>
            </a:r>
            <a:endParaRPr sz="1800">
              <a:solidFill>
                <a:schemeClr val="lt1"/>
              </a:solidFill>
              <a:latin typeface="Poppins"/>
              <a:ea typeface="Poppins"/>
              <a:cs typeface="Poppins"/>
              <a:sym typeface="Poppins"/>
            </a:endParaRPr>
          </a:p>
        </p:txBody>
      </p:sp>
      <p:sp>
        <p:nvSpPr>
          <p:cNvPr id="1729" name="Google Shape;1729;p62"/>
          <p:cNvSpPr/>
          <p:nvPr/>
        </p:nvSpPr>
        <p:spPr>
          <a:xfrm>
            <a:off x="910771" y="2724820"/>
            <a:ext cx="868184" cy="868184"/>
          </a:xfrm>
          <a:prstGeom prst="roundRect">
            <a:avLst>
              <a:gd fmla="val 16667" name="adj"/>
            </a:avLst>
          </a:prstGeom>
          <a:solidFill>
            <a:srgbClr val="B9AD8D"/>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800">
                <a:solidFill>
                  <a:schemeClr val="lt1"/>
                </a:solidFill>
                <a:latin typeface="Poppins"/>
                <a:ea typeface="Poppins"/>
                <a:cs typeface="Poppins"/>
                <a:sym typeface="Poppins"/>
              </a:rPr>
              <a:t>2</a:t>
            </a:r>
            <a:endParaRPr sz="1800">
              <a:solidFill>
                <a:schemeClr val="lt1"/>
              </a:solidFill>
              <a:latin typeface="Poppins"/>
              <a:ea typeface="Poppins"/>
              <a:cs typeface="Poppins"/>
              <a:sym typeface="Poppins"/>
            </a:endParaRPr>
          </a:p>
        </p:txBody>
      </p:sp>
      <p:sp>
        <p:nvSpPr>
          <p:cNvPr id="1730" name="Google Shape;1730;p62"/>
          <p:cNvSpPr/>
          <p:nvPr/>
        </p:nvSpPr>
        <p:spPr>
          <a:xfrm>
            <a:off x="910771" y="3856024"/>
            <a:ext cx="868184" cy="868184"/>
          </a:xfrm>
          <a:prstGeom prst="roundRect">
            <a:avLst>
              <a:gd fmla="val 16667" name="adj"/>
            </a:avLst>
          </a:prstGeom>
          <a:solidFill>
            <a:srgbClr val="87785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800">
                <a:solidFill>
                  <a:schemeClr val="lt1"/>
                </a:solidFill>
                <a:latin typeface="Poppins"/>
                <a:ea typeface="Poppins"/>
                <a:cs typeface="Poppins"/>
                <a:sym typeface="Poppins"/>
              </a:rPr>
              <a:t>3</a:t>
            </a:r>
            <a:endParaRPr sz="1800">
              <a:solidFill>
                <a:schemeClr val="lt1"/>
              </a:solidFill>
              <a:latin typeface="Poppins"/>
              <a:ea typeface="Poppins"/>
              <a:cs typeface="Poppins"/>
              <a:sym typeface="Poppins"/>
            </a:endParaRPr>
          </a:p>
        </p:txBody>
      </p:sp>
      <p:sp>
        <p:nvSpPr>
          <p:cNvPr id="1731" name="Google Shape;1731;p62"/>
          <p:cNvSpPr/>
          <p:nvPr/>
        </p:nvSpPr>
        <p:spPr>
          <a:xfrm>
            <a:off x="910771" y="4980474"/>
            <a:ext cx="868184" cy="868184"/>
          </a:xfrm>
          <a:prstGeom prst="roundRect">
            <a:avLst>
              <a:gd fmla="val 16667" name="adj"/>
            </a:avLst>
          </a:prstGeom>
          <a:solidFill>
            <a:srgbClr val="433C2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800">
                <a:solidFill>
                  <a:schemeClr val="lt1"/>
                </a:solidFill>
                <a:latin typeface="Poppins"/>
                <a:ea typeface="Poppins"/>
                <a:cs typeface="Poppins"/>
                <a:sym typeface="Poppins"/>
              </a:rPr>
              <a:t>4</a:t>
            </a:r>
            <a:endParaRPr sz="1800">
              <a:solidFill>
                <a:schemeClr val="lt1"/>
              </a:solidFill>
              <a:latin typeface="Poppins"/>
              <a:ea typeface="Poppins"/>
              <a:cs typeface="Poppins"/>
              <a:sym typeface="Poppins"/>
            </a:endParaRPr>
          </a:p>
        </p:txBody>
      </p:sp>
      <p:sp>
        <p:nvSpPr>
          <p:cNvPr id="1732" name="Google Shape;1732;p62"/>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200">
                <a:solidFill>
                  <a:srgbClr val="888888"/>
                </a:solidFill>
                <a:latin typeface="Poppins"/>
                <a:ea typeface="Poppins"/>
                <a:cs typeface="Poppins"/>
                <a:sym typeface="Poppins"/>
              </a:rPr>
              <a:t>ABC UNIVERSITY - INFORMATION AND PUBLICATION</a:t>
            </a:r>
            <a:endParaRPr sz="1200">
              <a:solidFill>
                <a:srgbClr val="888888"/>
              </a:solidFill>
              <a:latin typeface="Poppins"/>
              <a:ea typeface="Poppins"/>
              <a:cs typeface="Poppins"/>
              <a:sym typeface="Poppins"/>
            </a:endParaRPr>
          </a:p>
        </p:txBody>
      </p:sp>
      <p:sp>
        <p:nvSpPr>
          <p:cNvPr id="1733" name="Google Shape;1733;p62"/>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ADC5B8"/>
                </a:solidFill>
                <a:latin typeface="Poppins"/>
                <a:ea typeface="Poppins"/>
                <a:cs typeface="Poppins"/>
                <a:sym typeface="Poppins"/>
              </a:rPr>
              <a:t>SOME SUBTITLE TEXT HERE</a:t>
            </a:r>
            <a:endParaRPr sz="1200">
              <a:solidFill>
                <a:srgbClr val="ADC5B8"/>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720"/>
                                        </p:tgtEl>
                                        <p:attrNameLst>
                                          <p:attrName>style.visibility</p:attrName>
                                        </p:attrNameLst>
                                      </p:cBhvr>
                                      <p:to>
                                        <p:strVal val="visible"/>
                                      </p:to>
                                    </p:set>
                                    <p:anim calcmode="lin" valueType="num">
                                      <p:cBhvr additive="base">
                                        <p:cTn dur="500"/>
                                        <p:tgtEl>
                                          <p:spTgt spid="1720"/>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728"/>
                                        </p:tgtEl>
                                        <p:attrNameLst>
                                          <p:attrName>style.visibility</p:attrName>
                                        </p:attrNameLst>
                                      </p:cBhvr>
                                      <p:to>
                                        <p:strVal val="visible"/>
                                      </p:to>
                                    </p:set>
                                    <p:anim calcmode="lin" valueType="num">
                                      <p:cBhvr additive="base">
                                        <p:cTn dur="500"/>
                                        <p:tgtEl>
                                          <p:spTgt spid="1728"/>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8">
                                  <p:stCondLst>
                                    <p:cond delay="0"/>
                                  </p:stCondLst>
                                  <p:childTnLst>
                                    <p:set>
                                      <p:cBhvr>
                                        <p:cTn dur="1" fill="hold">
                                          <p:stCondLst>
                                            <p:cond delay="0"/>
                                          </p:stCondLst>
                                        </p:cTn>
                                        <p:tgtEl>
                                          <p:spTgt spid="1721"/>
                                        </p:tgtEl>
                                        <p:attrNameLst>
                                          <p:attrName>style.visibility</p:attrName>
                                        </p:attrNameLst>
                                      </p:cBhvr>
                                      <p:to>
                                        <p:strVal val="visible"/>
                                      </p:to>
                                    </p:set>
                                    <p:anim calcmode="lin" valueType="num">
                                      <p:cBhvr additive="base">
                                        <p:cTn dur="500"/>
                                        <p:tgtEl>
                                          <p:spTgt spid="1721"/>
                                        </p:tgtEl>
                                        <p:attrNameLst>
                                          <p:attrName>ppt_x</p:attrName>
                                        </p:attrNameLst>
                                      </p:cBhvr>
                                      <p:tavLst>
                                        <p:tav fmla="" tm="0">
                                          <p:val>
                                            <p:strVal val="#ppt_x-1"/>
                                          </p:val>
                                        </p:tav>
                                        <p:tav fmla="" tm="100000">
                                          <p:val>
                                            <p:strVal val="#ppt_x"/>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729"/>
                                        </p:tgtEl>
                                        <p:attrNameLst>
                                          <p:attrName>style.visibility</p:attrName>
                                        </p:attrNameLst>
                                      </p:cBhvr>
                                      <p:to>
                                        <p:strVal val="visible"/>
                                      </p:to>
                                    </p:set>
                                    <p:anim calcmode="lin" valueType="num">
                                      <p:cBhvr additive="base">
                                        <p:cTn dur="500"/>
                                        <p:tgtEl>
                                          <p:spTgt spid="1729"/>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8">
                                  <p:stCondLst>
                                    <p:cond delay="0"/>
                                  </p:stCondLst>
                                  <p:childTnLst>
                                    <p:set>
                                      <p:cBhvr>
                                        <p:cTn dur="1" fill="hold">
                                          <p:stCondLst>
                                            <p:cond delay="0"/>
                                          </p:stCondLst>
                                        </p:cTn>
                                        <p:tgtEl>
                                          <p:spTgt spid="1722"/>
                                        </p:tgtEl>
                                        <p:attrNameLst>
                                          <p:attrName>style.visibility</p:attrName>
                                        </p:attrNameLst>
                                      </p:cBhvr>
                                      <p:to>
                                        <p:strVal val="visible"/>
                                      </p:to>
                                    </p:set>
                                    <p:anim calcmode="lin" valueType="num">
                                      <p:cBhvr additive="base">
                                        <p:cTn dur="500"/>
                                        <p:tgtEl>
                                          <p:spTgt spid="1722"/>
                                        </p:tgtEl>
                                        <p:attrNameLst>
                                          <p:attrName>ppt_x</p:attrName>
                                        </p:attrNameLst>
                                      </p:cBhvr>
                                      <p:tavLst>
                                        <p:tav fmla="" tm="0">
                                          <p:val>
                                            <p:strVal val="#ppt_x-1"/>
                                          </p:val>
                                        </p:tav>
                                        <p:tav fmla="" tm="100000">
                                          <p:val>
                                            <p:strVal val="#ppt_x"/>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730"/>
                                        </p:tgtEl>
                                        <p:attrNameLst>
                                          <p:attrName>style.visibility</p:attrName>
                                        </p:attrNameLst>
                                      </p:cBhvr>
                                      <p:to>
                                        <p:strVal val="visible"/>
                                      </p:to>
                                    </p:set>
                                    <p:anim calcmode="lin" valueType="num">
                                      <p:cBhvr additive="base">
                                        <p:cTn dur="500"/>
                                        <p:tgtEl>
                                          <p:spTgt spid="1730"/>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8">
                                  <p:stCondLst>
                                    <p:cond delay="0"/>
                                  </p:stCondLst>
                                  <p:childTnLst>
                                    <p:set>
                                      <p:cBhvr>
                                        <p:cTn dur="1" fill="hold">
                                          <p:stCondLst>
                                            <p:cond delay="0"/>
                                          </p:stCondLst>
                                        </p:cTn>
                                        <p:tgtEl>
                                          <p:spTgt spid="1723"/>
                                        </p:tgtEl>
                                        <p:attrNameLst>
                                          <p:attrName>style.visibility</p:attrName>
                                        </p:attrNameLst>
                                      </p:cBhvr>
                                      <p:to>
                                        <p:strVal val="visible"/>
                                      </p:to>
                                    </p:set>
                                    <p:anim calcmode="lin" valueType="num">
                                      <p:cBhvr additive="base">
                                        <p:cTn dur="500"/>
                                        <p:tgtEl>
                                          <p:spTgt spid="1723"/>
                                        </p:tgtEl>
                                        <p:attrNameLst>
                                          <p:attrName>ppt_x</p:attrName>
                                        </p:attrNameLst>
                                      </p:cBhvr>
                                      <p:tavLst>
                                        <p:tav fmla="" tm="0">
                                          <p:val>
                                            <p:strVal val="#ppt_x-1"/>
                                          </p:val>
                                        </p:tav>
                                        <p:tav fmla="" tm="100000">
                                          <p:val>
                                            <p:strVal val="#ppt_x"/>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8">
                                  <p:stCondLst>
                                    <p:cond delay="0"/>
                                  </p:stCondLst>
                                  <p:childTnLst>
                                    <p:set>
                                      <p:cBhvr>
                                        <p:cTn dur="1" fill="hold">
                                          <p:stCondLst>
                                            <p:cond delay="0"/>
                                          </p:stCondLst>
                                        </p:cTn>
                                        <p:tgtEl>
                                          <p:spTgt spid="1724"/>
                                        </p:tgtEl>
                                        <p:attrNameLst>
                                          <p:attrName>style.visibility</p:attrName>
                                        </p:attrNameLst>
                                      </p:cBhvr>
                                      <p:to>
                                        <p:strVal val="visible"/>
                                      </p:to>
                                    </p:set>
                                    <p:anim calcmode="lin" valueType="num">
                                      <p:cBhvr additive="base">
                                        <p:cTn dur="500"/>
                                        <p:tgtEl>
                                          <p:spTgt spid="1724"/>
                                        </p:tgtEl>
                                        <p:attrNameLst>
                                          <p:attrName>ppt_x</p:attrName>
                                        </p:attrNameLst>
                                      </p:cBhvr>
                                      <p:tavLst>
                                        <p:tav fmla="" tm="0">
                                          <p:val>
                                            <p:strVal val="#ppt_x-1"/>
                                          </p:val>
                                        </p:tav>
                                        <p:tav fmla="" tm="100000">
                                          <p:val>
                                            <p:strVal val="#ppt_x"/>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8">
                                  <p:stCondLst>
                                    <p:cond delay="0"/>
                                  </p:stCondLst>
                                  <p:childTnLst>
                                    <p:set>
                                      <p:cBhvr>
                                        <p:cTn dur="1" fill="hold">
                                          <p:stCondLst>
                                            <p:cond delay="0"/>
                                          </p:stCondLst>
                                        </p:cTn>
                                        <p:tgtEl>
                                          <p:spTgt spid="1725"/>
                                        </p:tgtEl>
                                        <p:attrNameLst>
                                          <p:attrName>style.visibility</p:attrName>
                                        </p:attrNameLst>
                                      </p:cBhvr>
                                      <p:to>
                                        <p:strVal val="visible"/>
                                      </p:to>
                                    </p:set>
                                    <p:anim calcmode="lin" valueType="num">
                                      <p:cBhvr additive="base">
                                        <p:cTn dur="500"/>
                                        <p:tgtEl>
                                          <p:spTgt spid="1725"/>
                                        </p:tgtEl>
                                        <p:attrNameLst>
                                          <p:attrName>ppt_x</p:attrName>
                                        </p:attrNameLst>
                                      </p:cBhvr>
                                      <p:tavLst>
                                        <p:tav fmla="" tm="0">
                                          <p:val>
                                            <p:strVal val="#ppt_x-1"/>
                                          </p:val>
                                        </p:tav>
                                        <p:tav fmla="" tm="100000">
                                          <p:val>
                                            <p:strVal val="#ppt_x"/>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731"/>
                                        </p:tgtEl>
                                        <p:attrNameLst>
                                          <p:attrName>style.visibility</p:attrName>
                                        </p:attrNameLst>
                                      </p:cBhvr>
                                      <p:to>
                                        <p:strVal val="visible"/>
                                      </p:to>
                                    </p:set>
                                    <p:anim calcmode="lin" valueType="num">
                                      <p:cBhvr additive="base">
                                        <p:cTn dur="500"/>
                                        <p:tgtEl>
                                          <p:spTgt spid="1731"/>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8">
                                  <p:stCondLst>
                                    <p:cond delay="0"/>
                                  </p:stCondLst>
                                  <p:childTnLst>
                                    <p:set>
                                      <p:cBhvr>
                                        <p:cTn dur="1" fill="hold">
                                          <p:stCondLst>
                                            <p:cond delay="0"/>
                                          </p:stCondLst>
                                        </p:cTn>
                                        <p:tgtEl>
                                          <p:spTgt spid="1726"/>
                                        </p:tgtEl>
                                        <p:attrNameLst>
                                          <p:attrName>style.visibility</p:attrName>
                                        </p:attrNameLst>
                                      </p:cBhvr>
                                      <p:to>
                                        <p:strVal val="visible"/>
                                      </p:to>
                                    </p:set>
                                    <p:anim calcmode="lin" valueType="num">
                                      <p:cBhvr additive="base">
                                        <p:cTn dur="500"/>
                                        <p:tgtEl>
                                          <p:spTgt spid="1726"/>
                                        </p:tgtEl>
                                        <p:attrNameLst>
                                          <p:attrName>ppt_x</p:attrName>
                                        </p:attrNameLst>
                                      </p:cBhvr>
                                      <p:tavLst>
                                        <p:tav fmla="" tm="0">
                                          <p:val>
                                            <p:strVal val="#ppt_x-1"/>
                                          </p:val>
                                        </p:tav>
                                        <p:tav fmla="" tm="100000">
                                          <p:val>
                                            <p:strVal val="#ppt_x"/>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26" name="Shape 226"/>
        <p:cNvGrpSpPr/>
        <p:nvPr/>
      </p:nvGrpSpPr>
      <p:grpSpPr>
        <a:xfrm>
          <a:off x="0" y="0"/>
          <a:ext cx="0" cy="0"/>
          <a:chOff x="0" y="0"/>
          <a:chExt cx="0" cy="0"/>
        </a:xfrm>
      </p:grpSpPr>
      <p:sp>
        <p:nvSpPr>
          <p:cNvPr id="227" name="Google Shape;227;p18"/>
          <p:cNvSpPr txBox="1"/>
          <p:nvPr>
            <p:ph type="title"/>
          </p:nvPr>
        </p:nvSpPr>
        <p:spPr>
          <a:xfrm>
            <a:off x="5555807" y="998103"/>
            <a:ext cx="6120256" cy="619813"/>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rgbClr val="215D65"/>
              </a:buClr>
              <a:buSzPts val="3000"/>
              <a:buFont typeface="Poppins"/>
              <a:buNone/>
            </a:pPr>
            <a:r>
              <a:rPr b="1" i="0" lang="en-US" sz="3000" u="none" cap="none" strike="noStrike">
                <a:solidFill>
                  <a:srgbClr val="215D65"/>
                </a:solidFill>
                <a:latin typeface="Poppins"/>
                <a:ea typeface="Poppins"/>
                <a:cs typeface="Poppins"/>
                <a:sym typeface="Poppins"/>
              </a:rPr>
              <a:t>Facts and Figures</a:t>
            </a:r>
            <a:endParaRPr b="1" i="0" sz="3000" u="none" cap="none" strike="noStrike">
              <a:solidFill>
                <a:srgbClr val="215D65"/>
              </a:solidFill>
              <a:latin typeface="Poppins"/>
              <a:ea typeface="Poppins"/>
              <a:cs typeface="Poppins"/>
              <a:sym typeface="Poppins"/>
            </a:endParaRPr>
          </a:p>
        </p:txBody>
      </p:sp>
      <p:sp>
        <p:nvSpPr>
          <p:cNvPr id="228" name="Google Shape;228;p18"/>
          <p:cNvSpPr/>
          <p:nvPr/>
        </p:nvSpPr>
        <p:spPr>
          <a:xfrm>
            <a:off x="5555807" y="1610979"/>
            <a:ext cx="5916315" cy="646331"/>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1200">
                <a:solidFill>
                  <a:srgbClr val="7F7F7F"/>
                </a:solidFill>
                <a:latin typeface="Open Sans"/>
                <a:ea typeface="Open Sans"/>
                <a:cs typeface="Open Sans"/>
                <a:sym typeface="Open Sans"/>
              </a:rPr>
              <a:t>Lorem ipsum dolor sit amet, consectetur adipiscing elit, sed do eiusmod tempor incididunt ut labore et dolore magna aliqua. Ut enim ad minim veniam.</a:t>
            </a:r>
            <a:endParaRPr sz="1200">
              <a:solidFill>
                <a:srgbClr val="7F7F7F"/>
              </a:solidFill>
              <a:latin typeface="Poppins"/>
              <a:ea typeface="Poppins"/>
              <a:cs typeface="Poppins"/>
              <a:sym typeface="Poppins"/>
            </a:endParaRPr>
          </a:p>
        </p:txBody>
      </p:sp>
      <p:sp>
        <p:nvSpPr>
          <p:cNvPr id="229" name="Google Shape;229;p18"/>
          <p:cNvSpPr/>
          <p:nvPr/>
        </p:nvSpPr>
        <p:spPr>
          <a:xfrm>
            <a:off x="9989743" y="4060600"/>
            <a:ext cx="1418978" cy="276999"/>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i="0" lang="en-US" sz="1200">
                <a:solidFill>
                  <a:schemeClr val="dk2"/>
                </a:solidFill>
                <a:latin typeface="Poppins"/>
                <a:ea typeface="Poppins"/>
                <a:cs typeface="Poppins"/>
                <a:sym typeface="Poppins"/>
              </a:rPr>
              <a:t>Our Employees</a:t>
            </a:r>
            <a:endParaRPr b="1" i="0" sz="1200">
              <a:solidFill>
                <a:schemeClr val="dk2"/>
              </a:solidFill>
              <a:latin typeface="Poppins"/>
              <a:ea typeface="Poppins"/>
              <a:cs typeface="Poppins"/>
              <a:sym typeface="Poppins"/>
            </a:endParaRPr>
          </a:p>
        </p:txBody>
      </p:sp>
      <p:grpSp>
        <p:nvGrpSpPr>
          <p:cNvPr id="230" name="Google Shape;230;p18"/>
          <p:cNvGrpSpPr/>
          <p:nvPr/>
        </p:nvGrpSpPr>
        <p:grpSpPr>
          <a:xfrm>
            <a:off x="10358692" y="2603653"/>
            <a:ext cx="807882" cy="804459"/>
            <a:chOff x="5395" y="2499"/>
            <a:chExt cx="944" cy="940"/>
          </a:xfrm>
        </p:grpSpPr>
        <p:sp>
          <p:nvSpPr>
            <p:cNvPr id="231" name="Google Shape;231;p18"/>
            <p:cNvSpPr/>
            <p:nvPr/>
          </p:nvSpPr>
          <p:spPr>
            <a:xfrm>
              <a:off x="5903" y="2499"/>
              <a:ext cx="436" cy="406"/>
            </a:xfrm>
            <a:custGeom>
              <a:rect b="b" l="l" r="r" t="t"/>
              <a:pathLst>
                <a:path extrusionOk="0" h="884" w="945">
                  <a:moveTo>
                    <a:pt x="820" y="0"/>
                  </a:moveTo>
                  <a:cubicBezTo>
                    <a:pt x="125" y="0"/>
                    <a:pt x="125" y="0"/>
                    <a:pt x="125" y="0"/>
                  </a:cubicBezTo>
                  <a:cubicBezTo>
                    <a:pt x="56" y="0"/>
                    <a:pt x="0" y="56"/>
                    <a:pt x="0" y="124"/>
                  </a:cubicBezTo>
                  <a:cubicBezTo>
                    <a:pt x="0" y="600"/>
                    <a:pt x="0" y="600"/>
                    <a:pt x="0" y="600"/>
                  </a:cubicBezTo>
                  <a:cubicBezTo>
                    <a:pt x="0" y="668"/>
                    <a:pt x="56" y="724"/>
                    <a:pt x="125" y="724"/>
                  </a:cubicBezTo>
                  <a:cubicBezTo>
                    <a:pt x="149" y="724"/>
                    <a:pt x="149" y="724"/>
                    <a:pt x="149" y="724"/>
                  </a:cubicBezTo>
                  <a:cubicBezTo>
                    <a:pt x="149" y="834"/>
                    <a:pt x="149" y="834"/>
                    <a:pt x="149" y="834"/>
                  </a:cubicBezTo>
                  <a:cubicBezTo>
                    <a:pt x="149" y="854"/>
                    <a:pt x="161" y="872"/>
                    <a:pt x="180" y="880"/>
                  </a:cubicBezTo>
                  <a:cubicBezTo>
                    <a:pt x="186" y="883"/>
                    <a:pt x="193" y="884"/>
                    <a:pt x="199" y="884"/>
                  </a:cubicBezTo>
                  <a:cubicBezTo>
                    <a:pt x="213" y="884"/>
                    <a:pt x="225" y="879"/>
                    <a:pt x="235" y="869"/>
                  </a:cubicBezTo>
                  <a:cubicBezTo>
                    <a:pt x="380" y="724"/>
                    <a:pt x="380" y="724"/>
                    <a:pt x="380" y="724"/>
                  </a:cubicBezTo>
                  <a:cubicBezTo>
                    <a:pt x="820" y="724"/>
                    <a:pt x="820" y="724"/>
                    <a:pt x="820" y="724"/>
                  </a:cubicBezTo>
                  <a:cubicBezTo>
                    <a:pt x="889" y="724"/>
                    <a:pt x="945" y="668"/>
                    <a:pt x="945" y="600"/>
                  </a:cubicBezTo>
                  <a:cubicBezTo>
                    <a:pt x="945" y="124"/>
                    <a:pt x="945" y="124"/>
                    <a:pt x="945" y="124"/>
                  </a:cubicBezTo>
                  <a:cubicBezTo>
                    <a:pt x="945" y="56"/>
                    <a:pt x="889" y="0"/>
                    <a:pt x="820" y="0"/>
                  </a:cubicBezTo>
                  <a:close/>
                  <a:moveTo>
                    <a:pt x="820" y="660"/>
                  </a:moveTo>
                  <a:cubicBezTo>
                    <a:pt x="379" y="660"/>
                    <a:pt x="379" y="660"/>
                    <a:pt x="379" y="660"/>
                  </a:cubicBezTo>
                  <a:cubicBezTo>
                    <a:pt x="363" y="660"/>
                    <a:pt x="347" y="666"/>
                    <a:pt x="335" y="678"/>
                  </a:cubicBezTo>
                  <a:cubicBezTo>
                    <a:pt x="213" y="800"/>
                    <a:pt x="213" y="800"/>
                    <a:pt x="213" y="800"/>
                  </a:cubicBezTo>
                  <a:cubicBezTo>
                    <a:pt x="213" y="722"/>
                    <a:pt x="213" y="722"/>
                    <a:pt x="213" y="722"/>
                  </a:cubicBezTo>
                  <a:cubicBezTo>
                    <a:pt x="213" y="688"/>
                    <a:pt x="185" y="660"/>
                    <a:pt x="151" y="660"/>
                  </a:cubicBezTo>
                  <a:cubicBezTo>
                    <a:pt x="125" y="660"/>
                    <a:pt x="125" y="660"/>
                    <a:pt x="125" y="660"/>
                  </a:cubicBezTo>
                  <a:cubicBezTo>
                    <a:pt x="91" y="660"/>
                    <a:pt x="64" y="633"/>
                    <a:pt x="64" y="600"/>
                  </a:cubicBezTo>
                  <a:cubicBezTo>
                    <a:pt x="64" y="124"/>
                    <a:pt x="64" y="124"/>
                    <a:pt x="64" y="124"/>
                  </a:cubicBezTo>
                  <a:cubicBezTo>
                    <a:pt x="64" y="91"/>
                    <a:pt x="91" y="64"/>
                    <a:pt x="125" y="64"/>
                  </a:cubicBezTo>
                  <a:cubicBezTo>
                    <a:pt x="820" y="64"/>
                    <a:pt x="820" y="64"/>
                    <a:pt x="820" y="64"/>
                  </a:cubicBezTo>
                  <a:cubicBezTo>
                    <a:pt x="854" y="64"/>
                    <a:pt x="881" y="91"/>
                    <a:pt x="881" y="124"/>
                  </a:cubicBezTo>
                  <a:cubicBezTo>
                    <a:pt x="881" y="600"/>
                    <a:pt x="881" y="600"/>
                    <a:pt x="881" y="600"/>
                  </a:cubicBezTo>
                  <a:cubicBezTo>
                    <a:pt x="881" y="600"/>
                    <a:pt x="881" y="600"/>
                    <a:pt x="881" y="600"/>
                  </a:cubicBezTo>
                  <a:cubicBezTo>
                    <a:pt x="881" y="633"/>
                    <a:pt x="854" y="660"/>
                    <a:pt x="820" y="660"/>
                  </a:cubicBezTo>
                  <a:close/>
                </a:path>
              </a:pathLst>
            </a:custGeom>
            <a:solidFill>
              <a:srgbClr val="318C9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Poppins"/>
                <a:ea typeface="Poppins"/>
                <a:cs typeface="Poppins"/>
                <a:sym typeface="Poppins"/>
              </a:endParaRPr>
            </a:p>
          </p:txBody>
        </p:sp>
        <p:sp>
          <p:nvSpPr>
            <p:cNvPr id="232" name="Google Shape;232;p18"/>
            <p:cNvSpPr/>
            <p:nvPr/>
          </p:nvSpPr>
          <p:spPr>
            <a:xfrm>
              <a:off x="6103" y="2721"/>
              <a:ext cx="39" cy="39"/>
            </a:xfrm>
            <a:custGeom>
              <a:rect b="b" l="l" r="r" t="t"/>
              <a:pathLst>
                <a:path extrusionOk="0" h="85" w="86">
                  <a:moveTo>
                    <a:pt x="74" y="13"/>
                  </a:moveTo>
                  <a:cubicBezTo>
                    <a:pt x="65" y="4"/>
                    <a:pt x="55" y="0"/>
                    <a:pt x="43" y="0"/>
                  </a:cubicBezTo>
                  <a:cubicBezTo>
                    <a:pt x="32" y="0"/>
                    <a:pt x="22" y="4"/>
                    <a:pt x="13" y="12"/>
                  </a:cubicBezTo>
                  <a:cubicBezTo>
                    <a:pt x="5" y="21"/>
                    <a:pt x="0" y="31"/>
                    <a:pt x="0" y="42"/>
                  </a:cubicBezTo>
                  <a:cubicBezTo>
                    <a:pt x="0" y="54"/>
                    <a:pt x="5" y="64"/>
                    <a:pt x="13" y="72"/>
                  </a:cubicBezTo>
                  <a:cubicBezTo>
                    <a:pt x="22" y="81"/>
                    <a:pt x="32" y="85"/>
                    <a:pt x="43" y="85"/>
                  </a:cubicBezTo>
                  <a:cubicBezTo>
                    <a:pt x="55" y="85"/>
                    <a:pt x="65" y="81"/>
                    <a:pt x="74" y="72"/>
                  </a:cubicBezTo>
                  <a:cubicBezTo>
                    <a:pt x="82" y="64"/>
                    <a:pt x="86" y="54"/>
                    <a:pt x="86" y="42"/>
                  </a:cubicBezTo>
                  <a:cubicBezTo>
                    <a:pt x="86" y="31"/>
                    <a:pt x="82" y="21"/>
                    <a:pt x="74" y="13"/>
                  </a:cubicBezTo>
                  <a:close/>
                </a:path>
              </a:pathLst>
            </a:custGeom>
            <a:solidFill>
              <a:srgbClr val="318C9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Poppins"/>
                <a:ea typeface="Poppins"/>
                <a:cs typeface="Poppins"/>
                <a:sym typeface="Poppins"/>
              </a:endParaRPr>
            </a:p>
          </p:txBody>
        </p:sp>
        <p:sp>
          <p:nvSpPr>
            <p:cNvPr id="233" name="Google Shape;233;p18"/>
            <p:cNvSpPr/>
            <p:nvPr/>
          </p:nvSpPr>
          <p:spPr>
            <a:xfrm>
              <a:off x="6076" y="2572"/>
              <a:ext cx="105" cy="131"/>
            </a:xfrm>
            <a:custGeom>
              <a:rect b="b" l="l" r="r" t="t"/>
              <a:pathLst>
                <a:path extrusionOk="0" h="285" w="227">
                  <a:moveTo>
                    <a:pt x="194" y="26"/>
                  </a:moveTo>
                  <a:cubicBezTo>
                    <a:pt x="173" y="9"/>
                    <a:pt x="144" y="0"/>
                    <a:pt x="109" y="0"/>
                  </a:cubicBezTo>
                  <a:cubicBezTo>
                    <a:pt x="75" y="0"/>
                    <a:pt x="48" y="8"/>
                    <a:pt x="29" y="24"/>
                  </a:cubicBezTo>
                  <a:cubicBezTo>
                    <a:pt x="10" y="40"/>
                    <a:pt x="0" y="57"/>
                    <a:pt x="0" y="74"/>
                  </a:cubicBezTo>
                  <a:cubicBezTo>
                    <a:pt x="0" y="84"/>
                    <a:pt x="4" y="92"/>
                    <a:pt x="10" y="98"/>
                  </a:cubicBezTo>
                  <a:cubicBezTo>
                    <a:pt x="17" y="103"/>
                    <a:pt x="25" y="106"/>
                    <a:pt x="33" y="106"/>
                  </a:cubicBezTo>
                  <a:cubicBezTo>
                    <a:pt x="40" y="106"/>
                    <a:pt x="45" y="104"/>
                    <a:pt x="50" y="100"/>
                  </a:cubicBezTo>
                  <a:cubicBezTo>
                    <a:pt x="54" y="96"/>
                    <a:pt x="58" y="91"/>
                    <a:pt x="60" y="86"/>
                  </a:cubicBezTo>
                  <a:cubicBezTo>
                    <a:pt x="63" y="81"/>
                    <a:pt x="68" y="77"/>
                    <a:pt x="76" y="73"/>
                  </a:cubicBezTo>
                  <a:cubicBezTo>
                    <a:pt x="84" y="69"/>
                    <a:pt x="95" y="67"/>
                    <a:pt x="107" y="67"/>
                  </a:cubicBezTo>
                  <a:cubicBezTo>
                    <a:pt x="122" y="67"/>
                    <a:pt x="134" y="70"/>
                    <a:pt x="143" y="76"/>
                  </a:cubicBezTo>
                  <a:cubicBezTo>
                    <a:pt x="152" y="83"/>
                    <a:pt x="157" y="92"/>
                    <a:pt x="157" y="104"/>
                  </a:cubicBezTo>
                  <a:cubicBezTo>
                    <a:pt x="157" y="111"/>
                    <a:pt x="155" y="117"/>
                    <a:pt x="151" y="124"/>
                  </a:cubicBezTo>
                  <a:cubicBezTo>
                    <a:pt x="147" y="131"/>
                    <a:pt x="143" y="136"/>
                    <a:pt x="140" y="139"/>
                  </a:cubicBezTo>
                  <a:cubicBezTo>
                    <a:pt x="136" y="142"/>
                    <a:pt x="130" y="147"/>
                    <a:pt x="122" y="154"/>
                  </a:cubicBezTo>
                  <a:cubicBezTo>
                    <a:pt x="113" y="160"/>
                    <a:pt x="109" y="164"/>
                    <a:pt x="108" y="165"/>
                  </a:cubicBezTo>
                  <a:cubicBezTo>
                    <a:pt x="83" y="186"/>
                    <a:pt x="70" y="214"/>
                    <a:pt x="70" y="248"/>
                  </a:cubicBezTo>
                  <a:cubicBezTo>
                    <a:pt x="70" y="262"/>
                    <a:pt x="73" y="272"/>
                    <a:pt x="77" y="277"/>
                  </a:cubicBezTo>
                  <a:cubicBezTo>
                    <a:pt x="82" y="282"/>
                    <a:pt x="89" y="285"/>
                    <a:pt x="101" y="285"/>
                  </a:cubicBezTo>
                  <a:cubicBezTo>
                    <a:pt x="123" y="285"/>
                    <a:pt x="134" y="277"/>
                    <a:pt x="134" y="262"/>
                  </a:cubicBezTo>
                  <a:cubicBezTo>
                    <a:pt x="134" y="250"/>
                    <a:pt x="134" y="241"/>
                    <a:pt x="135" y="236"/>
                  </a:cubicBezTo>
                  <a:cubicBezTo>
                    <a:pt x="136" y="230"/>
                    <a:pt x="139" y="223"/>
                    <a:pt x="143" y="216"/>
                  </a:cubicBezTo>
                  <a:cubicBezTo>
                    <a:pt x="148" y="208"/>
                    <a:pt x="155" y="201"/>
                    <a:pt x="165" y="193"/>
                  </a:cubicBezTo>
                  <a:cubicBezTo>
                    <a:pt x="206" y="161"/>
                    <a:pt x="227" y="127"/>
                    <a:pt x="227" y="92"/>
                  </a:cubicBezTo>
                  <a:cubicBezTo>
                    <a:pt x="227" y="65"/>
                    <a:pt x="216" y="44"/>
                    <a:pt x="194" y="26"/>
                  </a:cubicBezTo>
                  <a:close/>
                </a:path>
              </a:pathLst>
            </a:custGeom>
            <a:solidFill>
              <a:srgbClr val="318C9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Poppins"/>
                <a:ea typeface="Poppins"/>
                <a:cs typeface="Poppins"/>
                <a:sym typeface="Poppins"/>
              </a:endParaRPr>
            </a:p>
          </p:txBody>
        </p:sp>
        <p:sp>
          <p:nvSpPr>
            <p:cNvPr id="234" name="Google Shape;234;p18"/>
            <p:cNvSpPr/>
            <p:nvPr/>
          </p:nvSpPr>
          <p:spPr>
            <a:xfrm>
              <a:off x="5395" y="2716"/>
              <a:ext cx="619" cy="723"/>
            </a:xfrm>
            <a:custGeom>
              <a:rect b="b" l="l" r="r" t="t"/>
              <a:pathLst>
                <a:path extrusionOk="0" h="1573" w="1344">
                  <a:moveTo>
                    <a:pt x="1109" y="1128"/>
                  </a:moveTo>
                  <a:cubicBezTo>
                    <a:pt x="960" y="1099"/>
                    <a:pt x="960" y="1099"/>
                    <a:pt x="960" y="1099"/>
                  </a:cubicBezTo>
                  <a:cubicBezTo>
                    <a:pt x="941" y="1096"/>
                    <a:pt x="925" y="1089"/>
                    <a:pt x="912" y="1080"/>
                  </a:cubicBezTo>
                  <a:cubicBezTo>
                    <a:pt x="911" y="1079"/>
                    <a:pt x="910" y="1078"/>
                    <a:pt x="909" y="1077"/>
                  </a:cubicBezTo>
                  <a:cubicBezTo>
                    <a:pt x="885" y="1061"/>
                    <a:pt x="871" y="1036"/>
                    <a:pt x="871" y="1010"/>
                  </a:cubicBezTo>
                  <a:cubicBezTo>
                    <a:pt x="871" y="948"/>
                    <a:pt x="871" y="948"/>
                    <a:pt x="871" y="948"/>
                  </a:cubicBezTo>
                  <a:cubicBezTo>
                    <a:pt x="892" y="932"/>
                    <a:pt x="912" y="913"/>
                    <a:pt x="928" y="892"/>
                  </a:cubicBezTo>
                  <a:cubicBezTo>
                    <a:pt x="1000" y="890"/>
                    <a:pt x="1058" y="833"/>
                    <a:pt x="1061" y="761"/>
                  </a:cubicBezTo>
                  <a:cubicBezTo>
                    <a:pt x="1095" y="750"/>
                    <a:pt x="1120" y="717"/>
                    <a:pt x="1120" y="678"/>
                  </a:cubicBezTo>
                  <a:cubicBezTo>
                    <a:pt x="1120" y="514"/>
                    <a:pt x="1120" y="514"/>
                    <a:pt x="1120" y="514"/>
                  </a:cubicBezTo>
                  <a:cubicBezTo>
                    <a:pt x="1120" y="477"/>
                    <a:pt x="1097" y="445"/>
                    <a:pt x="1064" y="433"/>
                  </a:cubicBezTo>
                  <a:cubicBezTo>
                    <a:pt x="1079" y="427"/>
                    <a:pt x="1087" y="410"/>
                    <a:pt x="1083" y="394"/>
                  </a:cubicBezTo>
                  <a:cubicBezTo>
                    <a:pt x="1052" y="281"/>
                    <a:pt x="1003" y="190"/>
                    <a:pt x="936" y="126"/>
                  </a:cubicBezTo>
                  <a:cubicBezTo>
                    <a:pt x="859" y="51"/>
                    <a:pt x="774" y="11"/>
                    <a:pt x="682" y="6"/>
                  </a:cubicBezTo>
                  <a:cubicBezTo>
                    <a:pt x="677" y="6"/>
                    <a:pt x="537" y="0"/>
                    <a:pt x="416" y="103"/>
                  </a:cubicBezTo>
                  <a:cubicBezTo>
                    <a:pt x="381" y="133"/>
                    <a:pt x="350" y="170"/>
                    <a:pt x="324" y="214"/>
                  </a:cubicBezTo>
                  <a:cubicBezTo>
                    <a:pt x="324" y="214"/>
                    <a:pt x="324" y="214"/>
                    <a:pt x="324" y="214"/>
                  </a:cubicBezTo>
                  <a:cubicBezTo>
                    <a:pt x="324" y="214"/>
                    <a:pt x="324" y="215"/>
                    <a:pt x="324" y="215"/>
                  </a:cubicBezTo>
                  <a:cubicBezTo>
                    <a:pt x="324" y="215"/>
                    <a:pt x="324" y="215"/>
                    <a:pt x="324" y="215"/>
                  </a:cubicBezTo>
                  <a:cubicBezTo>
                    <a:pt x="324" y="215"/>
                    <a:pt x="324" y="215"/>
                    <a:pt x="324" y="215"/>
                  </a:cubicBezTo>
                  <a:cubicBezTo>
                    <a:pt x="299" y="254"/>
                    <a:pt x="282" y="296"/>
                    <a:pt x="273" y="341"/>
                  </a:cubicBezTo>
                  <a:cubicBezTo>
                    <a:pt x="267" y="372"/>
                    <a:pt x="264" y="403"/>
                    <a:pt x="265" y="434"/>
                  </a:cubicBezTo>
                  <a:cubicBezTo>
                    <a:pt x="234" y="447"/>
                    <a:pt x="212" y="478"/>
                    <a:pt x="212" y="514"/>
                  </a:cubicBezTo>
                  <a:cubicBezTo>
                    <a:pt x="212" y="678"/>
                    <a:pt x="212" y="678"/>
                    <a:pt x="212" y="678"/>
                  </a:cubicBezTo>
                  <a:cubicBezTo>
                    <a:pt x="212" y="726"/>
                    <a:pt x="251" y="766"/>
                    <a:pt x="299" y="766"/>
                  </a:cubicBezTo>
                  <a:cubicBezTo>
                    <a:pt x="342" y="766"/>
                    <a:pt x="342" y="766"/>
                    <a:pt x="342" y="766"/>
                  </a:cubicBezTo>
                  <a:cubicBezTo>
                    <a:pt x="361" y="844"/>
                    <a:pt x="409" y="911"/>
                    <a:pt x="473" y="957"/>
                  </a:cubicBezTo>
                  <a:cubicBezTo>
                    <a:pt x="473" y="1010"/>
                    <a:pt x="473" y="1010"/>
                    <a:pt x="473" y="1010"/>
                  </a:cubicBezTo>
                  <a:cubicBezTo>
                    <a:pt x="473" y="1036"/>
                    <a:pt x="459" y="1061"/>
                    <a:pt x="435" y="1078"/>
                  </a:cubicBezTo>
                  <a:cubicBezTo>
                    <a:pt x="434" y="1078"/>
                    <a:pt x="433" y="1079"/>
                    <a:pt x="432" y="1080"/>
                  </a:cubicBezTo>
                  <a:cubicBezTo>
                    <a:pt x="419" y="1089"/>
                    <a:pt x="402" y="1096"/>
                    <a:pt x="384" y="1099"/>
                  </a:cubicBezTo>
                  <a:cubicBezTo>
                    <a:pt x="235" y="1128"/>
                    <a:pt x="235" y="1128"/>
                    <a:pt x="235" y="1128"/>
                  </a:cubicBezTo>
                  <a:cubicBezTo>
                    <a:pt x="97" y="1156"/>
                    <a:pt x="0" y="1259"/>
                    <a:pt x="0" y="1381"/>
                  </a:cubicBezTo>
                  <a:cubicBezTo>
                    <a:pt x="0" y="1541"/>
                    <a:pt x="0" y="1541"/>
                    <a:pt x="0" y="1541"/>
                  </a:cubicBezTo>
                  <a:cubicBezTo>
                    <a:pt x="0" y="1559"/>
                    <a:pt x="14" y="1573"/>
                    <a:pt x="32" y="1573"/>
                  </a:cubicBezTo>
                  <a:cubicBezTo>
                    <a:pt x="1312" y="1573"/>
                    <a:pt x="1312" y="1573"/>
                    <a:pt x="1312" y="1573"/>
                  </a:cubicBezTo>
                  <a:cubicBezTo>
                    <a:pt x="1329" y="1573"/>
                    <a:pt x="1344" y="1559"/>
                    <a:pt x="1344" y="1541"/>
                  </a:cubicBezTo>
                  <a:cubicBezTo>
                    <a:pt x="1344" y="1381"/>
                    <a:pt x="1344" y="1381"/>
                    <a:pt x="1344" y="1381"/>
                  </a:cubicBezTo>
                  <a:cubicBezTo>
                    <a:pt x="1344" y="1259"/>
                    <a:pt x="1247" y="1156"/>
                    <a:pt x="1109" y="1128"/>
                  </a:cubicBezTo>
                  <a:close/>
                  <a:moveTo>
                    <a:pt x="979" y="803"/>
                  </a:moveTo>
                  <a:cubicBezTo>
                    <a:pt x="984" y="791"/>
                    <a:pt x="988" y="778"/>
                    <a:pt x="991" y="766"/>
                  </a:cubicBezTo>
                  <a:cubicBezTo>
                    <a:pt x="996" y="766"/>
                    <a:pt x="996" y="766"/>
                    <a:pt x="996" y="766"/>
                  </a:cubicBezTo>
                  <a:cubicBezTo>
                    <a:pt x="994" y="780"/>
                    <a:pt x="988" y="793"/>
                    <a:pt x="979" y="803"/>
                  </a:cubicBezTo>
                  <a:close/>
                  <a:moveTo>
                    <a:pt x="1056" y="514"/>
                  </a:moveTo>
                  <a:cubicBezTo>
                    <a:pt x="1056" y="678"/>
                    <a:pt x="1056" y="678"/>
                    <a:pt x="1056" y="678"/>
                  </a:cubicBezTo>
                  <a:cubicBezTo>
                    <a:pt x="1056" y="691"/>
                    <a:pt x="1046" y="701"/>
                    <a:pt x="1033" y="701"/>
                  </a:cubicBezTo>
                  <a:cubicBezTo>
                    <a:pt x="1001" y="701"/>
                    <a:pt x="1001" y="701"/>
                    <a:pt x="1001" y="701"/>
                  </a:cubicBezTo>
                  <a:cubicBezTo>
                    <a:pt x="1001" y="683"/>
                    <a:pt x="1001" y="683"/>
                    <a:pt x="1001" y="683"/>
                  </a:cubicBezTo>
                  <a:cubicBezTo>
                    <a:pt x="1001" y="491"/>
                    <a:pt x="1001" y="491"/>
                    <a:pt x="1001" y="491"/>
                  </a:cubicBezTo>
                  <a:cubicBezTo>
                    <a:pt x="1033" y="491"/>
                    <a:pt x="1033" y="491"/>
                    <a:pt x="1033" y="491"/>
                  </a:cubicBezTo>
                  <a:cubicBezTo>
                    <a:pt x="1046" y="491"/>
                    <a:pt x="1056" y="501"/>
                    <a:pt x="1056" y="514"/>
                  </a:cubicBezTo>
                  <a:close/>
                  <a:moveTo>
                    <a:pt x="458" y="152"/>
                  </a:moveTo>
                  <a:cubicBezTo>
                    <a:pt x="559" y="66"/>
                    <a:pt x="678" y="71"/>
                    <a:pt x="679" y="71"/>
                  </a:cubicBezTo>
                  <a:cubicBezTo>
                    <a:pt x="754" y="74"/>
                    <a:pt x="826" y="109"/>
                    <a:pt x="891" y="172"/>
                  </a:cubicBezTo>
                  <a:cubicBezTo>
                    <a:pt x="950" y="228"/>
                    <a:pt x="993" y="309"/>
                    <a:pt x="1021" y="411"/>
                  </a:cubicBezTo>
                  <a:cubicBezTo>
                    <a:pt x="1023" y="417"/>
                    <a:pt x="1026" y="423"/>
                    <a:pt x="1031" y="427"/>
                  </a:cubicBezTo>
                  <a:cubicBezTo>
                    <a:pt x="1000" y="427"/>
                    <a:pt x="1000" y="427"/>
                    <a:pt x="1000" y="427"/>
                  </a:cubicBezTo>
                  <a:cubicBezTo>
                    <a:pt x="996" y="414"/>
                    <a:pt x="983" y="404"/>
                    <a:pt x="969" y="404"/>
                  </a:cubicBezTo>
                  <a:cubicBezTo>
                    <a:pt x="963" y="404"/>
                    <a:pt x="957" y="406"/>
                    <a:pt x="952" y="409"/>
                  </a:cubicBezTo>
                  <a:cubicBezTo>
                    <a:pt x="951" y="409"/>
                    <a:pt x="951" y="409"/>
                    <a:pt x="951" y="409"/>
                  </a:cubicBezTo>
                  <a:cubicBezTo>
                    <a:pt x="917" y="432"/>
                    <a:pt x="835" y="446"/>
                    <a:pt x="791" y="446"/>
                  </a:cubicBezTo>
                  <a:cubicBezTo>
                    <a:pt x="684" y="446"/>
                    <a:pt x="581" y="407"/>
                    <a:pt x="494" y="338"/>
                  </a:cubicBezTo>
                  <a:cubicBezTo>
                    <a:pt x="392" y="228"/>
                    <a:pt x="392" y="228"/>
                    <a:pt x="392" y="228"/>
                  </a:cubicBezTo>
                  <a:cubicBezTo>
                    <a:pt x="411" y="198"/>
                    <a:pt x="433" y="173"/>
                    <a:pt x="458" y="152"/>
                  </a:cubicBezTo>
                  <a:close/>
                  <a:moveTo>
                    <a:pt x="331" y="683"/>
                  </a:moveTo>
                  <a:cubicBezTo>
                    <a:pt x="331" y="701"/>
                    <a:pt x="331" y="701"/>
                    <a:pt x="331" y="701"/>
                  </a:cubicBezTo>
                  <a:cubicBezTo>
                    <a:pt x="331" y="701"/>
                    <a:pt x="331" y="701"/>
                    <a:pt x="331" y="701"/>
                  </a:cubicBezTo>
                  <a:cubicBezTo>
                    <a:pt x="299" y="701"/>
                    <a:pt x="299" y="701"/>
                    <a:pt x="299" y="701"/>
                  </a:cubicBezTo>
                  <a:cubicBezTo>
                    <a:pt x="287" y="701"/>
                    <a:pt x="276" y="691"/>
                    <a:pt x="276" y="678"/>
                  </a:cubicBezTo>
                  <a:cubicBezTo>
                    <a:pt x="276" y="514"/>
                    <a:pt x="276" y="514"/>
                    <a:pt x="276" y="514"/>
                  </a:cubicBezTo>
                  <a:cubicBezTo>
                    <a:pt x="276" y="501"/>
                    <a:pt x="287" y="491"/>
                    <a:pt x="299" y="491"/>
                  </a:cubicBezTo>
                  <a:cubicBezTo>
                    <a:pt x="331" y="491"/>
                    <a:pt x="331" y="491"/>
                    <a:pt x="331" y="491"/>
                  </a:cubicBezTo>
                  <a:lnTo>
                    <a:pt x="331" y="683"/>
                  </a:lnTo>
                  <a:close/>
                  <a:moveTo>
                    <a:pt x="356" y="405"/>
                  </a:moveTo>
                  <a:cubicBezTo>
                    <a:pt x="352" y="406"/>
                    <a:pt x="348" y="407"/>
                    <a:pt x="345" y="410"/>
                  </a:cubicBezTo>
                  <a:cubicBezTo>
                    <a:pt x="340" y="412"/>
                    <a:pt x="335" y="414"/>
                    <a:pt x="329" y="416"/>
                  </a:cubicBezTo>
                  <a:cubicBezTo>
                    <a:pt x="330" y="395"/>
                    <a:pt x="332" y="375"/>
                    <a:pt x="336" y="354"/>
                  </a:cubicBezTo>
                  <a:cubicBezTo>
                    <a:pt x="341" y="332"/>
                    <a:pt x="347" y="311"/>
                    <a:pt x="356" y="291"/>
                  </a:cubicBezTo>
                  <a:cubicBezTo>
                    <a:pt x="377" y="317"/>
                    <a:pt x="399" y="340"/>
                    <a:pt x="423" y="362"/>
                  </a:cubicBezTo>
                  <a:cubicBezTo>
                    <a:pt x="399" y="381"/>
                    <a:pt x="379" y="393"/>
                    <a:pt x="370" y="398"/>
                  </a:cubicBezTo>
                  <a:cubicBezTo>
                    <a:pt x="365" y="400"/>
                    <a:pt x="361" y="403"/>
                    <a:pt x="356" y="405"/>
                  </a:cubicBezTo>
                  <a:close/>
                  <a:moveTo>
                    <a:pt x="396" y="683"/>
                  </a:moveTo>
                  <a:cubicBezTo>
                    <a:pt x="396" y="459"/>
                    <a:pt x="396" y="459"/>
                    <a:pt x="396" y="459"/>
                  </a:cubicBezTo>
                  <a:cubicBezTo>
                    <a:pt x="396" y="457"/>
                    <a:pt x="396" y="457"/>
                    <a:pt x="396" y="457"/>
                  </a:cubicBezTo>
                  <a:cubicBezTo>
                    <a:pt x="397" y="456"/>
                    <a:pt x="399" y="455"/>
                    <a:pt x="400" y="455"/>
                  </a:cubicBezTo>
                  <a:cubicBezTo>
                    <a:pt x="412" y="448"/>
                    <a:pt x="441" y="431"/>
                    <a:pt x="474" y="403"/>
                  </a:cubicBezTo>
                  <a:cubicBezTo>
                    <a:pt x="568" y="472"/>
                    <a:pt x="677" y="510"/>
                    <a:pt x="791" y="510"/>
                  </a:cubicBezTo>
                  <a:cubicBezTo>
                    <a:pt x="827" y="510"/>
                    <a:pt x="888" y="502"/>
                    <a:pt x="937" y="486"/>
                  </a:cubicBezTo>
                  <a:cubicBezTo>
                    <a:pt x="937" y="683"/>
                    <a:pt x="937" y="683"/>
                    <a:pt x="937" y="683"/>
                  </a:cubicBezTo>
                  <a:cubicBezTo>
                    <a:pt x="937" y="736"/>
                    <a:pt x="921" y="786"/>
                    <a:pt x="895" y="827"/>
                  </a:cubicBezTo>
                  <a:cubicBezTo>
                    <a:pt x="697" y="827"/>
                    <a:pt x="697" y="827"/>
                    <a:pt x="697" y="827"/>
                  </a:cubicBezTo>
                  <a:cubicBezTo>
                    <a:pt x="680" y="827"/>
                    <a:pt x="665" y="842"/>
                    <a:pt x="665" y="859"/>
                  </a:cubicBezTo>
                  <a:cubicBezTo>
                    <a:pt x="665" y="877"/>
                    <a:pt x="680" y="892"/>
                    <a:pt x="697" y="892"/>
                  </a:cubicBezTo>
                  <a:cubicBezTo>
                    <a:pt x="839" y="892"/>
                    <a:pt x="839" y="892"/>
                    <a:pt x="839" y="892"/>
                  </a:cubicBezTo>
                  <a:cubicBezTo>
                    <a:pt x="792" y="931"/>
                    <a:pt x="732" y="954"/>
                    <a:pt x="666" y="954"/>
                  </a:cubicBezTo>
                  <a:cubicBezTo>
                    <a:pt x="517" y="954"/>
                    <a:pt x="396" y="833"/>
                    <a:pt x="396" y="683"/>
                  </a:cubicBezTo>
                  <a:close/>
                  <a:moveTo>
                    <a:pt x="1280" y="1509"/>
                  </a:moveTo>
                  <a:cubicBezTo>
                    <a:pt x="1102" y="1509"/>
                    <a:pt x="1102" y="1509"/>
                    <a:pt x="1102" y="1509"/>
                  </a:cubicBezTo>
                  <a:cubicBezTo>
                    <a:pt x="1102" y="1454"/>
                    <a:pt x="1102" y="1454"/>
                    <a:pt x="1102" y="1454"/>
                  </a:cubicBezTo>
                  <a:cubicBezTo>
                    <a:pt x="1102" y="1436"/>
                    <a:pt x="1087" y="1422"/>
                    <a:pt x="1069" y="1422"/>
                  </a:cubicBezTo>
                  <a:cubicBezTo>
                    <a:pt x="1052" y="1422"/>
                    <a:pt x="1037" y="1436"/>
                    <a:pt x="1037" y="1454"/>
                  </a:cubicBezTo>
                  <a:cubicBezTo>
                    <a:pt x="1037" y="1509"/>
                    <a:pt x="1037" y="1509"/>
                    <a:pt x="1037" y="1509"/>
                  </a:cubicBezTo>
                  <a:cubicBezTo>
                    <a:pt x="307" y="1509"/>
                    <a:pt x="307" y="1509"/>
                    <a:pt x="307" y="1509"/>
                  </a:cubicBezTo>
                  <a:cubicBezTo>
                    <a:pt x="307" y="1454"/>
                    <a:pt x="307" y="1454"/>
                    <a:pt x="307" y="1454"/>
                  </a:cubicBezTo>
                  <a:cubicBezTo>
                    <a:pt x="307" y="1436"/>
                    <a:pt x="292" y="1422"/>
                    <a:pt x="275" y="1422"/>
                  </a:cubicBezTo>
                  <a:cubicBezTo>
                    <a:pt x="257" y="1422"/>
                    <a:pt x="242" y="1436"/>
                    <a:pt x="242" y="1454"/>
                  </a:cubicBezTo>
                  <a:cubicBezTo>
                    <a:pt x="242" y="1509"/>
                    <a:pt x="242" y="1509"/>
                    <a:pt x="242" y="1509"/>
                  </a:cubicBezTo>
                  <a:cubicBezTo>
                    <a:pt x="64" y="1509"/>
                    <a:pt x="64" y="1509"/>
                    <a:pt x="64" y="1509"/>
                  </a:cubicBezTo>
                  <a:cubicBezTo>
                    <a:pt x="64" y="1381"/>
                    <a:pt x="64" y="1381"/>
                    <a:pt x="64" y="1381"/>
                  </a:cubicBezTo>
                  <a:cubicBezTo>
                    <a:pt x="64" y="1290"/>
                    <a:pt x="140" y="1213"/>
                    <a:pt x="247" y="1192"/>
                  </a:cubicBezTo>
                  <a:cubicBezTo>
                    <a:pt x="397" y="1162"/>
                    <a:pt x="397" y="1162"/>
                    <a:pt x="397" y="1162"/>
                  </a:cubicBezTo>
                  <a:cubicBezTo>
                    <a:pt x="416" y="1159"/>
                    <a:pt x="433" y="1153"/>
                    <a:pt x="449" y="1144"/>
                  </a:cubicBezTo>
                  <a:cubicBezTo>
                    <a:pt x="468" y="1159"/>
                    <a:pt x="489" y="1172"/>
                    <a:pt x="511" y="1183"/>
                  </a:cubicBezTo>
                  <a:cubicBezTo>
                    <a:pt x="516" y="1185"/>
                    <a:pt x="520" y="1186"/>
                    <a:pt x="525" y="1186"/>
                  </a:cubicBezTo>
                  <a:cubicBezTo>
                    <a:pt x="537" y="1186"/>
                    <a:pt x="548" y="1179"/>
                    <a:pt x="554" y="1168"/>
                  </a:cubicBezTo>
                  <a:cubicBezTo>
                    <a:pt x="562" y="1152"/>
                    <a:pt x="555" y="1133"/>
                    <a:pt x="539" y="1125"/>
                  </a:cubicBezTo>
                  <a:cubicBezTo>
                    <a:pt x="526" y="1119"/>
                    <a:pt x="514" y="1111"/>
                    <a:pt x="502" y="1103"/>
                  </a:cubicBezTo>
                  <a:cubicBezTo>
                    <a:pt x="524" y="1077"/>
                    <a:pt x="537" y="1045"/>
                    <a:pt x="537" y="1010"/>
                  </a:cubicBezTo>
                  <a:cubicBezTo>
                    <a:pt x="537" y="992"/>
                    <a:pt x="537" y="992"/>
                    <a:pt x="537" y="992"/>
                  </a:cubicBezTo>
                  <a:cubicBezTo>
                    <a:pt x="577" y="1009"/>
                    <a:pt x="620" y="1018"/>
                    <a:pt x="666" y="1018"/>
                  </a:cubicBezTo>
                  <a:cubicBezTo>
                    <a:pt x="716" y="1018"/>
                    <a:pt x="764" y="1007"/>
                    <a:pt x="807" y="987"/>
                  </a:cubicBezTo>
                  <a:cubicBezTo>
                    <a:pt x="807" y="1010"/>
                    <a:pt x="807" y="1010"/>
                    <a:pt x="807" y="1010"/>
                  </a:cubicBezTo>
                  <a:cubicBezTo>
                    <a:pt x="807" y="1045"/>
                    <a:pt x="820" y="1077"/>
                    <a:pt x="842" y="1103"/>
                  </a:cubicBezTo>
                  <a:cubicBezTo>
                    <a:pt x="792" y="1137"/>
                    <a:pt x="733" y="1156"/>
                    <a:pt x="672" y="1156"/>
                  </a:cubicBezTo>
                  <a:cubicBezTo>
                    <a:pt x="660" y="1156"/>
                    <a:pt x="647" y="1155"/>
                    <a:pt x="635" y="1153"/>
                  </a:cubicBezTo>
                  <a:cubicBezTo>
                    <a:pt x="617" y="1151"/>
                    <a:pt x="601" y="1164"/>
                    <a:pt x="599" y="1181"/>
                  </a:cubicBezTo>
                  <a:cubicBezTo>
                    <a:pt x="597" y="1199"/>
                    <a:pt x="610" y="1215"/>
                    <a:pt x="627" y="1217"/>
                  </a:cubicBezTo>
                  <a:cubicBezTo>
                    <a:pt x="642" y="1219"/>
                    <a:pt x="657" y="1220"/>
                    <a:pt x="672" y="1220"/>
                  </a:cubicBezTo>
                  <a:cubicBezTo>
                    <a:pt x="753" y="1220"/>
                    <a:pt x="831" y="1193"/>
                    <a:pt x="895" y="1144"/>
                  </a:cubicBezTo>
                  <a:cubicBezTo>
                    <a:pt x="911" y="1152"/>
                    <a:pt x="928" y="1159"/>
                    <a:pt x="947" y="1162"/>
                  </a:cubicBezTo>
                  <a:cubicBezTo>
                    <a:pt x="1097" y="1192"/>
                    <a:pt x="1097" y="1192"/>
                    <a:pt x="1097" y="1192"/>
                  </a:cubicBezTo>
                  <a:cubicBezTo>
                    <a:pt x="1204" y="1213"/>
                    <a:pt x="1280" y="1290"/>
                    <a:pt x="1280" y="1381"/>
                  </a:cubicBezTo>
                  <a:cubicBezTo>
                    <a:pt x="1280" y="1509"/>
                    <a:pt x="1280" y="1509"/>
                    <a:pt x="1280" y="1509"/>
                  </a:cubicBezTo>
                  <a:close/>
                </a:path>
              </a:pathLst>
            </a:custGeom>
            <a:solidFill>
              <a:srgbClr val="318C9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Poppins"/>
                <a:ea typeface="Poppins"/>
                <a:cs typeface="Poppins"/>
                <a:sym typeface="Poppins"/>
              </a:endParaRPr>
            </a:p>
          </p:txBody>
        </p:sp>
        <p:sp>
          <p:nvSpPr>
            <p:cNvPr id="235" name="Google Shape;235;p18"/>
            <p:cNvSpPr/>
            <p:nvPr/>
          </p:nvSpPr>
          <p:spPr>
            <a:xfrm>
              <a:off x="5647" y="3049"/>
              <a:ext cx="110" cy="45"/>
            </a:xfrm>
            <a:custGeom>
              <a:rect b="b" l="l" r="r" t="t"/>
              <a:pathLst>
                <a:path extrusionOk="0" h="99" w="239">
                  <a:moveTo>
                    <a:pt x="120" y="99"/>
                  </a:moveTo>
                  <a:cubicBezTo>
                    <a:pt x="159" y="99"/>
                    <a:pt x="198" y="84"/>
                    <a:pt x="228" y="55"/>
                  </a:cubicBezTo>
                  <a:cubicBezTo>
                    <a:pt x="239" y="43"/>
                    <a:pt x="239" y="24"/>
                    <a:pt x="228" y="12"/>
                  </a:cubicBezTo>
                  <a:cubicBezTo>
                    <a:pt x="216" y="0"/>
                    <a:pt x="197" y="0"/>
                    <a:pt x="185" y="12"/>
                  </a:cubicBezTo>
                  <a:cubicBezTo>
                    <a:pt x="149" y="48"/>
                    <a:pt x="90" y="48"/>
                    <a:pt x="54" y="12"/>
                  </a:cubicBezTo>
                  <a:cubicBezTo>
                    <a:pt x="42" y="0"/>
                    <a:pt x="23" y="0"/>
                    <a:pt x="11" y="12"/>
                  </a:cubicBezTo>
                  <a:cubicBezTo>
                    <a:pt x="0" y="24"/>
                    <a:pt x="0" y="43"/>
                    <a:pt x="11" y="55"/>
                  </a:cubicBezTo>
                  <a:cubicBezTo>
                    <a:pt x="41" y="84"/>
                    <a:pt x="80" y="99"/>
                    <a:pt x="120" y="99"/>
                  </a:cubicBezTo>
                  <a:close/>
                </a:path>
              </a:pathLst>
            </a:custGeom>
            <a:solidFill>
              <a:srgbClr val="318C9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Poppins"/>
                <a:ea typeface="Poppins"/>
                <a:cs typeface="Poppins"/>
                <a:sym typeface="Poppins"/>
              </a:endParaRPr>
            </a:p>
          </p:txBody>
        </p:sp>
        <p:sp>
          <p:nvSpPr>
            <p:cNvPr id="236" name="Google Shape;236;p18"/>
            <p:cNvSpPr/>
            <p:nvPr/>
          </p:nvSpPr>
          <p:spPr>
            <a:xfrm>
              <a:off x="5633" y="2957"/>
              <a:ext cx="27" cy="27"/>
            </a:xfrm>
            <a:prstGeom prst="ellipse">
              <a:avLst/>
            </a:prstGeom>
            <a:solidFill>
              <a:srgbClr val="318C9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Poppins"/>
                <a:ea typeface="Poppins"/>
                <a:cs typeface="Poppins"/>
                <a:sym typeface="Poppins"/>
              </a:endParaRPr>
            </a:p>
          </p:txBody>
        </p:sp>
        <p:sp>
          <p:nvSpPr>
            <p:cNvPr id="237" name="Google Shape;237;p18"/>
            <p:cNvSpPr/>
            <p:nvPr/>
          </p:nvSpPr>
          <p:spPr>
            <a:xfrm>
              <a:off x="5738" y="2957"/>
              <a:ext cx="27" cy="27"/>
            </a:xfrm>
            <a:prstGeom prst="ellipse">
              <a:avLst/>
            </a:prstGeom>
            <a:solidFill>
              <a:srgbClr val="318C9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Poppins"/>
                <a:ea typeface="Poppins"/>
                <a:cs typeface="Poppins"/>
                <a:sym typeface="Poppins"/>
              </a:endParaRPr>
            </a:p>
          </p:txBody>
        </p:sp>
      </p:grpSp>
      <p:sp>
        <p:nvSpPr>
          <p:cNvPr id="238" name="Google Shape;238;p18"/>
          <p:cNvSpPr/>
          <p:nvPr/>
        </p:nvSpPr>
        <p:spPr>
          <a:xfrm>
            <a:off x="7957506" y="4060600"/>
            <a:ext cx="1255472" cy="276999"/>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i="0" lang="en-US" sz="1200">
                <a:solidFill>
                  <a:schemeClr val="dk2"/>
                </a:solidFill>
                <a:latin typeface="Poppins"/>
                <a:ea typeface="Poppins"/>
                <a:cs typeface="Poppins"/>
                <a:sym typeface="Poppins"/>
              </a:rPr>
              <a:t>Happy Client</a:t>
            </a:r>
            <a:endParaRPr b="1" i="0" sz="1200">
              <a:solidFill>
                <a:schemeClr val="dk2"/>
              </a:solidFill>
              <a:latin typeface="Poppins"/>
              <a:ea typeface="Poppins"/>
              <a:cs typeface="Poppins"/>
              <a:sym typeface="Poppins"/>
            </a:endParaRPr>
          </a:p>
        </p:txBody>
      </p:sp>
      <p:grpSp>
        <p:nvGrpSpPr>
          <p:cNvPr id="239" name="Google Shape;239;p18"/>
          <p:cNvGrpSpPr/>
          <p:nvPr/>
        </p:nvGrpSpPr>
        <p:grpSpPr>
          <a:xfrm>
            <a:off x="8184991" y="2603652"/>
            <a:ext cx="800503" cy="804461"/>
            <a:chOff x="3496" y="2626"/>
            <a:chExt cx="809" cy="813"/>
          </a:xfrm>
        </p:grpSpPr>
        <p:sp>
          <p:nvSpPr>
            <p:cNvPr id="240" name="Google Shape;240;p18"/>
            <p:cNvSpPr/>
            <p:nvPr/>
          </p:nvSpPr>
          <p:spPr>
            <a:xfrm>
              <a:off x="3496" y="2626"/>
              <a:ext cx="809" cy="813"/>
            </a:xfrm>
            <a:custGeom>
              <a:rect b="b" l="l" r="r" t="t"/>
              <a:pathLst>
                <a:path extrusionOk="0" h="2052" w="2038">
                  <a:moveTo>
                    <a:pt x="2008" y="1739"/>
                  </a:moveTo>
                  <a:cubicBezTo>
                    <a:pt x="159" y="1739"/>
                    <a:pt x="159" y="1739"/>
                    <a:pt x="159" y="1739"/>
                  </a:cubicBezTo>
                  <a:cubicBezTo>
                    <a:pt x="159" y="612"/>
                    <a:pt x="159" y="612"/>
                    <a:pt x="159" y="612"/>
                  </a:cubicBezTo>
                  <a:cubicBezTo>
                    <a:pt x="159" y="556"/>
                    <a:pt x="204" y="509"/>
                    <a:pt x="259" y="509"/>
                  </a:cubicBezTo>
                  <a:cubicBezTo>
                    <a:pt x="466" y="509"/>
                    <a:pt x="466" y="509"/>
                    <a:pt x="466" y="509"/>
                  </a:cubicBezTo>
                  <a:cubicBezTo>
                    <a:pt x="491" y="546"/>
                    <a:pt x="524" y="577"/>
                    <a:pt x="563" y="601"/>
                  </a:cubicBezTo>
                  <a:cubicBezTo>
                    <a:pt x="563" y="711"/>
                    <a:pt x="563" y="711"/>
                    <a:pt x="563" y="711"/>
                  </a:cubicBezTo>
                  <a:cubicBezTo>
                    <a:pt x="563" y="760"/>
                    <a:pt x="602" y="800"/>
                    <a:pt x="651" y="800"/>
                  </a:cubicBezTo>
                  <a:cubicBezTo>
                    <a:pt x="699" y="800"/>
                    <a:pt x="699" y="800"/>
                    <a:pt x="699" y="800"/>
                  </a:cubicBezTo>
                  <a:cubicBezTo>
                    <a:pt x="722" y="895"/>
                    <a:pt x="784" y="975"/>
                    <a:pt x="867" y="1022"/>
                  </a:cubicBezTo>
                  <a:cubicBezTo>
                    <a:pt x="867" y="1062"/>
                    <a:pt x="867" y="1062"/>
                    <a:pt x="867" y="1062"/>
                  </a:cubicBezTo>
                  <a:cubicBezTo>
                    <a:pt x="867" y="1109"/>
                    <a:pt x="835" y="1149"/>
                    <a:pt x="789" y="1160"/>
                  </a:cubicBezTo>
                  <a:cubicBezTo>
                    <a:pt x="657" y="1191"/>
                    <a:pt x="657" y="1191"/>
                    <a:pt x="657" y="1191"/>
                  </a:cubicBezTo>
                  <a:cubicBezTo>
                    <a:pt x="535" y="1219"/>
                    <a:pt x="449" y="1327"/>
                    <a:pt x="449" y="1453"/>
                  </a:cubicBezTo>
                  <a:cubicBezTo>
                    <a:pt x="449" y="1595"/>
                    <a:pt x="449" y="1595"/>
                    <a:pt x="449" y="1595"/>
                  </a:cubicBezTo>
                  <a:cubicBezTo>
                    <a:pt x="308" y="1595"/>
                    <a:pt x="308" y="1595"/>
                    <a:pt x="308" y="1595"/>
                  </a:cubicBezTo>
                  <a:cubicBezTo>
                    <a:pt x="308" y="656"/>
                    <a:pt x="308" y="656"/>
                    <a:pt x="308" y="656"/>
                  </a:cubicBezTo>
                  <a:cubicBezTo>
                    <a:pt x="441" y="656"/>
                    <a:pt x="441" y="656"/>
                    <a:pt x="441" y="656"/>
                  </a:cubicBezTo>
                  <a:cubicBezTo>
                    <a:pt x="457" y="656"/>
                    <a:pt x="471" y="643"/>
                    <a:pt x="471" y="626"/>
                  </a:cubicBezTo>
                  <a:cubicBezTo>
                    <a:pt x="471" y="609"/>
                    <a:pt x="457" y="595"/>
                    <a:pt x="441" y="595"/>
                  </a:cubicBezTo>
                  <a:cubicBezTo>
                    <a:pt x="277" y="595"/>
                    <a:pt x="277" y="595"/>
                    <a:pt x="277" y="595"/>
                  </a:cubicBezTo>
                  <a:cubicBezTo>
                    <a:pt x="260" y="595"/>
                    <a:pt x="247" y="609"/>
                    <a:pt x="247" y="626"/>
                  </a:cubicBezTo>
                  <a:cubicBezTo>
                    <a:pt x="247" y="1625"/>
                    <a:pt x="247" y="1625"/>
                    <a:pt x="247" y="1625"/>
                  </a:cubicBezTo>
                  <a:cubicBezTo>
                    <a:pt x="247" y="1642"/>
                    <a:pt x="260" y="1656"/>
                    <a:pt x="277" y="1656"/>
                  </a:cubicBezTo>
                  <a:cubicBezTo>
                    <a:pt x="1775" y="1656"/>
                    <a:pt x="1775" y="1656"/>
                    <a:pt x="1775" y="1656"/>
                  </a:cubicBezTo>
                  <a:cubicBezTo>
                    <a:pt x="1792" y="1656"/>
                    <a:pt x="1806" y="1642"/>
                    <a:pt x="1806" y="1625"/>
                  </a:cubicBezTo>
                  <a:cubicBezTo>
                    <a:pt x="1806" y="626"/>
                    <a:pt x="1806" y="626"/>
                    <a:pt x="1806" y="626"/>
                  </a:cubicBezTo>
                  <a:cubicBezTo>
                    <a:pt x="1806" y="609"/>
                    <a:pt x="1792" y="595"/>
                    <a:pt x="1775" y="595"/>
                  </a:cubicBezTo>
                  <a:cubicBezTo>
                    <a:pt x="1516" y="595"/>
                    <a:pt x="1516" y="595"/>
                    <a:pt x="1516" y="595"/>
                  </a:cubicBezTo>
                  <a:cubicBezTo>
                    <a:pt x="1516" y="538"/>
                    <a:pt x="1516" y="538"/>
                    <a:pt x="1516" y="538"/>
                  </a:cubicBezTo>
                  <a:cubicBezTo>
                    <a:pt x="1516" y="528"/>
                    <a:pt x="1514" y="518"/>
                    <a:pt x="1511" y="509"/>
                  </a:cubicBezTo>
                  <a:cubicBezTo>
                    <a:pt x="1779" y="509"/>
                    <a:pt x="1779" y="509"/>
                    <a:pt x="1779" y="509"/>
                  </a:cubicBezTo>
                  <a:cubicBezTo>
                    <a:pt x="1834" y="509"/>
                    <a:pt x="1879" y="556"/>
                    <a:pt x="1879" y="612"/>
                  </a:cubicBezTo>
                  <a:cubicBezTo>
                    <a:pt x="1879" y="1611"/>
                    <a:pt x="1879" y="1611"/>
                    <a:pt x="1879" y="1611"/>
                  </a:cubicBezTo>
                  <a:cubicBezTo>
                    <a:pt x="1879" y="1628"/>
                    <a:pt x="1893" y="1642"/>
                    <a:pt x="1910" y="1642"/>
                  </a:cubicBezTo>
                  <a:cubicBezTo>
                    <a:pt x="1927" y="1642"/>
                    <a:pt x="1940" y="1628"/>
                    <a:pt x="1940" y="1611"/>
                  </a:cubicBezTo>
                  <a:cubicBezTo>
                    <a:pt x="1940" y="612"/>
                    <a:pt x="1940" y="612"/>
                    <a:pt x="1940" y="612"/>
                  </a:cubicBezTo>
                  <a:cubicBezTo>
                    <a:pt x="1940" y="522"/>
                    <a:pt x="1868" y="448"/>
                    <a:pt x="1779" y="448"/>
                  </a:cubicBezTo>
                  <a:cubicBezTo>
                    <a:pt x="1458" y="448"/>
                    <a:pt x="1458" y="448"/>
                    <a:pt x="1458" y="448"/>
                  </a:cubicBezTo>
                  <a:cubicBezTo>
                    <a:pt x="1473" y="443"/>
                    <a:pt x="1481" y="427"/>
                    <a:pt x="1477" y="412"/>
                  </a:cubicBezTo>
                  <a:cubicBezTo>
                    <a:pt x="1471" y="390"/>
                    <a:pt x="1464" y="369"/>
                    <a:pt x="1457" y="349"/>
                  </a:cubicBezTo>
                  <a:cubicBezTo>
                    <a:pt x="1425" y="259"/>
                    <a:pt x="1379" y="185"/>
                    <a:pt x="1322" y="129"/>
                  </a:cubicBezTo>
                  <a:cubicBezTo>
                    <a:pt x="1241" y="51"/>
                    <a:pt x="1152" y="9"/>
                    <a:pt x="1056" y="4"/>
                  </a:cubicBezTo>
                  <a:cubicBezTo>
                    <a:pt x="1052" y="4"/>
                    <a:pt x="966" y="0"/>
                    <a:pt x="870" y="46"/>
                  </a:cubicBezTo>
                  <a:cubicBezTo>
                    <a:pt x="826" y="24"/>
                    <a:pt x="777" y="12"/>
                    <a:pt x="727" y="12"/>
                  </a:cubicBezTo>
                  <a:cubicBezTo>
                    <a:pt x="552" y="12"/>
                    <a:pt x="410" y="154"/>
                    <a:pt x="410" y="329"/>
                  </a:cubicBezTo>
                  <a:cubicBezTo>
                    <a:pt x="410" y="371"/>
                    <a:pt x="418" y="411"/>
                    <a:pt x="433" y="448"/>
                  </a:cubicBezTo>
                  <a:cubicBezTo>
                    <a:pt x="259" y="448"/>
                    <a:pt x="259" y="448"/>
                    <a:pt x="259" y="448"/>
                  </a:cubicBezTo>
                  <a:cubicBezTo>
                    <a:pt x="170" y="448"/>
                    <a:pt x="98" y="522"/>
                    <a:pt x="98" y="612"/>
                  </a:cubicBezTo>
                  <a:cubicBezTo>
                    <a:pt x="98" y="1739"/>
                    <a:pt x="98" y="1739"/>
                    <a:pt x="98" y="1739"/>
                  </a:cubicBezTo>
                  <a:cubicBezTo>
                    <a:pt x="30" y="1739"/>
                    <a:pt x="30" y="1739"/>
                    <a:pt x="30" y="1739"/>
                  </a:cubicBezTo>
                  <a:cubicBezTo>
                    <a:pt x="13" y="1739"/>
                    <a:pt x="0" y="1753"/>
                    <a:pt x="0" y="1769"/>
                  </a:cubicBezTo>
                  <a:cubicBezTo>
                    <a:pt x="0" y="1833"/>
                    <a:pt x="0" y="1833"/>
                    <a:pt x="0" y="1833"/>
                  </a:cubicBezTo>
                  <a:cubicBezTo>
                    <a:pt x="0" y="1954"/>
                    <a:pt x="98" y="2052"/>
                    <a:pt x="219" y="2052"/>
                  </a:cubicBezTo>
                  <a:cubicBezTo>
                    <a:pt x="1819" y="2052"/>
                    <a:pt x="1819" y="2052"/>
                    <a:pt x="1819" y="2052"/>
                  </a:cubicBezTo>
                  <a:cubicBezTo>
                    <a:pt x="1940" y="2052"/>
                    <a:pt x="2038" y="1954"/>
                    <a:pt x="2038" y="1833"/>
                  </a:cubicBezTo>
                  <a:cubicBezTo>
                    <a:pt x="2038" y="1769"/>
                    <a:pt x="2038" y="1769"/>
                    <a:pt x="2038" y="1769"/>
                  </a:cubicBezTo>
                  <a:cubicBezTo>
                    <a:pt x="2038" y="1753"/>
                    <a:pt x="2025" y="1739"/>
                    <a:pt x="2008" y="1739"/>
                  </a:cubicBezTo>
                  <a:close/>
                  <a:moveTo>
                    <a:pt x="689" y="717"/>
                  </a:moveTo>
                  <a:cubicBezTo>
                    <a:pt x="689" y="739"/>
                    <a:pt x="689" y="739"/>
                    <a:pt x="689" y="739"/>
                  </a:cubicBezTo>
                  <a:cubicBezTo>
                    <a:pt x="651" y="739"/>
                    <a:pt x="651" y="739"/>
                    <a:pt x="651" y="739"/>
                  </a:cubicBezTo>
                  <a:cubicBezTo>
                    <a:pt x="636" y="739"/>
                    <a:pt x="624" y="726"/>
                    <a:pt x="624" y="711"/>
                  </a:cubicBezTo>
                  <a:cubicBezTo>
                    <a:pt x="624" y="538"/>
                    <a:pt x="624" y="538"/>
                    <a:pt x="624" y="538"/>
                  </a:cubicBezTo>
                  <a:cubicBezTo>
                    <a:pt x="624" y="522"/>
                    <a:pt x="636" y="510"/>
                    <a:pt x="651" y="510"/>
                  </a:cubicBezTo>
                  <a:cubicBezTo>
                    <a:pt x="689" y="510"/>
                    <a:pt x="689" y="510"/>
                    <a:pt x="689" y="510"/>
                  </a:cubicBezTo>
                  <a:lnTo>
                    <a:pt x="689" y="717"/>
                  </a:lnTo>
                  <a:close/>
                  <a:moveTo>
                    <a:pt x="713" y="425"/>
                  </a:moveTo>
                  <a:cubicBezTo>
                    <a:pt x="708" y="426"/>
                    <a:pt x="704" y="428"/>
                    <a:pt x="701" y="430"/>
                  </a:cubicBezTo>
                  <a:cubicBezTo>
                    <a:pt x="694" y="433"/>
                    <a:pt x="687" y="436"/>
                    <a:pt x="680" y="439"/>
                  </a:cubicBezTo>
                  <a:cubicBezTo>
                    <a:pt x="680" y="415"/>
                    <a:pt x="682" y="391"/>
                    <a:pt x="687" y="368"/>
                  </a:cubicBezTo>
                  <a:cubicBezTo>
                    <a:pt x="692" y="343"/>
                    <a:pt x="700" y="318"/>
                    <a:pt x="711" y="295"/>
                  </a:cubicBezTo>
                  <a:cubicBezTo>
                    <a:pt x="735" y="325"/>
                    <a:pt x="760" y="352"/>
                    <a:pt x="787" y="377"/>
                  </a:cubicBezTo>
                  <a:cubicBezTo>
                    <a:pt x="761" y="399"/>
                    <a:pt x="738" y="412"/>
                    <a:pt x="727" y="418"/>
                  </a:cubicBezTo>
                  <a:cubicBezTo>
                    <a:pt x="722" y="420"/>
                    <a:pt x="718" y="423"/>
                    <a:pt x="713" y="425"/>
                  </a:cubicBezTo>
                  <a:close/>
                  <a:moveTo>
                    <a:pt x="750" y="717"/>
                  </a:moveTo>
                  <a:cubicBezTo>
                    <a:pt x="750" y="479"/>
                    <a:pt x="750" y="479"/>
                    <a:pt x="750" y="479"/>
                  </a:cubicBezTo>
                  <a:cubicBezTo>
                    <a:pt x="750" y="475"/>
                    <a:pt x="750" y="475"/>
                    <a:pt x="750" y="475"/>
                  </a:cubicBezTo>
                  <a:cubicBezTo>
                    <a:pt x="752" y="474"/>
                    <a:pt x="754" y="473"/>
                    <a:pt x="756" y="472"/>
                  </a:cubicBezTo>
                  <a:cubicBezTo>
                    <a:pt x="770" y="464"/>
                    <a:pt x="801" y="446"/>
                    <a:pt x="836" y="416"/>
                  </a:cubicBezTo>
                  <a:cubicBezTo>
                    <a:pt x="935" y="490"/>
                    <a:pt x="1051" y="530"/>
                    <a:pt x="1171" y="530"/>
                  </a:cubicBezTo>
                  <a:cubicBezTo>
                    <a:pt x="1210" y="530"/>
                    <a:pt x="1276" y="521"/>
                    <a:pt x="1329" y="503"/>
                  </a:cubicBezTo>
                  <a:cubicBezTo>
                    <a:pt x="1329" y="717"/>
                    <a:pt x="1329" y="717"/>
                    <a:pt x="1329" y="717"/>
                  </a:cubicBezTo>
                  <a:cubicBezTo>
                    <a:pt x="1329" y="774"/>
                    <a:pt x="1312" y="827"/>
                    <a:pt x="1283" y="872"/>
                  </a:cubicBezTo>
                  <a:cubicBezTo>
                    <a:pt x="1072" y="872"/>
                    <a:pt x="1072" y="872"/>
                    <a:pt x="1072" y="872"/>
                  </a:cubicBezTo>
                  <a:cubicBezTo>
                    <a:pt x="1055" y="872"/>
                    <a:pt x="1042" y="886"/>
                    <a:pt x="1042" y="903"/>
                  </a:cubicBezTo>
                  <a:cubicBezTo>
                    <a:pt x="1042" y="919"/>
                    <a:pt x="1055" y="933"/>
                    <a:pt x="1072" y="933"/>
                  </a:cubicBezTo>
                  <a:cubicBezTo>
                    <a:pt x="1231" y="933"/>
                    <a:pt x="1231" y="933"/>
                    <a:pt x="1231" y="933"/>
                  </a:cubicBezTo>
                  <a:cubicBezTo>
                    <a:pt x="1180" y="978"/>
                    <a:pt x="1113" y="1006"/>
                    <a:pt x="1039" y="1006"/>
                  </a:cubicBezTo>
                  <a:cubicBezTo>
                    <a:pt x="880" y="1006"/>
                    <a:pt x="750" y="876"/>
                    <a:pt x="750" y="717"/>
                  </a:cubicBezTo>
                  <a:close/>
                  <a:moveTo>
                    <a:pt x="1581" y="1592"/>
                  </a:moveTo>
                  <a:cubicBezTo>
                    <a:pt x="510" y="1592"/>
                    <a:pt x="510" y="1592"/>
                    <a:pt x="510" y="1592"/>
                  </a:cubicBezTo>
                  <a:cubicBezTo>
                    <a:pt x="510" y="1453"/>
                    <a:pt x="510" y="1453"/>
                    <a:pt x="510" y="1453"/>
                  </a:cubicBezTo>
                  <a:cubicBezTo>
                    <a:pt x="510" y="1356"/>
                    <a:pt x="576" y="1272"/>
                    <a:pt x="671" y="1250"/>
                  </a:cubicBezTo>
                  <a:cubicBezTo>
                    <a:pt x="691" y="1245"/>
                    <a:pt x="691" y="1245"/>
                    <a:pt x="691" y="1245"/>
                  </a:cubicBezTo>
                  <a:cubicBezTo>
                    <a:pt x="714" y="1284"/>
                    <a:pt x="743" y="1319"/>
                    <a:pt x="777" y="1349"/>
                  </a:cubicBezTo>
                  <a:cubicBezTo>
                    <a:pt x="783" y="1354"/>
                    <a:pt x="790" y="1356"/>
                    <a:pt x="797" y="1356"/>
                  </a:cubicBezTo>
                  <a:cubicBezTo>
                    <a:pt x="806" y="1356"/>
                    <a:pt x="814" y="1353"/>
                    <a:pt x="820" y="1346"/>
                  </a:cubicBezTo>
                  <a:cubicBezTo>
                    <a:pt x="831" y="1333"/>
                    <a:pt x="830" y="1314"/>
                    <a:pt x="817" y="1303"/>
                  </a:cubicBezTo>
                  <a:cubicBezTo>
                    <a:pt x="793" y="1281"/>
                    <a:pt x="772" y="1257"/>
                    <a:pt x="754" y="1231"/>
                  </a:cubicBezTo>
                  <a:cubicBezTo>
                    <a:pt x="803" y="1219"/>
                    <a:pt x="803" y="1219"/>
                    <a:pt x="803" y="1219"/>
                  </a:cubicBezTo>
                  <a:cubicBezTo>
                    <a:pt x="877" y="1202"/>
                    <a:pt x="928" y="1137"/>
                    <a:pt x="928" y="1062"/>
                  </a:cubicBezTo>
                  <a:cubicBezTo>
                    <a:pt x="928" y="1049"/>
                    <a:pt x="928" y="1049"/>
                    <a:pt x="928" y="1049"/>
                  </a:cubicBezTo>
                  <a:cubicBezTo>
                    <a:pt x="963" y="1061"/>
                    <a:pt x="1000" y="1067"/>
                    <a:pt x="1039" y="1067"/>
                  </a:cubicBezTo>
                  <a:cubicBezTo>
                    <a:pt x="1083" y="1067"/>
                    <a:pt x="1124" y="1059"/>
                    <a:pt x="1163" y="1045"/>
                  </a:cubicBezTo>
                  <a:cubicBezTo>
                    <a:pt x="1163" y="1062"/>
                    <a:pt x="1163" y="1062"/>
                    <a:pt x="1163" y="1062"/>
                  </a:cubicBezTo>
                  <a:cubicBezTo>
                    <a:pt x="1163" y="1137"/>
                    <a:pt x="1214" y="1202"/>
                    <a:pt x="1287" y="1219"/>
                  </a:cubicBezTo>
                  <a:cubicBezTo>
                    <a:pt x="1337" y="1231"/>
                    <a:pt x="1337" y="1231"/>
                    <a:pt x="1337" y="1231"/>
                  </a:cubicBezTo>
                  <a:cubicBezTo>
                    <a:pt x="1272" y="1328"/>
                    <a:pt x="1164" y="1387"/>
                    <a:pt x="1045" y="1387"/>
                  </a:cubicBezTo>
                  <a:cubicBezTo>
                    <a:pt x="992" y="1387"/>
                    <a:pt x="940" y="1376"/>
                    <a:pt x="892" y="1352"/>
                  </a:cubicBezTo>
                  <a:cubicBezTo>
                    <a:pt x="877" y="1345"/>
                    <a:pt x="859" y="1351"/>
                    <a:pt x="852" y="1366"/>
                  </a:cubicBezTo>
                  <a:cubicBezTo>
                    <a:pt x="844" y="1382"/>
                    <a:pt x="850" y="1400"/>
                    <a:pt x="866" y="1407"/>
                  </a:cubicBezTo>
                  <a:cubicBezTo>
                    <a:pt x="922" y="1435"/>
                    <a:pt x="982" y="1449"/>
                    <a:pt x="1045" y="1449"/>
                  </a:cubicBezTo>
                  <a:cubicBezTo>
                    <a:pt x="1192" y="1449"/>
                    <a:pt x="1326" y="1371"/>
                    <a:pt x="1400" y="1245"/>
                  </a:cubicBezTo>
                  <a:cubicBezTo>
                    <a:pt x="1419" y="1250"/>
                    <a:pt x="1419" y="1250"/>
                    <a:pt x="1419" y="1250"/>
                  </a:cubicBezTo>
                  <a:cubicBezTo>
                    <a:pt x="1514" y="1272"/>
                    <a:pt x="1581" y="1356"/>
                    <a:pt x="1581" y="1453"/>
                  </a:cubicBezTo>
                  <a:lnTo>
                    <a:pt x="1581" y="1592"/>
                  </a:lnTo>
                  <a:close/>
                  <a:moveTo>
                    <a:pt x="1516" y="711"/>
                  </a:moveTo>
                  <a:cubicBezTo>
                    <a:pt x="1516" y="656"/>
                    <a:pt x="1516" y="656"/>
                    <a:pt x="1516" y="656"/>
                  </a:cubicBezTo>
                  <a:cubicBezTo>
                    <a:pt x="1744" y="656"/>
                    <a:pt x="1744" y="656"/>
                    <a:pt x="1744" y="656"/>
                  </a:cubicBezTo>
                  <a:cubicBezTo>
                    <a:pt x="1744" y="1595"/>
                    <a:pt x="1744" y="1595"/>
                    <a:pt x="1744" y="1595"/>
                  </a:cubicBezTo>
                  <a:cubicBezTo>
                    <a:pt x="1642" y="1595"/>
                    <a:pt x="1642" y="1595"/>
                    <a:pt x="1642" y="1595"/>
                  </a:cubicBezTo>
                  <a:cubicBezTo>
                    <a:pt x="1642" y="1453"/>
                    <a:pt x="1642" y="1453"/>
                    <a:pt x="1642" y="1453"/>
                  </a:cubicBezTo>
                  <a:cubicBezTo>
                    <a:pt x="1642" y="1327"/>
                    <a:pt x="1556" y="1219"/>
                    <a:pt x="1433" y="1190"/>
                  </a:cubicBezTo>
                  <a:cubicBezTo>
                    <a:pt x="1301" y="1160"/>
                    <a:pt x="1301" y="1160"/>
                    <a:pt x="1301" y="1160"/>
                  </a:cubicBezTo>
                  <a:cubicBezTo>
                    <a:pt x="1256" y="1149"/>
                    <a:pt x="1224" y="1109"/>
                    <a:pt x="1224" y="1062"/>
                  </a:cubicBezTo>
                  <a:cubicBezTo>
                    <a:pt x="1224" y="1014"/>
                    <a:pt x="1224" y="1014"/>
                    <a:pt x="1224" y="1014"/>
                  </a:cubicBezTo>
                  <a:cubicBezTo>
                    <a:pt x="1259" y="993"/>
                    <a:pt x="1289" y="965"/>
                    <a:pt x="1315" y="933"/>
                  </a:cubicBezTo>
                  <a:cubicBezTo>
                    <a:pt x="1390" y="932"/>
                    <a:pt x="1452" y="872"/>
                    <a:pt x="1453" y="796"/>
                  </a:cubicBezTo>
                  <a:cubicBezTo>
                    <a:pt x="1489" y="785"/>
                    <a:pt x="1516" y="751"/>
                    <a:pt x="1516" y="711"/>
                  </a:cubicBezTo>
                  <a:close/>
                  <a:moveTo>
                    <a:pt x="1361" y="856"/>
                  </a:moveTo>
                  <a:cubicBezTo>
                    <a:pt x="1369" y="838"/>
                    <a:pt x="1375" y="819"/>
                    <a:pt x="1380" y="800"/>
                  </a:cubicBezTo>
                  <a:cubicBezTo>
                    <a:pt x="1391" y="800"/>
                    <a:pt x="1391" y="800"/>
                    <a:pt x="1391" y="800"/>
                  </a:cubicBezTo>
                  <a:cubicBezTo>
                    <a:pt x="1390" y="823"/>
                    <a:pt x="1378" y="843"/>
                    <a:pt x="1361" y="856"/>
                  </a:cubicBezTo>
                  <a:close/>
                  <a:moveTo>
                    <a:pt x="1455" y="538"/>
                  </a:moveTo>
                  <a:cubicBezTo>
                    <a:pt x="1455" y="711"/>
                    <a:pt x="1455" y="711"/>
                    <a:pt x="1455" y="711"/>
                  </a:cubicBezTo>
                  <a:cubicBezTo>
                    <a:pt x="1455" y="726"/>
                    <a:pt x="1442" y="739"/>
                    <a:pt x="1427" y="739"/>
                  </a:cubicBezTo>
                  <a:cubicBezTo>
                    <a:pt x="1390" y="739"/>
                    <a:pt x="1390" y="739"/>
                    <a:pt x="1390" y="739"/>
                  </a:cubicBezTo>
                  <a:cubicBezTo>
                    <a:pt x="1390" y="717"/>
                    <a:pt x="1390" y="717"/>
                    <a:pt x="1390" y="717"/>
                  </a:cubicBezTo>
                  <a:cubicBezTo>
                    <a:pt x="1390" y="510"/>
                    <a:pt x="1390" y="510"/>
                    <a:pt x="1390" y="510"/>
                  </a:cubicBezTo>
                  <a:cubicBezTo>
                    <a:pt x="1427" y="510"/>
                    <a:pt x="1427" y="510"/>
                    <a:pt x="1427" y="510"/>
                  </a:cubicBezTo>
                  <a:cubicBezTo>
                    <a:pt x="1442" y="510"/>
                    <a:pt x="1455" y="522"/>
                    <a:pt x="1455" y="538"/>
                  </a:cubicBezTo>
                  <a:close/>
                  <a:moveTo>
                    <a:pt x="1053" y="65"/>
                  </a:moveTo>
                  <a:cubicBezTo>
                    <a:pt x="1134" y="69"/>
                    <a:pt x="1210" y="106"/>
                    <a:pt x="1280" y="173"/>
                  </a:cubicBezTo>
                  <a:cubicBezTo>
                    <a:pt x="1330" y="222"/>
                    <a:pt x="1370" y="288"/>
                    <a:pt x="1399" y="369"/>
                  </a:cubicBezTo>
                  <a:cubicBezTo>
                    <a:pt x="1406" y="388"/>
                    <a:pt x="1412" y="407"/>
                    <a:pt x="1417" y="428"/>
                  </a:cubicBezTo>
                  <a:cubicBezTo>
                    <a:pt x="1420" y="437"/>
                    <a:pt x="1427" y="445"/>
                    <a:pt x="1436" y="448"/>
                  </a:cubicBezTo>
                  <a:cubicBezTo>
                    <a:pt x="1427" y="448"/>
                    <a:pt x="1427" y="448"/>
                    <a:pt x="1427" y="448"/>
                  </a:cubicBezTo>
                  <a:cubicBezTo>
                    <a:pt x="1425" y="448"/>
                    <a:pt x="1424" y="448"/>
                    <a:pt x="1422" y="449"/>
                  </a:cubicBezTo>
                  <a:cubicBezTo>
                    <a:pt x="1389" y="449"/>
                    <a:pt x="1389" y="449"/>
                    <a:pt x="1389" y="449"/>
                  </a:cubicBezTo>
                  <a:cubicBezTo>
                    <a:pt x="1388" y="445"/>
                    <a:pt x="1387" y="441"/>
                    <a:pt x="1385" y="438"/>
                  </a:cubicBezTo>
                  <a:cubicBezTo>
                    <a:pt x="1376" y="424"/>
                    <a:pt x="1357" y="420"/>
                    <a:pt x="1342" y="429"/>
                  </a:cubicBezTo>
                  <a:cubicBezTo>
                    <a:pt x="1306" y="454"/>
                    <a:pt x="1218" y="468"/>
                    <a:pt x="1171" y="468"/>
                  </a:cubicBezTo>
                  <a:cubicBezTo>
                    <a:pt x="1057" y="468"/>
                    <a:pt x="948" y="428"/>
                    <a:pt x="855" y="353"/>
                  </a:cubicBezTo>
                  <a:cubicBezTo>
                    <a:pt x="745" y="235"/>
                    <a:pt x="745" y="235"/>
                    <a:pt x="745" y="235"/>
                  </a:cubicBezTo>
                  <a:cubicBezTo>
                    <a:pt x="766" y="203"/>
                    <a:pt x="790" y="175"/>
                    <a:pt x="817" y="153"/>
                  </a:cubicBezTo>
                  <a:cubicBezTo>
                    <a:pt x="925" y="61"/>
                    <a:pt x="1052" y="65"/>
                    <a:pt x="1053" y="65"/>
                  </a:cubicBezTo>
                  <a:close/>
                  <a:moveTo>
                    <a:pt x="727" y="73"/>
                  </a:moveTo>
                  <a:cubicBezTo>
                    <a:pt x="753" y="73"/>
                    <a:pt x="779" y="77"/>
                    <a:pt x="804" y="85"/>
                  </a:cubicBezTo>
                  <a:cubicBezTo>
                    <a:pt x="795" y="91"/>
                    <a:pt x="786" y="98"/>
                    <a:pt x="777" y="106"/>
                  </a:cubicBezTo>
                  <a:cubicBezTo>
                    <a:pt x="740" y="137"/>
                    <a:pt x="708" y="176"/>
                    <a:pt x="681" y="222"/>
                  </a:cubicBezTo>
                  <a:cubicBezTo>
                    <a:pt x="680" y="222"/>
                    <a:pt x="680" y="222"/>
                    <a:pt x="680" y="222"/>
                  </a:cubicBezTo>
                  <a:cubicBezTo>
                    <a:pt x="680" y="222"/>
                    <a:pt x="680" y="223"/>
                    <a:pt x="680" y="223"/>
                  </a:cubicBezTo>
                  <a:cubicBezTo>
                    <a:pt x="680" y="223"/>
                    <a:pt x="680" y="223"/>
                    <a:pt x="680" y="223"/>
                  </a:cubicBezTo>
                  <a:cubicBezTo>
                    <a:pt x="680" y="223"/>
                    <a:pt x="680" y="223"/>
                    <a:pt x="680" y="223"/>
                  </a:cubicBezTo>
                  <a:cubicBezTo>
                    <a:pt x="655" y="264"/>
                    <a:pt x="637" y="308"/>
                    <a:pt x="627" y="355"/>
                  </a:cubicBezTo>
                  <a:cubicBezTo>
                    <a:pt x="620" y="388"/>
                    <a:pt x="618" y="421"/>
                    <a:pt x="619" y="455"/>
                  </a:cubicBezTo>
                  <a:cubicBezTo>
                    <a:pt x="589" y="466"/>
                    <a:pt x="567" y="494"/>
                    <a:pt x="563" y="526"/>
                  </a:cubicBezTo>
                  <a:cubicBezTo>
                    <a:pt x="506" y="478"/>
                    <a:pt x="471" y="406"/>
                    <a:pt x="471" y="329"/>
                  </a:cubicBezTo>
                  <a:cubicBezTo>
                    <a:pt x="471" y="188"/>
                    <a:pt x="586" y="73"/>
                    <a:pt x="727" y="73"/>
                  </a:cubicBezTo>
                  <a:close/>
                  <a:moveTo>
                    <a:pt x="1977" y="1833"/>
                  </a:moveTo>
                  <a:cubicBezTo>
                    <a:pt x="1977" y="1920"/>
                    <a:pt x="1906" y="1991"/>
                    <a:pt x="1819" y="1991"/>
                  </a:cubicBezTo>
                  <a:cubicBezTo>
                    <a:pt x="219" y="1991"/>
                    <a:pt x="219" y="1991"/>
                    <a:pt x="219" y="1991"/>
                  </a:cubicBezTo>
                  <a:cubicBezTo>
                    <a:pt x="132" y="1991"/>
                    <a:pt x="61" y="1920"/>
                    <a:pt x="61" y="1833"/>
                  </a:cubicBezTo>
                  <a:cubicBezTo>
                    <a:pt x="61" y="1800"/>
                    <a:pt x="61" y="1800"/>
                    <a:pt x="61" y="1800"/>
                  </a:cubicBezTo>
                  <a:cubicBezTo>
                    <a:pt x="1977" y="1800"/>
                    <a:pt x="1977" y="1800"/>
                    <a:pt x="1977" y="1800"/>
                  </a:cubicBezTo>
                  <a:lnTo>
                    <a:pt x="1977" y="1833"/>
                  </a:lnTo>
                  <a:close/>
                </a:path>
              </a:pathLst>
            </a:custGeom>
            <a:solidFill>
              <a:srgbClr val="318C9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Poppins"/>
                <a:ea typeface="Poppins"/>
                <a:cs typeface="Poppins"/>
                <a:sym typeface="Poppins"/>
              </a:endParaRPr>
            </a:p>
          </p:txBody>
        </p:sp>
        <p:sp>
          <p:nvSpPr>
            <p:cNvPr id="241" name="Google Shape;241;p18"/>
            <p:cNvSpPr/>
            <p:nvPr/>
          </p:nvSpPr>
          <p:spPr>
            <a:xfrm>
              <a:off x="3846" y="2844"/>
              <a:ext cx="24" cy="24"/>
            </a:xfrm>
            <a:prstGeom prst="ellipse">
              <a:avLst/>
            </a:prstGeom>
            <a:solidFill>
              <a:srgbClr val="318C9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Poppins"/>
                <a:ea typeface="Poppins"/>
                <a:cs typeface="Poppins"/>
                <a:sym typeface="Poppins"/>
              </a:endParaRPr>
            </a:p>
          </p:txBody>
        </p:sp>
        <p:sp>
          <p:nvSpPr>
            <p:cNvPr id="242" name="Google Shape;242;p18"/>
            <p:cNvSpPr/>
            <p:nvPr/>
          </p:nvSpPr>
          <p:spPr>
            <a:xfrm>
              <a:off x="3942" y="2844"/>
              <a:ext cx="24" cy="24"/>
            </a:xfrm>
            <a:prstGeom prst="ellipse">
              <a:avLst/>
            </a:prstGeom>
            <a:solidFill>
              <a:srgbClr val="318C9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Poppins"/>
                <a:ea typeface="Poppins"/>
                <a:cs typeface="Poppins"/>
                <a:sym typeface="Poppins"/>
              </a:endParaRPr>
            </a:p>
          </p:txBody>
        </p:sp>
        <p:sp>
          <p:nvSpPr>
            <p:cNvPr id="243" name="Google Shape;243;p18"/>
            <p:cNvSpPr/>
            <p:nvPr/>
          </p:nvSpPr>
          <p:spPr>
            <a:xfrm>
              <a:off x="3860" y="2925"/>
              <a:ext cx="95" cy="40"/>
            </a:xfrm>
            <a:custGeom>
              <a:rect b="b" l="l" r="r" t="t"/>
              <a:pathLst>
                <a:path extrusionOk="0" h="99" w="240">
                  <a:moveTo>
                    <a:pt x="228" y="12"/>
                  </a:moveTo>
                  <a:cubicBezTo>
                    <a:pt x="216" y="0"/>
                    <a:pt x="197" y="0"/>
                    <a:pt x="186" y="12"/>
                  </a:cubicBezTo>
                  <a:cubicBezTo>
                    <a:pt x="149" y="48"/>
                    <a:pt x="90" y="48"/>
                    <a:pt x="54" y="12"/>
                  </a:cubicBezTo>
                  <a:cubicBezTo>
                    <a:pt x="43" y="0"/>
                    <a:pt x="24" y="0"/>
                    <a:pt x="12" y="12"/>
                  </a:cubicBezTo>
                  <a:cubicBezTo>
                    <a:pt x="0" y="23"/>
                    <a:pt x="0" y="42"/>
                    <a:pt x="12" y="54"/>
                  </a:cubicBezTo>
                  <a:cubicBezTo>
                    <a:pt x="42" y="84"/>
                    <a:pt x="81" y="99"/>
                    <a:pt x="120" y="99"/>
                  </a:cubicBezTo>
                  <a:cubicBezTo>
                    <a:pt x="159" y="99"/>
                    <a:pt x="198" y="84"/>
                    <a:pt x="228" y="54"/>
                  </a:cubicBezTo>
                  <a:cubicBezTo>
                    <a:pt x="240" y="42"/>
                    <a:pt x="240" y="23"/>
                    <a:pt x="228" y="12"/>
                  </a:cubicBezTo>
                  <a:close/>
                </a:path>
              </a:pathLst>
            </a:custGeom>
            <a:solidFill>
              <a:srgbClr val="318C9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Poppins"/>
                <a:ea typeface="Poppins"/>
                <a:cs typeface="Poppins"/>
                <a:sym typeface="Poppins"/>
              </a:endParaRPr>
            </a:p>
          </p:txBody>
        </p:sp>
      </p:grpSp>
      <p:sp>
        <p:nvSpPr>
          <p:cNvPr id="244" name="Google Shape;244;p18"/>
          <p:cNvSpPr/>
          <p:nvPr/>
        </p:nvSpPr>
        <p:spPr>
          <a:xfrm>
            <a:off x="5687669" y="4060600"/>
            <a:ext cx="1220207" cy="276999"/>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i="0" lang="en-US" sz="1200">
                <a:solidFill>
                  <a:schemeClr val="dk2"/>
                </a:solidFill>
                <a:latin typeface="Poppins"/>
                <a:ea typeface="Poppins"/>
                <a:cs typeface="Poppins"/>
                <a:sym typeface="Poppins"/>
              </a:rPr>
              <a:t>Project Done</a:t>
            </a:r>
            <a:endParaRPr b="1" i="0" sz="1200">
              <a:solidFill>
                <a:schemeClr val="dk2"/>
              </a:solidFill>
              <a:latin typeface="Poppins"/>
              <a:ea typeface="Poppins"/>
              <a:cs typeface="Poppins"/>
              <a:sym typeface="Poppins"/>
            </a:endParaRPr>
          </a:p>
        </p:txBody>
      </p:sp>
      <p:grpSp>
        <p:nvGrpSpPr>
          <p:cNvPr id="245" name="Google Shape;245;p18"/>
          <p:cNvGrpSpPr/>
          <p:nvPr/>
        </p:nvGrpSpPr>
        <p:grpSpPr>
          <a:xfrm>
            <a:off x="5900739" y="2567410"/>
            <a:ext cx="873714" cy="876945"/>
            <a:chOff x="1602" y="2625"/>
            <a:chExt cx="811" cy="814"/>
          </a:xfrm>
        </p:grpSpPr>
        <p:sp>
          <p:nvSpPr>
            <p:cNvPr id="246" name="Google Shape;246;p18"/>
            <p:cNvSpPr/>
            <p:nvPr/>
          </p:nvSpPr>
          <p:spPr>
            <a:xfrm>
              <a:off x="1602" y="2625"/>
              <a:ext cx="811" cy="814"/>
            </a:xfrm>
            <a:custGeom>
              <a:rect b="b" l="l" r="r" t="t"/>
              <a:pathLst>
                <a:path extrusionOk="0" h="2054" w="2040">
                  <a:moveTo>
                    <a:pt x="1999" y="275"/>
                  </a:moveTo>
                  <a:cubicBezTo>
                    <a:pt x="1995" y="265"/>
                    <a:pt x="1987" y="258"/>
                    <a:pt x="1977" y="256"/>
                  </a:cubicBezTo>
                  <a:cubicBezTo>
                    <a:pt x="1967" y="254"/>
                    <a:pt x="1956" y="257"/>
                    <a:pt x="1949" y="264"/>
                  </a:cubicBezTo>
                  <a:cubicBezTo>
                    <a:pt x="1806" y="407"/>
                    <a:pt x="1806" y="407"/>
                    <a:pt x="1806" y="407"/>
                  </a:cubicBezTo>
                  <a:cubicBezTo>
                    <a:pt x="1802" y="411"/>
                    <a:pt x="1796" y="411"/>
                    <a:pt x="1792" y="407"/>
                  </a:cubicBezTo>
                  <a:cubicBezTo>
                    <a:pt x="1699" y="314"/>
                    <a:pt x="1699" y="314"/>
                    <a:pt x="1699" y="314"/>
                  </a:cubicBezTo>
                  <a:cubicBezTo>
                    <a:pt x="1695" y="310"/>
                    <a:pt x="1695" y="304"/>
                    <a:pt x="1699" y="300"/>
                  </a:cubicBezTo>
                  <a:cubicBezTo>
                    <a:pt x="1842" y="157"/>
                    <a:pt x="1842" y="157"/>
                    <a:pt x="1842" y="157"/>
                  </a:cubicBezTo>
                  <a:cubicBezTo>
                    <a:pt x="1849" y="149"/>
                    <a:pt x="1852" y="139"/>
                    <a:pt x="1850" y="129"/>
                  </a:cubicBezTo>
                  <a:cubicBezTo>
                    <a:pt x="1848" y="119"/>
                    <a:pt x="1841" y="111"/>
                    <a:pt x="1831" y="107"/>
                  </a:cubicBezTo>
                  <a:cubicBezTo>
                    <a:pt x="1724" y="66"/>
                    <a:pt x="1602" y="92"/>
                    <a:pt x="1521" y="173"/>
                  </a:cubicBezTo>
                  <a:cubicBezTo>
                    <a:pt x="1445" y="249"/>
                    <a:pt x="1417" y="360"/>
                    <a:pt x="1447" y="462"/>
                  </a:cubicBezTo>
                  <a:cubicBezTo>
                    <a:pt x="1341" y="558"/>
                    <a:pt x="1341" y="558"/>
                    <a:pt x="1341" y="558"/>
                  </a:cubicBezTo>
                  <a:cubicBezTo>
                    <a:pt x="1325" y="550"/>
                    <a:pt x="1309" y="542"/>
                    <a:pt x="1292" y="536"/>
                  </a:cubicBezTo>
                  <a:cubicBezTo>
                    <a:pt x="1296" y="479"/>
                    <a:pt x="1296" y="479"/>
                    <a:pt x="1296" y="479"/>
                  </a:cubicBezTo>
                  <a:cubicBezTo>
                    <a:pt x="1298" y="450"/>
                    <a:pt x="1278" y="424"/>
                    <a:pt x="1249" y="419"/>
                  </a:cubicBezTo>
                  <a:cubicBezTo>
                    <a:pt x="1174" y="406"/>
                    <a:pt x="1174" y="406"/>
                    <a:pt x="1174" y="406"/>
                  </a:cubicBezTo>
                  <a:cubicBezTo>
                    <a:pt x="1145" y="402"/>
                    <a:pt x="1118" y="419"/>
                    <a:pt x="1110" y="448"/>
                  </a:cubicBezTo>
                  <a:cubicBezTo>
                    <a:pt x="1096" y="503"/>
                    <a:pt x="1096" y="503"/>
                    <a:pt x="1096" y="503"/>
                  </a:cubicBezTo>
                  <a:cubicBezTo>
                    <a:pt x="1080" y="503"/>
                    <a:pt x="1064" y="505"/>
                    <a:pt x="1048" y="507"/>
                  </a:cubicBezTo>
                  <a:cubicBezTo>
                    <a:pt x="1034" y="477"/>
                    <a:pt x="1034" y="477"/>
                    <a:pt x="1034" y="477"/>
                  </a:cubicBezTo>
                  <a:cubicBezTo>
                    <a:pt x="1034" y="408"/>
                    <a:pt x="1034" y="408"/>
                    <a:pt x="1034" y="408"/>
                  </a:cubicBezTo>
                  <a:cubicBezTo>
                    <a:pt x="1034" y="408"/>
                    <a:pt x="1034" y="408"/>
                    <a:pt x="1034" y="408"/>
                  </a:cubicBezTo>
                  <a:cubicBezTo>
                    <a:pt x="1034" y="408"/>
                    <a:pt x="1034" y="408"/>
                    <a:pt x="1034" y="408"/>
                  </a:cubicBezTo>
                  <a:cubicBezTo>
                    <a:pt x="1034" y="408"/>
                    <a:pt x="1034" y="407"/>
                    <a:pt x="1034" y="407"/>
                  </a:cubicBezTo>
                  <a:cubicBezTo>
                    <a:pt x="1034" y="406"/>
                    <a:pt x="1034" y="406"/>
                    <a:pt x="1034" y="405"/>
                  </a:cubicBezTo>
                  <a:cubicBezTo>
                    <a:pt x="1034" y="405"/>
                    <a:pt x="1034" y="405"/>
                    <a:pt x="1034" y="405"/>
                  </a:cubicBezTo>
                  <a:cubicBezTo>
                    <a:pt x="1034" y="400"/>
                    <a:pt x="1032" y="396"/>
                    <a:pt x="1029" y="391"/>
                  </a:cubicBezTo>
                  <a:cubicBezTo>
                    <a:pt x="1020" y="377"/>
                    <a:pt x="1001" y="374"/>
                    <a:pt x="987" y="383"/>
                  </a:cubicBezTo>
                  <a:cubicBezTo>
                    <a:pt x="955" y="404"/>
                    <a:pt x="879" y="417"/>
                    <a:pt x="838" y="417"/>
                  </a:cubicBezTo>
                  <a:cubicBezTo>
                    <a:pt x="738" y="417"/>
                    <a:pt x="642" y="381"/>
                    <a:pt x="560" y="316"/>
                  </a:cubicBezTo>
                  <a:cubicBezTo>
                    <a:pt x="464" y="213"/>
                    <a:pt x="464" y="213"/>
                    <a:pt x="464" y="213"/>
                  </a:cubicBezTo>
                  <a:cubicBezTo>
                    <a:pt x="483" y="186"/>
                    <a:pt x="503" y="162"/>
                    <a:pt x="526" y="143"/>
                  </a:cubicBezTo>
                  <a:cubicBezTo>
                    <a:pt x="621" y="62"/>
                    <a:pt x="732" y="66"/>
                    <a:pt x="733" y="67"/>
                  </a:cubicBezTo>
                  <a:cubicBezTo>
                    <a:pt x="803" y="70"/>
                    <a:pt x="870" y="102"/>
                    <a:pt x="931" y="161"/>
                  </a:cubicBezTo>
                  <a:cubicBezTo>
                    <a:pt x="986" y="214"/>
                    <a:pt x="1027" y="289"/>
                    <a:pt x="1052" y="385"/>
                  </a:cubicBezTo>
                  <a:cubicBezTo>
                    <a:pt x="1057" y="401"/>
                    <a:pt x="1073" y="410"/>
                    <a:pt x="1090" y="406"/>
                  </a:cubicBezTo>
                  <a:cubicBezTo>
                    <a:pt x="1106" y="402"/>
                    <a:pt x="1115" y="385"/>
                    <a:pt x="1111" y="369"/>
                  </a:cubicBezTo>
                  <a:cubicBezTo>
                    <a:pt x="1082" y="263"/>
                    <a:pt x="1036" y="178"/>
                    <a:pt x="973" y="118"/>
                  </a:cubicBezTo>
                  <a:cubicBezTo>
                    <a:pt x="901" y="48"/>
                    <a:pt x="822" y="11"/>
                    <a:pt x="736" y="6"/>
                  </a:cubicBezTo>
                  <a:cubicBezTo>
                    <a:pt x="731" y="6"/>
                    <a:pt x="600" y="0"/>
                    <a:pt x="487" y="97"/>
                  </a:cubicBezTo>
                  <a:cubicBezTo>
                    <a:pt x="454" y="125"/>
                    <a:pt x="425" y="160"/>
                    <a:pt x="401" y="201"/>
                  </a:cubicBezTo>
                  <a:cubicBezTo>
                    <a:pt x="401" y="201"/>
                    <a:pt x="401" y="201"/>
                    <a:pt x="401" y="201"/>
                  </a:cubicBezTo>
                  <a:cubicBezTo>
                    <a:pt x="401" y="201"/>
                    <a:pt x="401" y="201"/>
                    <a:pt x="401" y="201"/>
                  </a:cubicBezTo>
                  <a:cubicBezTo>
                    <a:pt x="401" y="201"/>
                    <a:pt x="401" y="201"/>
                    <a:pt x="400" y="201"/>
                  </a:cubicBezTo>
                  <a:cubicBezTo>
                    <a:pt x="400" y="201"/>
                    <a:pt x="400" y="201"/>
                    <a:pt x="400" y="201"/>
                  </a:cubicBezTo>
                  <a:cubicBezTo>
                    <a:pt x="378" y="238"/>
                    <a:pt x="362" y="277"/>
                    <a:pt x="353" y="319"/>
                  </a:cubicBezTo>
                  <a:cubicBezTo>
                    <a:pt x="345" y="357"/>
                    <a:pt x="344" y="395"/>
                    <a:pt x="348" y="433"/>
                  </a:cubicBezTo>
                  <a:cubicBezTo>
                    <a:pt x="349" y="442"/>
                    <a:pt x="353" y="449"/>
                    <a:pt x="361" y="454"/>
                  </a:cubicBezTo>
                  <a:cubicBezTo>
                    <a:pt x="366" y="458"/>
                    <a:pt x="372" y="460"/>
                    <a:pt x="378" y="460"/>
                  </a:cubicBezTo>
                  <a:cubicBezTo>
                    <a:pt x="380" y="460"/>
                    <a:pt x="383" y="459"/>
                    <a:pt x="385" y="459"/>
                  </a:cubicBezTo>
                  <a:cubicBezTo>
                    <a:pt x="393" y="457"/>
                    <a:pt x="400" y="455"/>
                    <a:pt x="408" y="453"/>
                  </a:cubicBezTo>
                  <a:cubicBezTo>
                    <a:pt x="408" y="639"/>
                    <a:pt x="408" y="639"/>
                    <a:pt x="408" y="639"/>
                  </a:cubicBezTo>
                  <a:cubicBezTo>
                    <a:pt x="408" y="745"/>
                    <a:pt x="460" y="838"/>
                    <a:pt x="540" y="895"/>
                  </a:cubicBezTo>
                  <a:cubicBezTo>
                    <a:pt x="540" y="945"/>
                    <a:pt x="540" y="945"/>
                    <a:pt x="540" y="945"/>
                  </a:cubicBezTo>
                  <a:cubicBezTo>
                    <a:pt x="540" y="969"/>
                    <a:pt x="527" y="992"/>
                    <a:pt x="505" y="1008"/>
                  </a:cubicBezTo>
                  <a:cubicBezTo>
                    <a:pt x="504" y="1008"/>
                    <a:pt x="503" y="1009"/>
                    <a:pt x="502" y="1010"/>
                  </a:cubicBezTo>
                  <a:cubicBezTo>
                    <a:pt x="489" y="1018"/>
                    <a:pt x="474" y="1025"/>
                    <a:pt x="457" y="1028"/>
                  </a:cubicBezTo>
                  <a:cubicBezTo>
                    <a:pt x="318" y="1055"/>
                    <a:pt x="318" y="1055"/>
                    <a:pt x="318" y="1055"/>
                  </a:cubicBezTo>
                  <a:cubicBezTo>
                    <a:pt x="188" y="1081"/>
                    <a:pt x="98" y="1178"/>
                    <a:pt x="98" y="1291"/>
                  </a:cubicBezTo>
                  <a:cubicBezTo>
                    <a:pt x="98" y="1715"/>
                    <a:pt x="98" y="1715"/>
                    <a:pt x="98" y="1715"/>
                  </a:cubicBezTo>
                  <a:cubicBezTo>
                    <a:pt x="98" y="1789"/>
                    <a:pt x="126" y="1860"/>
                    <a:pt x="178" y="1914"/>
                  </a:cubicBezTo>
                  <a:cubicBezTo>
                    <a:pt x="256" y="1994"/>
                    <a:pt x="256" y="1994"/>
                    <a:pt x="256" y="1994"/>
                  </a:cubicBezTo>
                  <a:cubicBezTo>
                    <a:pt x="30" y="1994"/>
                    <a:pt x="30" y="1994"/>
                    <a:pt x="30" y="1994"/>
                  </a:cubicBezTo>
                  <a:cubicBezTo>
                    <a:pt x="13" y="1994"/>
                    <a:pt x="0" y="2007"/>
                    <a:pt x="0" y="2024"/>
                  </a:cubicBezTo>
                  <a:cubicBezTo>
                    <a:pt x="0" y="2040"/>
                    <a:pt x="13" y="2054"/>
                    <a:pt x="30" y="2054"/>
                  </a:cubicBezTo>
                  <a:cubicBezTo>
                    <a:pt x="327" y="2054"/>
                    <a:pt x="327" y="2054"/>
                    <a:pt x="327" y="2054"/>
                  </a:cubicBezTo>
                  <a:cubicBezTo>
                    <a:pt x="348" y="2054"/>
                    <a:pt x="348" y="2054"/>
                    <a:pt x="348" y="2054"/>
                  </a:cubicBezTo>
                  <a:cubicBezTo>
                    <a:pt x="1105" y="2054"/>
                    <a:pt x="1105" y="2054"/>
                    <a:pt x="1105" y="2054"/>
                  </a:cubicBezTo>
                  <a:cubicBezTo>
                    <a:pt x="1146" y="2054"/>
                    <a:pt x="1146" y="2054"/>
                    <a:pt x="1146" y="2054"/>
                  </a:cubicBezTo>
                  <a:cubicBezTo>
                    <a:pt x="1408" y="2054"/>
                    <a:pt x="1408" y="2054"/>
                    <a:pt x="1408" y="2054"/>
                  </a:cubicBezTo>
                  <a:cubicBezTo>
                    <a:pt x="1425" y="2054"/>
                    <a:pt x="1439" y="2040"/>
                    <a:pt x="1439" y="2024"/>
                  </a:cubicBezTo>
                  <a:cubicBezTo>
                    <a:pt x="1439" y="2007"/>
                    <a:pt x="1425" y="1994"/>
                    <a:pt x="1408" y="1994"/>
                  </a:cubicBezTo>
                  <a:cubicBezTo>
                    <a:pt x="1210" y="1994"/>
                    <a:pt x="1210" y="1994"/>
                    <a:pt x="1210" y="1994"/>
                  </a:cubicBezTo>
                  <a:cubicBezTo>
                    <a:pt x="1284" y="1902"/>
                    <a:pt x="1284" y="1902"/>
                    <a:pt x="1284" y="1902"/>
                  </a:cubicBezTo>
                  <a:cubicBezTo>
                    <a:pt x="1330" y="1846"/>
                    <a:pt x="1355" y="1776"/>
                    <a:pt x="1355" y="1703"/>
                  </a:cubicBezTo>
                  <a:cubicBezTo>
                    <a:pt x="1355" y="1401"/>
                    <a:pt x="1355" y="1401"/>
                    <a:pt x="1355" y="1401"/>
                  </a:cubicBezTo>
                  <a:cubicBezTo>
                    <a:pt x="1372" y="1391"/>
                    <a:pt x="1389" y="1380"/>
                    <a:pt x="1405" y="1367"/>
                  </a:cubicBezTo>
                  <a:cubicBezTo>
                    <a:pt x="1451" y="1401"/>
                    <a:pt x="1451" y="1401"/>
                    <a:pt x="1451" y="1401"/>
                  </a:cubicBezTo>
                  <a:cubicBezTo>
                    <a:pt x="1462" y="1408"/>
                    <a:pt x="1473" y="1412"/>
                    <a:pt x="1485" y="1412"/>
                  </a:cubicBezTo>
                  <a:cubicBezTo>
                    <a:pt x="1501" y="1412"/>
                    <a:pt x="1516" y="1405"/>
                    <a:pt x="1527" y="1392"/>
                  </a:cubicBezTo>
                  <a:cubicBezTo>
                    <a:pt x="1577" y="1335"/>
                    <a:pt x="1577" y="1335"/>
                    <a:pt x="1577" y="1335"/>
                  </a:cubicBezTo>
                  <a:cubicBezTo>
                    <a:pt x="1597" y="1313"/>
                    <a:pt x="1596" y="1280"/>
                    <a:pt x="1575" y="1259"/>
                  </a:cubicBezTo>
                  <a:cubicBezTo>
                    <a:pt x="1536" y="1218"/>
                    <a:pt x="1536" y="1218"/>
                    <a:pt x="1536" y="1218"/>
                  </a:cubicBezTo>
                  <a:cubicBezTo>
                    <a:pt x="1547" y="1199"/>
                    <a:pt x="1556" y="1179"/>
                    <a:pt x="1564" y="1159"/>
                  </a:cubicBezTo>
                  <a:cubicBezTo>
                    <a:pt x="1620" y="1164"/>
                    <a:pt x="1620" y="1164"/>
                    <a:pt x="1620" y="1164"/>
                  </a:cubicBezTo>
                  <a:cubicBezTo>
                    <a:pt x="1650" y="1166"/>
                    <a:pt x="1675" y="1146"/>
                    <a:pt x="1680" y="1117"/>
                  </a:cubicBezTo>
                  <a:cubicBezTo>
                    <a:pt x="1693" y="1042"/>
                    <a:pt x="1693" y="1042"/>
                    <a:pt x="1693" y="1042"/>
                  </a:cubicBezTo>
                  <a:cubicBezTo>
                    <a:pt x="1698" y="1013"/>
                    <a:pt x="1680" y="985"/>
                    <a:pt x="1651" y="978"/>
                  </a:cubicBezTo>
                  <a:cubicBezTo>
                    <a:pt x="1597" y="963"/>
                    <a:pt x="1597" y="963"/>
                    <a:pt x="1597" y="963"/>
                  </a:cubicBezTo>
                  <a:cubicBezTo>
                    <a:pt x="1596" y="948"/>
                    <a:pt x="1594" y="932"/>
                    <a:pt x="1592" y="916"/>
                  </a:cubicBezTo>
                  <a:cubicBezTo>
                    <a:pt x="1644" y="892"/>
                    <a:pt x="1644" y="892"/>
                    <a:pt x="1644" y="892"/>
                  </a:cubicBezTo>
                  <a:cubicBezTo>
                    <a:pt x="1670" y="879"/>
                    <a:pt x="1683" y="849"/>
                    <a:pt x="1673" y="821"/>
                  </a:cubicBezTo>
                  <a:cubicBezTo>
                    <a:pt x="1647" y="750"/>
                    <a:pt x="1647" y="750"/>
                    <a:pt x="1647" y="750"/>
                  </a:cubicBezTo>
                  <a:cubicBezTo>
                    <a:pt x="1638" y="725"/>
                    <a:pt x="1614" y="711"/>
                    <a:pt x="1588" y="713"/>
                  </a:cubicBezTo>
                  <a:cubicBezTo>
                    <a:pt x="1639" y="657"/>
                    <a:pt x="1639" y="657"/>
                    <a:pt x="1639" y="657"/>
                  </a:cubicBezTo>
                  <a:cubicBezTo>
                    <a:pt x="1742" y="690"/>
                    <a:pt x="1855" y="663"/>
                    <a:pt x="1933" y="585"/>
                  </a:cubicBezTo>
                  <a:cubicBezTo>
                    <a:pt x="2014" y="504"/>
                    <a:pt x="2040" y="382"/>
                    <a:pt x="1999" y="275"/>
                  </a:cubicBezTo>
                  <a:close/>
                  <a:moveTo>
                    <a:pt x="1034" y="639"/>
                  </a:moveTo>
                  <a:cubicBezTo>
                    <a:pt x="1034" y="571"/>
                    <a:pt x="1034" y="571"/>
                    <a:pt x="1034" y="571"/>
                  </a:cubicBezTo>
                  <a:cubicBezTo>
                    <a:pt x="1035" y="570"/>
                    <a:pt x="1036" y="570"/>
                    <a:pt x="1037" y="570"/>
                  </a:cubicBezTo>
                  <a:cubicBezTo>
                    <a:pt x="1064" y="565"/>
                    <a:pt x="1091" y="563"/>
                    <a:pt x="1119" y="563"/>
                  </a:cubicBezTo>
                  <a:cubicBezTo>
                    <a:pt x="1119" y="563"/>
                    <a:pt x="1119" y="563"/>
                    <a:pt x="1119" y="563"/>
                  </a:cubicBezTo>
                  <a:cubicBezTo>
                    <a:pt x="1133" y="563"/>
                    <a:pt x="1145" y="554"/>
                    <a:pt x="1148" y="540"/>
                  </a:cubicBezTo>
                  <a:cubicBezTo>
                    <a:pt x="1168" y="467"/>
                    <a:pt x="1168" y="467"/>
                    <a:pt x="1168" y="467"/>
                  </a:cubicBezTo>
                  <a:cubicBezTo>
                    <a:pt x="1236" y="478"/>
                    <a:pt x="1236" y="478"/>
                    <a:pt x="1236" y="478"/>
                  </a:cubicBezTo>
                  <a:cubicBezTo>
                    <a:pt x="1230" y="554"/>
                    <a:pt x="1230" y="554"/>
                    <a:pt x="1230" y="554"/>
                  </a:cubicBezTo>
                  <a:cubicBezTo>
                    <a:pt x="1229" y="568"/>
                    <a:pt x="1237" y="581"/>
                    <a:pt x="1250" y="585"/>
                  </a:cubicBezTo>
                  <a:cubicBezTo>
                    <a:pt x="1265" y="590"/>
                    <a:pt x="1279" y="596"/>
                    <a:pt x="1293" y="602"/>
                  </a:cubicBezTo>
                  <a:cubicBezTo>
                    <a:pt x="1236" y="654"/>
                    <a:pt x="1236" y="654"/>
                    <a:pt x="1236" y="654"/>
                  </a:cubicBezTo>
                  <a:cubicBezTo>
                    <a:pt x="1217" y="648"/>
                    <a:pt x="1197" y="643"/>
                    <a:pt x="1177" y="639"/>
                  </a:cubicBezTo>
                  <a:cubicBezTo>
                    <a:pt x="1129" y="631"/>
                    <a:pt x="1081" y="633"/>
                    <a:pt x="1034" y="645"/>
                  </a:cubicBezTo>
                  <a:cubicBezTo>
                    <a:pt x="1034" y="643"/>
                    <a:pt x="1034" y="641"/>
                    <a:pt x="1034" y="639"/>
                  </a:cubicBezTo>
                  <a:close/>
                  <a:moveTo>
                    <a:pt x="1026" y="710"/>
                  </a:moveTo>
                  <a:cubicBezTo>
                    <a:pt x="1071" y="695"/>
                    <a:pt x="1120" y="691"/>
                    <a:pt x="1167" y="699"/>
                  </a:cubicBezTo>
                  <a:cubicBezTo>
                    <a:pt x="1173" y="700"/>
                    <a:pt x="1178" y="701"/>
                    <a:pt x="1184" y="702"/>
                  </a:cubicBezTo>
                  <a:cubicBezTo>
                    <a:pt x="913" y="950"/>
                    <a:pt x="913" y="950"/>
                    <a:pt x="913" y="950"/>
                  </a:cubicBezTo>
                  <a:cubicBezTo>
                    <a:pt x="913" y="948"/>
                    <a:pt x="913" y="947"/>
                    <a:pt x="913" y="945"/>
                  </a:cubicBezTo>
                  <a:cubicBezTo>
                    <a:pt x="913" y="887"/>
                    <a:pt x="913" y="887"/>
                    <a:pt x="913" y="887"/>
                  </a:cubicBezTo>
                  <a:cubicBezTo>
                    <a:pt x="969" y="843"/>
                    <a:pt x="1010" y="781"/>
                    <a:pt x="1026" y="710"/>
                  </a:cubicBezTo>
                  <a:close/>
                  <a:moveTo>
                    <a:pt x="431" y="379"/>
                  </a:moveTo>
                  <a:cubicBezTo>
                    <a:pt x="427" y="380"/>
                    <a:pt x="423" y="381"/>
                    <a:pt x="420" y="383"/>
                  </a:cubicBezTo>
                  <a:cubicBezTo>
                    <a:pt x="416" y="385"/>
                    <a:pt x="411" y="387"/>
                    <a:pt x="406" y="389"/>
                  </a:cubicBezTo>
                  <a:cubicBezTo>
                    <a:pt x="406" y="370"/>
                    <a:pt x="408" y="351"/>
                    <a:pt x="412" y="332"/>
                  </a:cubicBezTo>
                  <a:cubicBezTo>
                    <a:pt x="417" y="311"/>
                    <a:pt x="423" y="292"/>
                    <a:pt x="431" y="273"/>
                  </a:cubicBezTo>
                  <a:cubicBezTo>
                    <a:pt x="451" y="297"/>
                    <a:pt x="471" y="319"/>
                    <a:pt x="493" y="339"/>
                  </a:cubicBezTo>
                  <a:cubicBezTo>
                    <a:pt x="471" y="357"/>
                    <a:pt x="452" y="368"/>
                    <a:pt x="443" y="372"/>
                  </a:cubicBezTo>
                  <a:cubicBezTo>
                    <a:pt x="439" y="374"/>
                    <a:pt x="435" y="377"/>
                    <a:pt x="431" y="379"/>
                  </a:cubicBezTo>
                  <a:close/>
                  <a:moveTo>
                    <a:pt x="468" y="639"/>
                  </a:moveTo>
                  <a:cubicBezTo>
                    <a:pt x="468" y="428"/>
                    <a:pt x="468" y="428"/>
                    <a:pt x="468" y="428"/>
                  </a:cubicBezTo>
                  <a:cubicBezTo>
                    <a:pt x="469" y="427"/>
                    <a:pt x="471" y="426"/>
                    <a:pt x="472" y="426"/>
                  </a:cubicBezTo>
                  <a:cubicBezTo>
                    <a:pt x="484" y="419"/>
                    <a:pt x="511" y="404"/>
                    <a:pt x="541" y="378"/>
                  </a:cubicBezTo>
                  <a:cubicBezTo>
                    <a:pt x="629" y="442"/>
                    <a:pt x="731" y="477"/>
                    <a:pt x="838" y="477"/>
                  </a:cubicBezTo>
                  <a:cubicBezTo>
                    <a:pt x="870" y="477"/>
                    <a:pt x="928" y="470"/>
                    <a:pt x="974" y="456"/>
                  </a:cubicBezTo>
                  <a:cubicBezTo>
                    <a:pt x="974" y="639"/>
                    <a:pt x="974" y="639"/>
                    <a:pt x="974" y="639"/>
                  </a:cubicBezTo>
                  <a:cubicBezTo>
                    <a:pt x="974" y="779"/>
                    <a:pt x="860" y="892"/>
                    <a:pt x="721" y="892"/>
                  </a:cubicBezTo>
                  <a:cubicBezTo>
                    <a:pt x="581" y="892"/>
                    <a:pt x="468" y="779"/>
                    <a:pt x="468" y="639"/>
                  </a:cubicBezTo>
                  <a:close/>
                  <a:moveTo>
                    <a:pt x="1294" y="1703"/>
                  </a:moveTo>
                  <a:cubicBezTo>
                    <a:pt x="1294" y="1703"/>
                    <a:pt x="1294" y="1703"/>
                    <a:pt x="1294" y="1703"/>
                  </a:cubicBezTo>
                  <a:cubicBezTo>
                    <a:pt x="1294" y="1762"/>
                    <a:pt x="1274" y="1819"/>
                    <a:pt x="1237" y="1864"/>
                  </a:cubicBezTo>
                  <a:cubicBezTo>
                    <a:pt x="1190" y="1922"/>
                    <a:pt x="1190" y="1922"/>
                    <a:pt x="1190" y="1922"/>
                  </a:cubicBezTo>
                  <a:cubicBezTo>
                    <a:pt x="1190" y="1442"/>
                    <a:pt x="1190" y="1442"/>
                    <a:pt x="1190" y="1442"/>
                  </a:cubicBezTo>
                  <a:cubicBezTo>
                    <a:pt x="1190" y="1394"/>
                    <a:pt x="1155" y="1354"/>
                    <a:pt x="1109" y="1346"/>
                  </a:cubicBezTo>
                  <a:cubicBezTo>
                    <a:pt x="1111" y="1329"/>
                    <a:pt x="1119" y="1314"/>
                    <a:pt x="1133" y="1304"/>
                  </a:cubicBezTo>
                  <a:cubicBezTo>
                    <a:pt x="1165" y="1278"/>
                    <a:pt x="1165" y="1278"/>
                    <a:pt x="1165" y="1278"/>
                  </a:cubicBezTo>
                  <a:cubicBezTo>
                    <a:pt x="1178" y="1267"/>
                    <a:pt x="1180" y="1248"/>
                    <a:pt x="1169" y="1235"/>
                  </a:cubicBezTo>
                  <a:cubicBezTo>
                    <a:pt x="1159" y="1222"/>
                    <a:pt x="1140" y="1220"/>
                    <a:pt x="1127" y="1231"/>
                  </a:cubicBezTo>
                  <a:cubicBezTo>
                    <a:pt x="1095" y="1256"/>
                    <a:pt x="1095" y="1256"/>
                    <a:pt x="1095" y="1256"/>
                  </a:cubicBezTo>
                  <a:cubicBezTo>
                    <a:pt x="1068" y="1278"/>
                    <a:pt x="1051" y="1310"/>
                    <a:pt x="1049" y="1345"/>
                  </a:cubicBezTo>
                  <a:cubicBezTo>
                    <a:pt x="570" y="1345"/>
                    <a:pt x="570" y="1345"/>
                    <a:pt x="570" y="1345"/>
                  </a:cubicBezTo>
                  <a:cubicBezTo>
                    <a:pt x="553" y="1345"/>
                    <a:pt x="540" y="1358"/>
                    <a:pt x="540" y="1375"/>
                  </a:cubicBezTo>
                  <a:cubicBezTo>
                    <a:pt x="540" y="1392"/>
                    <a:pt x="553" y="1405"/>
                    <a:pt x="570" y="1405"/>
                  </a:cubicBezTo>
                  <a:cubicBezTo>
                    <a:pt x="1092" y="1405"/>
                    <a:pt x="1092" y="1405"/>
                    <a:pt x="1092" y="1405"/>
                  </a:cubicBezTo>
                  <a:cubicBezTo>
                    <a:pt x="1113" y="1405"/>
                    <a:pt x="1129" y="1422"/>
                    <a:pt x="1129" y="1442"/>
                  </a:cubicBezTo>
                  <a:cubicBezTo>
                    <a:pt x="1129" y="1969"/>
                    <a:pt x="1129" y="1969"/>
                    <a:pt x="1129" y="1969"/>
                  </a:cubicBezTo>
                  <a:cubicBezTo>
                    <a:pt x="1129" y="1983"/>
                    <a:pt x="1118" y="1994"/>
                    <a:pt x="1105" y="1994"/>
                  </a:cubicBezTo>
                  <a:cubicBezTo>
                    <a:pt x="348" y="1994"/>
                    <a:pt x="348" y="1994"/>
                    <a:pt x="348" y="1994"/>
                  </a:cubicBezTo>
                  <a:cubicBezTo>
                    <a:pt x="344" y="1994"/>
                    <a:pt x="341" y="1993"/>
                    <a:pt x="337" y="1991"/>
                  </a:cubicBezTo>
                  <a:cubicBezTo>
                    <a:pt x="326" y="1979"/>
                    <a:pt x="326" y="1979"/>
                    <a:pt x="326" y="1979"/>
                  </a:cubicBezTo>
                  <a:cubicBezTo>
                    <a:pt x="324" y="1976"/>
                    <a:pt x="324" y="1973"/>
                    <a:pt x="324" y="1969"/>
                  </a:cubicBezTo>
                  <a:cubicBezTo>
                    <a:pt x="324" y="1442"/>
                    <a:pt x="324" y="1442"/>
                    <a:pt x="324" y="1442"/>
                  </a:cubicBezTo>
                  <a:cubicBezTo>
                    <a:pt x="324" y="1422"/>
                    <a:pt x="340" y="1405"/>
                    <a:pt x="360" y="1405"/>
                  </a:cubicBezTo>
                  <a:cubicBezTo>
                    <a:pt x="450" y="1405"/>
                    <a:pt x="450" y="1405"/>
                    <a:pt x="450" y="1405"/>
                  </a:cubicBezTo>
                  <a:cubicBezTo>
                    <a:pt x="467" y="1405"/>
                    <a:pt x="481" y="1392"/>
                    <a:pt x="481" y="1375"/>
                  </a:cubicBezTo>
                  <a:cubicBezTo>
                    <a:pt x="481" y="1358"/>
                    <a:pt x="467" y="1345"/>
                    <a:pt x="450" y="1345"/>
                  </a:cubicBezTo>
                  <a:cubicBezTo>
                    <a:pt x="390" y="1345"/>
                    <a:pt x="390" y="1345"/>
                    <a:pt x="390" y="1345"/>
                  </a:cubicBezTo>
                  <a:cubicBezTo>
                    <a:pt x="388" y="1310"/>
                    <a:pt x="372" y="1278"/>
                    <a:pt x="344" y="1256"/>
                  </a:cubicBezTo>
                  <a:cubicBezTo>
                    <a:pt x="312" y="1231"/>
                    <a:pt x="312" y="1231"/>
                    <a:pt x="312" y="1231"/>
                  </a:cubicBezTo>
                  <a:cubicBezTo>
                    <a:pt x="299" y="1220"/>
                    <a:pt x="280" y="1222"/>
                    <a:pt x="270" y="1235"/>
                  </a:cubicBezTo>
                  <a:cubicBezTo>
                    <a:pt x="259" y="1248"/>
                    <a:pt x="261" y="1267"/>
                    <a:pt x="274" y="1278"/>
                  </a:cubicBezTo>
                  <a:cubicBezTo>
                    <a:pt x="306" y="1304"/>
                    <a:pt x="306" y="1304"/>
                    <a:pt x="306" y="1304"/>
                  </a:cubicBezTo>
                  <a:cubicBezTo>
                    <a:pt x="321" y="1315"/>
                    <a:pt x="329" y="1331"/>
                    <a:pt x="330" y="1349"/>
                  </a:cubicBezTo>
                  <a:cubicBezTo>
                    <a:pt x="291" y="1362"/>
                    <a:pt x="263" y="1399"/>
                    <a:pt x="263" y="1442"/>
                  </a:cubicBezTo>
                  <a:cubicBezTo>
                    <a:pt x="263" y="1914"/>
                    <a:pt x="263" y="1914"/>
                    <a:pt x="263" y="1914"/>
                  </a:cubicBezTo>
                  <a:cubicBezTo>
                    <a:pt x="222" y="1871"/>
                    <a:pt x="222" y="1871"/>
                    <a:pt x="222" y="1871"/>
                  </a:cubicBezTo>
                  <a:cubicBezTo>
                    <a:pt x="181" y="1829"/>
                    <a:pt x="158" y="1773"/>
                    <a:pt x="158" y="1715"/>
                  </a:cubicBezTo>
                  <a:cubicBezTo>
                    <a:pt x="158" y="1291"/>
                    <a:pt x="158" y="1291"/>
                    <a:pt x="158" y="1291"/>
                  </a:cubicBezTo>
                  <a:cubicBezTo>
                    <a:pt x="158" y="1207"/>
                    <a:pt x="229" y="1134"/>
                    <a:pt x="329" y="1115"/>
                  </a:cubicBezTo>
                  <a:cubicBezTo>
                    <a:pt x="469" y="1087"/>
                    <a:pt x="469" y="1087"/>
                    <a:pt x="469" y="1087"/>
                  </a:cubicBezTo>
                  <a:cubicBezTo>
                    <a:pt x="487" y="1084"/>
                    <a:pt x="503" y="1078"/>
                    <a:pt x="518" y="1071"/>
                  </a:cubicBezTo>
                  <a:cubicBezTo>
                    <a:pt x="536" y="1084"/>
                    <a:pt x="555" y="1096"/>
                    <a:pt x="576" y="1106"/>
                  </a:cubicBezTo>
                  <a:cubicBezTo>
                    <a:pt x="580" y="1109"/>
                    <a:pt x="585" y="1110"/>
                    <a:pt x="589" y="1110"/>
                  </a:cubicBezTo>
                  <a:cubicBezTo>
                    <a:pt x="600" y="1110"/>
                    <a:pt x="611" y="1103"/>
                    <a:pt x="616" y="1093"/>
                  </a:cubicBezTo>
                  <a:cubicBezTo>
                    <a:pt x="624" y="1078"/>
                    <a:pt x="617" y="1059"/>
                    <a:pt x="602" y="1052"/>
                  </a:cubicBezTo>
                  <a:cubicBezTo>
                    <a:pt x="590" y="1046"/>
                    <a:pt x="579" y="1039"/>
                    <a:pt x="567" y="1032"/>
                  </a:cubicBezTo>
                  <a:cubicBezTo>
                    <a:pt x="588" y="1007"/>
                    <a:pt x="600" y="977"/>
                    <a:pt x="600" y="945"/>
                  </a:cubicBezTo>
                  <a:cubicBezTo>
                    <a:pt x="600" y="929"/>
                    <a:pt x="600" y="929"/>
                    <a:pt x="600" y="929"/>
                  </a:cubicBezTo>
                  <a:cubicBezTo>
                    <a:pt x="637" y="944"/>
                    <a:pt x="678" y="953"/>
                    <a:pt x="721" y="953"/>
                  </a:cubicBezTo>
                  <a:cubicBezTo>
                    <a:pt x="768" y="953"/>
                    <a:pt x="812" y="942"/>
                    <a:pt x="852" y="924"/>
                  </a:cubicBezTo>
                  <a:cubicBezTo>
                    <a:pt x="852" y="945"/>
                    <a:pt x="852" y="945"/>
                    <a:pt x="852" y="945"/>
                  </a:cubicBezTo>
                  <a:cubicBezTo>
                    <a:pt x="852" y="977"/>
                    <a:pt x="864" y="1007"/>
                    <a:pt x="885" y="1032"/>
                  </a:cubicBezTo>
                  <a:cubicBezTo>
                    <a:pt x="838" y="1063"/>
                    <a:pt x="783" y="1081"/>
                    <a:pt x="726" y="1081"/>
                  </a:cubicBezTo>
                  <a:cubicBezTo>
                    <a:pt x="715" y="1081"/>
                    <a:pt x="703" y="1080"/>
                    <a:pt x="692" y="1079"/>
                  </a:cubicBezTo>
                  <a:cubicBezTo>
                    <a:pt x="675" y="1077"/>
                    <a:pt x="660" y="1088"/>
                    <a:pt x="658" y="1105"/>
                  </a:cubicBezTo>
                  <a:cubicBezTo>
                    <a:pt x="656" y="1122"/>
                    <a:pt x="668" y="1137"/>
                    <a:pt x="684" y="1139"/>
                  </a:cubicBezTo>
                  <a:cubicBezTo>
                    <a:pt x="698" y="1140"/>
                    <a:pt x="712" y="1141"/>
                    <a:pt x="726" y="1141"/>
                  </a:cubicBezTo>
                  <a:cubicBezTo>
                    <a:pt x="802" y="1141"/>
                    <a:pt x="875" y="1116"/>
                    <a:pt x="935" y="1071"/>
                  </a:cubicBezTo>
                  <a:cubicBezTo>
                    <a:pt x="950" y="1078"/>
                    <a:pt x="966" y="1084"/>
                    <a:pt x="984" y="1087"/>
                  </a:cubicBezTo>
                  <a:cubicBezTo>
                    <a:pt x="1123" y="1115"/>
                    <a:pt x="1123" y="1115"/>
                    <a:pt x="1123" y="1115"/>
                  </a:cubicBezTo>
                  <a:cubicBezTo>
                    <a:pt x="1143" y="1119"/>
                    <a:pt x="1162" y="1125"/>
                    <a:pt x="1179" y="1132"/>
                  </a:cubicBezTo>
                  <a:cubicBezTo>
                    <a:pt x="1180" y="1133"/>
                    <a:pt x="1182" y="1134"/>
                    <a:pt x="1183" y="1134"/>
                  </a:cubicBezTo>
                  <a:cubicBezTo>
                    <a:pt x="1251" y="1166"/>
                    <a:pt x="1294" y="1225"/>
                    <a:pt x="1294" y="1291"/>
                  </a:cubicBezTo>
                  <a:cubicBezTo>
                    <a:pt x="1294" y="1703"/>
                    <a:pt x="1294" y="1703"/>
                    <a:pt x="1294" y="1703"/>
                  </a:cubicBezTo>
                  <a:close/>
                  <a:moveTo>
                    <a:pt x="1242" y="1097"/>
                  </a:moveTo>
                  <a:cubicBezTo>
                    <a:pt x="1401" y="920"/>
                    <a:pt x="1401" y="920"/>
                    <a:pt x="1401" y="920"/>
                  </a:cubicBezTo>
                  <a:cubicBezTo>
                    <a:pt x="1410" y="957"/>
                    <a:pt x="1411" y="995"/>
                    <a:pt x="1405" y="1032"/>
                  </a:cubicBezTo>
                  <a:cubicBezTo>
                    <a:pt x="1395" y="1090"/>
                    <a:pt x="1367" y="1144"/>
                    <a:pt x="1327" y="1186"/>
                  </a:cubicBezTo>
                  <a:cubicBezTo>
                    <a:pt x="1307" y="1151"/>
                    <a:pt x="1278" y="1121"/>
                    <a:pt x="1242" y="1097"/>
                  </a:cubicBezTo>
                  <a:close/>
                  <a:moveTo>
                    <a:pt x="1591" y="774"/>
                  </a:moveTo>
                  <a:cubicBezTo>
                    <a:pt x="1615" y="839"/>
                    <a:pt x="1615" y="839"/>
                    <a:pt x="1615" y="839"/>
                  </a:cubicBezTo>
                  <a:cubicBezTo>
                    <a:pt x="1546" y="871"/>
                    <a:pt x="1546" y="871"/>
                    <a:pt x="1546" y="871"/>
                  </a:cubicBezTo>
                  <a:cubicBezTo>
                    <a:pt x="1533" y="877"/>
                    <a:pt x="1526" y="891"/>
                    <a:pt x="1529" y="904"/>
                  </a:cubicBezTo>
                  <a:cubicBezTo>
                    <a:pt x="1534" y="931"/>
                    <a:pt x="1537" y="959"/>
                    <a:pt x="1536" y="987"/>
                  </a:cubicBezTo>
                  <a:cubicBezTo>
                    <a:pt x="1536" y="1000"/>
                    <a:pt x="1546" y="1013"/>
                    <a:pt x="1559" y="1016"/>
                  </a:cubicBezTo>
                  <a:cubicBezTo>
                    <a:pt x="1633" y="1035"/>
                    <a:pt x="1633" y="1035"/>
                    <a:pt x="1633" y="1035"/>
                  </a:cubicBezTo>
                  <a:cubicBezTo>
                    <a:pt x="1621" y="1103"/>
                    <a:pt x="1621" y="1103"/>
                    <a:pt x="1621" y="1103"/>
                  </a:cubicBezTo>
                  <a:cubicBezTo>
                    <a:pt x="1545" y="1097"/>
                    <a:pt x="1545" y="1097"/>
                    <a:pt x="1545" y="1097"/>
                  </a:cubicBezTo>
                  <a:cubicBezTo>
                    <a:pt x="1532" y="1096"/>
                    <a:pt x="1519" y="1105"/>
                    <a:pt x="1514" y="1118"/>
                  </a:cubicBezTo>
                  <a:cubicBezTo>
                    <a:pt x="1504" y="1149"/>
                    <a:pt x="1490" y="1178"/>
                    <a:pt x="1473" y="1206"/>
                  </a:cubicBezTo>
                  <a:cubicBezTo>
                    <a:pt x="1465" y="1218"/>
                    <a:pt x="1467" y="1233"/>
                    <a:pt x="1477" y="1243"/>
                  </a:cubicBezTo>
                  <a:cubicBezTo>
                    <a:pt x="1529" y="1298"/>
                    <a:pt x="1529" y="1298"/>
                    <a:pt x="1529" y="1298"/>
                  </a:cubicBezTo>
                  <a:cubicBezTo>
                    <a:pt x="1484" y="1350"/>
                    <a:pt x="1484" y="1350"/>
                    <a:pt x="1484" y="1350"/>
                  </a:cubicBezTo>
                  <a:cubicBezTo>
                    <a:pt x="1422" y="1305"/>
                    <a:pt x="1422" y="1305"/>
                    <a:pt x="1422" y="1305"/>
                  </a:cubicBezTo>
                  <a:cubicBezTo>
                    <a:pt x="1411" y="1297"/>
                    <a:pt x="1396" y="1297"/>
                    <a:pt x="1385" y="1306"/>
                  </a:cubicBezTo>
                  <a:cubicBezTo>
                    <a:pt x="1376" y="1314"/>
                    <a:pt x="1365" y="1322"/>
                    <a:pt x="1355" y="1329"/>
                  </a:cubicBezTo>
                  <a:cubicBezTo>
                    <a:pt x="1355" y="1291"/>
                    <a:pt x="1355" y="1291"/>
                    <a:pt x="1355" y="1291"/>
                  </a:cubicBezTo>
                  <a:cubicBezTo>
                    <a:pt x="1355" y="1276"/>
                    <a:pt x="1353" y="1261"/>
                    <a:pt x="1350" y="1247"/>
                  </a:cubicBezTo>
                  <a:cubicBezTo>
                    <a:pt x="1410" y="1194"/>
                    <a:pt x="1451" y="1122"/>
                    <a:pt x="1464" y="1042"/>
                  </a:cubicBezTo>
                  <a:cubicBezTo>
                    <a:pt x="1474" y="983"/>
                    <a:pt x="1469" y="923"/>
                    <a:pt x="1449" y="867"/>
                  </a:cubicBezTo>
                  <a:cubicBezTo>
                    <a:pt x="1515" y="794"/>
                    <a:pt x="1515" y="794"/>
                    <a:pt x="1515" y="794"/>
                  </a:cubicBezTo>
                  <a:cubicBezTo>
                    <a:pt x="1516" y="794"/>
                    <a:pt x="1517" y="794"/>
                    <a:pt x="1518" y="794"/>
                  </a:cubicBezTo>
                  <a:lnTo>
                    <a:pt x="1591" y="774"/>
                  </a:lnTo>
                  <a:close/>
                  <a:moveTo>
                    <a:pt x="1890" y="543"/>
                  </a:moveTo>
                  <a:cubicBezTo>
                    <a:pt x="1825" y="608"/>
                    <a:pt x="1727" y="628"/>
                    <a:pt x="1641" y="594"/>
                  </a:cubicBezTo>
                  <a:cubicBezTo>
                    <a:pt x="1629" y="589"/>
                    <a:pt x="1616" y="592"/>
                    <a:pt x="1607" y="602"/>
                  </a:cubicBezTo>
                  <a:cubicBezTo>
                    <a:pt x="1393" y="839"/>
                    <a:pt x="1393" y="839"/>
                    <a:pt x="1393" y="839"/>
                  </a:cubicBezTo>
                  <a:cubicBezTo>
                    <a:pt x="1392" y="840"/>
                    <a:pt x="1391" y="841"/>
                    <a:pt x="1390" y="842"/>
                  </a:cubicBezTo>
                  <a:cubicBezTo>
                    <a:pt x="1185" y="1070"/>
                    <a:pt x="1185" y="1070"/>
                    <a:pt x="1185" y="1070"/>
                  </a:cubicBezTo>
                  <a:cubicBezTo>
                    <a:pt x="1169" y="1064"/>
                    <a:pt x="1153" y="1059"/>
                    <a:pt x="1135" y="1055"/>
                  </a:cubicBezTo>
                  <a:cubicBezTo>
                    <a:pt x="995" y="1028"/>
                    <a:pt x="995" y="1028"/>
                    <a:pt x="995" y="1028"/>
                  </a:cubicBezTo>
                  <a:cubicBezTo>
                    <a:pt x="978" y="1025"/>
                    <a:pt x="963" y="1018"/>
                    <a:pt x="951" y="1010"/>
                  </a:cubicBezTo>
                  <a:cubicBezTo>
                    <a:pt x="950" y="1009"/>
                    <a:pt x="949" y="1008"/>
                    <a:pt x="948" y="1008"/>
                  </a:cubicBezTo>
                  <a:cubicBezTo>
                    <a:pt x="946" y="1007"/>
                    <a:pt x="945" y="1005"/>
                    <a:pt x="943" y="1004"/>
                  </a:cubicBezTo>
                  <a:cubicBezTo>
                    <a:pt x="1502" y="493"/>
                    <a:pt x="1502" y="493"/>
                    <a:pt x="1502" y="493"/>
                  </a:cubicBezTo>
                  <a:cubicBezTo>
                    <a:pt x="1511" y="485"/>
                    <a:pt x="1515" y="472"/>
                    <a:pt x="1510" y="460"/>
                  </a:cubicBezTo>
                  <a:cubicBezTo>
                    <a:pt x="1479" y="375"/>
                    <a:pt x="1500" y="280"/>
                    <a:pt x="1563" y="216"/>
                  </a:cubicBezTo>
                  <a:cubicBezTo>
                    <a:pt x="1616" y="163"/>
                    <a:pt x="1690" y="140"/>
                    <a:pt x="1762" y="151"/>
                  </a:cubicBezTo>
                  <a:cubicBezTo>
                    <a:pt x="1656" y="257"/>
                    <a:pt x="1656" y="257"/>
                    <a:pt x="1656" y="257"/>
                  </a:cubicBezTo>
                  <a:cubicBezTo>
                    <a:pt x="1643" y="270"/>
                    <a:pt x="1635" y="288"/>
                    <a:pt x="1635" y="307"/>
                  </a:cubicBezTo>
                  <a:cubicBezTo>
                    <a:pt x="1635" y="326"/>
                    <a:pt x="1643" y="344"/>
                    <a:pt x="1656" y="357"/>
                  </a:cubicBezTo>
                  <a:cubicBezTo>
                    <a:pt x="1749" y="450"/>
                    <a:pt x="1749" y="450"/>
                    <a:pt x="1749" y="450"/>
                  </a:cubicBezTo>
                  <a:cubicBezTo>
                    <a:pt x="1777" y="477"/>
                    <a:pt x="1821" y="477"/>
                    <a:pt x="1849" y="450"/>
                  </a:cubicBezTo>
                  <a:cubicBezTo>
                    <a:pt x="1955" y="344"/>
                    <a:pt x="1955" y="344"/>
                    <a:pt x="1955" y="344"/>
                  </a:cubicBezTo>
                  <a:cubicBezTo>
                    <a:pt x="1966" y="416"/>
                    <a:pt x="1943" y="490"/>
                    <a:pt x="1890" y="543"/>
                  </a:cubicBezTo>
                  <a:close/>
                </a:path>
              </a:pathLst>
            </a:custGeom>
            <a:solidFill>
              <a:srgbClr val="318C9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Poppins"/>
                <a:ea typeface="Poppins"/>
                <a:cs typeface="Poppins"/>
                <a:sym typeface="Poppins"/>
              </a:endParaRPr>
            </a:p>
          </p:txBody>
        </p:sp>
        <p:sp>
          <p:nvSpPr>
            <p:cNvPr id="247" name="Google Shape;247;p18"/>
            <p:cNvSpPr/>
            <p:nvPr/>
          </p:nvSpPr>
          <p:spPr>
            <a:xfrm>
              <a:off x="1848" y="2891"/>
              <a:ext cx="80" cy="36"/>
            </a:xfrm>
            <a:custGeom>
              <a:rect b="b" l="l" r="r" t="t"/>
              <a:pathLst>
                <a:path extrusionOk="0" h="92" w="202">
                  <a:moveTo>
                    <a:pt x="101" y="92"/>
                  </a:moveTo>
                  <a:cubicBezTo>
                    <a:pt x="135" y="92"/>
                    <a:pt x="167" y="78"/>
                    <a:pt x="191" y="55"/>
                  </a:cubicBezTo>
                  <a:cubicBezTo>
                    <a:pt x="202" y="43"/>
                    <a:pt x="202" y="24"/>
                    <a:pt x="191" y="12"/>
                  </a:cubicBezTo>
                  <a:cubicBezTo>
                    <a:pt x="179" y="0"/>
                    <a:pt x="160" y="0"/>
                    <a:pt x="148" y="12"/>
                  </a:cubicBezTo>
                  <a:cubicBezTo>
                    <a:pt x="135" y="24"/>
                    <a:pt x="119" y="31"/>
                    <a:pt x="101" y="31"/>
                  </a:cubicBezTo>
                  <a:cubicBezTo>
                    <a:pt x="83" y="31"/>
                    <a:pt x="67" y="24"/>
                    <a:pt x="54" y="12"/>
                  </a:cubicBezTo>
                  <a:cubicBezTo>
                    <a:pt x="43" y="0"/>
                    <a:pt x="23" y="0"/>
                    <a:pt x="12" y="12"/>
                  </a:cubicBezTo>
                  <a:cubicBezTo>
                    <a:pt x="0" y="24"/>
                    <a:pt x="0" y="43"/>
                    <a:pt x="12" y="55"/>
                  </a:cubicBezTo>
                  <a:cubicBezTo>
                    <a:pt x="35" y="78"/>
                    <a:pt x="67" y="92"/>
                    <a:pt x="101" y="92"/>
                  </a:cubicBezTo>
                  <a:close/>
                </a:path>
              </a:pathLst>
            </a:custGeom>
            <a:solidFill>
              <a:srgbClr val="318C9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Poppins"/>
                <a:ea typeface="Poppins"/>
                <a:cs typeface="Poppins"/>
                <a:sym typeface="Poppins"/>
              </a:endParaRPr>
            </a:p>
          </p:txBody>
        </p:sp>
        <p:sp>
          <p:nvSpPr>
            <p:cNvPr id="248" name="Google Shape;248;p18"/>
            <p:cNvSpPr/>
            <p:nvPr/>
          </p:nvSpPr>
          <p:spPr>
            <a:xfrm>
              <a:off x="1832" y="2818"/>
              <a:ext cx="25" cy="25"/>
            </a:xfrm>
            <a:prstGeom prst="ellipse">
              <a:avLst/>
            </a:prstGeom>
            <a:solidFill>
              <a:srgbClr val="318C9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Poppins"/>
                <a:ea typeface="Poppins"/>
                <a:cs typeface="Poppins"/>
                <a:sym typeface="Poppins"/>
              </a:endParaRPr>
            </a:p>
          </p:txBody>
        </p:sp>
        <p:sp>
          <p:nvSpPr>
            <p:cNvPr id="249" name="Google Shape;249;p18"/>
            <p:cNvSpPr/>
            <p:nvPr/>
          </p:nvSpPr>
          <p:spPr>
            <a:xfrm>
              <a:off x="1917" y="2818"/>
              <a:ext cx="24" cy="25"/>
            </a:xfrm>
            <a:prstGeom prst="ellipse">
              <a:avLst/>
            </a:prstGeom>
            <a:solidFill>
              <a:srgbClr val="318C9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Poppins"/>
                <a:ea typeface="Poppins"/>
                <a:cs typeface="Poppins"/>
                <a:sym typeface="Poppins"/>
              </a:endParaRPr>
            </a:p>
          </p:txBody>
        </p:sp>
        <p:sp>
          <p:nvSpPr>
            <p:cNvPr id="250" name="Google Shape;250;p18"/>
            <p:cNvSpPr/>
            <p:nvPr/>
          </p:nvSpPr>
          <p:spPr>
            <a:xfrm>
              <a:off x="1850" y="3258"/>
              <a:ext cx="82" cy="82"/>
            </a:xfrm>
            <a:custGeom>
              <a:rect b="b" l="l" r="r" t="t"/>
              <a:pathLst>
                <a:path extrusionOk="0" h="207" w="207">
                  <a:moveTo>
                    <a:pt x="103" y="0"/>
                  </a:moveTo>
                  <a:cubicBezTo>
                    <a:pt x="46" y="0"/>
                    <a:pt x="0" y="46"/>
                    <a:pt x="0" y="103"/>
                  </a:cubicBezTo>
                  <a:cubicBezTo>
                    <a:pt x="0" y="161"/>
                    <a:pt x="46" y="207"/>
                    <a:pt x="103" y="207"/>
                  </a:cubicBezTo>
                  <a:cubicBezTo>
                    <a:pt x="161" y="207"/>
                    <a:pt x="207" y="161"/>
                    <a:pt x="207" y="103"/>
                  </a:cubicBezTo>
                  <a:cubicBezTo>
                    <a:pt x="207" y="46"/>
                    <a:pt x="161" y="0"/>
                    <a:pt x="103" y="0"/>
                  </a:cubicBezTo>
                  <a:close/>
                  <a:moveTo>
                    <a:pt x="103" y="147"/>
                  </a:moveTo>
                  <a:cubicBezTo>
                    <a:pt x="79" y="147"/>
                    <a:pt x="60" y="127"/>
                    <a:pt x="60" y="103"/>
                  </a:cubicBezTo>
                  <a:cubicBezTo>
                    <a:pt x="60" y="79"/>
                    <a:pt x="79" y="60"/>
                    <a:pt x="103" y="60"/>
                  </a:cubicBezTo>
                  <a:cubicBezTo>
                    <a:pt x="127" y="60"/>
                    <a:pt x="147" y="79"/>
                    <a:pt x="147" y="103"/>
                  </a:cubicBezTo>
                  <a:cubicBezTo>
                    <a:pt x="147" y="127"/>
                    <a:pt x="127" y="147"/>
                    <a:pt x="103" y="147"/>
                  </a:cubicBezTo>
                  <a:close/>
                </a:path>
              </a:pathLst>
            </a:custGeom>
            <a:solidFill>
              <a:srgbClr val="318C9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Poppins"/>
                <a:ea typeface="Poppins"/>
                <a:cs typeface="Poppins"/>
                <a:sym typeface="Poppins"/>
              </a:endParaRPr>
            </a:p>
          </p:txBody>
        </p:sp>
      </p:grpSp>
      <p:sp>
        <p:nvSpPr>
          <p:cNvPr id="251" name="Google Shape;251;p18"/>
          <p:cNvSpPr/>
          <p:nvPr/>
        </p:nvSpPr>
        <p:spPr>
          <a:xfrm>
            <a:off x="515938" y="692149"/>
            <a:ext cx="4594019" cy="5616575"/>
          </a:xfrm>
          <a:prstGeom prst="roundRect">
            <a:avLst>
              <a:gd fmla="val 2714" name="adj"/>
            </a:avLst>
          </a:prstGeom>
          <a:solidFill>
            <a:srgbClr val="215D65"/>
          </a:solidFill>
          <a:ln cap="flat" cmpd="sng" w="12700">
            <a:solidFill>
              <a:srgbClr val="3D7329"/>
            </a:solidFill>
            <a:prstDash val="solid"/>
            <a:miter lim="800000"/>
            <a:headEnd len="sm" w="sm" type="none"/>
            <a:tailEnd len="sm" w="sm" type="none"/>
          </a:ln>
          <a:effectLst>
            <a:outerShdw blurRad="292100" rotWithShape="0" algn="ctr" dir="8040000" dist="3429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52" name="Google Shape;252;p18"/>
          <p:cNvSpPr/>
          <p:nvPr/>
        </p:nvSpPr>
        <p:spPr>
          <a:xfrm>
            <a:off x="5627688" y="4621318"/>
            <a:ext cx="6048375" cy="1692182"/>
          </a:xfrm>
          <a:prstGeom prst="roundRect">
            <a:avLst>
              <a:gd fmla="val 6640" name="adj"/>
            </a:avLst>
          </a:prstGeom>
          <a:solidFill>
            <a:srgbClr val="DAF0F2">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215D65"/>
              </a:solidFill>
              <a:latin typeface="Poppins"/>
              <a:ea typeface="Poppins"/>
              <a:cs typeface="Poppins"/>
              <a:sym typeface="Poppins"/>
            </a:endParaRPr>
          </a:p>
        </p:txBody>
      </p:sp>
      <p:grpSp>
        <p:nvGrpSpPr>
          <p:cNvPr id="253" name="Google Shape;253;p18"/>
          <p:cNvGrpSpPr/>
          <p:nvPr/>
        </p:nvGrpSpPr>
        <p:grpSpPr>
          <a:xfrm>
            <a:off x="5937774" y="3641626"/>
            <a:ext cx="1224561" cy="369332"/>
            <a:chOff x="5939284" y="3658666"/>
            <a:chExt cx="959316" cy="369332"/>
          </a:xfrm>
        </p:grpSpPr>
        <p:sp>
          <p:nvSpPr>
            <p:cNvPr id="254" name="Google Shape;254;p18"/>
            <p:cNvSpPr/>
            <p:nvPr/>
          </p:nvSpPr>
          <p:spPr>
            <a:xfrm>
              <a:off x="6140287" y="3658666"/>
              <a:ext cx="758313" cy="369332"/>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i="0" lang="en-US" sz="1800">
                  <a:solidFill>
                    <a:srgbClr val="1C63B8"/>
                  </a:solidFill>
                  <a:latin typeface="Poppins"/>
                  <a:ea typeface="Poppins"/>
                  <a:cs typeface="Poppins"/>
                  <a:sym typeface="Poppins"/>
                </a:rPr>
                <a:t>250K</a:t>
              </a:r>
              <a:endParaRPr b="1" i="0" sz="1800">
                <a:solidFill>
                  <a:srgbClr val="1C63B8"/>
                </a:solidFill>
                <a:latin typeface="Poppins"/>
                <a:ea typeface="Poppins"/>
                <a:cs typeface="Poppins"/>
                <a:sym typeface="Poppins"/>
              </a:endParaRPr>
            </a:p>
          </p:txBody>
        </p:sp>
        <p:sp>
          <p:nvSpPr>
            <p:cNvPr id="255" name="Google Shape;255;p18"/>
            <p:cNvSpPr/>
            <p:nvPr/>
          </p:nvSpPr>
          <p:spPr>
            <a:xfrm rot="-2478805">
              <a:off x="5944738" y="3757853"/>
              <a:ext cx="198343" cy="91298"/>
            </a:xfrm>
            <a:prstGeom prst="corner">
              <a:avLst>
                <a:gd fmla="val 35199" name="adj1"/>
                <a:gd fmla="val 33768" name="adj2"/>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grpSp>
      <p:grpSp>
        <p:nvGrpSpPr>
          <p:cNvPr id="256" name="Google Shape;256;p18"/>
          <p:cNvGrpSpPr/>
          <p:nvPr/>
        </p:nvGrpSpPr>
        <p:grpSpPr>
          <a:xfrm>
            <a:off x="8075903" y="3641628"/>
            <a:ext cx="1185106" cy="369332"/>
            <a:chOff x="5845263" y="3628186"/>
            <a:chExt cx="902693" cy="396656"/>
          </a:xfrm>
        </p:grpSpPr>
        <p:sp>
          <p:nvSpPr>
            <p:cNvPr id="257" name="Google Shape;257;p18"/>
            <p:cNvSpPr/>
            <p:nvPr/>
          </p:nvSpPr>
          <p:spPr>
            <a:xfrm>
              <a:off x="6048496" y="3628186"/>
              <a:ext cx="699460" cy="396656"/>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i="0" lang="en-US" sz="1800">
                  <a:solidFill>
                    <a:srgbClr val="1C63B8"/>
                  </a:solidFill>
                  <a:latin typeface="Poppins"/>
                  <a:ea typeface="Poppins"/>
                  <a:cs typeface="Poppins"/>
                  <a:sym typeface="Poppins"/>
                </a:rPr>
                <a:t>560K</a:t>
              </a:r>
              <a:endParaRPr b="1" i="0" sz="1800">
                <a:solidFill>
                  <a:srgbClr val="1C63B8"/>
                </a:solidFill>
                <a:latin typeface="Poppins"/>
                <a:ea typeface="Poppins"/>
                <a:cs typeface="Poppins"/>
                <a:sym typeface="Poppins"/>
              </a:endParaRPr>
            </a:p>
          </p:txBody>
        </p:sp>
        <p:sp>
          <p:nvSpPr>
            <p:cNvPr id="258" name="Google Shape;258;p18"/>
            <p:cNvSpPr/>
            <p:nvPr/>
          </p:nvSpPr>
          <p:spPr>
            <a:xfrm rot="-2478805">
              <a:off x="5852946" y="3734711"/>
              <a:ext cx="198343" cy="98052"/>
            </a:xfrm>
            <a:prstGeom prst="corner">
              <a:avLst>
                <a:gd fmla="val 35199" name="adj1"/>
                <a:gd fmla="val 33768" name="adj2"/>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grpSp>
      <p:grpSp>
        <p:nvGrpSpPr>
          <p:cNvPr id="259" name="Google Shape;259;p18"/>
          <p:cNvGrpSpPr/>
          <p:nvPr/>
        </p:nvGrpSpPr>
        <p:grpSpPr>
          <a:xfrm>
            <a:off x="10212155" y="3641628"/>
            <a:ext cx="1112976" cy="369332"/>
            <a:chOff x="5845263" y="3628186"/>
            <a:chExt cx="804482" cy="396656"/>
          </a:xfrm>
        </p:grpSpPr>
        <p:sp>
          <p:nvSpPr>
            <p:cNvPr id="260" name="Google Shape;260;p18"/>
            <p:cNvSpPr/>
            <p:nvPr/>
          </p:nvSpPr>
          <p:spPr>
            <a:xfrm>
              <a:off x="6048495" y="3628186"/>
              <a:ext cx="601250" cy="396656"/>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800">
                  <a:solidFill>
                    <a:srgbClr val="1C63B8"/>
                  </a:solidFill>
                  <a:latin typeface="Poppins"/>
                  <a:ea typeface="Poppins"/>
                  <a:cs typeface="Poppins"/>
                  <a:sym typeface="Poppins"/>
                </a:rPr>
                <a:t>1</a:t>
              </a:r>
              <a:r>
                <a:rPr b="1" i="0" lang="en-US" sz="1800">
                  <a:solidFill>
                    <a:srgbClr val="1C63B8"/>
                  </a:solidFill>
                  <a:latin typeface="Poppins"/>
                  <a:ea typeface="Poppins"/>
                  <a:cs typeface="Poppins"/>
                  <a:sym typeface="Poppins"/>
                </a:rPr>
                <a:t>5K</a:t>
              </a:r>
              <a:endParaRPr b="1" i="0" sz="1800">
                <a:solidFill>
                  <a:srgbClr val="1C63B8"/>
                </a:solidFill>
                <a:latin typeface="Poppins"/>
                <a:ea typeface="Poppins"/>
                <a:cs typeface="Poppins"/>
                <a:sym typeface="Poppins"/>
              </a:endParaRPr>
            </a:p>
          </p:txBody>
        </p:sp>
        <p:sp>
          <p:nvSpPr>
            <p:cNvPr id="261" name="Google Shape;261;p18"/>
            <p:cNvSpPr/>
            <p:nvPr/>
          </p:nvSpPr>
          <p:spPr>
            <a:xfrm rot="-2478805">
              <a:off x="5852946" y="3734711"/>
              <a:ext cx="198343" cy="98052"/>
            </a:xfrm>
            <a:prstGeom prst="corner">
              <a:avLst>
                <a:gd fmla="val 35199" name="adj1"/>
                <a:gd fmla="val 33768" name="adj2"/>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grpSp>
      <p:sp>
        <p:nvSpPr>
          <p:cNvPr id="262" name="Google Shape;262;p18"/>
          <p:cNvSpPr/>
          <p:nvPr/>
        </p:nvSpPr>
        <p:spPr>
          <a:xfrm>
            <a:off x="5829071" y="5559242"/>
            <a:ext cx="5202286" cy="577081"/>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b="0" i="0" lang="en-US" sz="1050">
                <a:solidFill>
                  <a:srgbClr val="7F7F7F"/>
                </a:solidFill>
                <a:latin typeface="Open Sans"/>
                <a:ea typeface="Open Sans"/>
                <a:cs typeface="Open Sans"/>
                <a:sym typeface="Open Sans"/>
              </a:rPr>
              <a:t>Lorem ipsum dolor sit amet, consectetur adipiscing elit, sed do eiusmod tempor incididunt ut labore et dolore magna aliqua. Ut enim ad minim veniam.</a:t>
            </a:r>
            <a:endParaRPr sz="1050">
              <a:solidFill>
                <a:srgbClr val="7F7F7F"/>
              </a:solidFill>
              <a:latin typeface="Poppins"/>
              <a:ea typeface="Poppins"/>
              <a:cs typeface="Poppins"/>
              <a:sym typeface="Poppins"/>
            </a:endParaRPr>
          </a:p>
        </p:txBody>
      </p:sp>
      <p:sp>
        <p:nvSpPr>
          <p:cNvPr id="263" name="Google Shape;263;p18"/>
          <p:cNvSpPr/>
          <p:nvPr/>
        </p:nvSpPr>
        <p:spPr>
          <a:xfrm>
            <a:off x="5829072" y="4868709"/>
            <a:ext cx="5337502" cy="646331"/>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i="0" lang="en-US" sz="1200">
                <a:solidFill>
                  <a:schemeClr val="dk2"/>
                </a:solidFill>
                <a:latin typeface="Poppins"/>
                <a:ea typeface="Poppins"/>
                <a:cs typeface="Poppins"/>
                <a:sym typeface="Poppins"/>
              </a:rPr>
              <a:t>Lorem ipsum dolor sit amet, consectetur adipiscing elit, sed do eiusmod tempor incididunt ut labore et dolore magna aliqua. </a:t>
            </a:r>
            <a:endParaRPr sz="1200">
              <a:solidFill>
                <a:schemeClr val="dk2"/>
              </a:solidFill>
              <a:latin typeface="Poppins"/>
              <a:ea typeface="Poppins"/>
              <a:cs typeface="Poppins"/>
              <a:sym typeface="Poppins"/>
            </a:endParaRPr>
          </a:p>
        </p:txBody>
      </p:sp>
      <p:sp>
        <p:nvSpPr>
          <p:cNvPr id="264" name="Google Shape;264;p18"/>
          <p:cNvSpPr txBox="1"/>
          <p:nvPr/>
        </p:nvSpPr>
        <p:spPr>
          <a:xfrm>
            <a:off x="5552643" y="723622"/>
            <a:ext cx="2129109"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ADC5B8"/>
                </a:solidFill>
                <a:latin typeface="Poppins"/>
                <a:ea typeface="Poppins"/>
                <a:cs typeface="Poppins"/>
                <a:sym typeface="Poppins"/>
              </a:rPr>
              <a:t>90+ CARS TYPE &amp; BRANDS</a:t>
            </a:r>
            <a:endParaRPr sz="1200">
              <a:solidFill>
                <a:srgbClr val="ADC5B8"/>
              </a:solidFill>
              <a:latin typeface="Poppins"/>
              <a:ea typeface="Poppins"/>
              <a:cs typeface="Poppins"/>
              <a:sym typeface="Poppins"/>
            </a:endParaRPr>
          </a:p>
        </p:txBody>
      </p:sp>
    </p:spTree>
  </p:cSld>
  <p:clrMapOvr>
    <a:masterClrMapping/>
  </p:clrMapOvr>
</p:sld>
</file>

<file path=ppt/slides/slide5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737" name="Shape 1737"/>
        <p:cNvGrpSpPr/>
        <p:nvPr/>
      </p:nvGrpSpPr>
      <p:grpSpPr>
        <a:xfrm>
          <a:off x="0" y="0"/>
          <a:ext cx="0" cy="0"/>
          <a:chOff x="0" y="0"/>
          <a:chExt cx="0" cy="0"/>
        </a:xfrm>
      </p:grpSpPr>
      <p:sp>
        <p:nvSpPr>
          <p:cNvPr id="1738" name="Google Shape;1738;p63"/>
          <p:cNvSpPr/>
          <p:nvPr/>
        </p:nvSpPr>
        <p:spPr>
          <a:xfrm>
            <a:off x="0" y="3423424"/>
            <a:ext cx="12192000" cy="3434576"/>
          </a:xfrm>
          <a:prstGeom prst="rect">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739" name="Google Shape;1739;p63"/>
          <p:cNvSpPr txBox="1"/>
          <p:nvPr>
            <p:ph idx="1" type="body"/>
          </p:nvPr>
        </p:nvSpPr>
        <p:spPr>
          <a:xfrm>
            <a:off x="2873967" y="1020118"/>
            <a:ext cx="6689394" cy="1317535"/>
          </a:xfrm>
          <a:prstGeom prst="rect">
            <a:avLst/>
          </a:prstGeom>
          <a:noFill/>
          <a:ln>
            <a:noFill/>
          </a:ln>
        </p:spPr>
        <p:txBody>
          <a:bodyPr anchorCtr="0" anchor="t" bIns="45700" lIns="91425" spcFirstLastPara="1" rIns="91425" wrap="square" tIns="45700">
            <a:noAutofit/>
          </a:bodyPr>
          <a:lstStyle/>
          <a:p>
            <a:pPr indent="0" lvl="0" marL="0" marR="0" rtl="0" algn="ctr">
              <a:lnSpc>
                <a:spcPct val="90000"/>
              </a:lnSpc>
              <a:spcBef>
                <a:spcPts val="0"/>
              </a:spcBef>
              <a:spcAft>
                <a:spcPts val="0"/>
              </a:spcAft>
              <a:buClr>
                <a:schemeClr val="accent1"/>
              </a:buClr>
              <a:buSzPts val="8800"/>
              <a:buFont typeface="Arial"/>
              <a:buNone/>
            </a:pPr>
            <a:r>
              <a:rPr b="0" i="0" lang="en-US" sz="8800" u="none" cap="none" strike="noStrike">
                <a:solidFill>
                  <a:schemeClr val="accent1"/>
                </a:solidFill>
                <a:latin typeface="Poppins"/>
                <a:ea typeface="Poppins"/>
                <a:cs typeface="Poppins"/>
                <a:sym typeface="Poppins"/>
              </a:rPr>
              <a:t>Questions? </a:t>
            </a:r>
            <a:endParaRPr/>
          </a:p>
        </p:txBody>
      </p:sp>
      <p:sp>
        <p:nvSpPr>
          <p:cNvPr id="1740" name="Google Shape;1740;p63"/>
          <p:cNvSpPr/>
          <p:nvPr/>
        </p:nvSpPr>
        <p:spPr>
          <a:xfrm>
            <a:off x="3550271" y="4277431"/>
            <a:ext cx="5091458" cy="1384995"/>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None/>
            </a:pPr>
            <a:r>
              <a:rPr b="1" lang="en-US" sz="2400">
                <a:solidFill>
                  <a:schemeClr val="lt1"/>
                </a:solidFill>
                <a:latin typeface="Poppins"/>
                <a:ea typeface="Poppins"/>
                <a:cs typeface="Poppins"/>
                <a:sym typeface="Poppins"/>
              </a:rPr>
              <a:t>Aaron Pearson</a:t>
            </a:r>
            <a:endParaRPr/>
          </a:p>
          <a:p>
            <a:pPr indent="0" lvl="0" marL="0" marR="0" rtl="0" algn="ctr">
              <a:lnSpc>
                <a:spcPct val="150000"/>
              </a:lnSpc>
              <a:spcBef>
                <a:spcPts val="0"/>
              </a:spcBef>
              <a:spcAft>
                <a:spcPts val="0"/>
              </a:spcAft>
              <a:buNone/>
            </a:pPr>
            <a:r>
              <a:rPr lang="en-US" sz="1600">
                <a:solidFill>
                  <a:schemeClr val="accent1"/>
                </a:solidFill>
                <a:latin typeface="Poppins"/>
                <a:ea typeface="Poppins"/>
                <a:cs typeface="Poppins"/>
                <a:sym typeface="Poppins"/>
              </a:rPr>
              <a:t>@pearson| (56)1239 323 | pearson@gmail.com</a:t>
            </a:r>
            <a:endParaRPr/>
          </a:p>
          <a:p>
            <a:pPr indent="0" lvl="0" marL="0" marR="0" rtl="0" algn="ctr">
              <a:lnSpc>
                <a:spcPct val="150000"/>
              </a:lnSpc>
              <a:spcBef>
                <a:spcPts val="0"/>
              </a:spcBef>
              <a:spcAft>
                <a:spcPts val="0"/>
              </a:spcAft>
              <a:buNone/>
            </a:pPr>
            <a:r>
              <a:rPr lang="en-US" sz="1600">
                <a:solidFill>
                  <a:schemeClr val="accent1"/>
                </a:solidFill>
                <a:latin typeface="Poppins"/>
                <a:ea typeface="Poppins"/>
                <a:cs typeface="Poppins"/>
                <a:sym typeface="Poppins"/>
              </a:rPr>
              <a:t>www.peearson.com</a:t>
            </a:r>
            <a:endParaRPr sz="1600">
              <a:solidFill>
                <a:schemeClr val="accent1"/>
              </a:solidFill>
              <a:latin typeface="Poppins"/>
              <a:ea typeface="Poppins"/>
              <a:cs typeface="Poppins"/>
              <a:sym typeface="Poppins"/>
            </a:endParaRPr>
          </a:p>
        </p:txBody>
      </p:sp>
      <p:sp>
        <p:nvSpPr>
          <p:cNvPr id="1741" name="Google Shape;1741;p63"/>
          <p:cNvSpPr/>
          <p:nvPr/>
        </p:nvSpPr>
        <p:spPr>
          <a:xfrm>
            <a:off x="5603240" y="2930664"/>
            <a:ext cx="985520" cy="985520"/>
          </a:xfrm>
          <a:prstGeom prst="roundRect">
            <a:avLst>
              <a:gd fmla="val 16667"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742" name="Google Shape;1742;p63"/>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ADC5B8"/>
                </a:solidFill>
                <a:latin typeface="Poppins"/>
                <a:ea typeface="Poppins"/>
                <a:cs typeface="Poppins"/>
                <a:sym typeface="Poppins"/>
              </a:rPr>
              <a:t>SOME SUBTITLE TEXT HERE</a:t>
            </a:r>
            <a:endParaRPr sz="1200">
              <a:solidFill>
                <a:srgbClr val="ADC5B8"/>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739">
                                            <p:txEl>
                                              <p:pRg end="0" st="0"/>
                                            </p:txEl>
                                          </p:spTgt>
                                        </p:tgtEl>
                                        <p:attrNameLst>
                                          <p:attrName>style.visibility</p:attrName>
                                        </p:attrNameLst>
                                      </p:cBhvr>
                                      <p:to>
                                        <p:strVal val="visible"/>
                                      </p:to>
                                    </p:set>
                                    <p:anim calcmode="lin" valueType="num">
                                      <p:cBhvr additive="base">
                                        <p:cTn dur="500"/>
                                        <p:tgtEl>
                                          <p:spTgt spid="1739">
                                            <p:txEl>
                                              <p:pRg end="0" st="0"/>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740"/>
                                        </p:tgtEl>
                                        <p:attrNameLst>
                                          <p:attrName>style.visibility</p:attrName>
                                        </p:attrNameLst>
                                      </p:cBhvr>
                                      <p:to>
                                        <p:strVal val="visible"/>
                                      </p:to>
                                    </p:set>
                                    <p:anim calcmode="lin" valueType="num">
                                      <p:cBhvr additive="base">
                                        <p:cTn dur="500"/>
                                        <p:tgtEl>
                                          <p:spTgt spid="1740"/>
                                        </p:tgtEl>
                                        <p:attrNameLst>
                                          <p:attrName>ppt_y</p:attrName>
                                        </p:attrNameLst>
                                      </p:cBhvr>
                                      <p:tavLst>
                                        <p:tav fmla="" tm="0">
                                          <p:val>
                                            <p:strVal val="#ppt_y+1"/>
                                          </p:val>
                                        </p:tav>
                                        <p:tav fmla="" tm="100000">
                                          <p:val>
                                            <p:strVal val="#ppt_y"/>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5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746" name="Shape 1746"/>
        <p:cNvGrpSpPr/>
        <p:nvPr/>
      </p:nvGrpSpPr>
      <p:grpSpPr>
        <a:xfrm>
          <a:off x="0" y="0"/>
          <a:ext cx="0" cy="0"/>
          <a:chOff x="0" y="0"/>
          <a:chExt cx="0" cy="0"/>
        </a:xfrm>
      </p:grpSpPr>
      <p:sp>
        <p:nvSpPr>
          <p:cNvPr id="1747" name="Google Shape;1747;p64"/>
          <p:cNvSpPr/>
          <p:nvPr/>
        </p:nvSpPr>
        <p:spPr>
          <a:xfrm>
            <a:off x="-1" y="1"/>
            <a:ext cx="12191999" cy="6866467"/>
          </a:xfrm>
          <a:prstGeom prst="rect">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grpSp>
        <p:nvGrpSpPr>
          <p:cNvPr id="1748" name="Google Shape;1748;p64"/>
          <p:cNvGrpSpPr/>
          <p:nvPr/>
        </p:nvGrpSpPr>
        <p:grpSpPr>
          <a:xfrm>
            <a:off x="0" y="1"/>
            <a:ext cx="12192000" cy="6866467"/>
            <a:chOff x="0" y="0"/>
            <a:chExt cx="9144000" cy="5149850"/>
          </a:xfrm>
        </p:grpSpPr>
        <p:pic>
          <p:nvPicPr>
            <p:cNvPr descr="pattern.png" id="1749" name="Google Shape;1749;p64"/>
            <p:cNvPicPr preferRelativeResize="0"/>
            <p:nvPr/>
          </p:nvPicPr>
          <p:blipFill rotWithShape="1">
            <a:blip r:embed="rId3">
              <a:alphaModFix amt="51000"/>
            </a:blip>
            <a:srcRect b="0" l="0" r="0" t="0"/>
            <a:stretch/>
          </p:blipFill>
          <p:spPr>
            <a:xfrm>
              <a:off x="41379" y="0"/>
              <a:ext cx="2694942" cy="2574925"/>
            </a:xfrm>
            <a:prstGeom prst="rect">
              <a:avLst/>
            </a:prstGeom>
            <a:noFill/>
            <a:ln>
              <a:noFill/>
            </a:ln>
          </p:spPr>
        </p:pic>
        <p:pic>
          <p:nvPicPr>
            <p:cNvPr descr="pattern.png" id="1750" name="Google Shape;1750;p64"/>
            <p:cNvPicPr preferRelativeResize="0"/>
            <p:nvPr/>
          </p:nvPicPr>
          <p:blipFill rotWithShape="1">
            <a:blip r:embed="rId3">
              <a:alphaModFix amt="50000"/>
            </a:blip>
            <a:srcRect b="0" l="0" r="0" t="0"/>
            <a:stretch/>
          </p:blipFill>
          <p:spPr>
            <a:xfrm>
              <a:off x="2870884" y="0"/>
              <a:ext cx="2694942" cy="2574925"/>
            </a:xfrm>
            <a:prstGeom prst="rect">
              <a:avLst/>
            </a:prstGeom>
            <a:noFill/>
            <a:ln>
              <a:noFill/>
            </a:ln>
          </p:spPr>
        </p:pic>
        <p:pic>
          <p:nvPicPr>
            <p:cNvPr descr="pattern.png" id="1751" name="Google Shape;1751;p64"/>
            <p:cNvPicPr preferRelativeResize="0"/>
            <p:nvPr/>
          </p:nvPicPr>
          <p:blipFill rotWithShape="1">
            <a:blip r:embed="rId3">
              <a:alphaModFix amt="48000"/>
            </a:blip>
            <a:srcRect b="0" l="0" r="0" t="0"/>
            <a:stretch/>
          </p:blipFill>
          <p:spPr>
            <a:xfrm>
              <a:off x="5700389" y="0"/>
              <a:ext cx="2694942" cy="2574925"/>
            </a:xfrm>
            <a:prstGeom prst="rect">
              <a:avLst/>
            </a:prstGeom>
            <a:noFill/>
            <a:ln>
              <a:noFill/>
            </a:ln>
          </p:spPr>
        </p:pic>
        <p:pic>
          <p:nvPicPr>
            <p:cNvPr descr="pattern.png" id="1752" name="Google Shape;1752;p64"/>
            <p:cNvPicPr preferRelativeResize="0"/>
            <p:nvPr/>
          </p:nvPicPr>
          <p:blipFill rotWithShape="1">
            <a:blip r:embed="rId3">
              <a:alphaModFix amt="50000"/>
            </a:blip>
            <a:srcRect b="0" l="0" r="77213" t="0"/>
            <a:stretch/>
          </p:blipFill>
          <p:spPr>
            <a:xfrm>
              <a:off x="8529894" y="0"/>
              <a:ext cx="614106" cy="2574925"/>
            </a:xfrm>
            <a:prstGeom prst="rect">
              <a:avLst/>
            </a:prstGeom>
            <a:noFill/>
            <a:ln>
              <a:noFill/>
            </a:ln>
          </p:spPr>
        </p:pic>
        <p:pic>
          <p:nvPicPr>
            <p:cNvPr descr="pattern.png" id="1753" name="Google Shape;1753;p64"/>
            <p:cNvPicPr preferRelativeResize="0"/>
            <p:nvPr/>
          </p:nvPicPr>
          <p:blipFill rotWithShape="1">
            <a:blip r:embed="rId3">
              <a:alphaModFix amt="51000"/>
            </a:blip>
            <a:srcRect b="0" l="22731" r="0" t="0"/>
            <a:stretch/>
          </p:blipFill>
          <p:spPr>
            <a:xfrm>
              <a:off x="0" y="2574925"/>
              <a:ext cx="2082366" cy="2574925"/>
            </a:xfrm>
            <a:prstGeom prst="rect">
              <a:avLst/>
            </a:prstGeom>
            <a:noFill/>
            <a:ln>
              <a:noFill/>
            </a:ln>
          </p:spPr>
        </p:pic>
        <p:pic>
          <p:nvPicPr>
            <p:cNvPr descr="pattern.png" id="1754" name="Google Shape;1754;p64"/>
            <p:cNvPicPr preferRelativeResize="0"/>
            <p:nvPr/>
          </p:nvPicPr>
          <p:blipFill rotWithShape="1">
            <a:blip r:embed="rId3">
              <a:alphaModFix amt="48000"/>
            </a:blip>
            <a:srcRect b="0" l="0" r="0" t="0"/>
            <a:stretch/>
          </p:blipFill>
          <p:spPr>
            <a:xfrm>
              <a:off x="2216929" y="2574925"/>
              <a:ext cx="2694942" cy="2574925"/>
            </a:xfrm>
            <a:prstGeom prst="rect">
              <a:avLst/>
            </a:prstGeom>
            <a:noFill/>
            <a:ln>
              <a:noFill/>
            </a:ln>
          </p:spPr>
        </p:pic>
        <p:pic>
          <p:nvPicPr>
            <p:cNvPr descr="pattern.png" id="1755" name="Google Shape;1755;p64"/>
            <p:cNvPicPr preferRelativeResize="0"/>
            <p:nvPr/>
          </p:nvPicPr>
          <p:blipFill rotWithShape="1">
            <a:blip r:embed="rId3">
              <a:alphaModFix amt="48000"/>
            </a:blip>
            <a:srcRect b="0" l="0" r="0" t="0"/>
            <a:stretch/>
          </p:blipFill>
          <p:spPr>
            <a:xfrm>
              <a:off x="5046434" y="2574925"/>
              <a:ext cx="2694942" cy="2574925"/>
            </a:xfrm>
            <a:prstGeom prst="rect">
              <a:avLst/>
            </a:prstGeom>
            <a:noFill/>
            <a:ln>
              <a:noFill/>
            </a:ln>
          </p:spPr>
        </p:pic>
        <p:pic>
          <p:nvPicPr>
            <p:cNvPr descr="pattern.png" id="1756" name="Google Shape;1756;p64"/>
            <p:cNvPicPr preferRelativeResize="0"/>
            <p:nvPr/>
          </p:nvPicPr>
          <p:blipFill rotWithShape="1">
            <a:blip r:embed="rId3">
              <a:alphaModFix amt="52000"/>
            </a:blip>
            <a:srcRect b="0" l="0" r="52946" t="0"/>
            <a:stretch/>
          </p:blipFill>
          <p:spPr>
            <a:xfrm>
              <a:off x="7875938" y="2574925"/>
              <a:ext cx="1268061" cy="2574925"/>
            </a:xfrm>
            <a:prstGeom prst="rect">
              <a:avLst/>
            </a:prstGeom>
            <a:noFill/>
            <a:ln>
              <a:noFill/>
            </a:ln>
          </p:spPr>
        </p:pic>
      </p:grpSp>
      <p:sp>
        <p:nvSpPr>
          <p:cNvPr id="1757" name="Google Shape;1757;p64"/>
          <p:cNvSpPr/>
          <p:nvPr/>
        </p:nvSpPr>
        <p:spPr>
          <a:xfrm>
            <a:off x="2735627" y="2568249"/>
            <a:ext cx="7104789" cy="3046843"/>
          </a:xfrm>
          <a:prstGeom prst="roundRect">
            <a:avLst>
              <a:gd fmla="val 6869" name="adj"/>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758" name="Google Shape;1758;p64"/>
          <p:cNvSpPr txBox="1"/>
          <p:nvPr>
            <p:ph idx="1" type="body"/>
          </p:nvPr>
        </p:nvSpPr>
        <p:spPr>
          <a:xfrm>
            <a:off x="2831638" y="3504221"/>
            <a:ext cx="6816757" cy="1726833"/>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Clr>
                <a:schemeClr val="lt1"/>
              </a:buClr>
              <a:buSzPts val="1387"/>
              <a:buFont typeface="Arial"/>
              <a:buNone/>
            </a:pPr>
            <a:r>
              <a:rPr b="0" i="0" lang="en-US" sz="1387" u="none" cap="none" strike="noStrike">
                <a:solidFill>
                  <a:schemeClr val="lt1"/>
                </a:solidFill>
                <a:latin typeface="Poppins"/>
                <a:ea typeface="Poppins"/>
                <a:cs typeface="Poppins"/>
                <a:sym typeface="Poppins"/>
              </a:rPr>
              <a:t>* 	This material contained in our response and any material or information 	disclosed during discussions of the proposal represents the proprietary, 	confidential information pertaining to our services, methodologies and 	methods. Other products and brand names may be trademarks or 	registered trademarks of their respective owners. </a:t>
            </a:r>
            <a:endParaRPr/>
          </a:p>
        </p:txBody>
      </p:sp>
      <p:sp>
        <p:nvSpPr>
          <p:cNvPr id="1759" name="Google Shape;1759;p64"/>
          <p:cNvSpPr/>
          <p:nvPr/>
        </p:nvSpPr>
        <p:spPr>
          <a:xfrm>
            <a:off x="2955914" y="1988845"/>
            <a:ext cx="6500468" cy="1158817"/>
          </a:xfrm>
          <a:prstGeom prst="roundRect">
            <a:avLst>
              <a:gd fmla="val 16667" name="adj"/>
            </a:avLst>
          </a:prstGeom>
          <a:solidFill>
            <a:schemeClr val="l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760" name="Google Shape;1760;p64"/>
          <p:cNvSpPr txBox="1"/>
          <p:nvPr>
            <p:ph type="title"/>
          </p:nvPr>
        </p:nvSpPr>
        <p:spPr>
          <a:xfrm>
            <a:off x="4797509" y="2229220"/>
            <a:ext cx="3890779" cy="69757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215D65"/>
              </a:buClr>
              <a:buSzPts val="2100"/>
              <a:buFont typeface="Poppins"/>
              <a:buNone/>
            </a:pPr>
            <a:r>
              <a:rPr b="1" i="0" lang="en-US" sz="2100" u="none" cap="none" strike="noStrike">
                <a:solidFill>
                  <a:srgbClr val="215D65"/>
                </a:solidFill>
                <a:latin typeface="Poppins"/>
                <a:ea typeface="Poppins"/>
                <a:cs typeface="Poppins"/>
                <a:sym typeface="Poppins"/>
              </a:rPr>
              <a:t>CONFIDENTIAL WARNING*</a:t>
            </a:r>
            <a:endParaRPr/>
          </a:p>
        </p:txBody>
      </p:sp>
      <p:sp>
        <p:nvSpPr>
          <p:cNvPr id="1761" name="Google Shape;1761;p64"/>
          <p:cNvSpPr/>
          <p:nvPr/>
        </p:nvSpPr>
        <p:spPr>
          <a:xfrm>
            <a:off x="3887755" y="2229225"/>
            <a:ext cx="672075" cy="579375"/>
          </a:xfrm>
          <a:prstGeom prst="triangle">
            <a:avLst>
              <a:gd fmla="val 50000" name="adj"/>
            </a:avLst>
          </a:prstGeom>
          <a:solidFill>
            <a:schemeClr val="accent1"/>
          </a:solidFill>
          <a:ln>
            <a:noFill/>
          </a:ln>
        </p:spPr>
        <p:txBody>
          <a:bodyPr anchorCtr="0" anchor="b" bIns="60950" lIns="121900" spcFirstLastPara="1" rIns="121900" wrap="square" tIns="60950">
            <a:noAutofit/>
          </a:bodyPr>
          <a:lstStyle/>
          <a:p>
            <a:pPr indent="0" lvl="0" marL="0" marR="0" rtl="0" algn="ctr">
              <a:spcBef>
                <a:spcPts val="0"/>
              </a:spcBef>
              <a:spcAft>
                <a:spcPts val="0"/>
              </a:spcAft>
              <a:buNone/>
            </a:pPr>
            <a:r>
              <a:rPr lang="en-US" sz="1800">
                <a:solidFill>
                  <a:schemeClr val="lt1"/>
                </a:solidFill>
                <a:latin typeface="Poppins"/>
                <a:ea typeface="Poppins"/>
                <a:cs typeface="Poppins"/>
                <a:sym typeface="Poppins"/>
              </a:rPr>
              <a:t>!</a:t>
            </a:r>
            <a:endParaRPr sz="1800">
              <a:solidFill>
                <a:schemeClr val="lt1"/>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748"/>
                                        </p:tgtEl>
                                        <p:attrNameLst>
                                          <p:attrName>style.visibility</p:attrName>
                                        </p:attrNameLst>
                                      </p:cBhvr>
                                      <p:to>
                                        <p:strVal val="visible"/>
                                      </p:to>
                                    </p:set>
                                    <p:animEffect filter="fade" transition="in">
                                      <p:cBhvr>
                                        <p:cTn dur="500"/>
                                        <p:tgtEl>
                                          <p:spTgt spid="1748"/>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761"/>
                                        </p:tgtEl>
                                        <p:attrNameLst>
                                          <p:attrName>style.visibility</p:attrName>
                                        </p:attrNameLst>
                                      </p:cBhvr>
                                      <p:to>
                                        <p:strVal val="visible"/>
                                      </p:to>
                                    </p:set>
                                    <p:animEffect filter="fade" transition="in">
                                      <p:cBhvr>
                                        <p:cTn dur="500"/>
                                        <p:tgtEl>
                                          <p:spTgt spid="1761"/>
                                        </p:tgtEl>
                                      </p:cBhvr>
                                    </p:animEffect>
                                  </p:childTnLst>
                                </p:cTn>
                              </p:par>
                              <p:par>
                                <p:cTn fill="hold" nodeType="withEffect" presetClass="entr" presetID="10" presetSubtype="0">
                                  <p:stCondLst>
                                    <p:cond delay="0"/>
                                  </p:stCondLst>
                                  <p:childTnLst>
                                    <p:set>
                                      <p:cBhvr>
                                        <p:cTn dur="1" fill="hold">
                                          <p:stCondLst>
                                            <p:cond delay="0"/>
                                          </p:stCondLst>
                                        </p:cTn>
                                        <p:tgtEl>
                                          <p:spTgt spid="1759"/>
                                        </p:tgtEl>
                                        <p:attrNameLst>
                                          <p:attrName>style.visibility</p:attrName>
                                        </p:attrNameLst>
                                      </p:cBhvr>
                                      <p:to>
                                        <p:strVal val="visible"/>
                                      </p:to>
                                    </p:set>
                                    <p:animEffect filter="fade" transition="in">
                                      <p:cBhvr>
                                        <p:cTn dur="500"/>
                                        <p:tgtEl>
                                          <p:spTgt spid="1759"/>
                                        </p:tgtEl>
                                      </p:cBhvr>
                                    </p:animEffect>
                                  </p:childTnLst>
                                </p:cTn>
                              </p:par>
                              <p:par>
                                <p:cTn fill="hold" nodeType="withEffect" presetClass="entr" presetID="10" presetSubtype="0">
                                  <p:stCondLst>
                                    <p:cond delay="0"/>
                                  </p:stCondLst>
                                  <p:childTnLst>
                                    <p:set>
                                      <p:cBhvr>
                                        <p:cTn dur="1" fill="hold">
                                          <p:stCondLst>
                                            <p:cond delay="0"/>
                                          </p:stCondLst>
                                        </p:cTn>
                                        <p:tgtEl>
                                          <p:spTgt spid="1760"/>
                                        </p:tgtEl>
                                        <p:attrNameLst>
                                          <p:attrName>style.visibility</p:attrName>
                                        </p:attrNameLst>
                                      </p:cBhvr>
                                      <p:to>
                                        <p:strVal val="visible"/>
                                      </p:to>
                                    </p:set>
                                    <p:animEffect filter="fade" transition="in">
                                      <p:cBhvr>
                                        <p:cTn dur="500"/>
                                        <p:tgtEl>
                                          <p:spTgt spid="176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758">
                                            <p:txEl>
                                              <p:pRg end="0" st="0"/>
                                            </p:txEl>
                                          </p:spTgt>
                                        </p:tgtEl>
                                        <p:attrNameLst>
                                          <p:attrName>style.visibility</p:attrName>
                                        </p:attrNameLst>
                                      </p:cBhvr>
                                      <p:to>
                                        <p:strVal val="visible"/>
                                      </p:to>
                                    </p:set>
                                    <p:animEffect filter="fade" transition="in">
                                      <p:cBhvr>
                                        <p:cTn dur="500"/>
                                        <p:tgtEl>
                                          <p:spTgt spid="1758">
                                            <p:txEl>
                                              <p:pRg end="0" st="0"/>
                                            </p:txEl>
                                          </p:spTgt>
                                        </p:tgtEl>
                                      </p:cBhvr>
                                    </p:animEffect>
                                  </p:childTnLst>
                                </p:cTn>
                              </p:par>
                              <p:par>
                                <p:cTn fill="hold" nodeType="withEffect" presetClass="entr" presetID="10" presetSubtype="0">
                                  <p:stCondLst>
                                    <p:cond delay="0"/>
                                  </p:stCondLst>
                                  <p:childTnLst>
                                    <p:set>
                                      <p:cBhvr>
                                        <p:cTn dur="1" fill="hold">
                                          <p:stCondLst>
                                            <p:cond delay="0"/>
                                          </p:stCondLst>
                                        </p:cTn>
                                        <p:tgtEl>
                                          <p:spTgt spid="1757"/>
                                        </p:tgtEl>
                                        <p:attrNameLst>
                                          <p:attrName>style.visibility</p:attrName>
                                        </p:attrNameLst>
                                      </p:cBhvr>
                                      <p:to>
                                        <p:strVal val="visible"/>
                                      </p:to>
                                    </p:set>
                                    <p:animEffect filter="fade" transition="in">
                                      <p:cBhvr>
                                        <p:cTn dur="500"/>
                                        <p:tgtEl>
                                          <p:spTgt spid="1757"/>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5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765" name="Shape 1765"/>
        <p:cNvGrpSpPr/>
        <p:nvPr/>
      </p:nvGrpSpPr>
      <p:grpSpPr>
        <a:xfrm>
          <a:off x="0" y="0"/>
          <a:ext cx="0" cy="0"/>
          <a:chOff x="0" y="0"/>
          <a:chExt cx="0" cy="0"/>
        </a:xfrm>
      </p:grpSpPr>
      <p:sp>
        <p:nvSpPr>
          <p:cNvPr id="1766" name="Google Shape;1766;p65"/>
          <p:cNvSpPr/>
          <p:nvPr/>
        </p:nvSpPr>
        <p:spPr>
          <a:xfrm>
            <a:off x="48" y="0"/>
            <a:ext cx="12192000" cy="6858000"/>
          </a:xfrm>
          <a:prstGeom prst="rect">
            <a:avLst/>
          </a:prstGeom>
          <a:solidFill>
            <a:srgbClr val="BFBFBF"/>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767" name="Google Shape;1767;p65"/>
          <p:cNvSpPr/>
          <p:nvPr/>
        </p:nvSpPr>
        <p:spPr>
          <a:xfrm>
            <a:off x="6546954" y="1734722"/>
            <a:ext cx="2995972" cy="861752"/>
          </a:xfrm>
          <a:prstGeom prst="roundRect">
            <a:avLst>
              <a:gd fmla="val 20237" name="adj"/>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768" name="Google Shape;1768;p65"/>
          <p:cNvSpPr txBox="1"/>
          <p:nvPr/>
        </p:nvSpPr>
        <p:spPr>
          <a:xfrm>
            <a:off x="6675325" y="1915025"/>
            <a:ext cx="2867700" cy="615600"/>
          </a:xfrm>
          <a:prstGeom prst="rect">
            <a:avLst/>
          </a:prstGeom>
          <a:noFill/>
          <a:ln>
            <a:noFill/>
          </a:ln>
        </p:spPr>
        <p:txBody>
          <a:bodyPr anchorCtr="0" anchor="t" bIns="60950" lIns="121900" spcFirstLastPara="1" rIns="121900" wrap="square" tIns="60950">
            <a:noAutofit/>
          </a:bodyPr>
          <a:lstStyle/>
          <a:p>
            <a:pPr indent="0" lvl="0" marL="0" marR="0" rtl="0" algn="l">
              <a:spcBef>
                <a:spcPts val="0"/>
              </a:spcBef>
              <a:spcAft>
                <a:spcPts val="0"/>
              </a:spcAft>
              <a:buNone/>
            </a:pPr>
            <a:r>
              <a:rPr b="1" lang="en-US" sz="3200">
                <a:solidFill>
                  <a:srgbClr val="FFFFFF"/>
                </a:solidFill>
                <a:latin typeface="Poppins"/>
                <a:ea typeface="Poppins"/>
                <a:cs typeface="Poppins"/>
                <a:sym typeface="Poppins"/>
              </a:rPr>
              <a:t>OUR VISION</a:t>
            </a:r>
            <a:endParaRPr/>
          </a:p>
        </p:txBody>
      </p:sp>
      <p:sp>
        <p:nvSpPr>
          <p:cNvPr id="1769" name="Google Shape;1769;p65"/>
          <p:cNvSpPr txBox="1"/>
          <p:nvPr/>
        </p:nvSpPr>
        <p:spPr>
          <a:xfrm>
            <a:off x="6675320" y="2793441"/>
            <a:ext cx="4738240" cy="1969766"/>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None/>
            </a:pPr>
            <a:r>
              <a:rPr lang="en-US" sz="1600">
                <a:solidFill>
                  <a:srgbClr val="595959"/>
                </a:solidFill>
                <a:latin typeface="Poppins"/>
                <a:ea typeface="Poppins"/>
                <a:cs typeface="Poppins"/>
                <a:sym typeface="Poppins"/>
              </a:rPr>
              <a:t>We provides solution that meet a diverse set of customer needs globally. Customers use ABC Management Solutions to mitigate credit and supplier risk, increase cash flow and drive increased profitability;</a:t>
            </a:r>
            <a:endParaRPr/>
          </a:p>
        </p:txBody>
      </p:sp>
      <p:sp>
        <p:nvSpPr>
          <p:cNvPr id="1770" name="Google Shape;1770;p65"/>
          <p:cNvSpPr/>
          <p:nvPr/>
        </p:nvSpPr>
        <p:spPr>
          <a:xfrm>
            <a:off x="2626514" y="4062473"/>
            <a:ext cx="1152128" cy="1152128"/>
          </a:xfrm>
          <a:prstGeom prst="roundRect">
            <a:avLst>
              <a:gd fmla="val 16667" name="adj"/>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771" name="Google Shape;1771;p65"/>
          <p:cNvSpPr/>
          <p:nvPr/>
        </p:nvSpPr>
        <p:spPr>
          <a:xfrm>
            <a:off x="1186356" y="2521319"/>
            <a:ext cx="1440159" cy="1440159"/>
          </a:xfrm>
          <a:prstGeom prst="roundRect">
            <a:avLst>
              <a:gd fmla="val 16667" name="adj"/>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772" name="Google Shape;1772;p65"/>
          <p:cNvSpPr/>
          <p:nvPr/>
        </p:nvSpPr>
        <p:spPr>
          <a:xfrm>
            <a:off x="2981451" y="3118047"/>
            <a:ext cx="483789" cy="483789"/>
          </a:xfrm>
          <a:prstGeom prst="roundRect">
            <a:avLst>
              <a:gd fmla="val 16667" name="adj"/>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773" name="Google Shape;1773;p65"/>
          <p:cNvSpPr/>
          <p:nvPr/>
        </p:nvSpPr>
        <p:spPr>
          <a:xfrm>
            <a:off x="1752710" y="1281390"/>
            <a:ext cx="885043" cy="885043"/>
          </a:xfrm>
          <a:prstGeom prst="roundRect">
            <a:avLst>
              <a:gd fmla="val 16667" name="adj"/>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1772"/>
                                        </p:tgtEl>
                                        <p:attrNameLst>
                                          <p:attrName>style.visibility</p:attrName>
                                        </p:attrNameLst>
                                      </p:cBhvr>
                                      <p:to>
                                        <p:strVal val="visible"/>
                                      </p:to>
                                    </p:set>
                                    <p:anim calcmode="lin" valueType="num">
                                      <p:cBhvr additive="base">
                                        <p:cTn dur="500"/>
                                        <p:tgtEl>
                                          <p:spTgt spid="1772"/>
                                        </p:tgtEl>
                                        <p:attrNameLst>
                                          <p:attrName>ppt_w</p:attrName>
                                        </p:attrNameLst>
                                      </p:cBhvr>
                                      <p:tavLst>
                                        <p:tav fmla="" tm="0">
                                          <p:val>
                                            <p:strVal val="0"/>
                                          </p:val>
                                        </p:tav>
                                        <p:tav fmla="" tm="100000">
                                          <p:val>
                                            <p:strVal val="#ppt_w"/>
                                          </p:val>
                                        </p:tav>
                                      </p:tavLst>
                                    </p:anim>
                                    <p:anim calcmode="lin" valueType="num">
                                      <p:cBhvr additive="base">
                                        <p:cTn dur="500"/>
                                        <p:tgtEl>
                                          <p:spTgt spid="1772"/>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1773"/>
                                        </p:tgtEl>
                                        <p:attrNameLst>
                                          <p:attrName>style.visibility</p:attrName>
                                        </p:attrNameLst>
                                      </p:cBhvr>
                                      <p:to>
                                        <p:strVal val="visible"/>
                                      </p:to>
                                    </p:set>
                                    <p:anim calcmode="lin" valueType="num">
                                      <p:cBhvr additive="base">
                                        <p:cTn dur="500"/>
                                        <p:tgtEl>
                                          <p:spTgt spid="1773"/>
                                        </p:tgtEl>
                                        <p:attrNameLst>
                                          <p:attrName>ppt_w</p:attrName>
                                        </p:attrNameLst>
                                      </p:cBhvr>
                                      <p:tavLst>
                                        <p:tav fmla="" tm="0">
                                          <p:val>
                                            <p:strVal val="0"/>
                                          </p:val>
                                        </p:tav>
                                        <p:tav fmla="" tm="100000">
                                          <p:val>
                                            <p:strVal val="#ppt_w"/>
                                          </p:val>
                                        </p:tav>
                                      </p:tavLst>
                                    </p:anim>
                                    <p:anim calcmode="lin" valueType="num">
                                      <p:cBhvr additive="base">
                                        <p:cTn dur="500"/>
                                        <p:tgtEl>
                                          <p:spTgt spid="1773"/>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1770"/>
                                        </p:tgtEl>
                                        <p:attrNameLst>
                                          <p:attrName>style.visibility</p:attrName>
                                        </p:attrNameLst>
                                      </p:cBhvr>
                                      <p:to>
                                        <p:strVal val="visible"/>
                                      </p:to>
                                    </p:set>
                                    <p:anim calcmode="lin" valueType="num">
                                      <p:cBhvr additive="base">
                                        <p:cTn dur="500"/>
                                        <p:tgtEl>
                                          <p:spTgt spid="1770"/>
                                        </p:tgtEl>
                                        <p:attrNameLst>
                                          <p:attrName>ppt_w</p:attrName>
                                        </p:attrNameLst>
                                      </p:cBhvr>
                                      <p:tavLst>
                                        <p:tav fmla="" tm="0">
                                          <p:val>
                                            <p:strVal val="0"/>
                                          </p:val>
                                        </p:tav>
                                        <p:tav fmla="" tm="100000">
                                          <p:val>
                                            <p:strVal val="#ppt_w"/>
                                          </p:val>
                                        </p:tav>
                                      </p:tavLst>
                                    </p:anim>
                                    <p:anim calcmode="lin" valueType="num">
                                      <p:cBhvr additive="base">
                                        <p:cTn dur="500"/>
                                        <p:tgtEl>
                                          <p:spTgt spid="1770"/>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1771"/>
                                        </p:tgtEl>
                                        <p:attrNameLst>
                                          <p:attrName>style.visibility</p:attrName>
                                        </p:attrNameLst>
                                      </p:cBhvr>
                                      <p:to>
                                        <p:strVal val="visible"/>
                                      </p:to>
                                    </p:set>
                                    <p:anim calcmode="lin" valueType="num">
                                      <p:cBhvr additive="base">
                                        <p:cTn dur="500"/>
                                        <p:tgtEl>
                                          <p:spTgt spid="1771"/>
                                        </p:tgtEl>
                                        <p:attrNameLst>
                                          <p:attrName>ppt_w</p:attrName>
                                        </p:attrNameLst>
                                      </p:cBhvr>
                                      <p:tavLst>
                                        <p:tav fmla="" tm="0">
                                          <p:val>
                                            <p:strVal val="0"/>
                                          </p:val>
                                        </p:tav>
                                        <p:tav fmla="" tm="100000">
                                          <p:val>
                                            <p:strVal val="#ppt_w"/>
                                          </p:val>
                                        </p:tav>
                                      </p:tavLst>
                                    </p:anim>
                                    <p:anim calcmode="lin" valueType="num">
                                      <p:cBhvr additive="base">
                                        <p:cTn dur="500"/>
                                        <p:tgtEl>
                                          <p:spTgt spid="1771"/>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767"/>
                                        </p:tgtEl>
                                        <p:attrNameLst>
                                          <p:attrName>style.visibility</p:attrName>
                                        </p:attrNameLst>
                                      </p:cBhvr>
                                      <p:to>
                                        <p:strVal val="visible"/>
                                      </p:to>
                                    </p:set>
                                    <p:animEffect filter="fade" transition="in">
                                      <p:cBhvr>
                                        <p:cTn dur="500"/>
                                        <p:tgtEl>
                                          <p:spTgt spid="1767"/>
                                        </p:tgtEl>
                                      </p:cBhvr>
                                    </p:animEffect>
                                  </p:childTnLst>
                                </p:cTn>
                              </p:par>
                              <p:par>
                                <p:cTn fill="hold" nodeType="withEffect" presetClass="entr" presetID="10" presetSubtype="0">
                                  <p:stCondLst>
                                    <p:cond delay="0"/>
                                  </p:stCondLst>
                                  <p:childTnLst>
                                    <p:set>
                                      <p:cBhvr>
                                        <p:cTn dur="1" fill="hold">
                                          <p:stCondLst>
                                            <p:cond delay="0"/>
                                          </p:stCondLst>
                                        </p:cTn>
                                        <p:tgtEl>
                                          <p:spTgt spid="1768"/>
                                        </p:tgtEl>
                                        <p:attrNameLst>
                                          <p:attrName>style.visibility</p:attrName>
                                        </p:attrNameLst>
                                      </p:cBhvr>
                                      <p:to>
                                        <p:strVal val="visible"/>
                                      </p:to>
                                    </p:set>
                                    <p:animEffect filter="fade" transition="in">
                                      <p:cBhvr>
                                        <p:cTn dur="500"/>
                                        <p:tgtEl>
                                          <p:spTgt spid="1768"/>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769"/>
                                        </p:tgtEl>
                                        <p:attrNameLst>
                                          <p:attrName>style.visibility</p:attrName>
                                        </p:attrNameLst>
                                      </p:cBhvr>
                                      <p:to>
                                        <p:strVal val="visible"/>
                                      </p:to>
                                    </p:set>
                                    <p:animEffect filter="fade" transition="in">
                                      <p:cBhvr>
                                        <p:cTn dur="500"/>
                                        <p:tgtEl>
                                          <p:spTgt spid="1769"/>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5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777" name="Shape 1777"/>
        <p:cNvGrpSpPr/>
        <p:nvPr/>
      </p:nvGrpSpPr>
      <p:grpSpPr>
        <a:xfrm>
          <a:off x="0" y="0"/>
          <a:ext cx="0" cy="0"/>
          <a:chOff x="0" y="0"/>
          <a:chExt cx="0" cy="0"/>
        </a:xfrm>
      </p:grpSpPr>
      <p:sp>
        <p:nvSpPr>
          <p:cNvPr id="1778" name="Google Shape;1778;p66"/>
          <p:cNvSpPr/>
          <p:nvPr/>
        </p:nvSpPr>
        <p:spPr>
          <a:xfrm>
            <a:off x="0" y="0"/>
            <a:ext cx="12192000" cy="6858000"/>
          </a:xfrm>
          <a:prstGeom prst="rect">
            <a:avLst/>
          </a:prstGeom>
          <a:solidFill>
            <a:srgbClr val="BFBFBF"/>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779" name="Google Shape;1779;p66"/>
          <p:cNvSpPr/>
          <p:nvPr/>
        </p:nvSpPr>
        <p:spPr>
          <a:xfrm>
            <a:off x="854974" y="2280321"/>
            <a:ext cx="2633784" cy="774987"/>
          </a:xfrm>
          <a:prstGeom prst="roundRect">
            <a:avLst>
              <a:gd fmla="val 21221" name="adj"/>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400">
              <a:solidFill>
                <a:schemeClr val="lt1"/>
              </a:solidFill>
              <a:latin typeface="Poppins"/>
              <a:ea typeface="Poppins"/>
              <a:cs typeface="Poppins"/>
              <a:sym typeface="Poppins"/>
            </a:endParaRPr>
          </a:p>
        </p:txBody>
      </p:sp>
      <p:sp>
        <p:nvSpPr>
          <p:cNvPr id="1780" name="Google Shape;1780;p66"/>
          <p:cNvSpPr txBox="1"/>
          <p:nvPr>
            <p:ph type="title"/>
          </p:nvPr>
        </p:nvSpPr>
        <p:spPr>
          <a:xfrm>
            <a:off x="997473" y="2374508"/>
            <a:ext cx="2348787" cy="69757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FFFFFF"/>
              </a:buClr>
              <a:buSzPts val="3200"/>
              <a:buFont typeface="Poppins"/>
              <a:buNone/>
            </a:pPr>
            <a:r>
              <a:rPr b="1" i="0" lang="en-US" sz="3200" u="none" cap="none" strike="noStrike">
                <a:solidFill>
                  <a:srgbClr val="FFFFFF"/>
                </a:solidFill>
                <a:latin typeface="Poppins"/>
                <a:ea typeface="Poppins"/>
                <a:cs typeface="Poppins"/>
                <a:sym typeface="Poppins"/>
              </a:rPr>
              <a:t>ABOUT US</a:t>
            </a:r>
            <a:endParaRPr b="1" i="0" sz="3200" u="none" cap="none" strike="noStrike">
              <a:solidFill>
                <a:srgbClr val="FFFFFF"/>
              </a:solidFill>
              <a:latin typeface="Poppins"/>
              <a:ea typeface="Poppins"/>
              <a:cs typeface="Poppins"/>
              <a:sym typeface="Poppins"/>
            </a:endParaRPr>
          </a:p>
        </p:txBody>
      </p:sp>
      <p:sp>
        <p:nvSpPr>
          <p:cNvPr id="1781" name="Google Shape;1781;p66"/>
          <p:cNvSpPr txBox="1"/>
          <p:nvPr>
            <p:ph idx="1" type="body"/>
          </p:nvPr>
        </p:nvSpPr>
        <p:spPr>
          <a:xfrm>
            <a:off x="981978" y="3245504"/>
            <a:ext cx="4512501" cy="2016223"/>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Clr>
                <a:schemeClr val="dk1"/>
              </a:buClr>
              <a:buSzPts val="1600"/>
              <a:buFont typeface="Arial"/>
              <a:buNone/>
            </a:pPr>
            <a:r>
              <a:rPr b="0" i="0" lang="en-US" sz="1600" u="none" cap="none" strike="noStrike">
                <a:solidFill>
                  <a:schemeClr val="dk1"/>
                </a:solidFill>
                <a:latin typeface="Poppins"/>
                <a:ea typeface="Poppins"/>
                <a:cs typeface="Poppins"/>
                <a:sym typeface="Poppins"/>
              </a:rPr>
              <a:t>We provides solution that meet a diverse set of customer needs globally. Customers use ABC Management Solutions to mitigate credit and supplier risk, increase cash flow and drive increased profitability.</a:t>
            </a:r>
            <a:endParaRPr/>
          </a:p>
        </p:txBody>
      </p:sp>
      <p:sp>
        <p:nvSpPr>
          <p:cNvPr id="1782" name="Google Shape;1782;p66"/>
          <p:cNvSpPr/>
          <p:nvPr/>
        </p:nvSpPr>
        <p:spPr>
          <a:xfrm>
            <a:off x="8016213" y="5079045"/>
            <a:ext cx="1152128" cy="1152128"/>
          </a:xfrm>
          <a:prstGeom prst="roundRect">
            <a:avLst>
              <a:gd fmla="val 16667" name="adj"/>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783" name="Google Shape;1783;p66"/>
          <p:cNvSpPr/>
          <p:nvPr/>
        </p:nvSpPr>
        <p:spPr>
          <a:xfrm>
            <a:off x="6214817" y="4865981"/>
            <a:ext cx="791491" cy="791491"/>
          </a:xfrm>
          <a:prstGeom prst="roundRect">
            <a:avLst>
              <a:gd fmla="val 16667" name="adj"/>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784" name="Google Shape;1784;p66"/>
          <p:cNvSpPr/>
          <p:nvPr/>
        </p:nvSpPr>
        <p:spPr>
          <a:xfrm>
            <a:off x="9744409" y="3909610"/>
            <a:ext cx="2103711" cy="2103711"/>
          </a:xfrm>
          <a:prstGeom prst="roundRect">
            <a:avLst>
              <a:gd fmla="val 16667" name="adj"/>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785" name="Google Shape;1785;p66"/>
          <p:cNvSpPr/>
          <p:nvPr/>
        </p:nvSpPr>
        <p:spPr>
          <a:xfrm>
            <a:off x="11013043" y="2667815"/>
            <a:ext cx="973435" cy="973435"/>
          </a:xfrm>
          <a:prstGeom prst="roundRect">
            <a:avLst>
              <a:gd fmla="val 16667" name="adj"/>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786" name="Google Shape;1786;p66"/>
          <p:cNvSpPr/>
          <p:nvPr/>
        </p:nvSpPr>
        <p:spPr>
          <a:xfrm>
            <a:off x="7175527" y="4224367"/>
            <a:ext cx="609387" cy="609387"/>
          </a:xfrm>
          <a:prstGeom prst="roundRect">
            <a:avLst>
              <a:gd fmla="val 16667" name="adj"/>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1786"/>
                                        </p:tgtEl>
                                        <p:attrNameLst>
                                          <p:attrName>style.visibility</p:attrName>
                                        </p:attrNameLst>
                                      </p:cBhvr>
                                      <p:to>
                                        <p:strVal val="visible"/>
                                      </p:to>
                                    </p:set>
                                    <p:anim calcmode="lin" valueType="num">
                                      <p:cBhvr additive="base">
                                        <p:cTn dur="500"/>
                                        <p:tgtEl>
                                          <p:spTgt spid="1786"/>
                                        </p:tgtEl>
                                        <p:attrNameLst>
                                          <p:attrName>ppt_w</p:attrName>
                                        </p:attrNameLst>
                                      </p:cBhvr>
                                      <p:tavLst>
                                        <p:tav fmla="" tm="0">
                                          <p:val>
                                            <p:strVal val="0"/>
                                          </p:val>
                                        </p:tav>
                                        <p:tav fmla="" tm="100000">
                                          <p:val>
                                            <p:strVal val="#ppt_w"/>
                                          </p:val>
                                        </p:tav>
                                      </p:tavLst>
                                    </p:anim>
                                    <p:anim calcmode="lin" valueType="num">
                                      <p:cBhvr additive="base">
                                        <p:cTn dur="500"/>
                                        <p:tgtEl>
                                          <p:spTgt spid="1786"/>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1784"/>
                                        </p:tgtEl>
                                        <p:attrNameLst>
                                          <p:attrName>style.visibility</p:attrName>
                                        </p:attrNameLst>
                                      </p:cBhvr>
                                      <p:to>
                                        <p:strVal val="visible"/>
                                      </p:to>
                                    </p:set>
                                    <p:anim calcmode="lin" valueType="num">
                                      <p:cBhvr additive="base">
                                        <p:cTn dur="500"/>
                                        <p:tgtEl>
                                          <p:spTgt spid="1784"/>
                                        </p:tgtEl>
                                        <p:attrNameLst>
                                          <p:attrName>ppt_w</p:attrName>
                                        </p:attrNameLst>
                                      </p:cBhvr>
                                      <p:tavLst>
                                        <p:tav fmla="" tm="0">
                                          <p:val>
                                            <p:strVal val="0"/>
                                          </p:val>
                                        </p:tav>
                                        <p:tav fmla="" tm="100000">
                                          <p:val>
                                            <p:strVal val="#ppt_w"/>
                                          </p:val>
                                        </p:tav>
                                      </p:tavLst>
                                    </p:anim>
                                    <p:anim calcmode="lin" valueType="num">
                                      <p:cBhvr additive="base">
                                        <p:cTn dur="500"/>
                                        <p:tgtEl>
                                          <p:spTgt spid="1784"/>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1782"/>
                                        </p:tgtEl>
                                        <p:attrNameLst>
                                          <p:attrName>style.visibility</p:attrName>
                                        </p:attrNameLst>
                                      </p:cBhvr>
                                      <p:to>
                                        <p:strVal val="visible"/>
                                      </p:to>
                                    </p:set>
                                    <p:anim calcmode="lin" valueType="num">
                                      <p:cBhvr additive="base">
                                        <p:cTn dur="500"/>
                                        <p:tgtEl>
                                          <p:spTgt spid="1782"/>
                                        </p:tgtEl>
                                        <p:attrNameLst>
                                          <p:attrName>ppt_w</p:attrName>
                                        </p:attrNameLst>
                                      </p:cBhvr>
                                      <p:tavLst>
                                        <p:tav fmla="" tm="0">
                                          <p:val>
                                            <p:strVal val="0"/>
                                          </p:val>
                                        </p:tav>
                                        <p:tav fmla="" tm="100000">
                                          <p:val>
                                            <p:strVal val="#ppt_w"/>
                                          </p:val>
                                        </p:tav>
                                      </p:tavLst>
                                    </p:anim>
                                    <p:anim calcmode="lin" valueType="num">
                                      <p:cBhvr additive="base">
                                        <p:cTn dur="500"/>
                                        <p:tgtEl>
                                          <p:spTgt spid="1782"/>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1785"/>
                                        </p:tgtEl>
                                        <p:attrNameLst>
                                          <p:attrName>style.visibility</p:attrName>
                                        </p:attrNameLst>
                                      </p:cBhvr>
                                      <p:to>
                                        <p:strVal val="visible"/>
                                      </p:to>
                                    </p:set>
                                    <p:anim calcmode="lin" valueType="num">
                                      <p:cBhvr additive="base">
                                        <p:cTn dur="500"/>
                                        <p:tgtEl>
                                          <p:spTgt spid="1785"/>
                                        </p:tgtEl>
                                        <p:attrNameLst>
                                          <p:attrName>ppt_w</p:attrName>
                                        </p:attrNameLst>
                                      </p:cBhvr>
                                      <p:tavLst>
                                        <p:tav fmla="" tm="0">
                                          <p:val>
                                            <p:strVal val="0"/>
                                          </p:val>
                                        </p:tav>
                                        <p:tav fmla="" tm="100000">
                                          <p:val>
                                            <p:strVal val="#ppt_w"/>
                                          </p:val>
                                        </p:tav>
                                      </p:tavLst>
                                    </p:anim>
                                    <p:anim calcmode="lin" valueType="num">
                                      <p:cBhvr additive="base">
                                        <p:cTn dur="500"/>
                                        <p:tgtEl>
                                          <p:spTgt spid="1785"/>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1783"/>
                                        </p:tgtEl>
                                        <p:attrNameLst>
                                          <p:attrName>style.visibility</p:attrName>
                                        </p:attrNameLst>
                                      </p:cBhvr>
                                      <p:to>
                                        <p:strVal val="visible"/>
                                      </p:to>
                                    </p:set>
                                    <p:anim calcmode="lin" valueType="num">
                                      <p:cBhvr additive="base">
                                        <p:cTn dur="500"/>
                                        <p:tgtEl>
                                          <p:spTgt spid="1783"/>
                                        </p:tgtEl>
                                        <p:attrNameLst>
                                          <p:attrName>ppt_w</p:attrName>
                                        </p:attrNameLst>
                                      </p:cBhvr>
                                      <p:tavLst>
                                        <p:tav fmla="" tm="0">
                                          <p:val>
                                            <p:strVal val="0"/>
                                          </p:val>
                                        </p:tav>
                                        <p:tav fmla="" tm="100000">
                                          <p:val>
                                            <p:strVal val="#ppt_w"/>
                                          </p:val>
                                        </p:tav>
                                      </p:tavLst>
                                    </p:anim>
                                    <p:anim calcmode="lin" valueType="num">
                                      <p:cBhvr additive="base">
                                        <p:cTn dur="500"/>
                                        <p:tgtEl>
                                          <p:spTgt spid="1783"/>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780"/>
                                        </p:tgtEl>
                                        <p:attrNameLst>
                                          <p:attrName>style.visibility</p:attrName>
                                        </p:attrNameLst>
                                      </p:cBhvr>
                                      <p:to>
                                        <p:strVal val="visible"/>
                                      </p:to>
                                    </p:set>
                                    <p:animEffect filter="fade" transition="in">
                                      <p:cBhvr>
                                        <p:cTn dur="500"/>
                                        <p:tgtEl>
                                          <p:spTgt spid="1780"/>
                                        </p:tgtEl>
                                      </p:cBhvr>
                                    </p:animEffect>
                                  </p:childTnLst>
                                </p:cTn>
                              </p:par>
                              <p:par>
                                <p:cTn fill="hold" nodeType="withEffect" presetClass="entr" presetID="10" presetSubtype="0">
                                  <p:stCondLst>
                                    <p:cond delay="0"/>
                                  </p:stCondLst>
                                  <p:childTnLst>
                                    <p:set>
                                      <p:cBhvr>
                                        <p:cTn dur="1" fill="hold">
                                          <p:stCondLst>
                                            <p:cond delay="0"/>
                                          </p:stCondLst>
                                        </p:cTn>
                                        <p:tgtEl>
                                          <p:spTgt spid="1779"/>
                                        </p:tgtEl>
                                        <p:attrNameLst>
                                          <p:attrName>style.visibility</p:attrName>
                                        </p:attrNameLst>
                                      </p:cBhvr>
                                      <p:to>
                                        <p:strVal val="visible"/>
                                      </p:to>
                                    </p:set>
                                    <p:animEffect filter="fade" transition="in">
                                      <p:cBhvr>
                                        <p:cTn dur="500"/>
                                        <p:tgtEl>
                                          <p:spTgt spid="1779"/>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781">
                                            <p:txEl>
                                              <p:pRg end="0" st="0"/>
                                            </p:txEl>
                                          </p:spTgt>
                                        </p:tgtEl>
                                        <p:attrNameLst>
                                          <p:attrName>style.visibility</p:attrName>
                                        </p:attrNameLst>
                                      </p:cBhvr>
                                      <p:to>
                                        <p:strVal val="visible"/>
                                      </p:to>
                                    </p:set>
                                    <p:animEffect filter="fade" transition="in">
                                      <p:cBhvr>
                                        <p:cTn dur="500"/>
                                        <p:tgtEl>
                                          <p:spTgt spid="1781">
                                            <p:txEl>
                                              <p:pRg end="0" st="0"/>
                                            </p:txEl>
                                          </p:spTgt>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5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790" name="Shape 1790"/>
        <p:cNvGrpSpPr/>
        <p:nvPr/>
      </p:nvGrpSpPr>
      <p:grpSpPr>
        <a:xfrm>
          <a:off x="0" y="0"/>
          <a:ext cx="0" cy="0"/>
          <a:chOff x="0" y="0"/>
          <a:chExt cx="0" cy="0"/>
        </a:xfrm>
      </p:grpSpPr>
      <p:sp>
        <p:nvSpPr>
          <p:cNvPr id="1791" name="Google Shape;1791;p67"/>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215D65"/>
              </a:buClr>
              <a:buSzPts val="3000"/>
              <a:buFont typeface="Poppins"/>
              <a:buNone/>
            </a:pPr>
            <a:r>
              <a:rPr b="1" i="0" lang="en-US" sz="3000" u="none" cap="none" strike="noStrike">
                <a:solidFill>
                  <a:srgbClr val="215D65"/>
                </a:solidFill>
                <a:latin typeface="Poppins"/>
                <a:ea typeface="Poppins"/>
                <a:cs typeface="Poppins"/>
                <a:sym typeface="Poppins"/>
              </a:rPr>
              <a:t>Key Figures</a:t>
            </a:r>
            <a:endParaRPr b="1" i="0" sz="3000" u="none" cap="none" strike="noStrike">
              <a:solidFill>
                <a:srgbClr val="215D65"/>
              </a:solidFill>
              <a:latin typeface="Poppins"/>
              <a:ea typeface="Poppins"/>
              <a:cs typeface="Poppins"/>
              <a:sym typeface="Poppins"/>
            </a:endParaRPr>
          </a:p>
        </p:txBody>
      </p:sp>
      <p:sp>
        <p:nvSpPr>
          <p:cNvPr id="1792" name="Google Shape;1792;p67"/>
          <p:cNvSpPr txBox="1"/>
          <p:nvPr>
            <p:ph idx="1" type="body"/>
          </p:nvPr>
        </p:nvSpPr>
        <p:spPr>
          <a:xfrm>
            <a:off x="2439617" y="1758556"/>
            <a:ext cx="2978871" cy="841671"/>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0"/>
              </a:spcBef>
              <a:spcAft>
                <a:spcPts val="0"/>
              </a:spcAft>
              <a:buClr>
                <a:schemeClr val="dk2"/>
              </a:buClr>
              <a:buSzPts val="2400"/>
              <a:buFont typeface="Arial"/>
              <a:buNone/>
            </a:pPr>
            <a:r>
              <a:rPr b="1" i="0" lang="en-US" sz="2400" u="none" cap="none" strike="noStrike">
                <a:solidFill>
                  <a:schemeClr val="dk2"/>
                </a:solidFill>
                <a:latin typeface="Poppins"/>
                <a:ea typeface="Poppins"/>
                <a:cs typeface="Poppins"/>
                <a:sym typeface="Poppins"/>
              </a:rPr>
              <a:t>234,000</a:t>
            </a:r>
            <a:endParaRPr b="1" i="0" sz="2700" u="none" cap="none" strike="noStrike">
              <a:solidFill>
                <a:schemeClr val="dk2"/>
              </a:solidFill>
              <a:latin typeface="Poppins"/>
              <a:ea typeface="Poppins"/>
              <a:cs typeface="Poppins"/>
              <a:sym typeface="Poppins"/>
            </a:endParaRPr>
          </a:p>
          <a:p>
            <a:pPr indent="0" lvl="0" marL="0" marR="0" rtl="0" algn="l">
              <a:lnSpc>
                <a:spcPct val="90000"/>
              </a:lnSpc>
              <a:spcBef>
                <a:spcPts val="1000"/>
              </a:spcBef>
              <a:spcAft>
                <a:spcPts val="0"/>
              </a:spcAft>
              <a:buClr>
                <a:schemeClr val="dk1"/>
              </a:buClr>
              <a:buSzPts val="1400"/>
              <a:buFont typeface="Arial"/>
              <a:buNone/>
            </a:pPr>
            <a:r>
              <a:rPr b="0" i="0" lang="en-US" sz="1400" u="none" cap="none" strike="noStrike">
                <a:solidFill>
                  <a:schemeClr val="dk1"/>
                </a:solidFill>
                <a:latin typeface="Poppins"/>
                <a:ea typeface="Poppins"/>
                <a:cs typeface="Poppins"/>
                <a:sym typeface="Poppins"/>
              </a:rPr>
              <a:t>Employee worldwide</a:t>
            </a:r>
            <a:endParaRPr b="0" i="0" sz="1400" u="none" cap="none" strike="noStrike">
              <a:solidFill>
                <a:schemeClr val="dk1"/>
              </a:solidFill>
              <a:latin typeface="Poppins"/>
              <a:ea typeface="Poppins"/>
              <a:cs typeface="Poppins"/>
              <a:sym typeface="Poppins"/>
            </a:endParaRPr>
          </a:p>
        </p:txBody>
      </p:sp>
      <p:sp>
        <p:nvSpPr>
          <p:cNvPr id="1793" name="Google Shape;1793;p67"/>
          <p:cNvSpPr txBox="1"/>
          <p:nvPr/>
        </p:nvSpPr>
        <p:spPr>
          <a:xfrm>
            <a:off x="2439617" y="2765649"/>
            <a:ext cx="2880320" cy="777508"/>
          </a:xfrm>
          <a:prstGeom prst="rect">
            <a:avLst/>
          </a:prstGeom>
          <a:noFill/>
          <a:ln>
            <a:noFill/>
          </a:ln>
        </p:spPr>
        <p:txBody>
          <a:bodyPr anchorCtr="0" anchor="t" bIns="60950" lIns="121900" spcFirstLastPara="1" rIns="121900" wrap="square" tIns="60950">
            <a:noAutofit/>
          </a:bodyPr>
          <a:lstStyle/>
          <a:p>
            <a:pPr indent="0" lvl="0" marL="0" marR="0" rtl="0" algn="l">
              <a:spcBef>
                <a:spcPts val="0"/>
              </a:spcBef>
              <a:spcAft>
                <a:spcPts val="0"/>
              </a:spcAft>
              <a:buClr>
                <a:schemeClr val="dk2"/>
              </a:buClr>
              <a:buSzPts val="2400"/>
              <a:buFont typeface="Arial"/>
              <a:buNone/>
            </a:pPr>
            <a:r>
              <a:rPr b="1" lang="en-US" sz="2400">
                <a:solidFill>
                  <a:schemeClr val="dk2"/>
                </a:solidFill>
                <a:latin typeface="Poppins"/>
                <a:ea typeface="Poppins"/>
                <a:cs typeface="Poppins"/>
                <a:sym typeface="Poppins"/>
              </a:rPr>
              <a:t>$758,989 K</a:t>
            </a:r>
            <a:endParaRPr/>
          </a:p>
          <a:p>
            <a:pPr indent="0" lvl="0" marL="0" marR="0" rtl="0" algn="l">
              <a:spcBef>
                <a:spcPts val="280"/>
              </a:spcBef>
              <a:spcAft>
                <a:spcPts val="0"/>
              </a:spcAft>
              <a:buClr>
                <a:srgbClr val="595959"/>
              </a:buClr>
              <a:buSzPts val="1400"/>
              <a:buFont typeface="Arial"/>
              <a:buNone/>
            </a:pPr>
            <a:r>
              <a:rPr lang="en-US" sz="1400">
                <a:solidFill>
                  <a:srgbClr val="595959"/>
                </a:solidFill>
                <a:latin typeface="Poppins"/>
                <a:ea typeface="Poppins"/>
                <a:cs typeface="Poppins"/>
                <a:sym typeface="Poppins"/>
              </a:rPr>
              <a:t>Business Volume</a:t>
            </a:r>
            <a:endParaRPr/>
          </a:p>
        </p:txBody>
      </p:sp>
      <p:sp>
        <p:nvSpPr>
          <p:cNvPr id="1794" name="Google Shape;1794;p67"/>
          <p:cNvSpPr txBox="1"/>
          <p:nvPr/>
        </p:nvSpPr>
        <p:spPr>
          <a:xfrm>
            <a:off x="2439617" y="3821335"/>
            <a:ext cx="2976331" cy="809114"/>
          </a:xfrm>
          <a:prstGeom prst="rect">
            <a:avLst/>
          </a:prstGeom>
          <a:noFill/>
          <a:ln>
            <a:noFill/>
          </a:ln>
        </p:spPr>
        <p:txBody>
          <a:bodyPr anchorCtr="0" anchor="t" bIns="60950" lIns="121900" spcFirstLastPara="1" rIns="121900" wrap="square" tIns="60950">
            <a:noAutofit/>
          </a:bodyPr>
          <a:lstStyle/>
          <a:p>
            <a:pPr indent="0" lvl="0" marL="0" marR="0" rtl="0" algn="l">
              <a:spcBef>
                <a:spcPts val="0"/>
              </a:spcBef>
              <a:spcAft>
                <a:spcPts val="0"/>
              </a:spcAft>
              <a:buClr>
                <a:schemeClr val="dk2"/>
              </a:buClr>
              <a:buSzPts val="2400"/>
              <a:buFont typeface="Arial"/>
              <a:buNone/>
            </a:pPr>
            <a:r>
              <a:rPr b="1" lang="en-US" sz="2400">
                <a:solidFill>
                  <a:schemeClr val="dk2"/>
                </a:solidFill>
                <a:latin typeface="Poppins"/>
                <a:ea typeface="Poppins"/>
                <a:cs typeface="Poppins"/>
                <a:sym typeface="Poppins"/>
              </a:rPr>
              <a:t>$178,978 K</a:t>
            </a:r>
            <a:endParaRPr/>
          </a:p>
          <a:p>
            <a:pPr indent="0" lvl="0" marL="0" marR="0" rtl="0" algn="l">
              <a:spcBef>
                <a:spcPts val="280"/>
              </a:spcBef>
              <a:spcAft>
                <a:spcPts val="0"/>
              </a:spcAft>
              <a:buClr>
                <a:srgbClr val="595959"/>
              </a:buClr>
              <a:buSzPts val="1400"/>
              <a:buFont typeface="Arial"/>
              <a:buNone/>
            </a:pPr>
            <a:r>
              <a:rPr lang="en-US" sz="1400">
                <a:solidFill>
                  <a:srgbClr val="595959"/>
                </a:solidFill>
                <a:latin typeface="Poppins"/>
                <a:ea typeface="Poppins"/>
                <a:cs typeface="Poppins"/>
                <a:sym typeface="Poppins"/>
              </a:rPr>
              <a:t>Revenue</a:t>
            </a:r>
            <a:endParaRPr sz="1400">
              <a:solidFill>
                <a:srgbClr val="595959"/>
              </a:solidFill>
              <a:latin typeface="Poppins"/>
              <a:ea typeface="Poppins"/>
              <a:cs typeface="Poppins"/>
              <a:sym typeface="Poppins"/>
            </a:endParaRPr>
          </a:p>
        </p:txBody>
      </p:sp>
      <p:sp>
        <p:nvSpPr>
          <p:cNvPr id="1795" name="Google Shape;1795;p67"/>
          <p:cNvSpPr txBox="1"/>
          <p:nvPr/>
        </p:nvSpPr>
        <p:spPr>
          <a:xfrm>
            <a:off x="2439616" y="4852357"/>
            <a:ext cx="2976331" cy="760985"/>
          </a:xfrm>
          <a:prstGeom prst="rect">
            <a:avLst/>
          </a:prstGeom>
          <a:noFill/>
          <a:ln>
            <a:noFill/>
          </a:ln>
        </p:spPr>
        <p:txBody>
          <a:bodyPr anchorCtr="0" anchor="t" bIns="60950" lIns="121900" spcFirstLastPara="1" rIns="121900" wrap="square" tIns="60950">
            <a:noAutofit/>
          </a:bodyPr>
          <a:lstStyle/>
          <a:p>
            <a:pPr indent="0" lvl="0" marL="0" marR="0" rtl="0" algn="l">
              <a:spcBef>
                <a:spcPts val="0"/>
              </a:spcBef>
              <a:spcAft>
                <a:spcPts val="0"/>
              </a:spcAft>
              <a:buClr>
                <a:schemeClr val="dk2"/>
              </a:buClr>
              <a:buSzPts val="2400"/>
              <a:buFont typeface="Arial"/>
              <a:buNone/>
            </a:pPr>
            <a:r>
              <a:rPr b="1" lang="en-US" sz="2400">
                <a:solidFill>
                  <a:schemeClr val="dk2"/>
                </a:solidFill>
                <a:latin typeface="Poppins"/>
                <a:ea typeface="Poppins"/>
                <a:cs typeface="Poppins"/>
                <a:sym typeface="Poppins"/>
              </a:rPr>
              <a:t>$874,938K</a:t>
            </a:r>
            <a:endParaRPr/>
          </a:p>
          <a:p>
            <a:pPr indent="0" lvl="0" marL="0" marR="0" rtl="0" algn="l">
              <a:spcBef>
                <a:spcPts val="280"/>
              </a:spcBef>
              <a:spcAft>
                <a:spcPts val="0"/>
              </a:spcAft>
              <a:buClr>
                <a:srgbClr val="595959"/>
              </a:buClr>
              <a:buSzPts val="1400"/>
              <a:buFont typeface="Arial"/>
              <a:buNone/>
            </a:pPr>
            <a:r>
              <a:rPr lang="en-US" sz="1400">
                <a:solidFill>
                  <a:srgbClr val="595959"/>
                </a:solidFill>
                <a:latin typeface="Poppins"/>
                <a:ea typeface="Poppins"/>
                <a:cs typeface="Poppins"/>
                <a:sym typeface="Poppins"/>
              </a:rPr>
              <a:t>Shares</a:t>
            </a:r>
            <a:endParaRPr sz="1600">
              <a:solidFill>
                <a:srgbClr val="595959"/>
              </a:solidFill>
              <a:latin typeface="Poppins"/>
              <a:ea typeface="Poppins"/>
              <a:cs typeface="Poppins"/>
              <a:sym typeface="Poppins"/>
            </a:endParaRPr>
          </a:p>
        </p:txBody>
      </p:sp>
      <p:sp>
        <p:nvSpPr>
          <p:cNvPr id="1796" name="Google Shape;1796;p67"/>
          <p:cNvSpPr txBox="1"/>
          <p:nvPr/>
        </p:nvSpPr>
        <p:spPr>
          <a:xfrm>
            <a:off x="6030099" y="1506048"/>
            <a:ext cx="5203957" cy="1124912"/>
          </a:xfrm>
          <a:prstGeom prst="rect">
            <a:avLst/>
          </a:prstGeom>
          <a:noFill/>
          <a:ln>
            <a:noFill/>
          </a:ln>
        </p:spPr>
        <p:txBody>
          <a:bodyPr anchorCtr="0" anchor="t" bIns="60950" lIns="121900" spcFirstLastPara="1" rIns="121900" wrap="square" tIns="60950">
            <a:noAutofit/>
          </a:bodyPr>
          <a:lstStyle/>
          <a:p>
            <a:pPr indent="0" lvl="0" marL="0" marR="0" rtl="0" algn="ctr">
              <a:lnSpc>
                <a:spcPct val="150000"/>
              </a:lnSpc>
              <a:spcBef>
                <a:spcPts val="0"/>
              </a:spcBef>
              <a:spcAft>
                <a:spcPts val="0"/>
              </a:spcAft>
              <a:buClr>
                <a:srgbClr val="595959"/>
              </a:buClr>
              <a:buSzPts val="2000"/>
              <a:buFont typeface="Arial"/>
              <a:buNone/>
            </a:pPr>
            <a:r>
              <a:rPr b="1" lang="en-US" sz="2000">
                <a:solidFill>
                  <a:srgbClr val="595959"/>
                </a:solidFill>
                <a:latin typeface="Poppins"/>
                <a:ea typeface="Poppins"/>
                <a:cs typeface="Poppins"/>
                <a:sym typeface="Poppins"/>
              </a:rPr>
              <a:t>2020 </a:t>
            </a:r>
            <a:endParaRPr b="1" sz="1600">
              <a:solidFill>
                <a:srgbClr val="595959"/>
              </a:solidFill>
              <a:latin typeface="Poppins"/>
              <a:ea typeface="Poppins"/>
              <a:cs typeface="Poppins"/>
              <a:sym typeface="Poppins"/>
            </a:endParaRPr>
          </a:p>
          <a:p>
            <a:pPr indent="0" lvl="0" marL="0" marR="0" rtl="0" algn="ctr">
              <a:lnSpc>
                <a:spcPct val="150000"/>
              </a:lnSpc>
              <a:spcBef>
                <a:spcPts val="0"/>
              </a:spcBef>
              <a:spcAft>
                <a:spcPts val="0"/>
              </a:spcAft>
              <a:buClr>
                <a:srgbClr val="595959"/>
              </a:buClr>
              <a:buSzPts val="1400"/>
              <a:buFont typeface="Arial"/>
              <a:buNone/>
            </a:pPr>
            <a:r>
              <a:rPr lang="en-US" sz="1400">
                <a:solidFill>
                  <a:srgbClr val="595959"/>
                </a:solidFill>
                <a:latin typeface="Poppins"/>
                <a:ea typeface="Poppins"/>
                <a:cs typeface="Poppins"/>
                <a:sym typeface="Poppins"/>
              </a:rPr>
              <a:t>RANKINGS/AWARDS/CERTIFICATIONS OF THE YEAR</a:t>
            </a:r>
            <a:endParaRPr/>
          </a:p>
        </p:txBody>
      </p:sp>
      <p:cxnSp>
        <p:nvCxnSpPr>
          <p:cNvPr id="1797" name="Google Shape;1797;p67"/>
          <p:cNvCxnSpPr/>
          <p:nvPr/>
        </p:nvCxnSpPr>
        <p:spPr>
          <a:xfrm flipH="1" rot="10800000">
            <a:off x="903455" y="2630962"/>
            <a:ext cx="4808511" cy="1"/>
          </a:xfrm>
          <a:prstGeom prst="straightConnector1">
            <a:avLst/>
          </a:prstGeom>
          <a:noFill/>
          <a:ln cap="flat" cmpd="sng" w="12700">
            <a:solidFill>
              <a:srgbClr val="BFBFBF"/>
            </a:solidFill>
            <a:prstDash val="dot"/>
            <a:miter lim="800000"/>
            <a:headEnd len="sm" w="sm" type="none"/>
            <a:tailEnd len="sm" w="sm" type="none"/>
          </a:ln>
        </p:spPr>
      </p:cxnSp>
      <p:cxnSp>
        <p:nvCxnSpPr>
          <p:cNvPr id="1798" name="Google Shape;1798;p67"/>
          <p:cNvCxnSpPr/>
          <p:nvPr/>
        </p:nvCxnSpPr>
        <p:spPr>
          <a:xfrm flipH="1" rot="10800000">
            <a:off x="929075" y="3642146"/>
            <a:ext cx="4808511" cy="1"/>
          </a:xfrm>
          <a:prstGeom prst="straightConnector1">
            <a:avLst/>
          </a:prstGeom>
          <a:noFill/>
          <a:ln cap="flat" cmpd="sng" w="12700">
            <a:solidFill>
              <a:srgbClr val="BFBFBF"/>
            </a:solidFill>
            <a:prstDash val="dot"/>
            <a:miter lim="800000"/>
            <a:headEnd len="sm" w="sm" type="none"/>
            <a:tailEnd len="sm" w="sm" type="none"/>
          </a:ln>
        </p:spPr>
      </p:cxnSp>
      <p:cxnSp>
        <p:nvCxnSpPr>
          <p:cNvPr id="1799" name="Google Shape;1799;p67"/>
          <p:cNvCxnSpPr/>
          <p:nvPr/>
        </p:nvCxnSpPr>
        <p:spPr>
          <a:xfrm flipH="1" rot="10800000">
            <a:off x="893792" y="4679962"/>
            <a:ext cx="4808511" cy="1"/>
          </a:xfrm>
          <a:prstGeom prst="straightConnector1">
            <a:avLst/>
          </a:prstGeom>
          <a:noFill/>
          <a:ln cap="flat" cmpd="sng" w="12700">
            <a:solidFill>
              <a:srgbClr val="BFBFBF"/>
            </a:solidFill>
            <a:prstDash val="dot"/>
            <a:miter lim="800000"/>
            <a:headEnd len="sm" w="sm" type="none"/>
            <a:tailEnd len="sm" w="sm" type="none"/>
          </a:ln>
        </p:spPr>
      </p:cxnSp>
      <p:cxnSp>
        <p:nvCxnSpPr>
          <p:cNvPr id="1800" name="Google Shape;1800;p67"/>
          <p:cNvCxnSpPr/>
          <p:nvPr/>
        </p:nvCxnSpPr>
        <p:spPr>
          <a:xfrm flipH="1" rot="10800000">
            <a:off x="903455" y="5687056"/>
            <a:ext cx="4808511" cy="1"/>
          </a:xfrm>
          <a:prstGeom prst="straightConnector1">
            <a:avLst/>
          </a:prstGeom>
          <a:noFill/>
          <a:ln cap="flat" cmpd="sng" w="12700">
            <a:solidFill>
              <a:srgbClr val="BFBFBF"/>
            </a:solidFill>
            <a:prstDash val="dot"/>
            <a:miter lim="800000"/>
            <a:headEnd len="sm" w="sm" type="none"/>
            <a:tailEnd len="sm" w="sm" type="none"/>
          </a:ln>
        </p:spPr>
      </p:cxnSp>
      <p:sp>
        <p:nvSpPr>
          <p:cNvPr id="1801" name="Google Shape;1801;p67"/>
          <p:cNvSpPr/>
          <p:nvPr/>
        </p:nvSpPr>
        <p:spPr>
          <a:xfrm>
            <a:off x="1035435" y="1768468"/>
            <a:ext cx="960107" cy="628704"/>
          </a:xfrm>
          <a:prstGeom prst="roundRect">
            <a:avLst>
              <a:gd fmla="val 16667" name="adj"/>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pic>
        <p:nvPicPr>
          <p:cNvPr descr="people.wmf" id="1802" name="Google Shape;1802;p67"/>
          <p:cNvPicPr preferRelativeResize="0"/>
          <p:nvPr/>
        </p:nvPicPr>
        <p:blipFill rotWithShape="1">
          <a:blip r:embed="rId3">
            <a:alphaModFix/>
          </a:blip>
          <a:srcRect b="0" l="0" r="0" t="0"/>
          <a:stretch/>
        </p:blipFill>
        <p:spPr>
          <a:xfrm>
            <a:off x="1239027" y="1927404"/>
            <a:ext cx="542261" cy="311800"/>
          </a:xfrm>
          <a:prstGeom prst="rect">
            <a:avLst/>
          </a:prstGeom>
          <a:noFill/>
          <a:ln>
            <a:noFill/>
          </a:ln>
        </p:spPr>
      </p:pic>
      <p:sp>
        <p:nvSpPr>
          <p:cNvPr id="1803" name="Google Shape;1803;p67"/>
          <p:cNvSpPr/>
          <p:nvPr/>
        </p:nvSpPr>
        <p:spPr>
          <a:xfrm>
            <a:off x="1128905" y="2800296"/>
            <a:ext cx="960107" cy="628704"/>
          </a:xfrm>
          <a:prstGeom prst="roundRect">
            <a:avLst>
              <a:gd fmla="val 16667" name="adj"/>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804" name="Google Shape;1804;p67"/>
          <p:cNvSpPr/>
          <p:nvPr/>
        </p:nvSpPr>
        <p:spPr>
          <a:xfrm>
            <a:off x="1128905" y="3832124"/>
            <a:ext cx="960107" cy="628704"/>
          </a:xfrm>
          <a:prstGeom prst="roundRect">
            <a:avLst>
              <a:gd fmla="val 16667" name="adj"/>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805" name="Google Shape;1805;p67"/>
          <p:cNvSpPr/>
          <p:nvPr/>
        </p:nvSpPr>
        <p:spPr>
          <a:xfrm>
            <a:off x="1128905" y="4863952"/>
            <a:ext cx="960107" cy="628704"/>
          </a:xfrm>
          <a:prstGeom prst="roundRect">
            <a:avLst>
              <a:gd fmla="val 16667" name="adj"/>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pic>
        <p:nvPicPr>
          <p:cNvPr descr="cart.wmf" id="1806" name="Google Shape;1806;p67"/>
          <p:cNvPicPr preferRelativeResize="0"/>
          <p:nvPr/>
        </p:nvPicPr>
        <p:blipFill rotWithShape="1">
          <a:blip r:embed="rId4">
            <a:alphaModFix/>
          </a:blip>
          <a:srcRect b="0" l="0" r="0" t="0"/>
          <a:stretch/>
        </p:blipFill>
        <p:spPr>
          <a:xfrm>
            <a:off x="1365952" y="5001456"/>
            <a:ext cx="457200" cy="321733"/>
          </a:xfrm>
          <a:prstGeom prst="rect">
            <a:avLst/>
          </a:prstGeom>
          <a:noFill/>
          <a:ln>
            <a:noFill/>
          </a:ln>
        </p:spPr>
      </p:pic>
      <p:pic>
        <p:nvPicPr>
          <p:cNvPr descr="money.wmf" id="1807" name="Google Shape;1807;p67"/>
          <p:cNvPicPr preferRelativeResize="0"/>
          <p:nvPr/>
        </p:nvPicPr>
        <p:blipFill rotWithShape="1">
          <a:blip r:embed="rId5">
            <a:alphaModFix/>
          </a:blip>
          <a:srcRect b="0" l="0" r="0" t="0"/>
          <a:stretch/>
        </p:blipFill>
        <p:spPr>
          <a:xfrm>
            <a:off x="1439789" y="2912233"/>
            <a:ext cx="361648" cy="361648"/>
          </a:xfrm>
          <a:prstGeom prst="rect">
            <a:avLst/>
          </a:prstGeom>
          <a:noFill/>
          <a:ln>
            <a:noFill/>
          </a:ln>
        </p:spPr>
      </p:pic>
      <p:pic>
        <p:nvPicPr>
          <p:cNvPr descr="money2.wmf" id="1808" name="Google Shape;1808;p67"/>
          <p:cNvPicPr preferRelativeResize="0"/>
          <p:nvPr/>
        </p:nvPicPr>
        <p:blipFill rotWithShape="1">
          <a:blip r:embed="rId6">
            <a:alphaModFix/>
          </a:blip>
          <a:srcRect b="0" l="0" r="0" t="0"/>
          <a:stretch/>
        </p:blipFill>
        <p:spPr>
          <a:xfrm>
            <a:off x="1399497" y="3966967"/>
            <a:ext cx="377857" cy="302287"/>
          </a:xfrm>
          <a:prstGeom prst="rect">
            <a:avLst/>
          </a:prstGeom>
          <a:noFill/>
          <a:ln>
            <a:noFill/>
          </a:ln>
        </p:spPr>
      </p:pic>
      <p:grpSp>
        <p:nvGrpSpPr>
          <p:cNvPr id="1809" name="Google Shape;1809;p67"/>
          <p:cNvGrpSpPr/>
          <p:nvPr/>
        </p:nvGrpSpPr>
        <p:grpSpPr>
          <a:xfrm>
            <a:off x="6576053" y="4387529"/>
            <a:ext cx="1872584" cy="1345729"/>
            <a:chOff x="4932040" y="3290646"/>
            <a:chExt cx="1404438" cy="1009297"/>
          </a:xfrm>
        </p:grpSpPr>
        <p:sp>
          <p:nvSpPr>
            <p:cNvPr id="1810" name="Google Shape;1810;p67"/>
            <p:cNvSpPr/>
            <p:nvPr/>
          </p:nvSpPr>
          <p:spPr>
            <a:xfrm>
              <a:off x="4932040" y="3290646"/>
              <a:ext cx="1404438" cy="1009297"/>
            </a:xfrm>
            <a:prstGeom prst="roundRect">
              <a:avLst>
                <a:gd fmla="val 16667" name="adj"/>
              </a:avLst>
            </a:prstGeom>
            <a:noFill/>
            <a:ln cap="flat" cmpd="sng" w="28575">
              <a:solidFill>
                <a:srgbClr val="D8D8D8"/>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pic>
          <p:nvPicPr>
            <p:cNvPr descr="award.png" id="1811" name="Google Shape;1811;p67"/>
            <p:cNvPicPr preferRelativeResize="0"/>
            <p:nvPr/>
          </p:nvPicPr>
          <p:blipFill rotWithShape="1">
            <a:blip r:embed="rId7">
              <a:alphaModFix amt="25000"/>
            </a:blip>
            <a:srcRect b="0" l="0" r="0" t="0"/>
            <a:stretch/>
          </p:blipFill>
          <p:spPr>
            <a:xfrm>
              <a:off x="5148066" y="3480225"/>
              <a:ext cx="929799" cy="577804"/>
            </a:xfrm>
            <a:prstGeom prst="roundRect">
              <a:avLst>
                <a:gd fmla="val 16667" name="adj"/>
              </a:avLst>
            </a:prstGeom>
            <a:noFill/>
            <a:ln>
              <a:noFill/>
            </a:ln>
          </p:spPr>
        </p:pic>
      </p:grpSp>
      <p:grpSp>
        <p:nvGrpSpPr>
          <p:cNvPr id="1812" name="Google Shape;1812;p67"/>
          <p:cNvGrpSpPr/>
          <p:nvPr/>
        </p:nvGrpSpPr>
        <p:grpSpPr>
          <a:xfrm>
            <a:off x="6576053" y="2755348"/>
            <a:ext cx="1872584" cy="1345729"/>
            <a:chOff x="4932040" y="2066510"/>
            <a:chExt cx="1404438" cy="1009297"/>
          </a:xfrm>
        </p:grpSpPr>
        <p:sp>
          <p:nvSpPr>
            <p:cNvPr id="1813" name="Google Shape;1813;p67"/>
            <p:cNvSpPr/>
            <p:nvPr/>
          </p:nvSpPr>
          <p:spPr>
            <a:xfrm>
              <a:off x="4932040" y="2066510"/>
              <a:ext cx="1404438" cy="1009297"/>
            </a:xfrm>
            <a:prstGeom prst="roundRect">
              <a:avLst>
                <a:gd fmla="val 16667" name="adj"/>
              </a:avLst>
            </a:prstGeom>
            <a:noFill/>
            <a:ln cap="flat" cmpd="sng" w="28575">
              <a:solidFill>
                <a:srgbClr val="D8D8D8"/>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pic>
          <p:nvPicPr>
            <p:cNvPr descr="award2.png" id="1814" name="Google Shape;1814;p67"/>
            <p:cNvPicPr preferRelativeResize="0"/>
            <p:nvPr/>
          </p:nvPicPr>
          <p:blipFill rotWithShape="1">
            <a:blip r:embed="rId8">
              <a:alphaModFix amt="25000"/>
            </a:blip>
            <a:srcRect b="0" l="0" r="0" t="0"/>
            <a:stretch/>
          </p:blipFill>
          <p:spPr>
            <a:xfrm>
              <a:off x="5235913" y="2239248"/>
              <a:ext cx="735067" cy="672508"/>
            </a:xfrm>
            <a:prstGeom prst="roundRect">
              <a:avLst>
                <a:gd fmla="val 16667" name="adj"/>
              </a:avLst>
            </a:prstGeom>
            <a:noFill/>
            <a:ln>
              <a:noFill/>
            </a:ln>
          </p:spPr>
        </p:pic>
      </p:grpSp>
      <p:grpSp>
        <p:nvGrpSpPr>
          <p:cNvPr id="1815" name="Google Shape;1815;p67"/>
          <p:cNvGrpSpPr/>
          <p:nvPr/>
        </p:nvGrpSpPr>
        <p:grpSpPr>
          <a:xfrm>
            <a:off x="8880309" y="2755348"/>
            <a:ext cx="1872584" cy="1345729"/>
            <a:chOff x="6911978" y="2066510"/>
            <a:chExt cx="1404438" cy="1009297"/>
          </a:xfrm>
        </p:grpSpPr>
        <p:sp>
          <p:nvSpPr>
            <p:cNvPr id="1816" name="Google Shape;1816;p67"/>
            <p:cNvSpPr/>
            <p:nvPr/>
          </p:nvSpPr>
          <p:spPr>
            <a:xfrm>
              <a:off x="6911978" y="2066510"/>
              <a:ext cx="1404438" cy="1009297"/>
            </a:xfrm>
            <a:prstGeom prst="roundRect">
              <a:avLst>
                <a:gd fmla="val 16667" name="adj"/>
              </a:avLst>
            </a:prstGeom>
            <a:noFill/>
            <a:ln cap="flat" cmpd="sng" w="28575">
              <a:solidFill>
                <a:srgbClr val="D8D8D8"/>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pic>
          <p:nvPicPr>
            <p:cNvPr descr="award3.png" id="1817" name="Google Shape;1817;p67"/>
            <p:cNvPicPr preferRelativeResize="0"/>
            <p:nvPr/>
          </p:nvPicPr>
          <p:blipFill rotWithShape="1">
            <a:blip r:embed="rId9">
              <a:alphaModFix amt="25000"/>
            </a:blip>
            <a:srcRect b="0" l="0" r="0" t="0"/>
            <a:stretch/>
          </p:blipFill>
          <p:spPr>
            <a:xfrm>
              <a:off x="7220902" y="2256435"/>
              <a:ext cx="771144" cy="655320"/>
            </a:xfrm>
            <a:prstGeom prst="roundRect">
              <a:avLst>
                <a:gd fmla="val 16667" name="adj"/>
              </a:avLst>
            </a:prstGeom>
            <a:noFill/>
            <a:ln>
              <a:noFill/>
            </a:ln>
          </p:spPr>
        </p:pic>
      </p:grpSp>
      <p:grpSp>
        <p:nvGrpSpPr>
          <p:cNvPr id="1818" name="Google Shape;1818;p67"/>
          <p:cNvGrpSpPr/>
          <p:nvPr/>
        </p:nvGrpSpPr>
        <p:grpSpPr>
          <a:xfrm>
            <a:off x="8880309" y="4387529"/>
            <a:ext cx="1872584" cy="1345729"/>
            <a:chOff x="6911978" y="3290646"/>
            <a:chExt cx="1404438" cy="1009297"/>
          </a:xfrm>
        </p:grpSpPr>
        <p:sp>
          <p:nvSpPr>
            <p:cNvPr id="1819" name="Google Shape;1819;p67"/>
            <p:cNvSpPr/>
            <p:nvPr/>
          </p:nvSpPr>
          <p:spPr>
            <a:xfrm>
              <a:off x="6911978" y="3290646"/>
              <a:ext cx="1404438" cy="1009297"/>
            </a:xfrm>
            <a:prstGeom prst="roundRect">
              <a:avLst>
                <a:gd fmla="val 16667" name="adj"/>
              </a:avLst>
            </a:prstGeom>
            <a:noFill/>
            <a:ln cap="flat" cmpd="sng" w="28575">
              <a:solidFill>
                <a:srgbClr val="D8D8D8"/>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pic>
          <p:nvPicPr>
            <p:cNvPr descr="award4.png" id="1820" name="Google Shape;1820;p67"/>
            <p:cNvPicPr preferRelativeResize="0"/>
            <p:nvPr/>
          </p:nvPicPr>
          <p:blipFill rotWithShape="1">
            <a:blip r:embed="rId10">
              <a:alphaModFix amt="25000"/>
            </a:blip>
            <a:srcRect b="0" l="0" r="0" t="0"/>
            <a:stretch/>
          </p:blipFill>
          <p:spPr>
            <a:xfrm>
              <a:off x="7332935" y="3455914"/>
              <a:ext cx="565696" cy="678836"/>
            </a:xfrm>
            <a:prstGeom prst="roundRect">
              <a:avLst>
                <a:gd fmla="val 16667" name="adj"/>
              </a:avLst>
            </a:prstGeom>
            <a:noFill/>
            <a:ln>
              <a:noFill/>
            </a:ln>
          </p:spPr>
        </p:pic>
      </p:grpSp>
      <p:sp>
        <p:nvSpPr>
          <p:cNvPr id="1821" name="Google Shape;1821;p67"/>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ADC5B8"/>
                </a:solidFill>
                <a:latin typeface="Poppins"/>
                <a:ea typeface="Poppins"/>
                <a:cs typeface="Poppins"/>
                <a:sym typeface="Poppins"/>
              </a:rPr>
              <a:t>SOME SUBTITLE TEXT HERE</a:t>
            </a:r>
            <a:endParaRPr sz="1200">
              <a:solidFill>
                <a:srgbClr val="ADC5B8"/>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791"/>
                                        </p:tgtEl>
                                        <p:attrNameLst>
                                          <p:attrName>style.visibility</p:attrName>
                                        </p:attrNameLst>
                                      </p:cBhvr>
                                      <p:to>
                                        <p:strVal val="visible"/>
                                      </p:to>
                                    </p:set>
                                    <p:animEffect filter="fade" transition="in">
                                      <p:cBhvr>
                                        <p:cTn dur="500"/>
                                        <p:tgtEl>
                                          <p:spTgt spid="179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797"/>
                                        </p:tgtEl>
                                        <p:attrNameLst>
                                          <p:attrName>style.visibility</p:attrName>
                                        </p:attrNameLst>
                                      </p:cBhvr>
                                      <p:to>
                                        <p:strVal val="visible"/>
                                      </p:to>
                                    </p:set>
                                    <p:animEffect filter="fade" transition="in">
                                      <p:cBhvr>
                                        <p:cTn dur="500"/>
                                        <p:tgtEl>
                                          <p:spTgt spid="179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802"/>
                                        </p:tgtEl>
                                        <p:attrNameLst>
                                          <p:attrName>style.visibility</p:attrName>
                                        </p:attrNameLst>
                                      </p:cBhvr>
                                      <p:to>
                                        <p:strVal val="visible"/>
                                      </p:to>
                                    </p:set>
                                    <p:animEffect filter="fade" transition="in">
                                      <p:cBhvr>
                                        <p:cTn dur="500"/>
                                        <p:tgtEl>
                                          <p:spTgt spid="1802"/>
                                        </p:tgtEl>
                                      </p:cBhvr>
                                    </p:animEffect>
                                  </p:childTnLst>
                                </p:cTn>
                              </p:par>
                              <p:par>
                                <p:cTn fill="hold" nodeType="withEffect" presetClass="entr" presetID="10" presetSubtype="0">
                                  <p:stCondLst>
                                    <p:cond delay="0"/>
                                  </p:stCondLst>
                                  <p:childTnLst>
                                    <p:set>
                                      <p:cBhvr>
                                        <p:cTn dur="1" fill="hold">
                                          <p:stCondLst>
                                            <p:cond delay="0"/>
                                          </p:stCondLst>
                                        </p:cTn>
                                        <p:tgtEl>
                                          <p:spTgt spid="1801"/>
                                        </p:tgtEl>
                                        <p:attrNameLst>
                                          <p:attrName>style.visibility</p:attrName>
                                        </p:attrNameLst>
                                      </p:cBhvr>
                                      <p:to>
                                        <p:strVal val="visible"/>
                                      </p:to>
                                    </p:set>
                                    <p:animEffect filter="fade" transition="in">
                                      <p:cBhvr>
                                        <p:cTn dur="500"/>
                                        <p:tgtEl>
                                          <p:spTgt spid="1801"/>
                                        </p:tgtEl>
                                      </p:cBhvr>
                                    </p:animEffect>
                                  </p:childTnLst>
                                </p:cTn>
                              </p:par>
                              <p:par>
                                <p:cTn fill="hold" nodeType="withEffect" presetClass="entr" presetID="10" presetSubtype="0">
                                  <p:stCondLst>
                                    <p:cond delay="0"/>
                                  </p:stCondLst>
                                  <p:childTnLst>
                                    <p:set>
                                      <p:cBhvr>
                                        <p:cTn dur="1" fill="hold">
                                          <p:stCondLst>
                                            <p:cond delay="0"/>
                                          </p:stCondLst>
                                        </p:cTn>
                                        <p:tgtEl>
                                          <p:spTgt spid="1792">
                                            <p:txEl>
                                              <p:pRg end="0" st="0"/>
                                            </p:txEl>
                                          </p:spTgt>
                                        </p:tgtEl>
                                        <p:attrNameLst>
                                          <p:attrName>style.visibility</p:attrName>
                                        </p:attrNameLst>
                                      </p:cBhvr>
                                      <p:to>
                                        <p:strVal val="visible"/>
                                      </p:to>
                                    </p:set>
                                    <p:animEffect filter="fade" transition="in">
                                      <p:cBhvr>
                                        <p:cTn dur="500"/>
                                        <p:tgtEl>
                                          <p:spTgt spid="1792">
                                            <p:txEl>
                                              <p:pRg end="0" st="0"/>
                                            </p:txEl>
                                          </p:spTgt>
                                        </p:tgtEl>
                                      </p:cBhvr>
                                    </p:animEffect>
                                  </p:childTnLst>
                                </p:cTn>
                              </p:par>
                              <p:par>
                                <p:cTn fill="hold" nodeType="withEffect" presetClass="entr" presetID="10" presetSubtype="0">
                                  <p:stCondLst>
                                    <p:cond delay="0"/>
                                  </p:stCondLst>
                                  <p:childTnLst>
                                    <p:set>
                                      <p:cBhvr>
                                        <p:cTn dur="1" fill="hold">
                                          <p:stCondLst>
                                            <p:cond delay="0"/>
                                          </p:stCondLst>
                                        </p:cTn>
                                        <p:tgtEl>
                                          <p:spTgt spid="1792">
                                            <p:txEl>
                                              <p:pRg end="1" st="1"/>
                                            </p:txEl>
                                          </p:spTgt>
                                        </p:tgtEl>
                                        <p:attrNameLst>
                                          <p:attrName>style.visibility</p:attrName>
                                        </p:attrNameLst>
                                      </p:cBhvr>
                                      <p:to>
                                        <p:strVal val="visible"/>
                                      </p:to>
                                    </p:set>
                                    <p:animEffect filter="fade" transition="in">
                                      <p:cBhvr>
                                        <p:cTn dur="500"/>
                                        <p:tgtEl>
                                          <p:spTgt spid="1792">
                                            <p:txEl>
                                              <p:pRg end="1" st="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798"/>
                                        </p:tgtEl>
                                        <p:attrNameLst>
                                          <p:attrName>style.visibility</p:attrName>
                                        </p:attrNameLst>
                                      </p:cBhvr>
                                      <p:to>
                                        <p:strVal val="visible"/>
                                      </p:to>
                                    </p:set>
                                    <p:animEffect filter="fade" transition="in">
                                      <p:cBhvr>
                                        <p:cTn dur="500"/>
                                        <p:tgtEl>
                                          <p:spTgt spid="1798"/>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803"/>
                                        </p:tgtEl>
                                        <p:attrNameLst>
                                          <p:attrName>style.visibility</p:attrName>
                                        </p:attrNameLst>
                                      </p:cBhvr>
                                      <p:to>
                                        <p:strVal val="visible"/>
                                      </p:to>
                                    </p:set>
                                    <p:animEffect filter="fade" transition="in">
                                      <p:cBhvr>
                                        <p:cTn dur="500"/>
                                        <p:tgtEl>
                                          <p:spTgt spid="1803"/>
                                        </p:tgtEl>
                                      </p:cBhvr>
                                    </p:animEffect>
                                  </p:childTnLst>
                                </p:cTn>
                              </p:par>
                              <p:par>
                                <p:cTn fill="hold" nodeType="withEffect" presetClass="entr" presetID="10" presetSubtype="0">
                                  <p:stCondLst>
                                    <p:cond delay="0"/>
                                  </p:stCondLst>
                                  <p:childTnLst>
                                    <p:set>
                                      <p:cBhvr>
                                        <p:cTn dur="1" fill="hold">
                                          <p:stCondLst>
                                            <p:cond delay="0"/>
                                          </p:stCondLst>
                                        </p:cTn>
                                        <p:tgtEl>
                                          <p:spTgt spid="1807"/>
                                        </p:tgtEl>
                                        <p:attrNameLst>
                                          <p:attrName>style.visibility</p:attrName>
                                        </p:attrNameLst>
                                      </p:cBhvr>
                                      <p:to>
                                        <p:strVal val="visible"/>
                                      </p:to>
                                    </p:set>
                                    <p:animEffect filter="fade" transition="in">
                                      <p:cBhvr>
                                        <p:cTn dur="500"/>
                                        <p:tgtEl>
                                          <p:spTgt spid="1807"/>
                                        </p:tgtEl>
                                      </p:cBhvr>
                                    </p:animEffect>
                                  </p:childTnLst>
                                </p:cTn>
                              </p:par>
                              <p:par>
                                <p:cTn fill="hold" nodeType="withEffect" presetClass="entr" presetID="10" presetSubtype="0">
                                  <p:stCondLst>
                                    <p:cond delay="0"/>
                                  </p:stCondLst>
                                  <p:childTnLst>
                                    <p:set>
                                      <p:cBhvr>
                                        <p:cTn dur="1" fill="hold">
                                          <p:stCondLst>
                                            <p:cond delay="0"/>
                                          </p:stCondLst>
                                        </p:cTn>
                                        <p:tgtEl>
                                          <p:spTgt spid="1793"/>
                                        </p:tgtEl>
                                        <p:attrNameLst>
                                          <p:attrName>style.visibility</p:attrName>
                                        </p:attrNameLst>
                                      </p:cBhvr>
                                      <p:to>
                                        <p:strVal val="visible"/>
                                      </p:to>
                                    </p:set>
                                    <p:animEffect filter="fade" transition="in">
                                      <p:cBhvr>
                                        <p:cTn dur="500"/>
                                        <p:tgtEl>
                                          <p:spTgt spid="179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799"/>
                                        </p:tgtEl>
                                        <p:attrNameLst>
                                          <p:attrName>style.visibility</p:attrName>
                                        </p:attrNameLst>
                                      </p:cBhvr>
                                      <p:to>
                                        <p:strVal val="visible"/>
                                      </p:to>
                                    </p:set>
                                    <p:animEffect filter="fade" transition="in">
                                      <p:cBhvr>
                                        <p:cTn dur="500"/>
                                        <p:tgtEl>
                                          <p:spTgt spid="1799"/>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804"/>
                                        </p:tgtEl>
                                        <p:attrNameLst>
                                          <p:attrName>style.visibility</p:attrName>
                                        </p:attrNameLst>
                                      </p:cBhvr>
                                      <p:to>
                                        <p:strVal val="visible"/>
                                      </p:to>
                                    </p:set>
                                    <p:animEffect filter="fade" transition="in">
                                      <p:cBhvr>
                                        <p:cTn dur="500"/>
                                        <p:tgtEl>
                                          <p:spTgt spid="1804"/>
                                        </p:tgtEl>
                                      </p:cBhvr>
                                    </p:animEffect>
                                  </p:childTnLst>
                                </p:cTn>
                              </p:par>
                              <p:par>
                                <p:cTn fill="hold" nodeType="withEffect" presetClass="entr" presetID="10" presetSubtype="0">
                                  <p:stCondLst>
                                    <p:cond delay="0"/>
                                  </p:stCondLst>
                                  <p:childTnLst>
                                    <p:set>
                                      <p:cBhvr>
                                        <p:cTn dur="1" fill="hold">
                                          <p:stCondLst>
                                            <p:cond delay="0"/>
                                          </p:stCondLst>
                                        </p:cTn>
                                        <p:tgtEl>
                                          <p:spTgt spid="1808"/>
                                        </p:tgtEl>
                                        <p:attrNameLst>
                                          <p:attrName>style.visibility</p:attrName>
                                        </p:attrNameLst>
                                      </p:cBhvr>
                                      <p:to>
                                        <p:strVal val="visible"/>
                                      </p:to>
                                    </p:set>
                                    <p:animEffect filter="fade" transition="in">
                                      <p:cBhvr>
                                        <p:cTn dur="500"/>
                                        <p:tgtEl>
                                          <p:spTgt spid="1808"/>
                                        </p:tgtEl>
                                      </p:cBhvr>
                                    </p:animEffect>
                                  </p:childTnLst>
                                </p:cTn>
                              </p:par>
                              <p:par>
                                <p:cTn fill="hold" nodeType="withEffect" presetClass="entr" presetID="10" presetSubtype="0">
                                  <p:stCondLst>
                                    <p:cond delay="0"/>
                                  </p:stCondLst>
                                  <p:childTnLst>
                                    <p:set>
                                      <p:cBhvr>
                                        <p:cTn dur="1" fill="hold">
                                          <p:stCondLst>
                                            <p:cond delay="0"/>
                                          </p:stCondLst>
                                        </p:cTn>
                                        <p:tgtEl>
                                          <p:spTgt spid="1794"/>
                                        </p:tgtEl>
                                        <p:attrNameLst>
                                          <p:attrName>style.visibility</p:attrName>
                                        </p:attrNameLst>
                                      </p:cBhvr>
                                      <p:to>
                                        <p:strVal val="visible"/>
                                      </p:to>
                                    </p:set>
                                    <p:animEffect filter="fade" transition="in">
                                      <p:cBhvr>
                                        <p:cTn dur="500"/>
                                        <p:tgtEl>
                                          <p:spTgt spid="179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800"/>
                                        </p:tgtEl>
                                        <p:attrNameLst>
                                          <p:attrName>style.visibility</p:attrName>
                                        </p:attrNameLst>
                                      </p:cBhvr>
                                      <p:to>
                                        <p:strVal val="visible"/>
                                      </p:to>
                                    </p:set>
                                    <p:animEffect filter="fade" transition="in">
                                      <p:cBhvr>
                                        <p:cTn dur="500"/>
                                        <p:tgtEl>
                                          <p:spTgt spid="180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805"/>
                                        </p:tgtEl>
                                        <p:attrNameLst>
                                          <p:attrName>style.visibility</p:attrName>
                                        </p:attrNameLst>
                                      </p:cBhvr>
                                      <p:to>
                                        <p:strVal val="visible"/>
                                      </p:to>
                                    </p:set>
                                    <p:animEffect filter="fade" transition="in">
                                      <p:cBhvr>
                                        <p:cTn dur="500"/>
                                        <p:tgtEl>
                                          <p:spTgt spid="1805"/>
                                        </p:tgtEl>
                                      </p:cBhvr>
                                    </p:animEffect>
                                  </p:childTnLst>
                                </p:cTn>
                              </p:par>
                              <p:par>
                                <p:cTn fill="hold" nodeType="withEffect" presetClass="entr" presetID="10" presetSubtype="0">
                                  <p:stCondLst>
                                    <p:cond delay="0"/>
                                  </p:stCondLst>
                                  <p:childTnLst>
                                    <p:set>
                                      <p:cBhvr>
                                        <p:cTn dur="1" fill="hold">
                                          <p:stCondLst>
                                            <p:cond delay="0"/>
                                          </p:stCondLst>
                                        </p:cTn>
                                        <p:tgtEl>
                                          <p:spTgt spid="1806"/>
                                        </p:tgtEl>
                                        <p:attrNameLst>
                                          <p:attrName>style.visibility</p:attrName>
                                        </p:attrNameLst>
                                      </p:cBhvr>
                                      <p:to>
                                        <p:strVal val="visible"/>
                                      </p:to>
                                    </p:set>
                                    <p:animEffect filter="fade" transition="in">
                                      <p:cBhvr>
                                        <p:cTn dur="500"/>
                                        <p:tgtEl>
                                          <p:spTgt spid="1806"/>
                                        </p:tgtEl>
                                      </p:cBhvr>
                                    </p:animEffect>
                                  </p:childTnLst>
                                </p:cTn>
                              </p:par>
                              <p:par>
                                <p:cTn fill="hold" nodeType="withEffect" presetClass="entr" presetID="10" presetSubtype="0">
                                  <p:stCondLst>
                                    <p:cond delay="0"/>
                                  </p:stCondLst>
                                  <p:childTnLst>
                                    <p:set>
                                      <p:cBhvr>
                                        <p:cTn dur="1" fill="hold">
                                          <p:stCondLst>
                                            <p:cond delay="0"/>
                                          </p:stCondLst>
                                        </p:cTn>
                                        <p:tgtEl>
                                          <p:spTgt spid="1795"/>
                                        </p:tgtEl>
                                        <p:attrNameLst>
                                          <p:attrName>style.visibility</p:attrName>
                                        </p:attrNameLst>
                                      </p:cBhvr>
                                      <p:to>
                                        <p:strVal val="visible"/>
                                      </p:to>
                                    </p:set>
                                    <p:animEffect filter="fade" transition="in">
                                      <p:cBhvr>
                                        <p:cTn dur="500"/>
                                        <p:tgtEl>
                                          <p:spTgt spid="179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796"/>
                                        </p:tgtEl>
                                        <p:attrNameLst>
                                          <p:attrName>style.visibility</p:attrName>
                                        </p:attrNameLst>
                                      </p:cBhvr>
                                      <p:to>
                                        <p:strVal val="visible"/>
                                      </p:to>
                                    </p:set>
                                    <p:animEffect filter="fade" transition="in">
                                      <p:cBhvr>
                                        <p:cTn dur="500"/>
                                        <p:tgtEl>
                                          <p:spTgt spid="179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1812"/>
                                        </p:tgtEl>
                                        <p:attrNameLst>
                                          <p:attrName>style.visibility</p:attrName>
                                        </p:attrNameLst>
                                      </p:cBhvr>
                                      <p:to>
                                        <p:strVal val="visible"/>
                                      </p:to>
                                    </p:set>
                                    <p:anim calcmode="lin" valueType="num">
                                      <p:cBhvr additive="base">
                                        <p:cTn dur="500"/>
                                        <p:tgtEl>
                                          <p:spTgt spid="1812"/>
                                        </p:tgtEl>
                                        <p:attrNameLst>
                                          <p:attrName>ppt_w</p:attrName>
                                        </p:attrNameLst>
                                      </p:cBhvr>
                                      <p:tavLst>
                                        <p:tav fmla="" tm="0">
                                          <p:val>
                                            <p:strVal val="0"/>
                                          </p:val>
                                        </p:tav>
                                        <p:tav fmla="" tm="100000">
                                          <p:val>
                                            <p:strVal val="#ppt_w"/>
                                          </p:val>
                                        </p:tav>
                                      </p:tavLst>
                                    </p:anim>
                                    <p:anim calcmode="lin" valueType="num">
                                      <p:cBhvr additive="base">
                                        <p:cTn dur="500"/>
                                        <p:tgtEl>
                                          <p:spTgt spid="1812"/>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1815"/>
                                        </p:tgtEl>
                                        <p:attrNameLst>
                                          <p:attrName>style.visibility</p:attrName>
                                        </p:attrNameLst>
                                      </p:cBhvr>
                                      <p:to>
                                        <p:strVal val="visible"/>
                                      </p:to>
                                    </p:set>
                                    <p:anim calcmode="lin" valueType="num">
                                      <p:cBhvr additive="base">
                                        <p:cTn dur="500"/>
                                        <p:tgtEl>
                                          <p:spTgt spid="1815"/>
                                        </p:tgtEl>
                                        <p:attrNameLst>
                                          <p:attrName>ppt_w</p:attrName>
                                        </p:attrNameLst>
                                      </p:cBhvr>
                                      <p:tavLst>
                                        <p:tav fmla="" tm="0">
                                          <p:val>
                                            <p:strVal val="0"/>
                                          </p:val>
                                        </p:tav>
                                        <p:tav fmla="" tm="100000">
                                          <p:val>
                                            <p:strVal val="#ppt_w"/>
                                          </p:val>
                                        </p:tav>
                                      </p:tavLst>
                                    </p:anim>
                                    <p:anim calcmode="lin" valueType="num">
                                      <p:cBhvr additive="base">
                                        <p:cTn dur="500"/>
                                        <p:tgtEl>
                                          <p:spTgt spid="1815"/>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1809"/>
                                        </p:tgtEl>
                                        <p:attrNameLst>
                                          <p:attrName>style.visibility</p:attrName>
                                        </p:attrNameLst>
                                      </p:cBhvr>
                                      <p:to>
                                        <p:strVal val="visible"/>
                                      </p:to>
                                    </p:set>
                                    <p:anim calcmode="lin" valueType="num">
                                      <p:cBhvr additive="base">
                                        <p:cTn dur="500"/>
                                        <p:tgtEl>
                                          <p:spTgt spid="1809"/>
                                        </p:tgtEl>
                                        <p:attrNameLst>
                                          <p:attrName>ppt_w</p:attrName>
                                        </p:attrNameLst>
                                      </p:cBhvr>
                                      <p:tavLst>
                                        <p:tav fmla="" tm="0">
                                          <p:val>
                                            <p:strVal val="0"/>
                                          </p:val>
                                        </p:tav>
                                        <p:tav fmla="" tm="100000">
                                          <p:val>
                                            <p:strVal val="#ppt_w"/>
                                          </p:val>
                                        </p:tav>
                                      </p:tavLst>
                                    </p:anim>
                                    <p:anim calcmode="lin" valueType="num">
                                      <p:cBhvr additive="base">
                                        <p:cTn dur="500"/>
                                        <p:tgtEl>
                                          <p:spTgt spid="1809"/>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1818"/>
                                        </p:tgtEl>
                                        <p:attrNameLst>
                                          <p:attrName>style.visibility</p:attrName>
                                        </p:attrNameLst>
                                      </p:cBhvr>
                                      <p:to>
                                        <p:strVal val="visible"/>
                                      </p:to>
                                    </p:set>
                                    <p:anim calcmode="lin" valueType="num">
                                      <p:cBhvr additive="base">
                                        <p:cTn dur="500"/>
                                        <p:tgtEl>
                                          <p:spTgt spid="1818"/>
                                        </p:tgtEl>
                                        <p:attrNameLst>
                                          <p:attrName>ppt_w</p:attrName>
                                        </p:attrNameLst>
                                      </p:cBhvr>
                                      <p:tavLst>
                                        <p:tav fmla="" tm="0">
                                          <p:val>
                                            <p:strVal val="0"/>
                                          </p:val>
                                        </p:tav>
                                        <p:tav fmla="" tm="100000">
                                          <p:val>
                                            <p:strVal val="#ppt_w"/>
                                          </p:val>
                                        </p:tav>
                                      </p:tavLst>
                                    </p:anim>
                                    <p:anim calcmode="lin" valueType="num">
                                      <p:cBhvr additive="base">
                                        <p:cTn dur="500"/>
                                        <p:tgtEl>
                                          <p:spTgt spid="1818"/>
                                        </p:tgtEl>
                                        <p:attrNameLst>
                                          <p:attrName>ppt_h</p:attrName>
                                        </p:attrNameLst>
                                      </p:cBhvr>
                                      <p:tavLst>
                                        <p:tav fmla="" tm="0">
                                          <p:val>
                                            <p:strVal val="0"/>
                                          </p:val>
                                        </p:tav>
                                        <p:tav fmla="" tm="100000">
                                          <p:val>
                                            <p:strVal val="#ppt_h"/>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5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825" name="Shape 1825"/>
        <p:cNvGrpSpPr/>
        <p:nvPr/>
      </p:nvGrpSpPr>
      <p:grpSpPr>
        <a:xfrm>
          <a:off x="0" y="0"/>
          <a:ext cx="0" cy="0"/>
          <a:chOff x="0" y="0"/>
          <a:chExt cx="0" cy="0"/>
        </a:xfrm>
      </p:grpSpPr>
      <p:sp>
        <p:nvSpPr>
          <p:cNvPr id="1826" name="Google Shape;1826;p68"/>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215D65"/>
              </a:buClr>
              <a:buSzPts val="3000"/>
              <a:buFont typeface="Poppins"/>
              <a:buNone/>
            </a:pPr>
            <a:r>
              <a:rPr b="1" i="0" lang="en-US" sz="3000" u="none" cap="none" strike="noStrike">
                <a:solidFill>
                  <a:srgbClr val="215D65"/>
                </a:solidFill>
                <a:latin typeface="Poppins"/>
                <a:ea typeface="Poppins"/>
                <a:cs typeface="Poppins"/>
                <a:sym typeface="Poppins"/>
              </a:rPr>
              <a:t>Milestone</a:t>
            </a:r>
            <a:endParaRPr b="1" i="0" sz="3000" u="none" cap="none" strike="noStrike">
              <a:solidFill>
                <a:srgbClr val="215D65"/>
              </a:solidFill>
              <a:latin typeface="Poppins"/>
              <a:ea typeface="Poppins"/>
              <a:cs typeface="Poppins"/>
              <a:sym typeface="Poppins"/>
            </a:endParaRPr>
          </a:p>
        </p:txBody>
      </p:sp>
      <p:cxnSp>
        <p:nvCxnSpPr>
          <p:cNvPr id="1827" name="Google Shape;1827;p68"/>
          <p:cNvCxnSpPr/>
          <p:nvPr/>
        </p:nvCxnSpPr>
        <p:spPr>
          <a:xfrm>
            <a:off x="0" y="3813044"/>
            <a:ext cx="12192000" cy="0"/>
          </a:xfrm>
          <a:prstGeom prst="straightConnector1">
            <a:avLst/>
          </a:prstGeom>
          <a:noFill/>
          <a:ln cap="flat" cmpd="sng" w="28575">
            <a:solidFill>
              <a:srgbClr val="86A794"/>
            </a:solidFill>
            <a:prstDash val="dot"/>
            <a:miter lim="800000"/>
            <a:headEnd len="sm" w="sm" type="none"/>
            <a:tailEnd len="sm" w="sm" type="none"/>
          </a:ln>
        </p:spPr>
      </p:cxnSp>
      <p:grpSp>
        <p:nvGrpSpPr>
          <p:cNvPr id="1828" name="Google Shape;1828;p68"/>
          <p:cNvGrpSpPr/>
          <p:nvPr/>
        </p:nvGrpSpPr>
        <p:grpSpPr>
          <a:xfrm>
            <a:off x="592935" y="3236983"/>
            <a:ext cx="1925289" cy="2400263"/>
            <a:chOff x="444701" y="2427737"/>
            <a:chExt cx="1443967" cy="1800197"/>
          </a:xfrm>
        </p:grpSpPr>
        <p:sp>
          <p:nvSpPr>
            <p:cNvPr id="1829" name="Google Shape;1829;p68"/>
            <p:cNvSpPr txBox="1"/>
            <p:nvPr/>
          </p:nvSpPr>
          <p:spPr>
            <a:xfrm>
              <a:off x="444701" y="3775348"/>
              <a:ext cx="1443967" cy="452586"/>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Clr>
                  <a:srgbClr val="595959"/>
                </a:buClr>
                <a:buSzPts val="1500"/>
                <a:buFont typeface="Arial"/>
                <a:buNone/>
              </a:pPr>
              <a:r>
                <a:rPr lang="en-US" sz="1500">
                  <a:solidFill>
                    <a:srgbClr val="595959"/>
                  </a:solidFill>
                  <a:latin typeface="Poppins"/>
                  <a:ea typeface="Poppins"/>
                  <a:cs typeface="Poppins"/>
                  <a:sym typeface="Poppins"/>
                </a:rPr>
                <a:t>New Startup</a:t>
              </a:r>
              <a:endParaRPr/>
            </a:p>
          </p:txBody>
        </p:sp>
        <p:sp>
          <p:nvSpPr>
            <p:cNvPr id="1830" name="Google Shape;1830;p68"/>
            <p:cNvSpPr/>
            <p:nvPr/>
          </p:nvSpPr>
          <p:spPr>
            <a:xfrm>
              <a:off x="653051" y="3003799"/>
              <a:ext cx="1001992" cy="720080"/>
            </a:xfrm>
            <a:prstGeom prst="roundRect">
              <a:avLst>
                <a:gd fmla="val 16667" name="adj"/>
              </a:avLst>
            </a:prstGeom>
            <a:noFill/>
            <a:ln cap="flat" cmpd="sng" w="28575">
              <a:solidFill>
                <a:schemeClr val="dk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100">
                  <a:solidFill>
                    <a:srgbClr val="BFBFBF"/>
                  </a:solidFill>
                  <a:latin typeface="Poppins"/>
                  <a:ea typeface="Poppins"/>
                  <a:cs typeface="Poppins"/>
                  <a:sym typeface="Poppins"/>
                </a:rPr>
                <a:t>Picture here</a:t>
              </a:r>
              <a:endParaRPr/>
            </a:p>
          </p:txBody>
        </p:sp>
        <p:sp>
          <p:nvSpPr>
            <p:cNvPr id="1831" name="Google Shape;1831;p68"/>
            <p:cNvSpPr/>
            <p:nvPr/>
          </p:nvSpPr>
          <p:spPr>
            <a:xfrm>
              <a:off x="1088608" y="2787774"/>
              <a:ext cx="144016" cy="144016"/>
            </a:xfrm>
            <a:prstGeom prst="ellipse">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cxnSp>
          <p:nvCxnSpPr>
            <p:cNvPr id="1832" name="Google Shape;1832;p68"/>
            <p:cNvCxnSpPr/>
            <p:nvPr/>
          </p:nvCxnSpPr>
          <p:spPr>
            <a:xfrm>
              <a:off x="1160616" y="2823406"/>
              <a:ext cx="0" cy="180395"/>
            </a:xfrm>
            <a:prstGeom prst="straightConnector1">
              <a:avLst/>
            </a:prstGeom>
            <a:noFill/>
            <a:ln cap="flat" cmpd="sng" w="9525">
              <a:solidFill>
                <a:schemeClr val="dk2"/>
              </a:solidFill>
              <a:prstDash val="solid"/>
              <a:miter lim="800000"/>
              <a:headEnd len="sm" w="sm" type="none"/>
              <a:tailEnd len="sm" w="sm" type="none"/>
            </a:ln>
          </p:spPr>
        </p:cxnSp>
        <p:sp>
          <p:nvSpPr>
            <p:cNvPr id="1833" name="Google Shape;1833;p68"/>
            <p:cNvSpPr txBox="1"/>
            <p:nvPr/>
          </p:nvSpPr>
          <p:spPr>
            <a:xfrm>
              <a:off x="762133" y="2427737"/>
              <a:ext cx="785537" cy="319273"/>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Clr>
                  <a:schemeClr val="dk2"/>
                </a:buClr>
                <a:buSzPts val="1500"/>
                <a:buFont typeface="Arial"/>
                <a:buNone/>
              </a:pPr>
              <a:r>
                <a:rPr lang="en-US" sz="1500">
                  <a:solidFill>
                    <a:schemeClr val="dk2"/>
                  </a:solidFill>
                  <a:latin typeface="Poppins"/>
                  <a:ea typeface="Poppins"/>
                  <a:cs typeface="Poppins"/>
                  <a:sym typeface="Poppins"/>
                </a:rPr>
                <a:t>1998</a:t>
              </a:r>
              <a:endParaRPr/>
            </a:p>
          </p:txBody>
        </p:sp>
      </p:grpSp>
      <p:grpSp>
        <p:nvGrpSpPr>
          <p:cNvPr id="1834" name="Google Shape;1834;p68"/>
          <p:cNvGrpSpPr/>
          <p:nvPr/>
        </p:nvGrpSpPr>
        <p:grpSpPr>
          <a:xfrm>
            <a:off x="2079169" y="1769435"/>
            <a:ext cx="1925289" cy="2486847"/>
            <a:chOff x="1559376" y="1327076"/>
            <a:chExt cx="1443967" cy="1865135"/>
          </a:xfrm>
        </p:grpSpPr>
        <p:sp>
          <p:nvSpPr>
            <p:cNvPr id="1835" name="Google Shape;1835;p68"/>
            <p:cNvSpPr txBox="1"/>
            <p:nvPr/>
          </p:nvSpPr>
          <p:spPr>
            <a:xfrm>
              <a:off x="1559376" y="1327076"/>
              <a:ext cx="1443967" cy="668610"/>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Clr>
                  <a:srgbClr val="595959"/>
                </a:buClr>
                <a:buSzPts val="1500"/>
                <a:buFont typeface="Arial"/>
                <a:buNone/>
              </a:pPr>
              <a:r>
                <a:rPr lang="en-US" sz="1500">
                  <a:solidFill>
                    <a:srgbClr val="595959"/>
                  </a:solidFill>
                  <a:latin typeface="Poppins"/>
                  <a:ea typeface="Poppins"/>
                  <a:cs typeface="Poppins"/>
                  <a:sym typeface="Poppins"/>
                </a:rPr>
                <a:t>Developing</a:t>
              </a:r>
              <a:endParaRPr/>
            </a:p>
            <a:p>
              <a:pPr indent="0" lvl="0" marL="0" marR="0" rtl="0" algn="ctr">
                <a:lnSpc>
                  <a:spcPct val="150000"/>
                </a:lnSpc>
                <a:spcBef>
                  <a:spcPts val="0"/>
                </a:spcBef>
                <a:spcAft>
                  <a:spcPts val="0"/>
                </a:spcAft>
                <a:buClr>
                  <a:srgbClr val="595959"/>
                </a:buClr>
                <a:buSzPts val="1500"/>
                <a:buFont typeface="Arial"/>
                <a:buNone/>
              </a:pPr>
              <a:r>
                <a:rPr lang="en-US" sz="1500">
                  <a:solidFill>
                    <a:srgbClr val="595959"/>
                  </a:solidFill>
                  <a:latin typeface="Poppins"/>
                  <a:ea typeface="Poppins"/>
                  <a:cs typeface="Poppins"/>
                  <a:sym typeface="Poppins"/>
                </a:rPr>
                <a:t>Products</a:t>
              </a:r>
              <a:endParaRPr sz="1500">
                <a:solidFill>
                  <a:srgbClr val="595959"/>
                </a:solidFill>
                <a:latin typeface="Poppins"/>
                <a:ea typeface="Poppins"/>
                <a:cs typeface="Poppins"/>
                <a:sym typeface="Poppins"/>
              </a:endParaRPr>
            </a:p>
          </p:txBody>
        </p:sp>
        <p:sp>
          <p:nvSpPr>
            <p:cNvPr id="1836" name="Google Shape;1836;p68"/>
            <p:cNvSpPr/>
            <p:nvPr/>
          </p:nvSpPr>
          <p:spPr>
            <a:xfrm>
              <a:off x="1775825" y="1995688"/>
              <a:ext cx="1001992" cy="720080"/>
            </a:xfrm>
            <a:prstGeom prst="roundRect">
              <a:avLst>
                <a:gd fmla="val 16667" name="adj"/>
              </a:avLst>
            </a:prstGeom>
            <a:noFill/>
            <a:ln cap="flat" cmpd="sng" w="28575">
              <a:solidFill>
                <a:schemeClr val="accen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100">
                  <a:solidFill>
                    <a:srgbClr val="BFBFBF"/>
                  </a:solidFill>
                  <a:latin typeface="Poppins"/>
                  <a:ea typeface="Poppins"/>
                  <a:cs typeface="Poppins"/>
                  <a:sym typeface="Poppins"/>
                </a:rPr>
                <a:t>Picture here</a:t>
              </a:r>
              <a:endParaRPr/>
            </a:p>
          </p:txBody>
        </p:sp>
        <p:sp>
          <p:nvSpPr>
            <p:cNvPr id="1837" name="Google Shape;1837;p68"/>
            <p:cNvSpPr/>
            <p:nvPr/>
          </p:nvSpPr>
          <p:spPr>
            <a:xfrm>
              <a:off x="2172502" y="2786718"/>
              <a:ext cx="144016" cy="144016"/>
            </a:xfrm>
            <a:prstGeom prst="ellipse">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cxnSp>
          <p:nvCxnSpPr>
            <p:cNvPr id="1838" name="Google Shape;1838;p68"/>
            <p:cNvCxnSpPr/>
            <p:nvPr/>
          </p:nvCxnSpPr>
          <p:spPr>
            <a:xfrm>
              <a:off x="2244510" y="2709391"/>
              <a:ext cx="0" cy="180395"/>
            </a:xfrm>
            <a:prstGeom prst="straightConnector1">
              <a:avLst/>
            </a:prstGeom>
            <a:noFill/>
            <a:ln cap="flat" cmpd="sng" w="9525">
              <a:solidFill>
                <a:schemeClr val="accent1"/>
              </a:solidFill>
              <a:prstDash val="solid"/>
              <a:miter lim="800000"/>
              <a:headEnd len="sm" w="sm" type="none"/>
              <a:tailEnd len="sm" w="sm" type="none"/>
            </a:ln>
          </p:spPr>
        </p:cxnSp>
        <p:sp>
          <p:nvSpPr>
            <p:cNvPr id="1839" name="Google Shape;1839;p68"/>
            <p:cNvSpPr txBox="1"/>
            <p:nvPr/>
          </p:nvSpPr>
          <p:spPr>
            <a:xfrm>
              <a:off x="1849823" y="2872938"/>
              <a:ext cx="785537" cy="319273"/>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Clr>
                  <a:schemeClr val="accent1"/>
                </a:buClr>
                <a:buSzPts val="1500"/>
                <a:buFont typeface="Arial"/>
                <a:buNone/>
              </a:pPr>
              <a:r>
                <a:rPr lang="en-US" sz="1500">
                  <a:solidFill>
                    <a:schemeClr val="accent1"/>
                  </a:solidFill>
                  <a:latin typeface="Poppins"/>
                  <a:ea typeface="Poppins"/>
                  <a:cs typeface="Poppins"/>
                  <a:sym typeface="Poppins"/>
                </a:rPr>
                <a:t>2000</a:t>
              </a:r>
              <a:endParaRPr/>
            </a:p>
          </p:txBody>
        </p:sp>
      </p:grpSp>
      <p:grpSp>
        <p:nvGrpSpPr>
          <p:cNvPr id="1840" name="Google Shape;1840;p68"/>
          <p:cNvGrpSpPr/>
          <p:nvPr/>
        </p:nvGrpSpPr>
        <p:grpSpPr>
          <a:xfrm>
            <a:off x="3542714" y="3236983"/>
            <a:ext cx="1925289" cy="2688295"/>
            <a:chOff x="2657035" y="2427737"/>
            <a:chExt cx="1443967" cy="2016221"/>
          </a:xfrm>
        </p:grpSpPr>
        <p:sp>
          <p:nvSpPr>
            <p:cNvPr id="1841" name="Google Shape;1841;p68"/>
            <p:cNvSpPr/>
            <p:nvPr/>
          </p:nvSpPr>
          <p:spPr>
            <a:xfrm>
              <a:off x="2832623" y="3003799"/>
              <a:ext cx="1001992" cy="720080"/>
            </a:xfrm>
            <a:prstGeom prst="roundRect">
              <a:avLst>
                <a:gd fmla="val 16667" name="adj"/>
              </a:avLst>
            </a:prstGeom>
            <a:noFill/>
            <a:ln cap="flat" cmpd="sng" w="28575">
              <a:solidFill>
                <a:srgbClr val="BFBFBF"/>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100">
                  <a:solidFill>
                    <a:srgbClr val="BFBFBF"/>
                  </a:solidFill>
                  <a:latin typeface="Poppins"/>
                  <a:ea typeface="Poppins"/>
                  <a:cs typeface="Poppins"/>
                  <a:sym typeface="Poppins"/>
                </a:rPr>
                <a:t>Picture here</a:t>
              </a:r>
              <a:endParaRPr/>
            </a:p>
          </p:txBody>
        </p:sp>
        <p:sp>
          <p:nvSpPr>
            <p:cNvPr id="1842" name="Google Shape;1842;p68"/>
            <p:cNvSpPr txBox="1"/>
            <p:nvPr/>
          </p:nvSpPr>
          <p:spPr>
            <a:xfrm>
              <a:off x="2657035" y="3775348"/>
              <a:ext cx="1443967" cy="668610"/>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Clr>
                  <a:srgbClr val="595959"/>
                </a:buClr>
                <a:buSzPts val="1500"/>
                <a:buFont typeface="Arial"/>
                <a:buNone/>
              </a:pPr>
              <a:r>
                <a:rPr lang="en-US" sz="1500">
                  <a:solidFill>
                    <a:srgbClr val="595959"/>
                  </a:solidFill>
                  <a:latin typeface="Poppins"/>
                  <a:ea typeface="Poppins"/>
                  <a:cs typeface="Poppins"/>
                  <a:sym typeface="Poppins"/>
                </a:rPr>
                <a:t>Launched New Product</a:t>
              </a:r>
              <a:endParaRPr/>
            </a:p>
          </p:txBody>
        </p:sp>
        <p:sp>
          <p:nvSpPr>
            <p:cNvPr id="1843" name="Google Shape;1843;p68"/>
            <p:cNvSpPr/>
            <p:nvPr/>
          </p:nvSpPr>
          <p:spPr>
            <a:xfrm>
              <a:off x="3248848" y="2796159"/>
              <a:ext cx="144016" cy="144016"/>
            </a:xfrm>
            <a:prstGeom prst="ellipse">
              <a:avLst/>
            </a:prstGeom>
            <a:solidFill>
              <a:srgbClr val="BFBFB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cxnSp>
          <p:nvCxnSpPr>
            <p:cNvPr id="1844" name="Google Shape;1844;p68"/>
            <p:cNvCxnSpPr/>
            <p:nvPr/>
          </p:nvCxnSpPr>
          <p:spPr>
            <a:xfrm>
              <a:off x="3322864" y="2820539"/>
              <a:ext cx="0" cy="180395"/>
            </a:xfrm>
            <a:prstGeom prst="straightConnector1">
              <a:avLst/>
            </a:prstGeom>
            <a:noFill/>
            <a:ln cap="flat" cmpd="sng" w="9525">
              <a:solidFill>
                <a:srgbClr val="BFBFBF"/>
              </a:solidFill>
              <a:prstDash val="solid"/>
              <a:miter lim="800000"/>
              <a:headEnd len="sm" w="sm" type="none"/>
              <a:tailEnd len="sm" w="sm" type="none"/>
            </a:ln>
          </p:spPr>
        </p:cxnSp>
        <p:sp>
          <p:nvSpPr>
            <p:cNvPr id="1845" name="Google Shape;1845;p68"/>
            <p:cNvSpPr txBox="1"/>
            <p:nvPr/>
          </p:nvSpPr>
          <p:spPr>
            <a:xfrm>
              <a:off x="2922373" y="2427737"/>
              <a:ext cx="785537" cy="319273"/>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Clr>
                  <a:srgbClr val="A5A5A5"/>
                </a:buClr>
                <a:buSzPts val="1500"/>
                <a:buFont typeface="Arial"/>
                <a:buNone/>
              </a:pPr>
              <a:r>
                <a:rPr lang="en-US" sz="1500">
                  <a:solidFill>
                    <a:srgbClr val="A5A5A5"/>
                  </a:solidFill>
                  <a:latin typeface="Poppins"/>
                  <a:ea typeface="Poppins"/>
                  <a:cs typeface="Poppins"/>
                  <a:sym typeface="Poppins"/>
                </a:rPr>
                <a:t>2004</a:t>
              </a:r>
              <a:endParaRPr/>
            </a:p>
          </p:txBody>
        </p:sp>
      </p:grpSp>
      <p:grpSp>
        <p:nvGrpSpPr>
          <p:cNvPr id="1846" name="Google Shape;1846;p68"/>
          <p:cNvGrpSpPr/>
          <p:nvPr/>
        </p:nvGrpSpPr>
        <p:grpSpPr>
          <a:xfrm>
            <a:off x="6599913" y="3228113"/>
            <a:ext cx="1925289" cy="2697163"/>
            <a:chOff x="4949934" y="2421085"/>
            <a:chExt cx="1443967" cy="2022872"/>
          </a:xfrm>
        </p:grpSpPr>
        <p:sp>
          <p:nvSpPr>
            <p:cNvPr id="1847" name="Google Shape;1847;p68"/>
            <p:cNvSpPr/>
            <p:nvPr/>
          </p:nvSpPr>
          <p:spPr>
            <a:xfrm>
              <a:off x="5089647" y="3003799"/>
              <a:ext cx="1001992" cy="720080"/>
            </a:xfrm>
            <a:prstGeom prst="roundRect">
              <a:avLst>
                <a:gd fmla="val 16667" name="adj"/>
              </a:avLst>
            </a:prstGeom>
            <a:noFill/>
            <a:ln cap="flat" cmpd="sng" w="28575">
              <a:solidFill>
                <a:schemeClr val="accen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100">
                  <a:solidFill>
                    <a:srgbClr val="BFBFBF"/>
                  </a:solidFill>
                  <a:latin typeface="Poppins"/>
                  <a:ea typeface="Poppins"/>
                  <a:cs typeface="Poppins"/>
                  <a:sym typeface="Poppins"/>
                </a:rPr>
                <a:t>Picture here</a:t>
              </a:r>
              <a:endParaRPr/>
            </a:p>
          </p:txBody>
        </p:sp>
        <p:sp>
          <p:nvSpPr>
            <p:cNvPr id="1848" name="Google Shape;1848;p68"/>
            <p:cNvSpPr txBox="1"/>
            <p:nvPr/>
          </p:nvSpPr>
          <p:spPr>
            <a:xfrm>
              <a:off x="4949934" y="3775347"/>
              <a:ext cx="1443967" cy="668610"/>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Clr>
                  <a:srgbClr val="595959"/>
                </a:buClr>
                <a:buSzPts val="1500"/>
                <a:buFont typeface="Arial"/>
                <a:buNone/>
              </a:pPr>
              <a:r>
                <a:rPr lang="en-US" sz="1500">
                  <a:solidFill>
                    <a:srgbClr val="595959"/>
                  </a:solidFill>
                  <a:latin typeface="Poppins"/>
                  <a:ea typeface="Poppins"/>
                  <a:cs typeface="Poppins"/>
                  <a:sym typeface="Poppins"/>
                </a:rPr>
                <a:t>Launches Special Deliveries</a:t>
              </a:r>
              <a:endParaRPr/>
            </a:p>
          </p:txBody>
        </p:sp>
        <p:sp>
          <p:nvSpPr>
            <p:cNvPr id="1849" name="Google Shape;1849;p68"/>
            <p:cNvSpPr/>
            <p:nvPr/>
          </p:nvSpPr>
          <p:spPr>
            <a:xfrm>
              <a:off x="5474084" y="2786718"/>
              <a:ext cx="144016" cy="144016"/>
            </a:xfrm>
            <a:prstGeom prst="ellipse">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cxnSp>
          <p:nvCxnSpPr>
            <p:cNvPr id="1850" name="Google Shape;1850;p68"/>
            <p:cNvCxnSpPr/>
            <p:nvPr/>
          </p:nvCxnSpPr>
          <p:spPr>
            <a:xfrm>
              <a:off x="5546092" y="2820104"/>
              <a:ext cx="0" cy="180395"/>
            </a:xfrm>
            <a:prstGeom prst="straightConnector1">
              <a:avLst/>
            </a:prstGeom>
            <a:noFill/>
            <a:ln cap="flat" cmpd="sng" w="9525">
              <a:solidFill>
                <a:schemeClr val="accent1"/>
              </a:solidFill>
              <a:prstDash val="solid"/>
              <a:miter lim="800000"/>
              <a:headEnd len="sm" w="sm" type="none"/>
              <a:tailEnd len="sm" w="sm" type="none"/>
            </a:ln>
          </p:spPr>
        </p:cxnSp>
        <p:sp>
          <p:nvSpPr>
            <p:cNvPr id="1851" name="Google Shape;1851;p68"/>
            <p:cNvSpPr txBox="1"/>
            <p:nvPr/>
          </p:nvSpPr>
          <p:spPr>
            <a:xfrm>
              <a:off x="5157956" y="2421085"/>
              <a:ext cx="785537" cy="319273"/>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Clr>
                  <a:schemeClr val="accent1"/>
                </a:buClr>
                <a:buSzPts val="1500"/>
                <a:buFont typeface="Arial"/>
                <a:buNone/>
              </a:pPr>
              <a:r>
                <a:rPr lang="en-US" sz="1500">
                  <a:solidFill>
                    <a:schemeClr val="accent1"/>
                  </a:solidFill>
                  <a:latin typeface="Poppins"/>
                  <a:ea typeface="Poppins"/>
                  <a:cs typeface="Poppins"/>
                  <a:sym typeface="Poppins"/>
                </a:rPr>
                <a:t>2011</a:t>
              </a:r>
              <a:endParaRPr/>
            </a:p>
          </p:txBody>
        </p:sp>
      </p:grpSp>
      <p:grpSp>
        <p:nvGrpSpPr>
          <p:cNvPr id="1852" name="Google Shape;1852;p68"/>
          <p:cNvGrpSpPr/>
          <p:nvPr/>
        </p:nvGrpSpPr>
        <p:grpSpPr>
          <a:xfrm>
            <a:off x="8107157" y="1720930"/>
            <a:ext cx="1925289" cy="2536444"/>
            <a:chOff x="6080367" y="1290697"/>
            <a:chExt cx="1443967" cy="1902333"/>
          </a:xfrm>
        </p:grpSpPr>
        <p:sp>
          <p:nvSpPr>
            <p:cNvPr id="1853" name="Google Shape;1853;p68"/>
            <p:cNvSpPr/>
            <p:nvPr/>
          </p:nvSpPr>
          <p:spPr>
            <a:xfrm>
              <a:off x="6273925" y="1992511"/>
              <a:ext cx="1001992" cy="720080"/>
            </a:xfrm>
            <a:prstGeom prst="roundRect">
              <a:avLst>
                <a:gd fmla="val 16667" name="adj"/>
              </a:avLst>
            </a:prstGeom>
            <a:noFill/>
            <a:ln cap="flat" cmpd="sng" w="28575">
              <a:solidFill>
                <a:srgbClr val="BFBFBF"/>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100">
                  <a:solidFill>
                    <a:srgbClr val="BFBFBF"/>
                  </a:solidFill>
                  <a:latin typeface="Poppins"/>
                  <a:ea typeface="Poppins"/>
                  <a:cs typeface="Poppins"/>
                  <a:sym typeface="Poppins"/>
                </a:rPr>
                <a:t>Picture here</a:t>
              </a:r>
              <a:endParaRPr/>
            </a:p>
          </p:txBody>
        </p:sp>
        <p:sp>
          <p:nvSpPr>
            <p:cNvPr id="1854" name="Google Shape;1854;p68"/>
            <p:cNvSpPr txBox="1"/>
            <p:nvPr/>
          </p:nvSpPr>
          <p:spPr>
            <a:xfrm>
              <a:off x="6080367" y="1290697"/>
              <a:ext cx="1443967" cy="668610"/>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Clr>
                  <a:srgbClr val="595959"/>
                </a:buClr>
                <a:buSzPts val="1500"/>
                <a:buFont typeface="Arial"/>
                <a:buNone/>
              </a:pPr>
              <a:r>
                <a:rPr lang="en-US" sz="1500">
                  <a:solidFill>
                    <a:srgbClr val="595959"/>
                  </a:solidFill>
                  <a:latin typeface="Poppins"/>
                  <a:ea typeface="Poppins"/>
                  <a:cs typeface="Poppins"/>
                  <a:sym typeface="Poppins"/>
                </a:rPr>
                <a:t>ABC Company Launched </a:t>
              </a:r>
              <a:endParaRPr sz="1500">
                <a:solidFill>
                  <a:srgbClr val="595959"/>
                </a:solidFill>
                <a:latin typeface="Poppins"/>
                <a:ea typeface="Poppins"/>
                <a:cs typeface="Poppins"/>
                <a:sym typeface="Poppins"/>
              </a:endParaRPr>
            </a:p>
          </p:txBody>
        </p:sp>
        <p:sp>
          <p:nvSpPr>
            <p:cNvPr id="1855" name="Google Shape;1855;p68"/>
            <p:cNvSpPr/>
            <p:nvPr/>
          </p:nvSpPr>
          <p:spPr>
            <a:xfrm>
              <a:off x="6705232" y="2796159"/>
              <a:ext cx="144016" cy="144016"/>
            </a:xfrm>
            <a:prstGeom prst="ellipse">
              <a:avLst/>
            </a:prstGeom>
            <a:solidFill>
              <a:srgbClr val="BFBFB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cxnSp>
          <p:nvCxnSpPr>
            <p:cNvPr id="1856" name="Google Shape;1856;p68"/>
            <p:cNvCxnSpPr/>
            <p:nvPr/>
          </p:nvCxnSpPr>
          <p:spPr>
            <a:xfrm>
              <a:off x="6774248" y="2703417"/>
              <a:ext cx="0" cy="180395"/>
            </a:xfrm>
            <a:prstGeom prst="straightConnector1">
              <a:avLst/>
            </a:prstGeom>
            <a:noFill/>
            <a:ln cap="flat" cmpd="sng" w="9525">
              <a:solidFill>
                <a:srgbClr val="BFBFBF"/>
              </a:solidFill>
              <a:prstDash val="solid"/>
              <a:miter lim="800000"/>
              <a:headEnd len="sm" w="sm" type="none"/>
              <a:tailEnd len="sm" w="sm" type="none"/>
            </a:ln>
          </p:spPr>
        </p:cxnSp>
        <p:sp>
          <p:nvSpPr>
            <p:cNvPr id="1857" name="Google Shape;1857;p68"/>
            <p:cNvSpPr txBox="1"/>
            <p:nvPr/>
          </p:nvSpPr>
          <p:spPr>
            <a:xfrm>
              <a:off x="6378757" y="2873757"/>
              <a:ext cx="785537" cy="319273"/>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Clr>
                  <a:srgbClr val="A5A5A5"/>
                </a:buClr>
                <a:buSzPts val="1500"/>
                <a:buFont typeface="Arial"/>
                <a:buNone/>
              </a:pPr>
              <a:r>
                <a:rPr lang="en-US" sz="1500">
                  <a:solidFill>
                    <a:srgbClr val="A5A5A5"/>
                  </a:solidFill>
                  <a:latin typeface="Poppins"/>
                  <a:ea typeface="Poppins"/>
                  <a:cs typeface="Poppins"/>
                  <a:sym typeface="Poppins"/>
                </a:rPr>
                <a:t>2015</a:t>
              </a:r>
              <a:endParaRPr/>
            </a:p>
          </p:txBody>
        </p:sp>
      </p:grpSp>
      <p:grpSp>
        <p:nvGrpSpPr>
          <p:cNvPr id="1858" name="Google Shape;1858;p68"/>
          <p:cNvGrpSpPr/>
          <p:nvPr/>
        </p:nvGrpSpPr>
        <p:grpSpPr>
          <a:xfrm>
            <a:off x="9639345" y="3228113"/>
            <a:ext cx="1925289" cy="2697163"/>
            <a:chOff x="7229508" y="2421085"/>
            <a:chExt cx="1443967" cy="2022872"/>
          </a:xfrm>
        </p:grpSpPr>
        <p:sp>
          <p:nvSpPr>
            <p:cNvPr id="1859" name="Google Shape;1859;p68"/>
            <p:cNvSpPr/>
            <p:nvPr/>
          </p:nvSpPr>
          <p:spPr>
            <a:xfrm>
              <a:off x="7452320" y="3003799"/>
              <a:ext cx="1001992" cy="720080"/>
            </a:xfrm>
            <a:prstGeom prst="roundRect">
              <a:avLst>
                <a:gd fmla="val 16667" name="adj"/>
              </a:avLst>
            </a:prstGeom>
            <a:noFill/>
            <a:ln cap="flat" cmpd="sng" w="28575">
              <a:solidFill>
                <a:schemeClr val="dk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100">
                  <a:solidFill>
                    <a:srgbClr val="BFBFBF"/>
                  </a:solidFill>
                  <a:latin typeface="Poppins"/>
                  <a:ea typeface="Poppins"/>
                  <a:cs typeface="Poppins"/>
                  <a:sym typeface="Poppins"/>
                </a:rPr>
                <a:t>Picture here</a:t>
              </a:r>
              <a:endParaRPr/>
            </a:p>
          </p:txBody>
        </p:sp>
        <p:sp>
          <p:nvSpPr>
            <p:cNvPr id="1860" name="Google Shape;1860;p68"/>
            <p:cNvSpPr txBox="1"/>
            <p:nvPr/>
          </p:nvSpPr>
          <p:spPr>
            <a:xfrm>
              <a:off x="7229508" y="3775347"/>
              <a:ext cx="1443967" cy="668610"/>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Clr>
                  <a:srgbClr val="595959"/>
                </a:buClr>
                <a:buSzPts val="1500"/>
                <a:buFont typeface="Arial"/>
                <a:buNone/>
              </a:pPr>
              <a:r>
                <a:rPr lang="en-US" sz="1500">
                  <a:solidFill>
                    <a:srgbClr val="595959"/>
                  </a:solidFill>
                  <a:latin typeface="Poppins"/>
                  <a:ea typeface="Poppins"/>
                  <a:cs typeface="Poppins"/>
                  <a:sym typeface="Poppins"/>
                </a:rPr>
                <a:t>Receive Award from TopAgency</a:t>
              </a:r>
              <a:endParaRPr sz="1500">
                <a:solidFill>
                  <a:srgbClr val="595959"/>
                </a:solidFill>
                <a:latin typeface="Poppins"/>
                <a:ea typeface="Poppins"/>
                <a:cs typeface="Poppins"/>
                <a:sym typeface="Poppins"/>
              </a:endParaRPr>
            </a:p>
          </p:txBody>
        </p:sp>
        <p:sp>
          <p:nvSpPr>
            <p:cNvPr id="1861" name="Google Shape;1861;p68"/>
            <p:cNvSpPr/>
            <p:nvPr/>
          </p:nvSpPr>
          <p:spPr>
            <a:xfrm>
              <a:off x="7884368" y="2795103"/>
              <a:ext cx="144016" cy="144016"/>
            </a:xfrm>
            <a:prstGeom prst="ellipse">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cxnSp>
          <p:nvCxnSpPr>
            <p:cNvPr id="1862" name="Google Shape;1862;p68"/>
            <p:cNvCxnSpPr/>
            <p:nvPr/>
          </p:nvCxnSpPr>
          <p:spPr>
            <a:xfrm>
              <a:off x="7956376" y="2827750"/>
              <a:ext cx="0" cy="180395"/>
            </a:xfrm>
            <a:prstGeom prst="straightConnector1">
              <a:avLst/>
            </a:prstGeom>
            <a:noFill/>
            <a:ln cap="flat" cmpd="sng" w="9525">
              <a:solidFill>
                <a:schemeClr val="dk2"/>
              </a:solidFill>
              <a:prstDash val="solid"/>
              <a:miter lim="800000"/>
              <a:headEnd len="sm" w="sm" type="none"/>
              <a:tailEnd len="sm" w="sm" type="none"/>
            </a:ln>
          </p:spPr>
        </p:cxnSp>
        <p:sp>
          <p:nvSpPr>
            <p:cNvPr id="1863" name="Google Shape;1863;p68"/>
            <p:cNvSpPr txBox="1"/>
            <p:nvPr/>
          </p:nvSpPr>
          <p:spPr>
            <a:xfrm>
              <a:off x="7546747" y="2421085"/>
              <a:ext cx="785537" cy="319273"/>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Clr>
                  <a:schemeClr val="dk2"/>
                </a:buClr>
                <a:buSzPts val="1500"/>
                <a:buFont typeface="Arial"/>
                <a:buNone/>
              </a:pPr>
              <a:r>
                <a:rPr lang="en-US" sz="1500">
                  <a:solidFill>
                    <a:schemeClr val="dk2"/>
                  </a:solidFill>
                  <a:latin typeface="Poppins"/>
                  <a:ea typeface="Poppins"/>
                  <a:cs typeface="Poppins"/>
                  <a:sym typeface="Poppins"/>
                </a:rPr>
                <a:t>2020</a:t>
              </a:r>
              <a:endParaRPr/>
            </a:p>
          </p:txBody>
        </p:sp>
      </p:grpSp>
      <p:grpSp>
        <p:nvGrpSpPr>
          <p:cNvPr id="1864" name="Google Shape;1864;p68"/>
          <p:cNvGrpSpPr/>
          <p:nvPr/>
        </p:nvGrpSpPr>
        <p:grpSpPr>
          <a:xfrm>
            <a:off x="4938805" y="1720930"/>
            <a:ext cx="1925289" cy="2517815"/>
            <a:chOff x="3704103" y="1290697"/>
            <a:chExt cx="1443967" cy="1888361"/>
          </a:xfrm>
        </p:grpSpPr>
        <p:sp>
          <p:nvSpPr>
            <p:cNvPr id="1865" name="Google Shape;1865;p68"/>
            <p:cNvSpPr/>
            <p:nvPr/>
          </p:nvSpPr>
          <p:spPr>
            <a:xfrm>
              <a:off x="3925554" y="1995688"/>
              <a:ext cx="1001992" cy="720080"/>
            </a:xfrm>
            <a:prstGeom prst="roundRect">
              <a:avLst>
                <a:gd fmla="val 16667" name="adj"/>
              </a:avLst>
            </a:prstGeom>
            <a:noFill/>
            <a:ln cap="flat" cmpd="sng" w="28575">
              <a:solidFill>
                <a:schemeClr val="dk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100">
                  <a:solidFill>
                    <a:srgbClr val="BFBFBF"/>
                  </a:solidFill>
                  <a:latin typeface="Poppins"/>
                  <a:ea typeface="Poppins"/>
                  <a:cs typeface="Poppins"/>
                  <a:sym typeface="Poppins"/>
                </a:rPr>
                <a:t>Picture here</a:t>
              </a:r>
              <a:endParaRPr/>
            </a:p>
          </p:txBody>
        </p:sp>
        <p:sp>
          <p:nvSpPr>
            <p:cNvPr id="1866" name="Google Shape;1866;p68"/>
            <p:cNvSpPr txBox="1"/>
            <p:nvPr/>
          </p:nvSpPr>
          <p:spPr>
            <a:xfrm>
              <a:off x="3704103" y="1290697"/>
              <a:ext cx="1443967" cy="668610"/>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Clr>
                  <a:srgbClr val="595959"/>
                </a:buClr>
                <a:buSzPts val="1500"/>
                <a:buFont typeface="Arial"/>
                <a:buNone/>
              </a:pPr>
              <a:r>
                <a:rPr lang="en-US" sz="1500">
                  <a:solidFill>
                    <a:srgbClr val="595959"/>
                  </a:solidFill>
                  <a:latin typeface="Poppins"/>
                  <a:ea typeface="Poppins"/>
                  <a:cs typeface="Poppins"/>
                  <a:sym typeface="Poppins"/>
                </a:rPr>
                <a:t>Acquires New Company</a:t>
              </a:r>
              <a:endParaRPr/>
            </a:p>
          </p:txBody>
        </p:sp>
        <p:sp>
          <p:nvSpPr>
            <p:cNvPr id="1867" name="Google Shape;1867;p68"/>
            <p:cNvSpPr/>
            <p:nvPr/>
          </p:nvSpPr>
          <p:spPr>
            <a:xfrm>
              <a:off x="4352169" y="2795103"/>
              <a:ext cx="144016" cy="144016"/>
            </a:xfrm>
            <a:prstGeom prst="ellipse">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cxnSp>
          <p:nvCxnSpPr>
            <p:cNvPr id="1868" name="Google Shape;1868;p68"/>
            <p:cNvCxnSpPr/>
            <p:nvPr/>
          </p:nvCxnSpPr>
          <p:spPr>
            <a:xfrm>
              <a:off x="4424177" y="2715768"/>
              <a:ext cx="0" cy="180395"/>
            </a:xfrm>
            <a:prstGeom prst="straightConnector1">
              <a:avLst/>
            </a:prstGeom>
            <a:noFill/>
            <a:ln cap="flat" cmpd="sng" w="9525">
              <a:solidFill>
                <a:schemeClr val="dk2"/>
              </a:solidFill>
              <a:prstDash val="solid"/>
              <a:miter lim="800000"/>
              <a:headEnd len="sm" w="sm" type="none"/>
              <a:tailEnd len="sm" w="sm" type="none"/>
            </a:ln>
          </p:spPr>
        </p:cxnSp>
        <p:sp>
          <p:nvSpPr>
            <p:cNvPr id="1869" name="Google Shape;1869;p68"/>
            <p:cNvSpPr txBox="1"/>
            <p:nvPr/>
          </p:nvSpPr>
          <p:spPr>
            <a:xfrm>
              <a:off x="4033297" y="2859785"/>
              <a:ext cx="785537" cy="319273"/>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Clr>
                  <a:schemeClr val="dk2"/>
                </a:buClr>
                <a:buSzPts val="1500"/>
                <a:buFont typeface="Arial"/>
                <a:buNone/>
              </a:pPr>
              <a:r>
                <a:rPr lang="en-US" sz="1500">
                  <a:solidFill>
                    <a:schemeClr val="dk2"/>
                  </a:solidFill>
                  <a:latin typeface="Poppins"/>
                  <a:ea typeface="Poppins"/>
                  <a:cs typeface="Poppins"/>
                  <a:sym typeface="Poppins"/>
                </a:rPr>
                <a:t>2009</a:t>
              </a:r>
              <a:endParaRPr/>
            </a:p>
          </p:txBody>
        </p:sp>
      </p:grpSp>
      <p:sp>
        <p:nvSpPr>
          <p:cNvPr id="1870" name="Google Shape;1870;p68"/>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ADC5B8"/>
                </a:solidFill>
                <a:latin typeface="Poppins"/>
                <a:ea typeface="Poppins"/>
                <a:cs typeface="Poppins"/>
                <a:sym typeface="Poppins"/>
              </a:rPr>
              <a:t>SOME SUBTITLE TEXT HERE</a:t>
            </a:r>
            <a:endParaRPr sz="1200">
              <a:solidFill>
                <a:srgbClr val="ADC5B8"/>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826"/>
                                        </p:tgtEl>
                                        <p:attrNameLst>
                                          <p:attrName>style.visibility</p:attrName>
                                        </p:attrNameLst>
                                      </p:cBhvr>
                                      <p:to>
                                        <p:strVal val="visible"/>
                                      </p:to>
                                    </p:set>
                                    <p:animEffect filter="fade" transition="in">
                                      <p:cBhvr>
                                        <p:cTn dur="500"/>
                                        <p:tgtEl>
                                          <p:spTgt spid="182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827"/>
                                        </p:tgtEl>
                                        <p:attrNameLst>
                                          <p:attrName>style.visibility</p:attrName>
                                        </p:attrNameLst>
                                      </p:cBhvr>
                                      <p:to>
                                        <p:strVal val="visible"/>
                                      </p:to>
                                    </p:set>
                                    <p:animEffect filter="fade" transition="in">
                                      <p:cBhvr>
                                        <p:cTn dur="500"/>
                                        <p:tgtEl>
                                          <p:spTgt spid="182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828"/>
                                        </p:tgtEl>
                                        <p:attrNameLst>
                                          <p:attrName>style.visibility</p:attrName>
                                        </p:attrNameLst>
                                      </p:cBhvr>
                                      <p:to>
                                        <p:strVal val="visible"/>
                                      </p:to>
                                    </p:set>
                                    <p:animEffect filter="fade" transition="in">
                                      <p:cBhvr>
                                        <p:cTn dur="500"/>
                                        <p:tgtEl>
                                          <p:spTgt spid="1828"/>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834"/>
                                        </p:tgtEl>
                                        <p:attrNameLst>
                                          <p:attrName>style.visibility</p:attrName>
                                        </p:attrNameLst>
                                      </p:cBhvr>
                                      <p:to>
                                        <p:strVal val="visible"/>
                                      </p:to>
                                    </p:set>
                                    <p:animEffect filter="fade" transition="in">
                                      <p:cBhvr>
                                        <p:cTn dur="500"/>
                                        <p:tgtEl>
                                          <p:spTgt spid="183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840"/>
                                        </p:tgtEl>
                                        <p:attrNameLst>
                                          <p:attrName>style.visibility</p:attrName>
                                        </p:attrNameLst>
                                      </p:cBhvr>
                                      <p:to>
                                        <p:strVal val="visible"/>
                                      </p:to>
                                    </p:set>
                                    <p:animEffect filter="fade" transition="in">
                                      <p:cBhvr>
                                        <p:cTn dur="500"/>
                                        <p:tgtEl>
                                          <p:spTgt spid="184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864"/>
                                        </p:tgtEl>
                                        <p:attrNameLst>
                                          <p:attrName>style.visibility</p:attrName>
                                        </p:attrNameLst>
                                      </p:cBhvr>
                                      <p:to>
                                        <p:strVal val="visible"/>
                                      </p:to>
                                    </p:set>
                                    <p:animEffect filter="fade" transition="in">
                                      <p:cBhvr>
                                        <p:cTn dur="500"/>
                                        <p:tgtEl>
                                          <p:spTgt spid="186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846"/>
                                        </p:tgtEl>
                                        <p:attrNameLst>
                                          <p:attrName>style.visibility</p:attrName>
                                        </p:attrNameLst>
                                      </p:cBhvr>
                                      <p:to>
                                        <p:strVal val="visible"/>
                                      </p:to>
                                    </p:set>
                                    <p:animEffect filter="fade" transition="in">
                                      <p:cBhvr>
                                        <p:cTn dur="500"/>
                                        <p:tgtEl>
                                          <p:spTgt spid="184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852"/>
                                        </p:tgtEl>
                                        <p:attrNameLst>
                                          <p:attrName>style.visibility</p:attrName>
                                        </p:attrNameLst>
                                      </p:cBhvr>
                                      <p:to>
                                        <p:strVal val="visible"/>
                                      </p:to>
                                    </p:set>
                                    <p:animEffect filter="fade" transition="in">
                                      <p:cBhvr>
                                        <p:cTn dur="500"/>
                                        <p:tgtEl>
                                          <p:spTgt spid="185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858"/>
                                        </p:tgtEl>
                                        <p:attrNameLst>
                                          <p:attrName>style.visibility</p:attrName>
                                        </p:attrNameLst>
                                      </p:cBhvr>
                                      <p:to>
                                        <p:strVal val="visible"/>
                                      </p:to>
                                    </p:set>
                                    <p:animEffect filter="fade" transition="in">
                                      <p:cBhvr>
                                        <p:cTn dur="500"/>
                                        <p:tgtEl>
                                          <p:spTgt spid="1858"/>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5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874" name="Shape 1874"/>
        <p:cNvGrpSpPr/>
        <p:nvPr/>
      </p:nvGrpSpPr>
      <p:grpSpPr>
        <a:xfrm>
          <a:off x="0" y="0"/>
          <a:ext cx="0" cy="0"/>
          <a:chOff x="0" y="0"/>
          <a:chExt cx="0" cy="0"/>
        </a:xfrm>
      </p:grpSpPr>
      <p:sp>
        <p:nvSpPr>
          <p:cNvPr id="1875" name="Google Shape;1875;p69"/>
          <p:cNvSpPr/>
          <p:nvPr/>
        </p:nvSpPr>
        <p:spPr>
          <a:xfrm>
            <a:off x="0" y="-27384"/>
            <a:ext cx="12209174" cy="2688299"/>
          </a:xfrm>
          <a:prstGeom prst="roundRect">
            <a:avLst>
              <a:gd fmla="val 0" name="adj"/>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pic>
        <p:nvPicPr>
          <p:cNvPr descr="pattern.png" id="1876" name="Google Shape;1876;p69"/>
          <p:cNvPicPr preferRelativeResize="0"/>
          <p:nvPr/>
        </p:nvPicPr>
        <p:blipFill rotWithShape="1">
          <a:blip r:embed="rId3">
            <a:alphaModFix amt="50000"/>
          </a:blip>
          <a:srcRect b="22372" l="0" r="0" t="0"/>
          <a:stretch/>
        </p:blipFill>
        <p:spPr>
          <a:xfrm>
            <a:off x="55172" y="-4233"/>
            <a:ext cx="3593256" cy="2665148"/>
          </a:xfrm>
          <a:prstGeom prst="rect">
            <a:avLst/>
          </a:prstGeom>
          <a:noFill/>
          <a:ln>
            <a:noFill/>
          </a:ln>
        </p:spPr>
      </p:pic>
      <p:pic>
        <p:nvPicPr>
          <p:cNvPr descr="pattern.png" id="1877" name="Google Shape;1877;p69"/>
          <p:cNvPicPr preferRelativeResize="0"/>
          <p:nvPr/>
        </p:nvPicPr>
        <p:blipFill rotWithShape="1">
          <a:blip r:embed="rId3">
            <a:alphaModFix amt="39000"/>
          </a:blip>
          <a:srcRect b="22372" l="0" r="0" t="0"/>
          <a:stretch/>
        </p:blipFill>
        <p:spPr>
          <a:xfrm>
            <a:off x="3827845" y="-4233"/>
            <a:ext cx="3593256" cy="2665148"/>
          </a:xfrm>
          <a:prstGeom prst="rect">
            <a:avLst/>
          </a:prstGeom>
          <a:noFill/>
          <a:ln>
            <a:noFill/>
          </a:ln>
        </p:spPr>
      </p:pic>
      <p:pic>
        <p:nvPicPr>
          <p:cNvPr descr="pattern.png" id="1878" name="Google Shape;1878;p69"/>
          <p:cNvPicPr preferRelativeResize="0"/>
          <p:nvPr/>
        </p:nvPicPr>
        <p:blipFill rotWithShape="1">
          <a:blip r:embed="rId3">
            <a:alphaModFix amt="50000"/>
          </a:blip>
          <a:srcRect b="22372" l="0" r="0" t="0"/>
          <a:stretch/>
        </p:blipFill>
        <p:spPr>
          <a:xfrm>
            <a:off x="7600519" y="-4233"/>
            <a:ext cx="3593256" cy="2665148"/>
          </a:xfrm>
          <a:prstGeom prst="rect">
            <a:avLst/>
          </a:prstGeom>
          <a:noFill/>
          <a:ln>
            <a:noFill/>
          </a:ln>
        </p:spPr>
      </p:pic>
      <p:pic>
        <p:nvPicPr>
          <p:cNvPr descr="pattern.png" id="1879" name="Google Shape;1879;p69"/>
          <p:cNvPicPr preferRelativeResize="0"/>
          <p:nvPr/>
        </p:nvPicPr>
        <p:blipFill rotWithShape="1">
          <a:blip r:embed="rId3">
            <a:alphaModFix amt="55000"/>
          </a:blip>
          <a:srcRect b="22372" l="0" r="77213" t="0"/>
          <a:stretch/>
        </p:blipFill>
        <p:spPr>
          <a:xfrm>
            <a:off x="11373192" y="-4233"/>
            <a:ext cx="818808" cy="2665148"/>
          </a:xfrm>
          <a:prstGeom prst="rect">
            <a:avLst/>
          </a:prstGeom>
          <a:noFill/>
          <a:ln>
            <a:noFill/>
          </a:ln>
        </p:spPr>
      </p:pic>
      <p:sp>
        <p:nvSpPr>
          <p:cNvPr id="1880" name="Google Shape;1880;p69"/>
          <p:cNvSpPr txBox="1"/>
          <p:nvPr/>
        </p:nvSpPr>
        <p:spPr>
          <a:xfrm>
            <a:off x="9278144" y="3711444"/>
            <a:ext cx="2578496" cy="2208245"/>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chemeClr val="dk2"/>
              </a:buClr>
              <a:buSzPts val="1900"/>
              <a:buFont typeface="Arial"/>
              <a:buNone/>
            </a:pPr>
            <a:r>
              <a:rPr b="1" lang="en-US" sz="1900">
                <a:solidFill>
                  <a:schemeClr val="dk2"/>
                </a:solidFill>
                <a:latin typeface="Poppins"/>
                <a:ea typeface="Poppins"/>
                <a:cs typeface="Poppins"/>
                <a:sym typeface="Poppins"/>
              </a:rPr>
              <a:t>JERRY BURNS </a:t>
            </a:r>
            <a:endParaRPr/>
          </a:p>
          <a:p>
            <a:pPr indent="0" lvl="0" marL="0" marR="0" rtl="0" algn="l">
              <a:lnSpc>
                <a:spcPct val="150000"/>
              </a:lnSpc>
              <a:spcBef>
                <a:spcPts val="0"/>
              </a:spcBef>
              <a:spcAft>
                <a:spcPts val="0"/>
              </a:spcAft>
              <a:buClr>
                <a:srgbClr val="595959"/>
              </a:buClr>
              <a:buSzPts val="1200"/>
              <a:buFont typeface="Arial"/>
              <a:buNone/>
            </a:pPr>
            <a:r>
              <a:rPr i="1" lang="en-US" sz="1200">
                <a:solidFill>
                  <a:srgbClr val="595959"/>
                </a:solidFill>
                <a:latin typeface="Poppins"/>
                <a:ea typeface="Poppins"/>
                <a:cs typeface="Poppins"/>
                <a:sym typeface="Poppins"/>
              </a:rPr>
              <a:t>Project Manager </a:t>
            </a:r>
            <a:endParaRPr/>
          </a:p>
          <a:p>
            <a:pPr indent="0" lvl="0" marL="0" marR="0" rtl="0" algn="l">
              <a:lnSpc>
                <a:spcPct val="150000"/>
              </a:lnSpc>
              <a:spcBef>
                <a:spcPts val="0"/>
              </a:spcBef>
              <a:spcAft>
                <a:spcPts val="0"/>
              </a:spcAft>
              <a:buClr>
                <a:srgbClr val="595959"/>
              </a:buClr>
              <a:buSzPts val="1500"/>
              <a:buFont typeface="Arial"/>
              <a:buNone/>
            </a:pPr>
            <a:r>
              <a:t/>
            </a:r>
            <a:endParaRPr sz="1500">
              <a:solidFill>
                <a:srgbClr val="595959"/>
              </a:solidFill>
              <a:latin typeface="Poppins"/>
              <a:ea typeface="Poppins"/>
              <a:cs typeface="Poppins"/>
              <a:sym typeface="Poppins"/>
            </a:endParaRPr>
          </a:p>
          <a:p>
            <a:pPr indent="0" lvl="0" marL="0" marR="0" rtl="0" algn="l">
              <a:lnSpc>
                <a:spcPct val="150000"/>
              </a:lnSpc>
              <a:spcBef>
                <a:spcPts val="0"/>
              </a:spcBef>
              <a:spcAft>
                <a:spcPts val="0"/>
              </a:spcAft>
              <a:buClr>
                <a:srgbClr val="595959"/>
              </a:buClr>
              <a:buSzPts val="1500"/>
              <a:buFont typeface="Arial"/>
              <a:buNone/>
            </a:pPr>
            <a:r>
              <a:rPr lang="en-US" sz="1500">
                <a:solidFill>
                  <a:srgbClr val="595959"/>
                </a:solidFill>
                <a:latin typeface="Poppins"/>
                <a:ea typeface="Poppins"/>
                <a:cs typeface="Poppins"/>
                <a:sym typeface="Poppins"/>
              </a:rPr>
              <a:t>Manage team quickly dazzled us with his vast knowledge of automation. </a:t>
            </a:r>
            <a:endParaRPr/>
          </a:p>
        </p:txBody>
      </p:sp>
      <p:sp>
        <p:nvSpPr>
          <p:cNvPr id="1881" name="Google Shape;1881;p69"/>
          <p:cNvSpPr txBox="1"/>
          <p:nvPr/>
        </p:nvSpPr>
        <p:spPr>
          <a:xfrm>
            <a:off x="12640504" y="1327207"/>
            <a:ext cx="246280" cy="400105"/>
          </a:xfrm>
          <a:prstGeom prst="rect">
            <a:avLst/>
          </a:prstGeom>
          <a:noFill/>
          <a:ln>
            <a:noFill/>
          </a:ln>
        </p:spPr>
        <p:txBody>
          <a:bodyPr anchorCtr="0" anchor="t" bIns="60950" lIns="121900" spcFirstLastPara="1" rIns="121900" wrap="square" tIns="6095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882" name="Google Shape;1882;p69"/>
          <p:cNvSpPr txBox="1"/>
          <p:nvPr/>
        </p:nvSpPr>
        <p:spPr>
          <a:xfrm>
            <a:off x="726025" y="3711444"/>
            <a:ext cx="2585668" cy="2208245"/>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chemeClr val="dk2"/>
              </a:buClr>
              <a:buSzPts val="1900"/>
              <a:buFont typeface="Arial"/>
              <a:buNone/>
            </a:pPr>
            <a:r>
              <a:rPr b="1" lang="en-US" sz="1900">
                <a:solidFill>
                  <a:schemeClr val="dk2"/>
                </a:solidFill>
                <a:latin typeface="Poppins"/>
                <a:ea typeface="Poppins"/>
                <a:cs typeface="Poppins"/>
                <a:sym typeface="Poppins"/>
              </a:rPr>
              <a:t>VICTORIA FASER</a:t>
            </a:r>
            <a:endParaRPr/>
          </a:p>
          <a:p>
            <a:pPr indent="0" lvl="0" marL="0" marR="0" rtl="0" algn="l">
              <a:lnSpc>
                <a:spcPct val="150000"/>
              </a:lnSpc>
              <a:spcBef>
                <a:spcPts val="0"/>
              </a:spcBef>
              <a:spcAft>
                <a:spcPts val="0"/>
              </a:spcAft>
              <a:buClr>
                <a:srgbClr val="595959"/>
              </a:buClr>
              <a:buSzPts val="1200"/>
              <a:buFont typeface="Arial"/>
              <a:buNone/>
            </a:pPr>
            <a:r>
              <a:rPr i="1" lang="en-US" sz="1200">
                <a:solidFill>
                  <a:srgbClr val="595959"/>
                </a:solidFill>
                <a:latin typeface="Poppins"/>
                <a:ea typeface="Poppins"/>
                <a:cs typeface="Poppins"/>
                <a:sym typeface="Poppins"/>
              </a:rPr>
              <a:t>Managing Director </a:t>
            </a:r>
            <a:endParaRPr/>
          </a:p>
          <a:p>
            <a:pPr indent="0" lvl="0" marL="0" marR="0" rtl="0" algn="l">
              <a:lnSpc>
                <a:spcPct val="150000"/>
              </a:lnSpc>
              <a:spcBef>
                <a:spcPts val="0"/>
              </a:spcBef>
              <a:spcAft>
                <a:spcPts val="0"/>
              </a:spcAft>
              <a:buClr>
                <a:srgbClr val="595959"/>
              </a:buClr>
              <a:buSzPts val="1500"/>
              <a:buFont typeface="Arial"/>
              <a:buNone/>
            </a:pPr>
            <a:r>
              <a:t/>
            </a:r>
            <a:endParaRPr sz="1500">
              <a:solidFill>
                <a:srgbClr val="595959"/>
              </a:solidFill>
              <a:latin typeface="Poppins"/>
              <a:ea typeface="Poppins"/>
              <a:cs typeface="Poppins"/>
              <a:sym typeface="Poppins"/>
            </a:endParaRPr>
          </a:p>
          <a:p>
            <a:pPr indent="0" lvl="0" marL="0" marR="0" rtl="0" algn="l">
              <a:lnSpc>
                <a:spcPct val="150000"/>
              </a:lnSpc>
              <a:spcBef>
                <a:spcPts val="0"/>
              </a:spcBef>
              <a:spcAft>
                <a:spcPts val="0"/>
              </a:spcAft>
              <a:buClr>
                <a:srgbClr val="595959"/>
              </a:buClr>
              <a:buSzPts val="1500"/>
              <a:buFont typeface="Arial"/>
              <a:buNone/>
            </a:pPr>
            <a:r>
              <a:rPr lang="en-US" sz="1500">
                <a:solidFill>
                  <a:srgbClr val="595959"/>
                </a:solidFill>
                <a:latin typeface="Poppins"/>
                <a:ea typeface="Poppins"/>
                <a:cs typeface="Poppins"/>
                <a:sym typeface="Poppins"/>
              </a:rPr>
              <a:t>Even though we made it hard for her - she survived and is now happily.</a:t>
            </a:r>
            <a:endParaRPr/>
          </a:p>
        </p:txBody>
      </p:sp>
      <p:sp>
        <p:nvSpPr>
          <p:cNvPr id="1883" name="Google Shape;1883;p69"/>
          <p:cNvSpPr txBox="1"/>
          <p:nvPr/>
        </p:nvSpPr>
        <p:spPr>
          <a:xfrm>
            <a:off x="3599723" y="3711444"/>
            <a:ext cx="2688299" cy="2208245"/>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chemeClr val="dk2"/>
              </a:buClr>
              <a:buSzPts val="1900"/>
              <a:buFont typeface="Arial"/>
              <a:buNone/>
            </a:pPr>
            <a:r>
              <a:rPr b="1" lang="en-US" sz="1900">
                <a:solidFill>
                  <a:schemeClr val="dk2"/>
                </a:solidFill>
                <a:latin typeface="Poppins"/>
                <a:ea typeface="Poppins"/>
                <a:cs typeface="Poppins"/>
                <a:sym typeface="Poppins"/>
              </a:rPr>
              <a:t>HUNTER THEW </a:t>
            </a:r>
            <a:endParaRPr/>
          </a:p>
          <a:p>
            <a:pPr indent="0" lvl="0" marL="0" marR="0" rtl="0" algn="l">
              <a:lnSpc>
                <a:spcPct val="150000"/>
              </a:lnSpc>
              <a:spcBef>
                <a:spcPts val="0"/>
              </a:spcBef>
              <a:spcAft>
                <a:spcPts val="0"/>
              </a:spcAft>
              <a:buClr>
                <a:srgbClr val="595959"/>
              </a:buClr>
              <a:buSzPts val="1200"/>
              <a:buFont typeface="Arial"/>
              <a:buNone/>
            </a:pPr>
            <a:r>
              <a:rPr i="1" lang="en-US" sz="1200">
                <a:solidFill>
                  <a:srgbClr val="595959"/>
                </a:solidFill>
                <a:latin typeface="Poppins"/>
                <a:ea typeface="Poppins"/>
                <a:cs typeface="Poppins"/>
                <a:sym typeface="Poppins"/>
              </a:rPr>
              <a:t>Creative Director </a:t>
            </a:r>
            <a:endParaRPr/>
          </a:p>
          <a:p>
            <a:pPr indent="0" lvl="0" marL="0" marR="0" rtl="0" algn="l">
              <a:lnSpc>
                <a:spcPct val="150000"/>
              </a:lnSpc>
              <a:spcBef>
                <a:spcPts val="0"/>
              </a:spcBef>
              <a:spcAft>
                <a:spcPts val="0"/>
              </a:spcAft>
              <a:buClr>
                <a:srgbClr val="595959"/>
              </a:buClr>
              <a:buSzPts val="1500"/>
              <a:buFont typeface="Arial"/>
              <a:buNone/>
            </a:pPr>
            <a:r>
              <a:t/>
            </a:r>
            <a:endParaRPr sz="1500">
              <a:solidFill>
                <a:srgbClr val="595959"/>
              </a:solidFill>
              <a:latin typeface="Poppins"/>
              <a:ea typeface="Poppins"/>
              <a:cs typeface="Poppins"/>
              <a:sym typeface="Poppins"/>
            </a:endParaRPr>
          </a:p>
          <a:p>
            <a:pPr indent="0" lvl="0" marL="0" marR="0" rtl="0" algn="l">
              <a:lnSpc>
                <a:spcPct val="150000"/>
              </a:lnSpc>
              <a:spcBef>
                <a:spcPts val="0"/>
              </a:spcBef>
              <a:spcAft>
                <a:spcPts val="0"/>
              </a:spcAft>
              <a:buClr>
                <a:srgbClr val="595959"/>
              </a:buClr>
              <a:buSzPts val="1500"/>
              <a:buFont typeface="Arial"/>
              <a:buNone/>
            </a:pPr>
            <a:r>
              <a:rPr lang="en-US" sz="1500">
                <a:solidFill>
                  <a:srgbClr val="595959"/>
                </a:solidFill>
                <a:latin typeface="Poppins"/>
                <a:ea typeface="Poppins"/>
                <a:cs typeface="Poppins"/>
                <a:sym typeface="Poppins"/>
              </a:rPr>
              <a:t>He is a strong champion of end consumer, and from steady stream to his desk. </a:t>
            </a:r>
            <a:endParaRPr/>
          </a:p>
        </p:txBody>
      </p:sp>
      <p:sp>
        <p:nvSpPr>
          <p:cNvPr id="1884" name="Google Shape;1884;p69"/>
          <p:cNvSpPr txBox="1"/>
          <p:nvPr/>
        </p:nvSpPr>
        <p:spPr>
          <a:xfrm>
            <a:off x="6589845" y="3711444"/>
            <a:ext cx="2386475" cy="2208245"/>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chemeClr val="dk2"/>
              </a:buClr>
              <a:buSzPts val="1900"/>
              <a:buFont typeface="Arial"/>
              <a:buNone/>
            </a:pPr>
            <a:r>
              <a:rPr b="1" lang="en-US" sz="1900">
                <a:solidFill>
                  <a:schemeClr val="dk2"/>
                </a:solidFill>
                <a:latin typeface="Poppins"/>
                <a:ea typeface="Poppins"/>
                <a:cs typeface="Poppins"/>
                <a:sym typeface="Poppins"/>
              </a:rPr>
              <a:t>CHELSEA RUSEL </a:t>
            </a:r>
            <a:endParaRPr/>
          </a:p>
          <a:p>
            <a:pPr indent="0" lvl="0" marL="0" marR="0" rtl="0" algn="l">
              <a:lnSpc>
                <a:spcPct val="150000"/>
              </a:lnSpc>
              <a:spcBef>
                <a:spcPts val="0"/>
              </a:spcBef>
              <a:spcAft>
                <a:spcPts val="0"/>
              </a:spcAft>
              <a:buClr>
                <a:srgbClr val="595959"/>
              </a:buClr>
              <a:buSzPts val="1200"/>
              <a:buFont typeface="Arial"/>
              <a:buNone/>
            </a:pPr>
            <a:r>
              <a:rPr i="1" lang="en-US" sz="1200">
                <a:solidFill>
                  <a:srgbClr val="595959"/>
                </a:solidFill>
                <a:latin typeface="Poppins"/>
                <a:ea typeface="Poppins"/>
                <a:cs typeface="Poppins"/>
                <a:sym typeface="Poppins"/>
              </a:rPr>
              <a:t>Finance Director </a:t>
            </a:r>
            <a:endParaRPr/>
          </a:p>
          <a:p>
            <a:pPr indent="0" lvl="0" marL="0" marR="0" rtl="0" algn="l">
              <a:lnSpc>
                <a:spcPct val="150000"/>
              </a:lnSpc>
              <a:spcBef>
                <a:spcPts val="0"/>
              </a:spcBef>
              <a:spcAft>
                <a:spcPts val="0"/>
              </a:spcAft>
              <a:buClr>
                <a:srgbClr val="595959"/>
              </a:buClr>
              <a:buSzPts val="1500"/>
              <a:buFont typeface="Arial"/>
              <a:buNone/>
            </a:pPr>
            <a:r>
              <a:t/>
            </a:r>
            <a:endParaRPr sz="1500">
              <a:solidFill>
                <a:srgbClr val="595959"/>
              </a:solidFill>
              <a:latin typeface="Poppins"/>
              <a:ea typeface="Poppins"/>
              <a:cs typeface="Poppins"/>
              <a:sym typeface="Poppins"/>
            </a:endParaRPr>
          </a:p>
          <a:p>
            <a:pPr indent="0" lvl="0" marL="0" marR="0" rtl="0" algn="l">
              <a:lnSpc>
                <a:spcPct val="150000"/>
              </a:lnSpc>
              <a:spcBef>
                <a:spcPts val="0"/>
              </a:spcBef>
              <a:spcAft>
                <a:spcPts val="0"/>
              </a:spcAft>
              <a:buClr>
                <a:srgbClr val="595959"/>
              </a:buClr>
              <a:buSzPts val="1500"/>
              <a:buFont typeface="Arial"/>
              <a:buNone/>
            </a:pPr>
            <a:r>
              <a:rPr lang="en-US" sz="1500">
                <a:solidFill>
                  <a:srgbClr val="595959"/>
                </a:solidFill>
                <a:latin typeface="Poppins"/>
                <a:ea typeface="Poppins"/>
                <a:cs typeface="Poppins"/>
                <a:sym typeface="Poppins"/>
              </a:rPr>
              <a:t>Before ABC Team, Chelsea recruited for Google.</a:t>
            </a:r>
            <a:endParaRPr/>
          </a:p>
        </p:txBody>
      </p:sp>
      <p:sp>
        <p:nvSpPr>
          <p:cNvPr id="1885" name="Google Shape;1885;p69"/>
          <p:cNvSpPr/>
          <p:nvPr/>
        </p:nvSpPr>
        <p:spPr>
          <a:xfrm>
            <a:off x="4609191" y="419219"/>
            <a:ext cx="3168352" cy="768085"/>
          </a:xfrm>
          <a:prstGeom prst="roundRect">
            <a:avLst>
              <a:gd fmla="val 16667" name="adj"/>
            </a:avLst>
          </a:prstGeom>
          <a:solidFill>
            <a:srgbClr val="FFFFFF"/>
          </a:solidFill>
          <a:ln>
            <a:noFill/>
          </a:ln>
        </p:spPr>
        <p:txBody>
          <a:bodyPr anchorCtr="0" anchor="b" bIns="60950" lIns="121900" spcFirstLastPara="1" rIns="121900" wrap="square" tIns="60950">
            <a:noAutofit/>
          </a:bodyPr>
          <a:lstStyle/>
          <a:p>
            <a:pPr indent="0" lvl="0" marL="0" marR="0" rtl="0" algn="ctr">
              <a:spcBef>
                <a:spcPts val="0"/>
              </a:spcBef>
              <a:spcAft>
                <a:spcPts val="0"/>
              </a:spcAft>
              <a:buNone/>
            </a:pPr>
            <a:r>
              <a:rPr b="1" lang="en-US" sz="3200">
                <a:solidFill>
                  <a:schemeClr val="dk2"/>
                </a:solidFill>
                <a:latin typeface="Poppins"/>
                <a:ea typeface="Poppins"/>
                <a:cs typeface="Poppins"/>
                <a:sym typeface="Poppins"/>
              </a:rPr>
              <a:t>Our Team</a:t>
            </a:r>
            <a:endParaRPr b="1" sz="3200">
              <a:solidFill>
                <a:schemeClr val="dk2"/>
              </a:solidFill>
              <a:latin typeface="Poppins"/>
              <a:ea typeface="Poppins"/>
              <a:cs typeface="Poppins"/>
              <a:sym typeface="Poppins"/>
            </a:endParaRPr>
          </a:p>
        </p:txBody>
      </p:sp>
      <p:sp>
        <p:nvSpPr>
          <p:cNvPr id="1886" name="Google Shape;1886;p69"/>
          <p:cNvSpPr/>
          <p:nvPr/>
        </p:nvSpPr>
        <p:spPr>
          <a:xfrm>
            <a:off x="815413" y="1788449"/>
            <a:ext cx="1736563" cy="1736563"/>
          </a:xfrm>
          <a:prstGeom prst="roundRect">
            <a:avLst>
              <a:gd fmla="val 16667" name="adj"/>
            </a:avLst>
          </a:prstGeom>
          <a:solidFill>
            <a:schemeClr val="lt2"/>
          </a:solidFill>
          <a:ln cap="flat" cmpd="sng" w="76200">
            <a:solidFill>
              <a:schemeClr val="lt1"/>
            </a:solidFill>
            <a:prstDash val="solid"/>
            <a:miter lim="800000"/>
            <a:headEnd len="sm" w="sm" type="none"/>
            <a:tailEnd len="sm" w="sm" type="none"/>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100">
              <a:solidFill>
                <a:srgbClr val="BFBFBF"/>
              </a:solidFill>
              <a:latin typeface="Varela"/>
              <a:ea typeface="Varela"/>
              <a:cs typeface="Varela"/>
              <a:sym typeface="Varela"/>
            </a:endParaRPr>
          </a:p>
        </p:txBody>
      </p:sp>
      <p:sp>
        <p:nvSpPr>
          <p:cNvPr id="1887" name="Google Shape;1887;p69"/>
          <p:cNvSpPr/>
          <p:nvPr/>
        </p:nvSpPr>
        <p:spPr>
          <a:xfrm>
            <a:off x="3683191" y="1787361"/>
            <a:ext cx="1736563" cy="1736563"/>
          </a:xfrm>
          <a:prstGeom prst="roundRect">
            <a:avLst>
              <a:gd fmla="val 16667" name="adj"/>
            </a:avLst>
          </a:prstGeom>
          <a:solidFill>
            <a:schemeClr val="lt2"/>
          </a:solidFill>
          <a:ln cap="flat" cmpd="sng" w="76200">
            <a:solidFill>
              <a:schemeClr val="lt1"/>
            </a:solidFill>
            <a:prstDash val="solid"/>
            <a:miter lim="800000"/>
            <a:headEnd len="sm" w="sm" type="none"/>
            <a:tailEnd len="sm" w="sm" type="none"/>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100">
              <a:solidFill>
                <a:srgbClr val="BFBFBF"/>
              </a:solidFill>
              <a:latin typeface="Varela"/>
              <a:ea typeface="Varela"/>
              <a:cs typeface="Varela"/>
              <a:sym typeface="Varela"/>
            </a:endParaRPr>
          </a:p>
        </p:txBody>
      </p:sp>
      <p:sp>
        <p:nvSpPr>
          <p:cNvPr id="1888" name="Google Shape;1888;p69"/>
          <p:cNvSpPr/>
          <p:nvPr/>
        </p:nvSpPr>
        <p:spPr>
          <a:xfrm>
            <a:off x="6626065" y="1788449"/>
            <a:ext cx="1736563" cy="1736563"/>
          </a:xfrm>
          <a:prstGeom prst="roundRect">
            <a:avLst>
              <a:gd fmla="val 16667" name="adj"/>
            </a:avLst>
          </a:prstGeom>
          <a:solidFill>
            <a:schemeClr val="lt2"/>
          </a:solidFill>
          <a:ln cap="flat" cmpd="sng" w="76200">
            <a:solidFill>
              <a:schemeClr val="lt1"/>
            </a:solidFill>
            <a:prstDash val="solid"/>
            <a:miter lim="800000"/>
            <a:headEnd len="sm" w="sm" type="none"/>
            <a:tailEnd len="sm" w="sm" type="none"/>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100">
              <a:solidFill>
                <a:srgbClr val="BFBFBF"/>
              </a:solidFill>
              <a:latin typeface="Varela"/>
              <a:ea typeface="Varela"/>
              <a:cs typeface="Varela"/>
              <a:sym typeface="Varela"/>
            </a:endParaRPr>
          </a:p>
        </p:txBody>
      </p:sp>
      <p:sp>
        <p:nvSpPr>
          <p:cNvPr id="1889" name="Google Shape;1889;p69"/>
          <p:cNvSpPr/>
          <p:nvPr/>
        </p:nvSpPr>
        <p:spPr>
          <a:xfrm>
            <a:off x="9385289" y="1783129"/>
            <a:ext cx="1736563" cy="1736563"/>
          </a:xfrm>
          <a:prstGeom prst="roundRect">
            <a:avLst>
              <a:gd fmla="val 16667" name="adj"/>
            </a:avLst>
          </a:prstGeom>
          <a:solidFill>
            <a:schemeClr val="lt2"/>
          </a:solidFill>
          <a:ln cap="flat" cmpd="sng" w="76200">
            <a:solidFill>
              <a:schemeClr val="lt1"/>
            </a:solidFill>
            <a:prstDash val="solid"/>
            <a:miter lim="800000"/>
            <a:headEnd len="sm" w="sm" type="none"/>
            <a:tailEnd len="sm" w="sm" type="none"/>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100">
              <a:solidFill>
                <a:srgbClr val="BFBFBF"/>
              </a:solidFill>
              <a:latin typeface="Varela"/>
              <a:ea typeface="Varela"/>
              <a:cs typeface="Varela"/>
              <a:sym typeface="Varela"/>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885"/>
                                        </p:tgtEl>
                                        <p:attrNameLst>
                                          <p:attrName>style.visibility</p:attrName>
                                        </p:attrNameLst>
                                      </p:cBhvr>
                                      <p:to>
                                        <p:strVal val="visible"/>
                                      </p:to>
                                    </p:set>
                                    <p:animEffect filter="fade" transition="in">
                                      <p:cBhvr>
                                        <p:cTn dur="500"/>
                                        <p:tgtEl>
                                          <p:spTgt spid="188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1886"/>
                                        </p:tgtEl>
                                        <p:attrNameLst>
                                          <p:attrName>style.visibility</p:attrName>
                                        </p:attrNameLst>
                                      </p:cBhvr>
                                      <p:to>
                                        <p:strVal val="visible"/>
                                      </p:to>
                                    </p:set>
                                    <p:anim calcmode="lin" valueType="num">
                                      <p:cBhvr additive="base">
                                        <p:cTn dur="500"/>
                                        <p:tgtEl>
                                          <p:spTgt spid="1886"/>
                                        </p:tgtEl>
                                        <p:attrNameLst>
                                          <p:attrName>ppt_w</p:attrName>
                                        </p:attrNameLst>
                                      </p:cBhvr>
                                      <p:tavLst>
                                        <p:tav fmla="" tm="0">
                                          <p:val>
                                            <p:strVal val="0"/>
                                          </p:val>
                                        </p:tav>
                                        <p:tav fmla="" tm="100000">
                                          <p:val>
                                            <p:strVal val="#ppt_w"/>
                                          </p:val>
                                        </p:tav>
                                      </p:tavLst>
                                    </p:anim>
                                    <p:anim calcmode="lin" valueType="num">
                                      <p:cBhvr additive="base">
                                        <p:cTn dur="500"/>
                                        <p:tgtEl>
                                          <p:spTgt spid="1886"/>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1882"/>
                                        </p:tgtEl>
                                        <p:attrNameLst>
                                          <p:attrName>style.visibility</p:attrName>
                                        </p:attrNameLst>
                                      </p:cBhvr>
                                      <p:to>
                                        <p:strVal val="visible"/>
                                      </p:to>
                                    </p:set>
                                    <p:anim calcmode="lin" valueType="num">
                                      <p:cBhvr additive="base">
                                        <p:cTn dur="500"/>
                                        <p:tgtEl>
                                          <p:spTgt spid="1882"/>
                                        </p:tgtEl>
                                        <p:attrNameLst>
                                          <p:attrName>ppt_w</p:attrName>
                                        </p:attrNameLst>
                                      </p:cBhvr>
                                      <p:tavLst>
                                        <p:tav fmla="" tm="0">
                                          <p:val>
                                            <p:strVal val="0"/>
                                          </p:val>
                                        </p:tav>
                                        <p:tav fmla="" tm="100000">
                                          <p:val>
                                            <p:strVal val="#ppt_w"/>
                                          </p:val>
                                        </p:tav>
                                      </p:tavLst>
                                    </p:anim>
                                    <p:anim calcmode="lin" valueType="num">
                                      <p:cBhvr additive="base">
                                        <p:cTn dur="500"/>
                                        <p:tgtEl>
                                          <p:spTgt spid="1882"/>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1887"/>
                                        </p:tgtEl>
                                        <p:attrNameLst>
                                          <p:attrName>style.visibility</p:attrName>
                                        </p:attrNameLst>
                                      </p:cBhvr>
                                      <p:to>
                                        <p:strVal val="visible"/>
                                      </p:to>
                                    </p:set>
                                    <p:anim calcmode="lin" valueType="num">
                                      <p:cBhvr additive="base">
                                        <p:cTn dur="500"/>
                                        <p:tgtEl>
                                          <p:spTgt spid="1887"/>
                                        </p:tgtEl>
                                        <p:attrNameLst>
                                          <p:attrName>ppt_w</p:attrName>
                                        </p:attrNameLst>
                                      </p:cBhvr>
                                      <p:tavLst>
                                        <p:tav fmla="" tm="0">
                                          <p:val>
                                            <p:strVal val="0"/>
                                          </p:val>
                                        </p:tav>
                                        <p:tav fmla="" tm="100000">
                                          <p:val>
                                            <p:strVal val="#ppt_w"/>
                                          </p:val>
                                        </p:tav>
                                      </p:tavLst>
                                    </p:anim>
                                    <p:anim calcmode="lin" valueType="num">
                                      <p:cBhvr additive="base">
                                        <p:cTn dur="500"/>
                                        <p:tgtEl>
                                          <p:spTgt spid="1887"/>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1883"/>
                                        </p:tgtEl>
                                        <p:attrNameLst>
                                          <p:attrName>style.visibility</p:attrName>
                                        </p:attrNameLst>
                                      </p:cBhvr>
                                      <p:to>
                                        <p:strVal val="visible"/>
                                      </p:to>
                                    </p:set>
                                    <p:anim calcmode="lin" valueType="num">
                                      <p:cBhvr additive="base">
                                        <p:cTn dur="500"/>
                                        <p:tgtEl>
                                          <p:spTgt spid="1883"/>
                                        </p:tgtEl>
                                        <p:attrNameLst>
                                          <p:attrName>ppt_w</p:attrName>
                                        </p:attrNameLst>
                                      </p:cBhvr>
                                      <p:tavLst>
                                        <p:tav fmla="" tm="0">
                                          <p:val>
                                            <p:strVal val="0"/>
                                          </p:val>
                                        </p:tav>
                                        <p:tav fmla="" tm="100000">
                                          <p:val>
                                            <p:strVal val="#ppt_w"/>
                                          </p:val>
                                        </p:tav>
                                      </p:tavLst>
                                    </p:anim>
                                    <p:anim calcmode="lin" valueType="num">
                                      <p:cBhvr additive="base">
                                        <p:cTn dur="500"/>
                                        <p:tgtEl>
                                          <p:spTgt spid="1883"/>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1888"/>
                                        </p:tgtEl>
                                        <p:attrNameLst>
                                          <p:attrName>style.visibility</p:attrName>
                                        </p:attrNameLst>
                                      </p:cBhvr>
                                      <p:to>
                                        <p:strVal val="visible"/>
                                      </p:to>
                                    </p:set>
                                    <p:anim calcmode="lin" valueType="num">
                                      <p:cBhvr additive="base">
                                        <p:cTn dur="500"/>
                                        <p:tgtEl>
                                          <p:spTgt spid="1888"/>
                                        </p:tgtEl>
                                        <p:attrNameLst>
                                          <p:attrName>ppt_w</p:attrName>
                                        </p:attrNameLst>
                                      </p:cBhvr>
                                      <p:tavLst>
                                        <p:tav fmla="" tm="0">
                                          <p:val>
                                            <p:strVal val="0"/>
                                          </p:val>
                                        </p:tav>
                                        <p:tav fmla="" tm="100000">
                                          <p:val>
                                            <p:strVal val="#ppt_w"/>
                                          </p:val>
                                        </p:tav>
                                      </p:tavLst>
                                    </p:anim>
                                    <p:anim calcmode="lin" valueType="num">
                                      <p:cBhvr additive="base">
                                        <p:cTn dur="500"/>
                                        <p:tgtEl>
                                          <p:spTgt spid="1888"/>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1884"/>
                                        </p:tgtEl>
                                        <p:attrNameLst>
                                          <p:attrName>style.visibility</p:attrName>
                                        </p:attrNameLst>
                                      </p:cBhvr>
                                      <p:to>
                                        <p:strVal val="visible"/>
                                      </p:to>
                                    </p:set>
                                    <p:anim calcmode="lin" valueType="num">
                                      <p:cBhvr additive="base">
                                        <p:cTn dur="500"/>
                                        <p:tgtEl>
                                          <p:spTgt spid="1884"/>
                                        </p:tgtEl>
                                        <p:attrNameLst>
                                          <p:attrName>ppt_w</p:attrName>
                                        </p:attrNameLst>
                                      </p:cBhvr>
                                      <p:tavLst>
                                        <p:tav fmla="" tm="0">
                                          <p:val>
                                            <p:strVal val="0"/>
                                          </p:val>
                                        </p:tav>
                                        <p:tav fmla="" tm="100000">
                                          <p:val>
                                            <p:strVal val="#ppt_w"/>
                                          </p:val>
                                        </p:tav>
                                      </p:tavLst>
                                    </p:anim>
                                    <p:anim calcmode="lin" valueType="num">
                                      <p:cBhvr additive="base">
                                        <p:cTn dur="500"/>
                                        <p:tgtEl>
                                          <p:spTgt spid="1884"/>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1889"/>
                                        </p:tgtEl>
                                        <p:attrNameLst>
                                          <p:attrName>style.visibility</p:attrName>
                                        </p:attrNameLst>
                                      </p:cBhvr>
                                      <p:to>
                                        <p:strVal val="visible"/>
                                      </p:to>
                                    </p:set>
                                    <p:anim calcmode="lin" valueType="num">
                                      <p:cBhvr additive="base">
                                        <p:cTn dur="500"/>
                                        <p:tgtEl>
                                          <p:spTgt spid="1889"/>
                                        </p:tgtEl>
                                        <p:attrNameLst>
                                          <p:attrName>ppt_w</p:attrName>
                                        </p:attrNameLst>
                                      </p:cBhvr>
                                      <p:tavLst>
                                        <p:tav fmla="" tm="0">
                                          <p:val>
                                            <p:strVal val="0"/>
                                          </p:val>
                                        </p:tav>
                                        <p:tav fmla="" tm="100000">
                                          <p:val>
                                            <p:strVal val="#ppt_w"/>
                                          </p:val>
                                        </p:tav>
                                      </p:tavLst>
                                    </p:anim>
                                    <p:anim calcmode="lin" valueType="num">
                                      <p:cBhvr additive="base">
                                        <p:cTn dur="500"/>
                                        <p:tgtEl>
                                          <p:spTgt spid="1889"/>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1880"/>
                                        </p:tgtEl>
                                        <p:attrNameLst>
                                          <p:attrName>style.visibility</p:attrName>
                                        </p:attrNameLst>
                                      </p:cBhvr>
                                      <p:to>
                                        <p:strVal val="visible"/>
                                      </p:to>
                                    </p:set>
                                    <p:anim calcmode="lin" valueType="num">
                                      <p:cBhvr additive="base">
                                        <p:cTn dur="500"/>
                                        <p:tgtEl>
                                          <p:spTgt spid="1880"/>
                                        </p:tgtEl>
                                        <p:attrNameLst>
                                          <p:attrName>ppt_w</p:attrName>
                                        </p:attrNameLst>
                                      </p:cBhvr>
                                      <p:tavLst>
                                        <p:tav fmla="" tm="0">
                                          <p:val>
                                            <p:strVal val="0"/>
                                          </p:val>
                                        </p:tav>
                                        <p:tav fmla="" tm="100000">
                                          <p:val>
                                            <p:strVal val="#ppt_w"/>
                                          </p:val>
                                        </p:tav>
                                      </p:tavLst>
                                    </p:anim>
                                    <p:anim calcmode="lin" valueType="num">
                                      <p:cBhvr additive="base">
                                        <p:cTn dur="500"/>
                                        <p:tgtEl>
                                          <p:spTgt spid="1880"/>
                                        </p:tgtEl>
                                        <p:attrNameLst>
                                          <p:attrName>ppt_h</p:attrName>
                                        </p:attrNameLst>
                                      </p:cBhvr>
                                      <p:tavLst>
                                        <p:tav fmla="" tm="0">
                                          <p:val>
                                            <p:strVal val="0"/>
                                          </p:val>
                                        </p:tav>
                                        <p:tav fmla="" tm="100000">
                                          <p:val>
                                            <p:strVal val="#ppt_h"/>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5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893" name="Shape 1893"/>
        <p:cNvGrpSpPr/>
        <p:nvPr/>
      </p:nvGrpSpPr>
      <p:grpSpPr>
        <a:xfrm>
          <a:off x="0" y="0"/>
          <a:ext cx="0" cy="0"/>
          <a:chOff x="0" y="0"/>
          <a:chExt cx="0" cy="0"/>
        </a:xfrm>
      </p:grpSpPr>
      <p:sp>
        <p:nvSpPr>
          <p:cNvPr id="1894" name="Google Shape;1894;p70"/>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215D65"/>
              </a:buClr>
              <a:buSzPts val="3000"/>
              <a:buFont typeface="Poppins"/>
              <a:buNone/>
            </a:pPr>
            <a:r>
              <a:rPr b="1" i="0" lang="en-US" sz="3000" u="none" cap="none" strike="noStrike">
                <a:solidFill>
                  <a:srgbClr val="215D65"/>
                </a:solidFill>
                <a:latin typeface="Poppins"/>
                <a:ea typeface="Poppins"/>
                <a:cs typeface="Poppins"/>
                <a:sym typeface="Poppins"/>
              </a:rPr>
              <a:t>Meet Our Team</a:t>
            </a:r>
            <a:endParaRPr b="1" i="0" sz="3000" u="none" cap="none" strike="noStrike">
              <a:solidFill>
                <a:srgbClr val="215D65"/>
              </a:solidFill>
              <a:latin typeface="Poppins"/>
              <a:ea typeface="Poppins"/>
              <a:cs typeface="Poppins"/>
              <a:sym typeface="Poppins"/>
            </a:endParaRPr>
          </a:p>
        </p:txBody>
      </p:sp>
      <p:sp>
        <p:nvSpPr>
          <p:cNvPr id="1895" name="Google Shape;1895;p70"/>
          <p:cNvSpPr txBox="1"/>
          <p:nvPr/>
        </p:nvSpPr>
        <p:spPr>
          <a:xfrm>
            <a:off x="3627947" y="3718143"/>
            <a:ext cx="1699968" cy="478944"/>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chemeClr val="dk2"/>
              </a:buClr>
              <a:buSzPts val="1500"/>
              <a:buFont typeface="Arial"/>
              <a:buNone/>
            </a:pPr>
            <a:r>
              <a:rPr lang="en-US" sz="1500">
                <a:solidFill>
                  <a:schemeClr val="dk2"/>
                </a:solidFill>
                <a:latin typeface="Poppins"/>
                <a:ea typeface="Poppins"/>
                <a:cs typeface="Poppins"/>
                <a:sym typeface="Poppins"/>
              </a:rPr>
              <a:t>SKILLS</a:t>
            </a:r>
            <a:endParaRPr/>
          </a:p>
        </p:txBody>
      </p:sp>
      <p:sp>
        <p:nvSpPr>
          <p:cNvPr id="1896" name="Google Shape;1896;p70"/>
          <p:cNvSpPr txBox="1"/>
          <p:nvPr/>
        </p:nvSpPr>
        <p:spPr>
          <a:xfrm>
            <a:off x="3624139" y="2546707"/>
            <a:ext cx="7584843" cy="839679"/>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rgbClr val="595959"/>
              </a:buClr>
              <a:buSzPts val="1500"/>
              <a:buFont typeface="Arial"/>
              <a:buNone/>
            </a:pPr>
            <a:r>
              <a:rPr lang="en-US" sz="1500">
                <a:solidFill>
                  <a:srgbClr val="595959"/>
                </a:solidFill>
                <a:latin typeface="Poppins"/>
                <a:ea typeface="Poppins"/>
                <a:cs typeface="Poppins"/>
                <a:sym typeface="Poppins"/>
              </a:rPr>
              <a:t>Victoria joined the ABC as IT Manager, with the aim of maintaining a happy, harmonious and motivated team. </a:t>
            </a:r>
            <a:endParaRPr/>
          </a:p>
        </p:txBody>
      </p:sp>
      <p:sp>
        <p:nvSpPr>
          <p:cNvPr id="1897" name="Google Shape;1897;p70"/>
          <p:cNvSpPr/>
          <p:nvPr/>
        </p:nvSpPr>
        <p:spPr>
          <a:xfrm>
            <a:off x="9485277" y="3717034"/>
            <a:ext cx="1795299" cy="2200598"/>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None/>
            </a:pPr>
            <a:r>
              <a:rPr lang="en-US" sz="1500">
                <a:solidFill>
                  <a:schemeClr val="dk2"/>
                </a:solidFill>
                <a:latin typeface="Poppins"/>
                <a:ea typeface="Poppins"/>
                <a:cs typeface="Poppins"/>
                <a:sym typeface="Poppins"/>
              </a:rPr>
              <a:t>PERSONALITY</a:t>
            </a:r>
            <a:endParaRPr/>
          </a:p>
          <a:p>
            <a:pPr indent="-228594" lvl="0" marL="228594" marR="0" rtl="0" algn="l">
              <a:lnSpc>
                <a:spcPct val="150000"/>
              </a:lnSpc>
              <a:spcBef>
                <a:spcPts val="0"/>
              </a:spcBef>
              <a:spcAft>
                <a:spcPts val="0"/>
              </a:spcAft>
              <a:buClr>
                <a:schemeClr val="dk2"/>
              </a:buClr>
              <a:buSzPts val="1500"/>
              <a:buFont typeface="Arial"/>
              <a:buChar char="•"/>
            </a:pPr>
            <a:r>
              <a:rPr lang="en-US" sz="1500">
                <a:solidFill>
                  <a:srgbClr val="595959"/>
                </a:solidFill>
                <a:latin typeface="Poppins"/>
                <a:ea typeface="Poppins"/>
                <a:cs typeface="Poppins"/>
                <a:sym typeface="Poppins"/>
              </a:rPr>
              <a:t>Traveller</a:t>
            </a:r>
            <a:endParaRPr/>
          </a:p>
          <a:p>
            <a:pPr indent="-228594" lvl="0" marL="228594" marR="0" rtl="0" algn="l">
              <a:lnSpc>
                <a:spcPct val="150000"/>
              </a:lnSpc>
              <a:spcBef>
                <a:spcPts val="0"/>
              </a:spcBef>
              <a:spcAft>
                <a:spcPts val="0"/>
              </a:spcAft>
              <a:buClr>
                <a:schemeClr val="dk2"/>
              </a:buClr>
              <a:buSzPts val="1500"/>
              <a:buFont typeface="Arial"/>
              <a:buChar char="•"/>
            </a:pPr>
            <a:r>
              <a:rPr lang="en-US" sz="1500">
                <a:solidFill>
                  <a:srgbClr val="595959"/>
                </a:solidFill>
                <a:latin typeface="Poppins"/>
                <a:ea typeface="Poppins"/>
                <a:cs typeface="Poppins"/>
                <a:sym typeface="Poppins"/>
              </a:rPr>
              <a:t>Marketing</a:t>
            </a:r>
            <a:endParaRPr/>
          </a:p>
          <a:p>
            <a:pPr indent="-228594" lvl="0" marL="228594" marR="0" rtl="0" algn="l">
              <a:lnSpc>
                <a:spcPct val="150000"/>
              </a:lnSpc>
              <a:spcBef>
                <a:spcPts val="0"/>
              </a:spcBef>
              <a:spcAft>
                <a:spcPts val="0"/>
              </a:spcAft>
              <a:buClr>
                <a:schemeClr val="dk2"/>
              </a:buClr>
              <a:buSzPts val="1500"/>
              <a:buFont typeface="Arial"/>
              <a:buChar char="•"/>
            </a:pPr>
            <a:r>
              <a:rPr lang="en-US" sz="1500">
                <a:solidFill>
                  <a:srgbClr val="595959"/>
                </a:solidFill>
                <a:latin typeface="Poppins"/>
                <a:ea typeface="Poppins"/>
                <a:cs typeface="Poppins"/>
                <a:sym typeface="Poppins"/>
              </a:rPr>
              <a:t>Milkshake</a:t>
            </a:r>
            <a:endParaRPr sz="1500">
              <a:solidFill>
                <a:srgbClr val="595959"/>
              </a:solidFill>
              <a:latin typeface="Poppins"/>
              <a:ea typeface="Poppins"/>
              <a:cs typeface="Poppins"/>
              <a:sym typeface="Poppins"/>
            </a:endParaRPr>
          </a:p>
          <a:p>
            <a:pPr indent="-228594" lvl="0" marL="228594" marR="0" rtl="0" algn="l">
              <a:lnSpc>
                <a:spcPct val="150000"/>
              </a:lnSpc>
              <a:spcBef>
                <a:spcPts val="0"/>
              </a:spcBef>
              <a:spcAft>
                <a:spcPts val="0"/>
              </a:spcAft>
              <a:buClr>
                <a:schemeClr val="dk2"/>
              </a:buClr>
              <a:buSzPts val="1500"/>
              <a:buFont typeface="Arial"/>
              <a:buChar char="•"/>
            </a:pPr>
            <a:r>
              <a:rPr lang="en-US" sz="1500">
                <a:solidFill>
                  <a:srgbClr val="595959"/>
                </a:solidFill>
                <a:latin typeface="Poppins"/>
                <a:ea typeface="Poppins"/>
                <a:cs typeface="Poppins"/>
                <a:sym typeface="Poppins"/>
              </a:rPr>
              <a:t>Idealist</a:t>
            </a:r>
            <a:endParaRPr sz="1500">
              <a:solidFill>
                <a:srgbClr val="595959"/>
              </a:solidFill>
              <a:latin typeface="Poppins"/>
              <a:ea typeface="Poppins"/>
              <a:cs typeface="Poppins"/>
              <a:sym typeface="Poppins"/>
            </a:endParaRPr>
          </a:p>
          <a:p>
            <a:pPr indent="-228594" lvl="0" marL="228594" marR="0" rtl="0" algn="l">
              <a:lnSpc>
                <a:spcPct val="150000"/>
              </a:lnSpc>
              <a:spcBef>
                <a:spcPts val="0"/>
              </a:spcBef>
              <a:spcAft>
                <a:spcPts val="0"/>
              </a:spcAft>
              <a:buClr>
                <a:schemeClr val="dk2"/>
              </a:buClr>
              <a:buSzPts val="1500"/>
              <a:buFont typeface="Arial"/>
              <a:buChar char="•"/>
            </a:pPr>
            <a:r>
              <a:rPr lang="en-US" sz="1500">
                <a:solidFill>
                  <a:srgbClr val="595959"/>
                </a:solidFill>
                <a:latin typeface="Poppins"/>
                <a:ea typeface="Poppins"/>
                <a:cs typeface="Poppins"/>
                <a:sym typeface="Poppins"/>
              </a:rPr>
              <a:t>Footy</a:t>
            </a:r>
            <a:endParaRPr sz="1500">
              <a:solidFill>
                <a:srgbClr val="595959"/>
              </a:solidFill>
              <a:latin typeface="Poppins"/>
              <a:ea typeface="Poppins"/>
              <a:cs typeface="Poppins"/>
              <a:sym typeface="Poppins"/>
            </a:endParaRPr>
          </a:p>
        </p:txBody>
      </p:sp>
      <p:sp>
        <p:nvSpPr>
          <p:cNvPr id="1898" name="Google Shape;1898;p70"/>
          <p:cNvSpPr txBox="1"/>
          <p:nvPr/>
        </p:nvSpPr>
        <p:spPr>
          <a:xfrm>
            <a:off x="6864086" y="3744813"/>
            <a:ext cx="2483949" cy="2180464"/>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chemeClr val="dk2"/>
              </a:buClr>
              <a:buSzPts val="1500"/>
              <a:buFont typeface="Arial"/>
              <a:buNone/>
            </a:pPr>
            <a:r>
              <a:rPr lang="en-US" sz="1500">
                <a:solidFill>
                  <a:schemeClr val="dk2"/>
                </a:solidFill>
                <a:latin typeface="Poppins"/>
                <a:ea typeface="Poppins"/>
                <a:cs typeface="Poppins"/>
                <a:sym typeface="Poppins"/>
              </a:rPr>
              <a:t>COMMENT</a:t>
            </a:r>
            <a:endParaRPr/>
          </a:p>
          <a:p>
            <a:pPr indent="0" lvl="0" marL="0" marR="0" rtl="0" algn="l">
              <a:lnSpc>
                <a:spcPct val="150000"/>
              </a:lnSpc>
              <a:spcBef>
                <a:spcPts val="0"/>
              </a:spcBef>
              <a:spcAft>
                <a:spcPts val="0"/>
              </a:spcAft>
              <a:buClr>
                <a:srgbClr val="595959"/>
              </a:buClr>
              <a:buSzPts val="1500"/>
              <a:buFont typeface="Arial"/>
              <a:buNone/>
            </a:pPr>
            <a:r>
              <a:rPr lang="en-US" sz="1500">
                <a:solidFill>
                  <a:srgbClr val="595959"/>
                </a:solidFill>
                <a:latin typeface="Poppins"/>
                <a:ea typeface="Poppins"/>
                <a:cs typeface="Poppins"/>
                <a:sym typeface="Poppins"/>
              </a:rPr>
              <a:t>Even though we made it hard for her - she survived and is now happily settled in our new quarters. </a:t>
            </a:r>
            <a:endParaRPr/>
          </a:p>
        </p:txBody>
      </p:sp>
      <p:sp>
        <p:nvSpPr>
          <p:cNvPr id="1899" name="Google Shape;1899;p70"/>
          <p:cNvSpPr/>
          <p:nvPr/>
        </p:nvSpPr>
        <p:spPr>
          <a:xfrm>
            <a:off x="3599726" y="1412776"/>
            <a:ext cx="2137759" cy="769437"/>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None/>
            </a:pPr>
            <a:r>
              <a:rPr b="1" lang="en-US" sz="1800">
                <a:solidFill>
                  <a:schemeClr val="dk2"/>
                </a:solidFill>
                <a:latin typeface="Ubuntu"/>
                <a:ea typeface="Ubuntu"/>
                <a:cs typeface="Ubuntu"/>
                <a:sym typeface="Ubuntu"/>
              </a:rPr>
              <a:t>VICTORIA FASER</a:t>
            </a:r>
            <a:endParaRPr b="1" sz="1500">
              <a:solidFill>
                <a:schemeClr val="dk2"/>
              </a:solidFill>
              <a:latin typeface="Ubuntu"/>
              <a:ea typeface="Ubuntu"/>
              <a:cs typeface="Ubuntu"/>
              <a:sym typeface="Ubuntu"/>
            </a:endParaRPr>
          </a:p>
          <a:p>
            <a:pPr indent="0" lvl="0" marL="0" marR="0" rtl="0" algn="l">
              <a:spcBef>
                <a:spcPts val="0"/>
              </a:spcBef>
              <a:spcAft>
                <a:spcPts val="0"/>
              </a:spcAft>
              <a:buNone/>
            </a:pPr>
            <a:r>
              <a:rPr i="1" lang="en-US" sz="1500">
                <a:solidFill>
                  <a:srgbClr val="7F7F7F"/>
                </a:solidFill>
                <a:latin typeface="Varela"/>
                <a:ea typeface="Varela"/>
                <a:cs typeface="Varela"/>
                <a:sym typeface="Varela"/>
              </a:rPr>
              <a:t>Managing Director</a:t>
            </a:r>
            <a:endParaRPr i="1" sz="1800">
              <a:solidFill>
                <a:srgbClr val="7F7F7F"/>
              </a:solidFill>
              <a:latin typeface="Varela"/>
              <a:ea typeface="Varela"/>
              <a:cs typeface="Varela"/>
              <a:sym typeface="Varela"/>
            </a:endParaRPr>
          </a:p>
        </p:txBody>
      </p:sp>
      <p:sp>
        <p:nvSpPr>
          <p:cNvPr id="1900" name="Google Shape;1900;p70"/>
          <p:cNvSpPr/>
          <p:nvPr/>
        </p:nvSpPr>
        <p:spPr>
          <a:xfrm>
            <a:off x="1323690" y="3752671"/>
            <a:ext cx="1645322" cy="1854350"/>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None/>
            </a:pPr>
            <a:r>
              <a:rPr lang="en-US" sz="1500">
                <a:solidFill>
                  <a:srgbClr val="595959"/>
                </a:solidFill>
                <a:latin typeface="Poppins"/>
                <a:ea typeface="Poppins"/>
                <a:cs typeface="Poppins"/>
                <a:sym typeface="Poppins"/>
              </a:rPr>
              <a:t>@VicFaser</a:t>
            </a:r>
            <a:endParaRPr sz="1500">
              <a:solidFill>
                <a:srgbClr val="595959"/>
              </a:solidFill>
              <a:latin typeface="Poppins"/>
              <a:ea typeface="Poppins"/>
              <a:cs typeface="Poppins"/>
              <a:sym typeface="Poppins"/>
            </a:endParaRPr>
          </a:p>
          <a:p>
            <a:pPr indent="0" lvl="0" marL="0" marR="0" rtl="0" algn="l">
              <a:lnSpc>
                <a:spcPct val="150000"/>
              </a:lnSpc>
              <a:spcBef>
                <a:spcPts val="0"/>
              </a:spcBef>
              <a:spcAft>
                <a:spcPts val="0"/>
              </a:spcAft>
              <a:buNone/>
            </a:pPr>
            <a:r>
              <a:t/>
            </a:r>
            <a:endParaRPr sz="1500">
              <a:solidFill>
                <a:srgbClr val="595959"/>
              </a:solidFill>
              <a:latin typeface="Poppins"/>
              <a:ea typeface="Poppins"/>
              <a:cs typeface="Poppins"/>
              <a:sym typeface="Poppins"/>
            </a:endParaRPr>
          </a:p>
          <a:p>
            <a:pPr indent="0" lvl="0" marL="0" marR="0" rtl="0" algn="l">
              <a:lnSpc>
                <a:spcPct val="150000"/>
              </a:lnSpc>
              <a:spcBef>
                <a:spcPts val="0"/>
              </a:spcBef>
              <a:spcAft>
                <a:spcPts val="0"/>
              </a:spcAft>
              <a:buNone/>
            </a:pPr>
            <a:r>
              <a:rPr lang="en-US" sz="1500">
                <a:solidFill>
                  <a:srgbClr val="595959"/>
                </a:solidFill>
                <a:latin typeface="Poppins"/>
                <a:ea typeface="Poppins"/>
                <a:cs typeface="Poppins"/>
                <a:sym typeface="Poppins"/>
              </a:rPr>
              <a:t>VicFacer</a:t>
            </a:r>
            <a:endParaRPr sz="1500">
              <a:solidFill>
                <a:srgbClr val="595959"/>
              </a:solidFill>
              <a:latin typeface="Poppins"/>
              <a:ea typeface="Poppins"/>
              <a:cs typeface="Poppins"/>
              <a:sym typeface="Poppins"/>
            </a:endParaRPr>
          </a:p>
          <a:p>
            <a:pPr indent="0" lvl="0" marL="0" marR="0" rtl="0" algn="l">
              <a:lnSpc>
                <a:spcPct val="150000"/>
              </a:lnSpc>
              <a:spcBef>
                <a:spcPts val="0"/>
              </a:spcBef>
              <a:spcAft>
                <a:spcPts val="0"/>
              </a:spcAft>
              <a:buNone/>
            </a:pPr>
            <a:r>
              <a:t/>
            </a:r>
            <a:endParaRPr sz="1500">
              <a:solidFill>
                <a:srgbClr val="595959"/>
              </a:solidFill>
              <a:latin typeface="Poppins"/>
              <a:ea typeface="Poppins"/>
              <a:cs typeface="Poppins"/>
              <a:sym typeface="Poppins"/>
            </a:endParaRPr>
          </a:p>
          <a:p>
            <a:pPr indent="0" lvl="0" marL="0" marR="0" rtl="0" algn="l">
              <a:lnSpc>
                <a:spcPct val="150000"/>
              </a:lnSpc>
              <a:spcBef>
                <a:spcPts val="0"/>
              </a:spcBef>
              <a:spcAft>
                <a:spcPts val="0"/>
              </a:spcAft>
              <a:buNone/>
            </a:pPr>
            <a:r>
              <a:rPr lang="en-US" sz="1500">
                <a:solidFill>
                  <a:srgbClr val="595959"/>
                </a:solidFill>
                <a:latin typeface="Poppins"/>
                <a:ea typeface="Poppins"/>
                <a:cs typeface="Poppins"/>
                <a:sym typeface="Poppins"/>
              </a:rPr>
              <a:t>VicFaser.com</a:t>
            </a:r>
            <a:endParaRPr sz="1500">
              <a:solidFill>
                <a:srgbClr val="595959"/>
              </a:solidFill>
              <a:latin typeface="Poppins"/>
              <a:ea typeface="Poppins"/>
              <a:cs typeface="Poppins"/>
              <a:sym typeface="Poppins"/>
            </a:endParaRPr>
          </a:p>
        </p:txBody>
      </p:sp>
      <p:pic>
        <p:nvPicPr>
          <p:cNvPr descr="twitter.png" id="1901" name="Google Shape;1901;p70"/>
          <p:cNvPicPr preferRelativeResize="0"/>
          <p:nvPr/>
        </p:nvPicPr>
        <p:blipFill rotWithShape="1">
          <a:blip r:embed="rId3">
            <a:alphaModFix amt="50000"/>
          </a:blip>
          <a:srcRect b="0" l="0" r="0" t="0"/>
          <a:stretch/>
        </p:blipFill>
        <p:spPr>
          <a:xfrm>
            <a:off x="951631" y="3913297"/>
            <a:ext cx="288032" cy="234267"/>
          </a:xfrm>
          <a:prstGeom prst="rect">
            <a:avLst/>
          </a:prstGeom>
          <a:noFill/>
          <a:ln>
            <a:noFill/>
          </a:ln>
        </p:spPr>
      </p:pic>
      <p:pic>
        <p:nvPicPr>
          <p:cNvPr descr="fb.png" id="1902" name="Google Shape;1902;p70"/>
          <p:cNvPicPr preferRelativeResize="0"/>
          <p:nvPr/>
        </p:nvPicPr>
        <p:blipFill rotWithShape="1">
          <a:blip r:embed="rId4">
            <a:alphaModFix amt="50000"/>
          </a:blip>
          <a:srcRect b="0" l="0" r="0" t="0"/>
          <a:stretch/>
        </p:blipFill>
        <p:spPr>
          <a:xfrm>
            <a:off x="956846" y="4546343"/>
            <a:ext cx="282820" cy="268911"/>
          </a:xfrm>
          <a:prstGeom prst="rect">
            <a:avLst/>
          </a:prstGeom>
          <a:noFill/>
          <a:ln>
            <a:noFill/>
          </a:ln>
        </p:spPr>
      </p:pic>
      <p:pic>
        <p:nvPicPr>
          <p:cNvPr descr="service4.png" id="1903" name="Google Shape;1903;p70"/>
          <p:cNvPicPr preferRelativeResize="0"/>
          <p:nvPr/>
        </p:nvPicPr>
        <p:blipFill rotWithShape="1">
          <a:blip r:embed="rId5">
            <a:alphaModFix amt="50000"/>
          </a:blip>
          <a:srcRect b="0" l="0" r="0" t="0"/>
          <a:stretch/>
        </p:blipFill>
        <p:spPr>
          <a:xfrm>
            <a:off x="907480" y="5225301"/>
            <a:ext cx="379168" cy="324443"/>
          </a:xfrm>
          <a:prstGeom prst="rect">
            <a:avLst/>
          </a:prstGeom>
          <a:noFill/>
          <a:ln>
            <a:noFill/>
          </a:ln>
        </p:spPr>
      </p:pic>
      <p:cxnSp>
        <p:nvCxnSpPr>
          <p:cNvPr id="1904" name="Google Shape;1904;p70"/>
          <p:cNvCxnSpPr/>
          <p:nvPr/>
        </p:nvCxnSpPr>
        <p:spPr>
          <a:xfrm flipH="1" rot="10800000">
            <a:off x="722455" y="4381044"/>
            <a:ext cx="2128204" cy="3"/>
          </a:xfrm>
          <a:prstGeom prst="straightConnector1">
            <a:avLst/>
          </a:prstGeom>
          <a:noFill/>
          <a:ln cap="flat" cmpd="sng" w="12700">
            <a:solidFill>
              <a:srgbClr val="A5A5A5"/>
            </a:solidFill>
            <a:prstDash val="dot"/>
            <a:miter lim="800000"/>
            <a:headEnd len="sm" w="sm" type="none"/>
            <a:tailEnd len="sm" w="sm" type="none"/>
          </a:ln>
        </p:spPr>
      </p:cxnSp>
      <p:cxnSp>
        <p:nvCxnSpPr>
          <p:cNvPr id="1905" name="Google Shape;1905;p70"/>
          <p:cNvCxnSpPr/>
          <p:nvPr/>
        </p:nvCxnSpPr>
        <p:spPr>
          <a:xfrm flipH="1" rot="10800000">
            <a:off x="722455" y="5053117"/>
            <a:ext cx="2128204" cy="3"/>
          </a:xfrm>
          <a:prstGeom prst="straightConnector1">
            <a:avLst/>
          </a:prstGeom>
          <a:noFill/>
          <a:ln cap="flat" cmpd="sng" w="12700">
            <a:solidFill>
              <a:srgbClr val="A5A5A5"/>
            </a:solidFill>
            <a:prstDash val="dot"/>
            <a:miter lim="800000"/>
            <a:headEnd len="sm" w="sm" type="none"/>
            <a:tailEnd len="sm" w="sm" type="none"/>
          </a:ln>
        </p:spPr>
      </p:cxnSp>
      <p:cxnSp>
        <p:nvCxnSpPr>
          <p:cNvPr id="1906" name="Google Shape;1906;p70"/>
          <p:cNvCxnSpPr/>
          <p:nvPr/>
        </p:nvCxnSpPr>
        <p:spPr>
          <a:xfrm flipH="1" rot="10800000">
            <a:off x="722455" y="5733257"/>
            <a:ext cx="2128204" cy="3"/>
          </a:xfrm>
          <a:prstGeom prst="straightConnector1">
            <a:avLst/>
          </a:prstGeom>
          <a:noFill/>
          <a:ln cap="flat" cmpd="sng" w="12700">
            <a:solidFill>
              <a:srgbClr val="A5A5A5"/>
            </a:solidFill>
            <a:prstDash val="dot"/>
            <a:miter lim="800000"/>
            <a:headEnd len="sm" w="sm" type="none"/>
            <a:tailEnd len="sm" w="sm" type="none"/>
          </a:ln>
        </p:spPr>
      </p:cxnSp>
      <p:cxnSp>
        <p:nvCxnSpPr>
          <p:cNvPr id="1907" name="Google Shape;1907;p70"/>
          <p:cNvCxnSpPr/>
          <p:nvPr/>
        </p:nvCxnSpPr>
        <p:spPr>
          <a:xfrm>
            <a:off x="3695737" y="3561063"/>
            <a:ext cx="7754425" cy="0"/>
          </a:xfrm>
          <a:prstGeom prst="straightConnector1">
            <a:avLst/>
          </a:prstGeom>
          <a:noFill/>
          <a:ln cap="flat" cmpd="sng" w="12700">
            <a:solidFill>
              <a:srgbClr val="A5A5A5"/>
            </a:solidFill>
            <a:prstDash val="dot"/>
            <a:miter lim="800000"/>
            <a:headEnd len="sm" w="sm" type="none"/>
            <a:tailEnd len="sm" w="sm" type="none"/>
          </a:ln>
        </p:spPr>
      </p:cxnSp>
      <p:sp>
        <p:nvSpPr>
          <p:cNvPr id="1908" name="Google Shape;1908;p70"/>
          <p:cNvSpPr/>
          <p:nvPr/>
        </p:nvSpPr>
        <p:spPr>
          <a:xfrm flipH="1" rot="10800000">
            <a:off x="4655836" y="4313069"/>
            <a:ext cx="1553123" cy="142279"/>
          </a:xfrm>
          <a:prstGeom prst="roundRect">
            <a:avLst>
              <a:gd fmla="val 16667" name="adj"/>
            </a:avLst>
          </a:prstGeom>
          <a:solidFill>
            <a:schemeClr val="dk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909" name="Google Shape;1909;p70"/>
          <p:cNvSpPr/>
          <p:nvPr/>
        </p:nvSpPr>
        <p:spPr>
          <a:xfrm flipH="1" rot="10800000">
            <a:off x="4655835" y="4731399"/>
            <a:ext cx="1186016" cy="142279"/>
          </a:xfrm>
          <a:prstGeom prst="roundRect">
            <a:avLst>
              <a:gd fmla="val 16667" name="adj"/>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910" name="Google Shape;1910;p70"/>
          <p:cNvSpPr/>
          <p:nvPr/>
        </p:nvSpPr>
        <p:spPr>
          <a:xfrm flipH="1" rot="10800000">
            <a:off x="4655842" y="5159894"/>
            <a:ext cx="2016225" cy="142279"/>
          </a:xfrm>
          <a:prstGeom prst="roundRect">
            <a:avLst>
              <a:gd fmla="val 16667" name="adj"/>
            </a:avLst>
          </a:prstGeom>
          <a:solidFill>
            <a:srgbClr val="A5A5A5"/>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911" name="Google Shape;1911;p70"/>
          <p:cNvSpPr/>
          <p:nvPr/>
        </p:nvSpPr>
        <p:spPr>
          <a:xfrm flipH="1" rot="10800000">
            <a:off x="4655840" y="5590979"/>
            <a:ext cx="1660421" cy="142279"/>
          </a:xfrm>
          <a:prstGeom prst="roundRect">
            <a:avLst>
              <a:gd fmla="val 16667" name="adj"/>
            </a:avLst>
          </a:prstGeom>
          <a:solidFill>
            <a:srgbClr val="D8D8D8"/>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912" name="Google Shape;1912;p70"/>
          <p:cNvSpPr/>
          <p:nvPr/>
        </p:nvSpPr>
        <p:spPr>
          <a:xfrm>
            <a:off x="3624139" y="4085680"/>
            <a:ext cx="1194299" cy="1785100"/>
          </a:xfrm>
          <a:prstGeom prst="rect">
            <a:avLst/>
          </a:prstGeom>
          <a:noFill/>
          <a:ln>
            <a:noFill/>
          </a:ln>
        </p:spPr>
        <p:txBody>
          <a:bodyPr anchorCtr="0" anchor="t" bIns="60950" lIns="121900" spcFirstLastPara="1" rIns="121900" wrap="square" tIns="60950">
            <a:noAutofit/>
          </a:bodyPr>
          <a:lstStyle/>
          <a:p>
            <a:pPr indent="0" lvl="0" marL="0" marR="0" rtl="0" algn="l">
              <a:lnSpc>
                <a:spcPct val="200000"/>
              </a:lnSpc>
              <a:spcBef>
                <a:spcPts val="0"/>
              </a:spcBef>
              <a:spcAft>
                <a:spcPts val="0"/>
              </a:spcAft>
              <a:buNone/>
            </a:pPr>
            <a:r>
              <a:rPr lang="en-US" sz="1100">
                <a:solidFill>
                  <a:srgbClr val="595959"/>
                </a:solidFill>
                <a:latin typeface="Poppins"/>
                <a:ea typeface="Poppins"/>
                <a:cs typeface="Poppins"/>
                <a:sym typeface="Poppins"/>
              </a:rPr>
              <a:t>Photoshop</a:t>
            </a:r>
            <a:endParaRPr/>
          </a:p>
          <a:p>
            <a:pPr indent="0" lvl="0" marL="0" marR="0" rtl="0" algn="l">
              <a:lnSpc>
                <a:spcPct val="200000"/>
              </a:lnSpc>
              <a:spcBef>
                <a:spcPts val="800"/>
              </a:spcBef>
              <a:spcAft>
                <a:spcPts val="0"/>
              </a:spcAft>
              <a:buNone/>
            </a:pPr>
            <a:r>
              <a:rPr lang="en-US" sz="1100">
                <a:solidFill>
                  <a:srgbClr val="595959"/>
                </a:solidFill>
                <a:latin typeface="Poppins"/>
                <a:ea typeface="Poppins"/>
                <a:cs typeface="Poppins"/>
                <a:sym typeface="Poppins"/>
              </a:rPr>
              <a:t>HTML</a:t>
            </a:r>
            <a:endParaRPr/>
          </a:p>
          <a:p>
            <a:pPr indent="0" lvl="0" marL="0" marR="0" rtl="0" algn="l">
              <a:lnSpc>
                <a:spcPct val="200000"/>
              </a:lnSpc>
              <a:spcBef>
                <a:spcPts val="800"/>
              </a:spcBef>
              <a:spcAft>
                <a:spcPts val="0"/>
              </a:spcAft>
              <a:buNone/>
            </a:pPr>
            <a:r>
              <a:rPr lang="en-US" sz="1100">
                <a:solidFill>
                  <a:srgbClr val="595959"/>
                </a:solidFill>
                <a:latin typeface="Poppins"/>
                <a:ea typeface="Poppins"/>
                <a:cs typeface="Poppins"/>
                <a:sym typeface="Poppins"/>
              </a:rPr>
              <a:t>Wordpress</a:t>
            </a:r>
            <a:endParaRPr sz="1100">
              <a:solidFill>
                <a:srgbClr val="595959"/>
              </a:solidFill>
              <a:latin typeface="Poppins"/>
              <a:ea typeface="Poppins"/>
              <a:cs typeface="Poppins"/>
              <a:sym typeface="Poppins"/>
            </a:endParaRPr>
          </a:p>
          <a:p>
            <a:pPr indent="0" lvl="0" marL="0" marR="0" rtl="0" algn="l">
              <a:lnSpc>
                <a:spcPct val="200000"/>
              </a:lnSpc>
              <a:spcBef>
                <a:spcPts val="800"/>
              </a:spcBef>
              <a:spcAft>
                <a:spcPts val="0"/>
              </a:spcAft>
              <a:buNone/>
            </a:pPr>
            <a:r>
              <a:rPr lang="en-US" sz="1100">
                <a:solidFill>
                  <a:srgbClr val="595959"/>
                </a:solidFill>
                <a:latin typeface="Poppins"/>
                <a:ea typeface="Poppins"/>
                <a:cs typeface="Poppins"/>
                <a:sym typeface="Poppins"/>
              </a:rPr>
              <a:t>Indesign</a:t>
            </a:r>
            <a:endParaRPr sz="1100">
              <a:solidFill>
                <a:srgbClr val="595959"/>
              </a:solidFill>
              <a:latin typeface="Poppins"/>
              <a:ea typeface="Poppins"/>
              <a:cs typeface="Poppins"/>
              <a:sym typeface="Poppins"/>
            </a:endParaRPr>
          </a:p>
        </p:txBody>
      </p:sp>
      <p:sp>
        <p:nvSpPr>
          <p:cNvPr id="1913" name="Google Shape;1913;p70"/>
          <p:cNvSpPr/>
          <p:nvPr/>
        </p:nvSpPr>
        <p:spPr>
          <a:xfrm>
            <a:off x="722455" y="1604797"/>
            <a:ext cx="2128204" cy="2016224"/>
          </a:xfrm>
          <a:prstGeom prst="roundRect">
            <a:avLst>
              <a:gd fmla="val 5783" name="adj"/>
            </a:avLst>
          </a:prstGeom>
          <a:solidFill>
            <a:schemeClr val="l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914" name="Google Shape;1914;p70"/>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ADC5B8"/>
                </a:solidFill>
                <a:latin typeface="Poppins"/>
                <a:ea typeface="Poppins"/>
                <a:cs typeface="Poppins"/>
                <a:sym typeface="Poppins"/>
              </a:rPr>
              <a:t>SOME SUBTITLE TEXT HERE</a:t>
            </a:r>
            <a:endParaRPr sz="1200">
              <a:solidFill>
                <a:srgbClr val="ADC5B8"/>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894"/>
                                        </p:tgtEl>
                                        <p:attrNameLst>
                                          <p:attrName>style.visibility</p:attrName>
                                        </p:attrNameLst>
                                      </p:cBhvr>
                                      <p:to>
                                        <p:strVal val="visible"/>
                                      </p:to>
                                    </p:set>
                                    <p:animEffect filter="fade" transition="in">
                                      <p:cBhvr>
                                        <p:cTn dur="500"/>
                                        <p:tgtEl>
                                          <p:spTgt spid="189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900"/>
                                        </p:tgtEl>
                                        <p:attrNameLst>
                                          <p:attrName>style.visibility</p:attrName>
                                        </p:attrNameLst>
                                      </p:cBhvr>
                                      <p:to>
                                        <p:strVal val="visible"/>
                                      </p:to>
                                    </p:set>
                                    <p:animEffect filter="fade" transition="in">
                                      <p:cBhvr>
                                        <p:cTn dur="500"/>
                                        <p:tgtEl>
                                          <p:spTgt spid="1900"/>
                                        </p:tgtEl>
                                      </p:cBhvr>
                                    </p:animEffect>
                                  </p:childTnLst>
                                </p:cTn>
                              </p:par>
                              <p:par>
                                <p:cTn fill="hold" nodeType="withEffect" presetClass="entr" presetID="10" presetSubtype="0">
                                  <p:stCondLst>
                                    <p:cond delay="0"/>
                                  </p:stCondLst>
                                  <p:childTnLst>
                                    <p:set>
                                      <p:cBhvr>
                                        <p:cTn dur="1" fill="hold">
                                          <p:stCondLst>
                                            <p:cond delay="0"/>
                                          </p:stCondLst>
                                        </p:cTn>
                                        <p:tgtEl>
                                          <p:spTgt spid="1901"/>
                                        </p:tgtEl>
                                        <p:attrNameLst>
                                          <p:attrName>style.visibility</p:attrName>
                                        </p:attrNameLst>
                                      </p:cBhvr>
                                      <p:to>
                                        <p:strVal val="visible"/>
                                      </p:to>
                                    </p:set>
                                    <p:animEffect filter="fade" transition="in">
                                      <p:cBhvr>
                                        <p:cTn dur="500"/>
                                        <p:tgtEl>
                                          <p:spTgt spid="1901"/>
                                        </p:tgtEl>
                                      </p:cBhvr>
                                    </p:animEffect>
                                  </p:childTnLst>
                                </p:cTn>
                              </p:par>
                              <p:par>
                                <p:cTn fill="hold" nodeType="withEffect" presetClass="entr" presetID="10" presetSubtype="0">
                                  <p:stCondLst>
                                    <p:cond delay="0"/>
                                  </p:stCondLst>
                                  <p:childTnLst>
                                    <p:set>
                                      <p:cBhvr>
                                        <p:cTn dur="1" fill="hold">
                                          <p:stCondLst>
                                            <p:cond delay="0"/>
                                          </p:stCondLst>
                                        </p:cTn>
                                        <p:tgtEl>
                                          <p:spTgt spid="1902"/>
                                        </p:tgtEl>
                                        <p:attrNameLst>
                                          <p:attrName>style.visibility</p:attrName>
                                        </p:attrNameLst>
                                      </p:cBhvr>
                                      <p:to>
                                        <p:strVal val="visible"/>
                                      </p:to>
                                    </p:set>
                                    <p:animEffect filter="fade" transition="in">
                                      <p:cBhvr>
                                        <p:cTn dur="500"/>
                                        <p:tgtEl>
                                          <p:spTgt spid="1902"/>
                                        </p:tgtEl>
                                      </p:cBhvr>
                                    </p:animEffect>
                                  </p:childTnLst>
                                </p:cTn>
                              </p:par>
                              <p:par>
                                <p:cTn fill="hold" nodeType="withEffect" presetClass="entr" presetID="10" presetSubtype="0">
                                  <p:stCondLst>
                                    <p:cond delay="0"/>
                                  </p:stCondLst>
                                  <p:childTnLst>
                                    <p:set>
                                      <p:cBhvr>
                                        <p:cTn dur="1" fill="hold">
                                          <p:stCondLst>
                                            <p:cond delay="0"/>
                                          </p:stCondLst>
                                        </p:cTn>
                                        <p:tgtEl>
                                          <p:spTgt spid="1903"/>
                                        </p:tgtEl>
                                        <p:attrNameLst>
                                          <p:attrName>style.visibility</p:attrName>
                                        </p:attrNameLst>
                                      </p:cBhvr>
                                      <p:to>
                                        <p:strVal val="visible"/>
                                      </p:to>
                                    </p:set>
                                    <p:animEffect filter="fade" transition="in">
                                      <p:cBhvr>
                                        <p:cTn dur="500"/>
                                        <p:tgtEl>
                                          <p:spTgt spid="1903"/>
                                        </p:tgtEl>
                                      </p:cBhvr>
                                    </p:animEffect>
                                  </p:childTnLst>
                                </p:cTn>
                              </p:par>
                              <p:par>
                                <p:cTn fill="hold" nodeType="withEffect" presetClass="entr" presetID="10" presetSubtype="0">
                                  <p:stCondLst>
                                    <p:cond delay="0"/>
                                  </p:stCondLst>
                                  <p:childTnLst>
                                    <p:set>
                                      <p:cBhvr>
                                        <p:cTn dur="1" fill="hold">
                                          <p:stCondLst>
                                            <p:cond delay="0"/>
                                          </p:stCondLst>
                                        </p:cTn>
                                        <p:tgtEl>
                                          <p:spTgt spid="1904"/>
                                        </p:tgtEl>
                                        <p:attrNameLst>
                                          <p:attrName>style.visibility</p:attrName>
                                        </p:attrNameLst>
                                      </p:cBhvr>
                                      <p:to>
                                        <p:strVal val="visible"/>
                                      </p:to>
                                    </p:set>
                                    <p:animEffect filter="fade" transition="in">
                                      <p:cBhvr>
                                        <p:cTn dur="500"/>
                                        <p:tgtEl>
                                          <p:spTgt spid="1904"/>
                                        </p:tgtEl>
                                      </p:cBhvr>
                                    </p:animEffect>
                                  </p:childTnLst>
                                </p:cTn>
                              </p:par>
                              <p:par>
                                <p:cTn fill="hold" nodeType="withEffect" presetClass="entr" presetID="10" presetSubtype="0">
                                  <p:stCondLst>
                                    <p:cond delay="0"/>
                                  </p:stCondLst>
                                  <p:childTnLst>
                                    <p:set>
                                      <p:cBhvr>
                                        <p:cTn dur="1" fill="hold">
                                          <p:stCondLst>
                                            <p:cond delay="0"/>
                                          </p:stCondLst>
                                        </p:cTn>
                                        <p:tgtEl>
                                          <p:spTgt spid="1905"/>
                                        </p:tgtEl>
                                        <p:attrNameLst>
                                          <p:attrName>style.visibility</p:attrName>
                                        </p:attrNameLst>
                                      </p:cBhvr>
                                      <p:to>
                                        <p:strVal val="visible"/>
                                      </p:to>
                                    </p:set>
                                    <p:animEffect filter="fade" transition="in">
                                      <p:cBhvr>
                                        <p:cTn dur="500"/>
                                        <p:tgtEl>
                                          <p:spTgt spid="1905"/>
                                        </p:tgtEl>
                                      </p:cBhvr>
                                    </p:animEffect>
                                  </p:childTnLst>
                                </p:cTn>
                              </p:par>
                              <p:par>
                                <p:cTn fill="hold" nodeType="withEffect" presetClass="entr" presetID="10" presetSubtype="0">
                                  <p:stCondLst>
                                    <p:cond delay="0"/>
                                  </p:stCondLst>
                                  <p:childTnLst>
                                    <p:set>
                                      <p:cBhvr>
                                        <p:cTn dur="1" fill="hold">
                                          <p:stCondLst>
                                            <p:cond delay="0"/>
                                          </p:stCondLst>
                                        </p:cTn>
                                        <p:tgtEl>
                                          <p:spTgt spid="1906"/>
                                        </p:tgtEl>
                                        <p:attrNameLst>
                                          <p:attrName>style.visibility</p:attrName>
                                        </p:attrNameLst>
                                      </p:cBhvr>
                                      <p:to>
                                        <p:strVal val="visible"/>
                                      </p:to>
                                    </p:set>
                                    <p:animEffect filter="fade" transition="in">
                                      <p:cBhvr>
                                        <p:cTn dur="500"/>
                                        <p:tgtEl>
                                          <p:spTgt spid="190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899"/>
                                        </p:tgtEl>
                                        <p:attrNameLst>
                                          <p:attrName>style.visibility</p:attrName>
                                        </p:attrNameLst>
                                      </p:cBhvr>
                                      <p:to>
                                        <p:strVal val="visible"/>
                                      </p:to>
                                    </p:set>
                                    <p:animEffect filter="fade" transition="in">
                                      <p:cBhvr>
                                        <p:cTn dur="500"/>
                                        <p:tgtEl>
                                          <p:spTgt spid="1899"/>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896"/>
                                        </p:tgtEl>
                                        <p:attrNameLst>
                                          <p:attrName>style.visibility</p:attrName>
                                        </p:attrNameLst>
                                      </p:cBhvr>
                                      <p:to>
                                        <p:strVal val="visible"/>
                                      </p:to>
                                    </p:set>
                                    <p:animEffect filter="fade" transition="in">
                                      <p:cBhvr>
                                        <p:cTn dur="500"/>
                                        <p:tgtEl>
                                          <p:spTgt spid="189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907"/>
                                        </p:tgtEl>
                                        <p:attrNameLst>
                                          <p:attrName>style.visibility</p:attrName>
                                        </p:attrNameLst>
                                      </p:cBhvr>
                                      <p:to>
                                        <p:strVal val="visible"/>
                                      </p:to>
                                    </p:set>
                                    <p:animEffect filter="fade" transition="in">
                                      <p:cBhvr>
                                        <p:cTn dur="500"/>
                                        <p:tgtEl>
                                          <p:spTgt spid="190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895"/>
                                        </p:tgtEl>
                                        <p:attrNameLst>
                                          <p:attrName>style.visibility</p:attrName>
                                        </p:attrNameLst>
                                      </p:cBhvr>
                                      <p:to>
                                        <p:strVal val="visible"/>
                                      </p:to>
                                    </p:set>
                                    <p:animEffect filter="fade" transition="in">
                                      <p:cBhvr>
                                        <p:cTn dur="500"/>
                                        <p:tgtEl>
                                          <p:spTgt spid="1895"/>
                                        </p:tgtEl>
                                      </p:cBhvr>
                                    </p:animEffect>
                                  </p:childTnLst>
                                </p:cTn>
                              </p:par>
                              <p:par>
                                <p:cTn fill="hold" nodeType="withEffect" presetClass="entr" presetID="10" presetSubtype="0">
                                  <p:stCondLst>
                                    <p:cond delay="0"/>
                                  </p:stCondLst>
                                  <p:childTnLst>
                                    <p:set>
                                      <p:cBhvr>
                                        <p:cTn dur="1" fill="hold">
                                          <p:stCondLst>
                                            <p:cond delay="0"/>
                                          </p:stCondLst>
                                        </p:cTn>
                                        <p:tgtEl>
                                          <p:spTgt spid="1908"/>
                                        </p:tgtEl>
                                        <p:attrNameLst>
                                          <p:attrName>style.visibility</p:attrName>
                                        </p:attrNameLst>
                                      </p:cBhvr>
                                      <p:to>
                                        <p:strVal val="visible"/>
                                      </p:to>
                                    </p:set>
                                    <p:animEffect filter="fade" transition="in">
                                      <p:cBhvr>
                                        <p:cTn dur="500"/>
                                        <p:tgtEl>
                                          <p:spTgt spid="1908"/>
                                        </p:tgtEl>
                                      </p:cBhvr>
                                    </p:animEffect>
                                  </p:childTnLst>
                                </p:cTn>
                              </p:par>
                              <p:par>
                                <p:cTn fill="hold" nodeType="withEffect" presetClass="entr" presetID="10" presetSubtype="0">
                                  <p:stCondLst>
                                    <p:cond delay="0"/>
                                  </p:stCondLst>
                                  <p:childTnLst>
                                    <p:set>
                                      <p:cBhvr>
                                        <p:cTn dur="1" fill="hold">
                                          <p:stCondLst>
                                            <p:cond delay="0"/>
                                          </p:stCondLst>
                                        </p:cTn>
                                        <p:tgtEl>
                                          <p:spTgt spid="1909"/>
                                        </p:tgtEl>
                                        <p:attrNameLst>
                                          <p:attrName>style.visibility</p:attrName>
                                        </p:attrNameLst>
                                      </p:cBhvr>
                                      <p:to>
                                        <p:strVal val="visible"/>
                                      </p:to>
                                    </p:set>
                                    <p:animEffect filter="fade" transition="in">
                                      <p:cBhvr>
                                        <p:cTn dur="500"/>
                                        <p:tgtEl>
                                          <p:spTgt spid="1909"/>
                                        </p:tgtEl>
                                      </p:cBhvr>
                                    </p:animEffect>
                                  </p:childTnLst>
                                </p:cTn>
                              </p:par>
                              <p:par>
                                <p:cTn fill="hold" nodeType="withEffect" presetClass="entr" presetID="10" presetSubtype="0">
                                  <p:stCondLst>
                                    <p:cond delay="0"/>
                                  </p:stCondLst>
                                  <p:childTnLst>
                                    <p:set>
                                      <p:cBhvr>
                                        <p:cTn dur="1" fill="hold">
                                          <p:stCondLst>
                                            <p:cond delay="0"/>
                                          </p:stCondLst>
                                        </p:cTn>
                                        <p:tgtEl>
                                          <p:spTgt spid="1910"/>
                                        </p:tgtEl>
                                        <p:attrNameLst>
                                          <p:attrName>style.visibility</p:attrName>
                                        </p:attrNameLst>
                                      </p:cBhvr>
                                      <p:to>
                                        <p:strVal val="visible"/>
                                      </p:to>
                                    </p:set>
                                    <p:animEffect filter="fade" transition="in">
                                      <p:cBhvr>
                                        <p:cTn dur="500"/>
                                        <p:tgtEl>
                                          <p:spTgt spid="1910"/>
                                        </p:tgtEl>
                                      </p:cBhvr>
                                    </p:animEffect>
                                  </p:childTnLst>
                                </p:cTn>
                              </p:par>
                              <p:par>
                                <p:cTn fill="hold" nodeType="withEffect" presetClass="entr" presetID="10" presetSubtype="0">
                                  <p:stCondLst>
                                    <p:cond delay="0"/>
                                  </p:stCondLst>
                                  <p:childTnLst>
                                    <p:set>
                                      <p:cBhvr>
                                        <p:cTn dur="1" fill="hold">
                                          <p:stCondLst>
                                            <p:cond delay="0"/>
                                          </p:stCondLst>
                                        </p:cTn>
                                        <p:tgtEl>
                                          <p:spTgt spid="1911"/>
                                        </p:tgtEl>
                                        <p:attrNameLst>
                                          <p:attrName>style.visibility</p:attrName>
                                        </p:attrNameLst>
                                      </p:cBhvr>
                                      <p:to>
                                        <p:strVal val="visible"/>
                                      </p:to>
                                    </p:set>
                                    <p:animEffect filter="fade" transition="in">
                                      <p:cBhvr>
                                        <p:cTn dur="500"/>
                                        <p:tgtEl>
                                          <p:spTgt spid="1911"/>
                                        </p:tgtEl>
                                      </p:cBhvr>
                                    </p:animEffect>
                                  </p:childTnLst>
                                </p:cTn>
                              </p:par>
                              <p:par>
                                <p:cTn fill="hold" nodeType="withEffect" presetClass="entr" presetID="10" presetSubtype="0">
                                  <p:stCondLst>
                                    <p:cond delay="0"/>
                                  </p:stCondLst>
                                  <p:childTnLst>
                                    <p:set>
                                      <p:cBhvr>
                                        <p:cTn dur="1" fill="hold">
                                          <p:stCondLst>
                                            <p:cond delay="0"/>
                                          </p:stCondLst>
                                        </p:cTn>
                                        <p:tgtEl>
                                          <p:spTgt spid="1912"/>
                                        </p:tgtEl>
                                        <p:attrNameLst>
                                          <p:attrName>style.visibility</p:attrName>
                                        </p:attrNameLst>
                                      </p:cBhvr>
                                      <p:to>
                                        <p:strVal val="visible"/>
                                      </p:to>
                                    </p:set>
                                    <p:animEffect filter="fade" transition="in">
                                      <p:cBhvr>
                                        <p:cTn dur="500"/>
                                        <p:tgtEl>
                                          <p:spTgt spid="191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898"/>
                                        </p:tgtEl>
                                        <p:attrNameLst>
                                          <p:attrName>style.visibility</p:attrName>
                                        </p:attrNameLst>
                                      </p:cBhvr>
                                      <p:to>
                                        <p:strVal val="visible"/>
                                      </p:to>
                                    </p:set>
                                    <p:animEffect filter="fade" transition="in">
                                      <p:cBhvr>
                                        <p:cTn dur="500"/>
                                        <p:tgtEl>
                                          <p:spTgt spid="1898"/>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897">
                                            <p:txEl>
                                              <p:pRg end="0" st="0"/>
                                            </p:txEl>
                                          </p:spTgt>
                                        </p:tgtEl>
                                        <p:attrNameLst>
                                          <p:attrName>style.visibility</p:attrName>
                                        </p:attrNameLst>
                                      </p:cBhvr>
                                      <p:to>
                                        <p:strVal val="visible"/>
                                      </p:to>
                                    </p:set>
                                    <p:animEffect filter="fade" transition="in">
                                      <p:cBhvr>
                                        <p:cTn dur="500"/>
                                        <p:tgtEl>
                                          <p:spTgt spid="1897">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897">
                                            <p:txEl>
                                              <p:pRg end="1" st="1"/>
                                            </p:txEl>
                                          </p:spTgt>
                                        </p:tgtEl>
                                        <p:attrNameLst>
                                          <p:attrName>style.visibility</p:attrName>
                                        </p:attrNameLst>
                                      </p:cBhvr>
                                      <p:to>
                                        <p:strVal val="visible"/>
                                      </p:to>
                                    </p:set>
                                    <p:animEffect filter="fade" transition="in">
                                      <p:cBhvr>
                                        <p:cTn dur="500"/>
                                        <p:tgtEl>
                                          <p:spTgt spid="1897">
                                            <p:txEl>
                                              <p:pRg end="1" st="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897">
                                            <p:txEl>
                                              <p:pRg end="2" st="2"/>
                                            </p:txEl>
                                          </p:spTgt>
                                        </p:tgtEl>
                                        <p:attrNameLst>
                                          <p:attrName>style.visibility</p:attrName>
                                        </p:attrNameLst>
                                      </p:cBhvr>
                                      <p:to>
                                        <p:strVal val="visible"/>
                                      </p:to>
                                    </p:set>
                                    <p:animEffect filter="fade" transition="in">
                                      <p:cBhvr>
                                        <p:cTn dur="500"/>
                                        <p:tgtEl>
                                          <p:spTgt spid="1897">
                                            <p:txEl>
                                              <p:pRg end="2" st="2"/>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897">
                                            <p:txEl>
                                              <p:pRg end="3" st="3"/>
                                            </p:txEl>
                                          </p:spTgt>
                                        </p:tgtEl>
                                        <p:attrNameLst>
                                          <p:attrName>style.visibility</p:attrName>
                                        </p:attrNameLst>
                                      </p:cBhvr>
                                      <p:to>
                                        <p:strVal val="visible"/>
                                      </p:to>
                                    </p:set>
                                    <p:animEffect filter="fade" transition="in">
                                      <p:cBhvr>
                                        <p:cTn dur="500"/>
                                        <p:tgtEl>
                                          <p:spTgt spid="1897">
                                            <p:txEl>
                                              <p:pRg end="3" st="3"/>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897">
                                            <p:txEl>
                                              <p:pRg end="4" st="4"/>
                                            </p:txEl>
                                          </p:spTgt>
                                        </p:tgtEl>
                                        <p:attrNameLst>
                                          <p:attrName>style.visibility</p:attrName>
                                        </p:attrNameLst>
                                      </p:cBhvr>
                                      <p:to>
                                        <p:strVal val="visible"/>
                                      </p:to>
                                    </p:set>
                                    <p:animEffect filter="fade" transition="in">
                                      <p:cBhvr>
                                        <p:cTn dur="500"/>
                                        <p:tgtEl>
                                          <p:spTgt spid="1897">
                                            <p:txEl>
                                              <p:pRg end="4" st="4"/>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897">
                                            <p:txEl>
                                              <p:pRg end="5" st="5"/>
                                            </p:txEl>
                                          </p:spTgt>
                                        </p:tgtEl>
                                        <p:attrNameLst>
                                          <p:attrName>style.visibility</p:attrName>
                                        </p:attrNameLst>
                                      </p:cBhvr>
                                      <p:to>
                                        <p:strVal val="visible"/>
                                      </p:to>
                                    </p:set>
                                    <p:animEffect filter="fade" transition="in">
                                      <p:cBhvr>
                                        <p:cTn dur="500"/>
                                        <p:tgtEl>
                                          <p:spTgt spid="1897">
                                            <p:txEl>
                                              <p:pRg end="5" st="5"/>
                                            </p:txEl>
                                          </p:spTgt>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5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919" name="Shape 1919"/>
        <p:cNvGrpSpPr/>
        <p:nvPr/>
      </p:nvGrpSpPr>
      <p:grpSpPr>
        <a:xfrm>
          <a:off x="0" y="0"/>
          <a:ext cx="0" cy="0"/>
          <a:chOff x="0" y="0"/>
          <a:chExt cx="0" cy="0"/>
        </a:xfrm>
      </p:grpSpPr>
      <p:sp>
        <p:nvSpPr>
          <p:cNvPr id="1920" name="Google Shape;1920;p71"/>
          <p:cNvSpPr/>
          <p:nvPr/>
        </p:nvSpPr>
        <p:spPr>
          <a:xfrm>
            <a:off x="0" y="0"/>
            <a:ext cx="12192000" cy="6858000"/>
          </a:xfrm>
          <a:prstGeom prst="rect">
            <a:avLst/>
          </a:prstGeom>
          <a:solidFill>
            <a:srgbClr val="BFBFBF"/>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921" name="Google Shape;1921;p71"/>
          <p:cNvSpPr txBox="1"/>
          <p:nvPr>
            <p:ph idx="1" type="body"/>
          </p:nvPr>
        </p:nvSpPr>
        <p:spPr>
          <a:xfrm>
            <a:off x="963084" y="3139969"/>
            <a:ext cx="3441648" cy="497680"/>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0"/>
              </a:spcBef>
              <a:spcAft>
                <a:spcPts val="0"/>
              </a:spcAft>
              <a:buClr>
                <a:srgbClr val="888888"/>
              </a:buClr>
              <a:buSzPts val="2400"/>
              <a:buFont typeface="Arial"/>
              <a:buNone/>
            </a:pPr>
            <a:r>
              <a:rPr b="0" i="0" lang="en-US" sz="2400" u="none" cap="none" strike="noStrike">
                <a:solidFill>
                  <a:srgbClr val="888888"/>
                </a:solidFill>
                <a:latin typeface="Poppins"/>
                <a:ea typeface="Poppins"/>
                <a:cs typeface="Poppins"/>
                <a:sym typeface="Poppins"/>
              </a:rPr>
              <a:t>Creative Innovation.</a:t>
            </a:r>
            <a:endParaRPr b="0" i="0" sz="2400" u="none" cap="none" strike="noStrike">
              <a:solidFill>
                <a:srgbClr val="888888"/>
              </a:solidFill>
              <a:latin typeface="Poppins"/>
              <a:ea typeface="Poppins"/>
              <a:cs typeface="Poppins"/>
              <a:sym typeface="Poppins"/>
            </a:endParaRPr>
          </a:p>
        </p:txBody>
      </p:sp>
      <p:sp>
        <p:nvSpPr>
          <p:cNvPr id="1922" name="Google Shape;1922;p71"/>
          <p:cNvSpPr/>
          <p:nvPr/>
        </p:nvSpPr>
        <p:spPr>
          <a:xfrm>
            <a:off x="878234" y="3629596"/>
            <a:ext cx="3939534" cy="732300"/>
          </a:xfrm>
          <a:prstGeom prst="roundRect">
            <a:avLst>
              <a:gd fmla="val 16667" name="adj"/>
            </a:avLst>
          </a:prstGeom>
          <a:solidFill>
            <a:srgbClr val="FFFFFF"/>
          </a:solidFill>
          <a:ln cap="flat" cmpd="sng" w="19050">
            <a:solidFill>
              <a:srgbClr val="FFFFFF"/>
            </a:solidFill>
            <a:prstDash val="solid"/>
            <a:miter lim="800000"/>
            <a:headEnd len="sm" w="sm" type="none"/>
            <a:tailEnd len="sm" w="sm" type="none"/>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3200">
              <a:solidFill>
                <a:srgbClr val="4FAF3C"/>
              </a:solidFill>
              <a:latin typeface="Varela"/>
              <a:ea typeface="Varela"/>
              <a:cs typeface="Varela"/>
              <a:sym typeface="Varela"/>
            </a:endParaRPr>
          </a:p>
        </p:txBody>
      </p:sp>
      <p:sp>
        <p:nvSpPr>
          <p:cNvPr id="1923" name="Google Shape;1923;p71"/>
          <p:cNvSpPr txBox="1"/>
          <p:nvPr/>
        </p:nvSpPr>
        <p:spPr>
          <a:xfrm>
            <a:off x="963093" y="4677139"/>
            <a:ext cx="4076791" cy="1056117"/>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rgbClr val="595959"/>
              </a:buClr>
              <a:buSzPts val="1500"/>
              <a:buFont typeface="Arial"/>
              <a:buNone/>
            </a:pPr>
            <a:r>
              <a:rPr lang="en-US" sz="1500">
                <a:solidFill>
                  <a:srgbClr val="595959"/>
                </a:solidFill>
                <a:latin typeface="Varela"/>
                <a:ea typeface="Varela"/>
                <a:cs typeface="Varela"/>
                <a:sym typeface="Varela"/>
              </a:rPr>
              <a:t>Victoria joined the ABC as IT Manager, with the aim of maintaining a happy, harmonious and motivated team. </a:t>
            </a:r>
            <a:endParaRPr/>
          </a:p>
        </p:txBody>
      </p:sp>
      <p:sp>
        <p:nvSpPr>
          <p:cNvPr id="1924" name="Google Shape;1924;p71"/>
          <p:cNvSpPr txBox="1"/>
          <p:nvPr>
            <p:ph type="title"/>
          </p:nvPr>
        </p:nvSpPr>
        <p:spPr>
          <a:xfrm>
            <a:off x="931578" y="3633107"/>
            <a:ext cx="3651573" cy="750374"/>
          </a:xfrm>
          <a:prstGeom prst="rect">
            <a:avLst/>
          </a:prstGeom>
          <a:noFill/>
          <a:ln>
            <a:noFill/>
          </a:ln>
        </p:spPr>
        <p:txBody>
          <a:bodyPr anchorCtr="0" anchor="b" bIns="45700" lIns="91425" spcFirstLastPara="1" rIns="91425" wrap="square" tIns="45700">
            <a:noAutofit/>
          </a:bodyPr>
          <a:lstStyle/>
          <a:p>
            <a:pPr indent="0" lvl="0" marL="0" marR="0" rtl="0" algn="l">
              <a:lnSpc>
                <a:spcPct val="90000"/>
              </a:lnSpc>
              <a:spcBef>
                <a:spcPts val="0"/>
              </a:spcBef>
              <a:spcAft>
                <a:spcPts val="0"/>
              </a:spcAft>
              <a:buClr>
                <a:schemeClr val="dk2"/>
              </a:buClr>
              <a:buSzPts val="3600"/>
              <a:buFont typeface="Poppins"/>
              <a:buNone/>
            </a:pPr>
            <a:r>
              <a:rPr b="1" i="0" lang="en-US" sz="3600" u="none" cap="none" strike="noStrike">
                <a:solidFill>
                  <a:schemeClr val="dk2"/>
                </a:solidFill>
                <a:latin typeface="Poppins"/>
                <a:ea typeface="Poppins"/>
                <a:cs typeface="Poppins"/>
                <a:sym typeface="Poppins"/>
              </a:rPr>
              <a:t>OUR SERVICES</a:t>
            </a:r>
            <a:endParaRPr b="1" i="0" sz="3600" u="none" cap="none" strike="noStrike">
              <a:solidFill>
                <a:schemeClr val="dk2"/>
              </a:solidFill>
              <a:latin typeface="Poppins"/>
              <a:ea typeface="Poppins"/>
              <a:cs typeface="Poppins"/>
              <a:sym typeface="Poppins"/>
            </a:endParaRPr>
          </a:p>
        </p:txBody>
      </p:sp>
      <p:sp>
        <p:nvSpPr>
          <p:cNvPr id="1925" name="Google Shape;1925;p71"/>
          <p:cNvSpPr/>
          <p:nvPr/>
        </p:nvSpPr>
        <p:spPr>
          <a:xfrm>
            <a:off x="5537869" y="2996448"/>
            <a:ext cx="784721" cy="784721"/>
          </a:xfrm>
          <a:prstGeom prst="roundRect">
            <a:avLst>
              <a:gd fmla="val 16667" name="adj"/>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926" name="Google Shape;1926;p71"/>
          <p:cNvSpPr/>
          <p:nvPr/>
        </p:nvSpPr>
        <p:spPr>
          <a:xfrm>
            <a:off x="8457398" y="3948548"/>
            <a:ext cx="477936" cy="477936"/>
          </a:xfrm>
          <a:prstGeom prst="roundRect">
            <a:avLst>
              <a:gd fmla="val 16667" name="adj"/>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927" name="Google Shape;1927;p71"/>
          <p:cNvSpPr/>
          <p:nvPr/>
        </p:nvSpPr>
        <p:spPr>
          <a:xfrm>
            <a:off x="10237102" y="2845484"/>
            <a:ext cx="1728192" cy="1728192"/>
          </a:xfrm>
          <a:prstGeom prst="roundRect">
            <a:avLst>
              <a:gd fmla="val 16667" name="adj"/>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928" name="Google Shape;1928;p71"/>
          <p:cNvSpPr/>
          <p:nvPr/>
        </p:nvSpPr>
        <p:spPr>
          <a:xfrm>
            <a:off x="9216864" y="4814304"/>
            <a:ext cx="973435" cy="973435"/>
          </a:xfrm>
          <a:prstGeom prst="roundRect">
            <a:avLst>
              <a:gd fmla="val 16667" name="adj"/>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929" name="Google Shape;1929;p71"/>
          <p:cNvSpPr/>
          <p:nvPr/>
        </p:nvSpPr>
        <p:spPr>
          <a:xfrm>
            <a:off x="6119535" y="4221747"/>
            <a:ext cx="1247483" cy="1247483"/>
          </a:xfrm>
          <a:prstGeom prst="roundRect">
            <a:avLst>
              <a:gd fmla="val 16667" name="adj"/>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921">
                                            <p:txEl>
                                              <p:pRg end="0" st="0"/>
                                            </p:txEl>
                                          </p:spTgt>
                                        </p:tgtEl>
                                        <p:attrNameLst>
                                          <p:attrName>style.visibility</p:attrName>
                                        </p:attrNameLst>
                                      </p:cBhvr>
                                      <p:to>
                                        <p:strVal val="visible"/>
                                      </p:to>
                                    </p:set>
                                    <p:animEffect filter="fade" transition="in">
                                      <p:cBhvr>
                                        <p:cTn dur="500"/>
                                        <p:tgtEl>
                                          <p:spTgt spid="1921">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1924"/>
                                        </p:tgtEl>
                                        <p:attrNameLst>
                                          <p:attrName>style.visibility</p:attrName>
                                        </p:attrNameLst>
                                      </p:cBhvr>
                                      <p:to>
                                        <p:strVal val="visible"/>
                                      </p:to>
                                    </p:set>
                                    <p:anim calcmode="lin" valueType="num">
                                      <p:cBhvr additive="base">
                                        <p:cTn dur="500"/>
                                        <p:tgtEl>
                                          <p:spTgt spid="1924"/>
                                        </p:tgtEl>
                                        <p:attrNameLst>
                                          <p:attrName>ppt_w</p:attrName>
                                        </p:attrNameLst>
                                      </p:cBhvr>
                                      <p:tavLst>
                                        <p:tav fmla="" tm="0">
                                          <p:val>
                                            <p:strVal val="0"/>
                                          </p:val>
                                        </p:tav>
                                        <p:tav fmla="" tm="100000">
                                          <p:val>
                                            <p:strVal val="#ppt_w"/>
                                          </p:val>
                                        </p:tav>
                                      </p:tavLst>
                                    </p:anim>
                                    <p:anim calcmode="lin" valueType="num">
                                      <p:cBhvr additive="base">
                                        <p:cTn dur="500"/>
                                        <p:tgtEl>
                                          <p:spTgt spid="1924"/>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1922"/>
                                        </p:tgtEl>
                                        <p:attrNameLst>
                                          <p:attrName>style.visibility</p:attrName>
                                        </p:attrNameLst>
                                      </p:cBhvr>
                                      <p:to>
                                        <p:strVal val="visible"/>
                                      </p:to>
                                    </p:set>
                                    <p:anim calcmode="lin" valueType="num">
                                      <p:cBhvr additive="base">
                                        <p:cTn dur="500"/>
                                        <p:tgtEl>
                                          <p:spTgt spid="1922"/>
                                        </p:tgtEl>
                                        <p:attrNameLst>
                                          <p:attrName>ppt_w</p:attrName>
                                        </p:attrNameLst>
                                      </p:cBhvr>
                                      <p:tavLst>
                                        <p:tav fmla="" tm="0">
                                          <p:val>
                                            <p:strVal val="0"/>
                                          </p:val>
                                        </p:tav>
                                        <p:tav fmla="" tm="100000">
                                          <p:val>
                                            <p:strVal val="#ppt_w"/>
                                          </p:val>
                                        </p:tav>
                                      </p:tavLst>
                                    </p:anim>
                                    <p:anim calcmode="lin" valueType="num">
                                      <p:cBhvr additive="base">
                                        <p:cTn dur="500"/>
                                        <p:tgtEl>
                                          <p:spTgt spid="1922"/>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923"/>
                                        </p:tgtEl>
                                        <p:attrNameLst>
                                          <p:attrName>style.visibility</p:attrName>
                                        </p:attrNameLst>
                                      </p:cBhvr>
                                      <p:to>
                                        <p:strVal val="visible"/>
                                      </p:to>
                                    </p:set>
                                    <p:animEffect filter="fade" transition="in">
                                      <p:cBhvr>
                                        <p:cTn dur="500"/>
                                        <p:tgtEl>
                                          <p:spTgt spid="192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1929"/>
                                        </p:tgtEl>
                                        <p:attrNameLst>
                                          <p:attrName>style.visibility</p:attrName>
                                        </p:attrNameLst>
                                      </p:cBhvr>
                                      <p:to>
                                        <p:strVal val="visible"/>
                                      </p:to>
                                    </p:set>
                                    <p:anim calcmode="lin" valueType="num">
                                      <p:cBhvr additive="base">
                                        <p:cTn dur="500"/>
                                        <p:tgtEl>
                                          <p:spTgt spid="1929"/>
                                        </p:tgtEl>
                                        <p:attrNameLst>
                                          <p:attrName>ppt_w</p:attrName>
                                        </p:attrNameLst>
                                      </p:cBhvr>
                                      <p:tavLst>
                                        <p:tav fmla="" tm="0">
                                          <p:val>
                                            <p:strVal val="0"/>
                                          </p:val>
                                        </p:tav>
                                        <p:tav fmla="" tm="100000">
                                          <p:val>
                                            <p:strVal val="#ppt_w"/>
                                          </p:val>
                                        </p:tav>
                                      </p:tavLst>
                                    </p:anim>
                                    <p:anim calcmode="lin" valueType="num">
                                      <p:cBhvr additive="base">
                                        <p:cTn dur="500"/>
                                        <p:tgtEl>
                                          <p:spTgt spid="1929"/>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1926"/>
                                        </p:tgtEl>
                                        <p:attrNameLst>
                                          <p:attrName>style.visibility</p:attrName>
                                        </p:attrNameLst>
                                      </p:cBhvr>
                                      <p:to>
                                        <p:strVal val="visible"/>
                                      </p:to>
                                    </p:set>
                                    <p:anim calcmode="lin" valueType="num">
                                      <p:cBhvr additive="base">
                                        <p:cTn dur="500"/>
                                        <p:tgtEl>
                                          <p:spTgt spid="1926"/>
                                        </p:tgtEl>
                                        <p:attrNameLst>
                                          <p:attrName>ppt_w</p:attrName>
                                        </p:attrNameLst>
                                      </p:cBhvr>
                                      <p:tavLst>
                                        <p:tav fmla="" tm="0">
                                          <p:val>
                                            <p:strVal val="0"/>
                                          </p:val>
                                        </p:tav>
                                        <p:tav fmla="" tm="100000">
                                          <p:val>
                                            <p:strVal val="#ppt_w"/>
                                          </p:val>
                                        </p:tav>
                                      </p:tavLst>
                                    </p:anim>
                                    <p:anim calcmode="lin" valueType="num">
                                      <p:cBhvr additive="base">
                                        <p:cTn dur="500"/>
                                        <p:tgtEl>
                                          <p:spTgt spid="1926"/>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1928"/>
                                        </p:tgtEl>
                                        <p:attrNameLst>
                                          <p:attrName>style.visibility</p:attrName>
                                        </p:attrNameLst>
                                      </p:cBhvr>
                                      <p:to>
                                        <p:strVal val="visible"/>
                                      </p:to>
                                    </p:set>
                                    <p:anim calcmode="lin" valueType="num">
                                      <p:cBhvr additive="base">
                                        <p:cTn dur="500"/>
                                        <p:tgtEl>
                                          <p:spTgt spid="1928"/>
                                        </p:tgtEl>
                                        <p:attrNameLst>
                                          <p:attrName>ppt_w</p:attrName>
                                        </p:attrNameLst>
                                      </p:cBhvr>
                                      <p:tavLst>
                                        <p:tav fmla="" tm="0">
                                          <p:val>
                                            <p:strVal val="0"/>
                                          </p:val>
                                        </p:tav>
                                        <p:tav fmla="" tm="100000">
                                          <p:val>
                                            <p:strVal val="#ppt_w"/>
                                          </p:val>
                                        </p:tav>
                                      </p:tavLst>
                                    </p:anim>
                                    <p:anim calcmode="lin" valueType="num">
                                      <p:cBhvr additive="base">
                                        <p:cTn dur="500"/>
                                        <p:tgtEl>
                                          <p:spTgt spid="1928"/>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1927"/>
                                        </p:tgtEl>
                                        <p:attrNameLst>
                                          <p:attrName>style.visibility</p:attrName>
                                        </p:attrNameLst>
                                      </p:cBhvr>
                                      <p:to>
                                        <p:strVal val="visible"/>
                                      </p:to>
                                    </p:set>
                                    <p:anim calcmode="lin" valueType="num">
                                      <p:cBhvr additive="base">
                                        <p:cTn dur="500"/>
                                        <p:tgtEl>
                                          <p:spTgt spid="1927"/>
                                        </p:tgtEl>
                                        <p:attrNameLst>
                                          <p:attrName>ppt_w</p:attrName>
                                        </p:attrNameLst>
                                      </p:cBhvr>
                                      <p:tavLst>
                                        <p:tav fmla="" tm="0">
                                          <p:val>
                                            <p:strVal val="0"/>
                                          </p:val>
                                        </p:tav>
                                        <p:tav fmla="" tm="100000">
                                          <p:val>
                                            <p:strVal val="#ppt_w"/>
                                          </p:val>
                                        </p:tav>
                                      </p:tavLst>
                                    </p:anim>
                                    <p:anim calcmode="lin" valueType="num">
                                      <p:cBhvr additive="base">
                                        <p:cTn dur="500"/>
                                        <p:tgtEl>
                                          <p:spTgt spid="1927"/>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1925"/>
                                        </p:tgtEl>
                                        <p:attrNameLst>
                                          <p:attrName>style.visibility</p:attrName>
                                        </p:attrNameLst>
                                      </p:cBhvr>
                                      <p:to>
                                        <p:strVal val="visible"/>
                                      </p:to>
                                    </p:set>
                                    <p:anim calcmode="lin" valueType="num">
                                      <p:cBhvr additive="base">
                                        <p:cTn dur="500"/>
                                        <p:tgtEl>
                                          <p:spTgt spid="1925"/>
                                        </p:tgtEl>
                                        <p:attrNameLst>
                                          <p:attrName>ppt_w</p:attrName>
                                        </p:attrNameLst>
                                      </p:cBhvr>
                                      <p:tavLst>
                                        <p:tav fmla="" tm="0">
                                          <p:val>
                                            <p:strVal val="0"/>
                                          </p:val>
                                        </p:tav>
                                        <p:tav fmla="" tm="100000">
                                          <p:val>
                                            <p:strVal val="#ppt_w"/>
                                          </p:val>
                                        </p:tav>
                                      </p:tavLst>
                                    </p:anim>
                                    <p:anim calcmode="lin" valueType="num">
                                      <p:cBhvr additive="base">
                                        <p:cTn dur="500"/>
                                        <p:tgtEl>
                                          <p:spTgt spid="1925"/>
                                        </p:tgtEl>
                                        <p:attrNameLst>
                                          <p:attrName>ppt_h</p:attrName>
                                        </p:attrNameLst>
                                      </p:cBhvr>
                                      <p:tavLst>
                                        <p:tav fmla="" tm="0">
                                          <p:val>
                                            <p:strVal val="0"/>
                                          </p:val>
                                        </p:tav>
                                        <p:tav fmla="" tm="100000">
                                          <p:val>
                                            <p:strVal val="#ppt_h"/>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5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933" name="Shape 1933"/>
        <p:cNvGrpSpPr/>
        <p:nvPr/>
      </p:nvGrpSpPr>
      <p:grpSpPr>
        <a:xfrm>
          <a:off x="0" y="0"/>
          <a:ext cx="0" cy="0"/>
          <a:chOff x="0" y="0"/>
          <a:chExt cx="0" cy="0"/>
        </a:xfrm>
      </p:grpSpPr>
      <p:sp>
        <p:nvSpPr>
          <p:cNvPr id="1934" name="Google Shape;1934;p72"/>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215D65"/>
              </a:buClr>
              <a:buSzPts val="3000"/>
              <a:buFont typeface="Poppins"/>
              <a:buNone/>
            </a:pPr>
            <a:r>
              <a:rPr b="1" i="0" lang="en-US" sz="3000" u="none" cap="none" strike="noStrike">
                <a:solidFill>
                  <a:srgbClr val="215D65"/>
                </a:solidFill>
                <a:latin typeface="Poppins"/>
                <a:ea typeface="Poppins"/>
                <a:cs typeface="Poppins"/>
                <a:sym typeface="Poppins"/>
              </a:rPr>
              <a:t>What We Do?</a:t>
            </a:r>
            <a:endParaRPr b="1" i="0" sz="3000" u="none" cap="none" strike="noStrike">
              <a:solidFill>
                <a:srgbClr val="215D65"/>
              </a:solidFill>
              <a:latin typeface="Poppins"/>
              <a:ea typeface="Poppins"/>
              <a:cs typeface="Poppins"/>
              <a:sym typeface="Poppins"/>
            </a:endParaRPr>
          </a:p>
        </p:txBody>
      </p:sp>
      <p:sp>
        <p:nvSpPr>
          <p:cNvPr id="1935" name="Google Shape;1935;p72"/>
          <p:cNvSpPr txBox="1"/>
          <p:nvPr/>
        </p:nvSpPr>
        <p:spPr>
          <a:xfrm>
            <a:off x="719403" y="1508786"/>
            <a:ext cx="10657184" cy="973931"/>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rgbClr val="595959"/>
              </a:buClr>
              <a:buSzPts val="1400"/>
              <a:buFont typeface="Arial"/>
              <a:buNone/>
            </a:pPr>
            <a:r>
              <a:rPr lang="en-US" sz="1400">
                <a:solidFill>
                  <a:srgbClr val="595959"/>
                </a:solidFill>
                <a:latin typeface="Poppins"/>
                <a:ea typeface="Poppins"/>
                <a:cs typeface="Poppins"/>
                <a:sym typeface="Poppins"/>
              </a:rPr>
              <a:t>We provides solution that meet a diverse set of customer needs globally. ABC Development help our clients to provide data management capabilities that provide effective and cost efficient marketing solutions and to convert prospects into clients by enabling business professionals to research companies, executives and industries. </a:t>
            </a:r>
            <a:endParaRPr/>
          </a:p>
          <a:p>
            <a:pPr indent="0" lvl="0" marL="0" marR="0" rtl="0" algn="l">
              <a:lnSpc>
                <a:spcPct val="150000"/>
              </a:lnSpc>
              <a:spcBef>
                <a:spcPts val="0"/>
              </a:spcBef>
              <a:spcAft>
                <a:spcPts val="0"/>
              </a:spcAft>
              <a:buClr>
                <a:srgbClr val="595959"/>
              </a:buClr>
              <a:buSzPts val="1400"/>
              <a:buFont typeface="Arial"/>
              <a:buNone/>
            </a:pPr>
            <a:r>
              <a:rPr lang="en-US" sz="1400">
                <a:solidFill>
                  <a:srgbClr val="595959"/>
                </a:solidFill>
                <a:latin typeface="Poppins"/>
                <a:ea typeface="Poppins"/>
                <a:cs typeface="Poppins"/>
                <a:sym typeface="Poppins"/>
              </a:rPr>
              <a:t> </a:t>
            </a:r>
            <a:endParaRPr/>
          </a:p>
        </p:txBody>
      </p:sp>
      <p:sp>
        <p:nvSpPr>
          <p:cNvPr id="1936" name="Google Shape;1936;p72"/>
          <p:cNvSpPr txBox="1"/>
          <p:nvPr/>
        </p:nvSpPr>
        <p:spPr>
          <a:xfrm>
            <a:off x="1775520" y="3423624"/>
            <a:ext cx="4032448" cy="976581"/>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rgbClr val="595959"/>
              </a:buClr>
              <a:buSzPts val="1400"/>
              <a:buFont typeface="Arial"/>
              <a:buNone/>
            </a:pPr>
            <a:r>
              <a:rPr lang="en-US" sz="1400">
                <a:solidFill>
                  <a:srgbClr val="595959"/>
                </a:solidFill>
                <a:latin typeface="Poppins"/>
                <a:ea typeface="Poppins"/>
                <a:cs typeface="Poppins"/>
                <a:sym typeface="Poppins"/>
              </a:rPr>
              <a:t>Victoria joined the ABC as IT, with the aim of maintaining a happy. </a:t>
            </a:r>
            <a:endParaRPr/>
          </a:p>
        </p:txBody>
      </p:sp>
      <p:sp>
        <p:nvSpPr>
          <p:cNvPr id="1937" name="Google Shape;1937;p72"/>
          <p:cNvSpPr txBox="1"/>
          <p:nvPr/>
        </p:nvSpPr>
        <p:spPr>
          <a:xfrm>
            <a:off x="1775520" y="5011212"/>
            <a:ext cx="4032448" cy="976581"/>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rgbClr val="595959"/>
              </a:buClr>
              <a:buSzPts val="1400"/>
              <a:buFont typeface="Arial"/>
              <a:buNone/>
            </a:pPr>
            <a:r>
              <a:rPr lang="en-US" sz="1400">
                <a:solidFill>
                  <a:srgbClr val="595959"/>
                </a:solidFill>
                <a:latin typeface="Poppins"/>
                <a:ea typeface="Poppins"/>
                <a:cs typeface="Poppins"/>
                <a:sym typeface="Poppins"/>
              </a:rPr>
              <a:t>Victoria joined the ABC as IT, with the aim of maintaining a happy. </a:t>
            </a:r>
            <a:endParaRPr/>
          </a:p>
        </p:txBody>
      </p:sp>
      <p:sp>
        <p:nvSpPr>
          <p:cNvPr id="1938" name="Google Shape;1938;p72"/>
          <p:cNvSpPr txBox="1"/>
          <p:nvPr/>
        </p:nvSpPr>
        <p:spPr>
          <a:xfrm>
            <a:off x="7510221" y="3416872"/>
            <a:ext cx="4032448" cy="976581"/>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rgbClr val="595959"/>
              </a:buClr>
              <a:buSzPts val="1400"/>
              <a:buFont typeface="Arial"/>
              <a:buNone/>
            </a:pPr>
            <a:r>
              <a:rPr lang="en-US" sz="1400">
                <a:solidFill>
                  <a:srgbClr val="595959"/>
                </a:solidFill>
                <a:latin typeface="Poppins"/>
                <a:ea typeface="Poppins"/>
                <a:cs typeface="Poppins"/>
                <a:sym typeface="Poppins"/>
              </a:rPr>
              <a:t>Victoria joined the ABC as IT, with the aim of maintaining a happy. </a:t>
            </a:r>
            <a:endParaRPr/>
          </a:p>
        </p:txBody>
      </p:sp>
      <p:sp>
        <p:nvSpPr>
          <p:cNvPr id="1939" name="Google Shape;1939;p72"/>
          <p:cNvSpPr txBox="1"/>
          <p:nvPr/>
        </p:nvSpPr>
        <p:spPr>
          <a:xfrm>
            <a:off x="7478123" y="4964288"/>
            <a:ext cx="4032448" cy="976581"/>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rgbClr val="595959"/>
              </a:buClr>
              <a:buSzPts val="1400"/>
              <a:buFont typeface="Arial"/>
              <a:buNone/>
            </a:pPr>
            <a:r>
              <a:rPr lang="en-US" sz="1400">
                <a:solidFill>
                  <a:srgbClr val="595959"/>
                </a:solidFill>
                <a:latin typeface="Poppins"/>
                <a:ea typeface="Poppins"/>
                <a:cs typeface="Poppins"/>
                <a:sym typeface="Poppins"/>
              </a:rPr>
              <a:t>Victoria joined the ABC as IT, with the aim of maintaining a happy. </a:t>
            </a:r>
            <a:endParaRPr/>
          </a:p>
        </p:txBody>
      </p:sp>
      <p:sp>
        <p:nvSpPr>
          <p:cNvPr id="1940" name="Google Shape;1940;p72"/>
          <p:cNvSpPr txBox="1"/>
          <p:nvPr/>
        </p:nvSpPr>
        <p:spPr>
          <a:xfrm>
            <a:off x="1775520" y="2825481"/>
            <a:ext cx="2016224" cy="606033"/>
          </a:xfrm>
          <a:prstGeom prst="rect">
            <a:avLst/>
          </a:prstGeom>
          <a:noFill/>
          <a:ln>
            <a:noFill/>
          </a:ln>
        </p:spPr>
        <p:txBody>
          <a:bodyPr anchorCtr="0" anchor="b" bIns="60950" lIns="121900" spcFirstLastPara="1" rIns="121900" wrap="square" tIns="60950">
            <a:noAutofit/>
          </a:bodyPr>
          <a:lstStyle/>
          <a:p>
            <a:pPr indent="0" lvl="0" marL="0" marR="0" rtl="0" algn="l">
              <a:lnSpc>
                <a:spcPct val="150000"/>
              </a:lnSpc>
              <a:spcBef>
                <a:spcPts val="0"/>
              </a:spcBef>
              <a:spcAft>
                <a:spcPts val="0"/>
              </a:spcAft>
              <a:buClr>
                <a:schemeClr val="dk2"/>
              </a:buClr>
              <a:buSzPts val="2400"/>
              <a:buFont typeface="Arial"/>
              <a:buNone/>
            </a:pPr>
            <a:r>
              <a:rPr b="1" lang="en-US" sz="2400">
                <a:solidFill>
                  <a:schemeClr val="dk2"/>
                </a:solidFill>
                <a:latin typeface="Poppins"/>
                <a:ea typeface="Poppins"/>
                <a:cs typeface="Poppins"/>
                <a:sym typeface="Poppins"/>
              </a:rPr>
              <a:t>SERVICE 1</a:t>
            </a:r>
            <a:endParaRPr/>
          </a:p>
        </p:txBody>
      </p:sp>
      <p:sp>
        <p:nvSpPr>
          <p:cNvPr id="1941" name="Google Shape;1941;p72"/>
          <p:cNvSpPr txBox="1"/>
          <p:nvPr/>
        </p:nvSpPr>
        <p:spPr>
          <a:xfrm>
            <a:off x="1741635" y="4384262"/>
            <a:ext cx="2016224" cy="606033"/>
          </a:xfrm>
          <a:prstGeom prst="rect">
            <a:avLst/>
          </a:prstGeom>
          <a:noFill/>
          <a:ln>
            <a:noFill/>
          </a:ln>
        </p:spPr>
        <p:txBody>
          <a:bodyPr anchorCtr="0" anchor="b" bIns="60950" lIns="121900" spcFirstLastPara="1" rIns="121900" wrap="square" tIns="60950">
            <a:noAutofit/>
          </a:bodyPr>
          <a:lstStyle/>
          <a:p>
            <a:pPr indent="0" lvl="0" marL="0" marR="0" rtl="0" algn="l">
              <a:lnSpc>
                <a:spcPct val="150000"/>
              </a:lnSpc>
              <a:spcBef>
                <a:spcPts val="0"/>
              </a:spcBef>
              <a:spcAft>
                <a:spcPts val="0"/>
              </a:spcAft>
              <a:buClr>
                <a:schemeClr val="dk2"/>
              </a:buClr>
              <a:buSzPts val="2400"/>
              <a:buFont typeface="Arial"/>
              <a:buNone/>
            </a:pPr>
            <a:r>
              <a:rPr b="1" lang="en-US" sz="2400">
                <a:solidFill>
                  <a:schemeClr val="dk2"/>
                </a:solidFill>
                <a:latin typeface="Poppins"/>
                <a:ea typeface="Poppins"/>
                <a:cs typeface="Poppins"/>
                <a:sym typeface="Poppins"/>
              </a:rPr>
              <a:t>SERVICE 3</a:t>
            </a:r>
            <a:endParaRPr/>
          </a:p>
        </p:txBody>
      </p:sp>
      <p:sp>
        <p:nvSpPr>
          <p:cNvPr id="1942" name="Google Shape;1942;p72"/>
          <p:cNvSpPr txBox="1"/>
          <p:nvPr/>
        </p:nvSpPr>
        <p:spPr>
          <a:xfrm>
            <a:off x="7474035" y="2756930"/>
            <a:ext cx="2016224" cy="606033"/>
          </a:xfrm>
          <a:prstGeom prst="rect">
            <a:avLst/>
          </a:prstGeom>
          <a:noFill/>
          <a:ln>
            <a:noFill/>
          </a:ln>
        </p:spPr>
        <p:txBody>
          <a:bodyPr anchorCtr="0" anchor="b" bIns="60950" lIns="121900" spcFirstLastPara="1" rIns="121900" wrap="square" tIns="60950">
            <a:noAutofit/>
          </a:bodyPr>
          <a:lstStyle/>
          <a:p>
            <a:pPr indent="0" lvl="0" marL="0" marR="0" rtl="0" algn="l">
              <a:lnSpc>
                <a:spcPct val="150000"/>
              </a:lnSpc>
              <a:spcBef>
                <a:spcPts val="0"/>
              </a:spcBef>
              <a:spcAft>
                <a:spcPts val="0"/>
              </a:spcAft>
              <a:buClr>
                <a:schemeClr val="dk2"/>
              </a:buClr>
              <a:buSzPts val="2400"/>
              <a:buFont typeface="Arial"/>
              <a:buNone/>
            </a:pPr>
            <a:r>
              <a:rPr b="1" lang="en-US" sz="2400">
                <a:solidFill>
                  <a:schemeClr val="dk2"/>
                </a:solidFill>
                <a:latin typeface="Poppins"/>
                <a:ea typeface="Poppins"/>
                <a:cs typeface="Poppins"/>
                <a:sym typeface="Poppins"/>
              </a:rPr>
              <a:t>SERVICE 2</a:t>
            </a:r>
            <a:endParaRPr/>
          </a:p>
        </p:txBody>
      </p:sp>
      <p:sp>
        <p:nvSpPr>
          <p:cNvPr id="1943" name="Google Shape;1943;p72"/>
          <p:cNvSpPr txBox="1"/>
          <p:nvPr/>
        </p:nvSpPr>
        <p:spPr>
          <a:xfrm>
            <a:off x="7440149" y="4359142"/>
            <a:ext cx="2016224" cy="606033"/>
          </a:xfrm>
          <a:prstGeom prst="rect">
            <a:avLst/>
          </a:prstGeom>
          <a:noFill/>
          <a:ln>
            <a:noFill/>
          </a:ln>
        </p:spPr>
        <p:txBody>
          <a:bodyPr anchorCtr="0" anchor="b" bIns="60950" lIns="121900" spcFirstLastPara="1" rIns="121900" wrap="square" tIns="60950">
            <a:noAutofit/>
          </a:bodyPr>
          <a:lstStyle/>
          <a:p>
            <a:pPr indent="0" lvl="0" marL="0" marR="0" rtl="0" algn="l">
              <a:lnSpc>
                <a:spcPct val="150000"/>
              </a:lnSpc>
              <a:spcBef>
                <a:spcPts val="0"/>
              </a:spcBef>
              <a:spcAft>
                <a:spcPts val="0"/>
              </a:spcAft>
              <a:buClr>
                <a:schemeClr val="dk2"/>
              </a:buClr>
              <a:buSzPts val="2400"/>
              <a:buFont typeface="Arial"/>
              <a:buNone/>
            </a:pPr>
            <a:r>
              <a:rPr b="1" lang="en-US" sz="2400">
                <a:solidFill>
                  <a:schemeClr val="dk2"/>
                </a:solidFill>
                <a:latin typeface="Poppins"/>
                <a:ea typeface="Poppins"/>
                <a:cs typeface="Poppins"/>
                <a:sym typeface="Poppins"/>
              </a:rPr>
              <a:t>SERVICE 4</a:t>
            </a:r>
            <a:endParaRPr/>
          </a:p>
        </p:txBody>
      </p:sp>
      <p:sp>
        <p:nvSpPr>
          <p:cNvPr id="1944" name="Google Shape;1944;p72"/>
          <p:cNvSpPr/>
          <p:nvPr/>
        </p:nvSpPr>
        <p:spPr>
          <a:xfrm>
            <a:off x="888685" y="2951205"/>
            <a:ext cx="759249" cy="545633"/>
          </a:xfrm>
          <a:prstGeom prst="roundRect">
            <a:avLst>
              <a:gd fmla="val 16667" name="adj"/>
            </a:avLst>
          </a:prstGeom>
          <a:noFill/>
          <a:ln cap="flat" cmpd="sng" w="12700">
            <a:solidFill>
              <a:schemeClr val="accent1"/>
            </a:solidFill>
            <a:prstDash val="solid"/>
            <a:miter lim="800000"/>
            <a:headEnd len="sm" w="sm" type="none"/>
            <a:tailEnd len="sm" w="sm" type="none"/>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945" name="Google Shape;1945;p72"/>
          <p:cNvSpPr/>
          <p:nvPr/>
        </p:nvSpPr>
        <p:spPr>
          <a:xfrm>
            <a:off x="6576061" y="2951205"/>
            <a:ext cx="759249" cy="545633"/>
          </a:xfrm>
          <a:prstGeom prst="roundRect">
            <a:avLst>
              <a:gd fmla="val 16667" name="adj"/>
            </a:avLst>
          </a:prstGeom>
          <a:noFill/>
          <a:ln cap="flat" cmpd="sng" w="12700">
            <a:solidFill>
              <a:schemeClr val="accent1"/>
            </a:solidFill>
            <a:prstDash val="solid"/>
            <a:miter lim="800000"/>
            <a:headEnd len="sm" w="sm" type="none"/>
            <a:tailEnd len="sm" w="sm" type="none"/>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946" name="Google Shape;1946;p72"/>
          <p:cNvSpPr/>
          <p:nvPr/>
        </p:nvSpPr>
        <p:spPr>
          <a:xfrm>
            <a:off x="888685" y="4457362"/>
            <a:ext cx="759249" cy="545633"/>
          </a:xfrm>
          <a:prstGeom prst="roundRect">
            <a:avLst>
              <a:gd fmla="val 16667" name="adj"/>
            </a:avLst>
          </a:prstGeom>
          <a:noFill/>
          <a:ln cap="flat" cmpd="sng" w="12700">
            <a:solidFill>
              <a:schemeClr val="accent1"/>
            </a:solidFill>
            <a:prstDash val="solid"/>
            <a:miter lim="800000"/>
            <a:headEnd len="sm" w="sm" type="none"/>
            <a:tailEnd len="sm" w="sm" type="none"/>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947" name="Google Shape;1947;p72"/>
          <p:cNvSpPr/>
          <p:nvPr/>
        </p:nvSpPr>
        <p:spPr>
          <a:xfrm>
            <a:off x="6576061" y="4457362"/>
            <a:ext cx="759249" cy="545633"/>
          </a:xfrm>
          <a:prstGeom prst="roundRect">
            <a:avLst>
              <a:gd fmla="val 16667" name="adj"/>
            </a:avLst>
          </a:prstGeom>
          <a:noFill/>
          <a:ln cap="flat" cmpd="sng" w="12700">
            <a:solidFill>
              <a:schemeClr val="accent1"/>
            </a:solidFill>
            <a:prstDash val="solid"/>
            <a:miter lim="800000"/>
            <a:headEnd len="sm" w="sm" type="none"/>
            <a:tailEnd len="sm" w="sm" type="none"/>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pic>
        <p:nvPicPr>
          <p:cNvPr descr="service1.png" id="1948" name="Google Shape;1948;p72"/>
          <p:cNvPicPr preferRelativeResize="0"/>
          <p:nvPr/>
        </p:nvPicPr>
        <p:blipFill rotWithShape="1">
          <a:blip r:embed="rId3">
            <a:alphaModFix amt="45000"/>
          </a:blip>
          <a:srcRect b="0" l="0" r="0" t="0"/>
          <a:stretch/>
        </p:blipFill>
        <p:spPr>
          <a:xfrm>
            <a:off x="1043106" y="3035352"/>
            <a:ext cx="444385" cy="371259"/>
          </a:xfrm>
          <a:prstGeom prst="rect">
            <a:avLst/>
          </a:prstGeom>
          <a:noFill/>
          <a:ln>
            <a:noFill/>
          </a:ln>
        </p:spPr>
      </p:pic>
      <p:pic>
        <p:nvPicPr>
          <p:cNvPr descr="Service2.png" id="1949" name="Google Shape;1949;p72"/>
          <p:cNvPicPr preferRelativeResize="0"/>
          <p:nvPr/>
        </p:nvPicPr>
        <p:blipFill rotWithShape="1">
          <a:blip r:embed="rId4">
            <a:alphaModFix amt="45000"/>
          </a:blip>
          <a:srcRect b="0" l="0" r="0" t="0"/>
          <a:stretch/>
        </p:blipFill>
        <p:spPr>
          <a:xfrm>
            <a:off x="1063628" y="4554461"/>
            <a:ext cx="366944" cy="366944"/>
          </a:xfrm>
          <a:prstGeom prst="rect">
            <a:avLst/>
          </a:prstGeom>
          <a:noFill/>
          <a:ln>
            <a:noFill/>
          </a:ln>
        </p:spPr>
      </p:pic>
      <p:pic>
        <p:nvPicPr>
          <p:cNvPr descr="service3.png" id="1950" name="Google Shape;1950;p72"/>
          <p:cNvPicPr preferRelativeResize="0"/>
          <p:nvPr/>
        </p:nvPicPr>
        <p:blipFill rotWithShape="1">
          <a:blip r:embed="rId5">
            <a:alphaModFix amt="50000"/>
          </a:blip>
          <a:srcRect b="0" l="0" r="0" t="0"/>
          <a:stretch/>
        </p:blipFill>
        <p:spPr>
          <a:xfrm>
            <a:off x="6787544" y="3039280"/>
            <a:ext cx="345440" cy="394208"/>
          </a:xfrm>
          <a:prstGeom prst="rect">
            <a:avLst/>
          </a:prstGeom>
          <a:noFill/>
          <a:ln>
            <a:noFill/>
          </a:ln>
        </p:spPr>
      </p:pic>
      <p:pic>
        <p:nvPicPr>
          <p:cNvPr descr="service4.png" id="1951" name="Google Shape;1951;p72"/>
          <p:cNvPicPr preferRelativeResize="0"/>
          <p:nvPr/>
        </p:nvPicPr>
        <p:blipFill rotWithShape="1">
          <a:blip r:embed="rId6">
            <a:alphaModFix amt="50000"/>
          </a:blip>
          <a:srcRect b="0" l="0" r="0" t="0"/>
          <a:stretch/>
        </p:blipFill>
        <p:spPr>
          <a:xfrm>
            <a:off x="6767019" y="4564724"/>
            <a:ext cx="394208" cy="337312"/>
          </a:xfrm>
          <a:prstGeom prst="rect">
            <a:avLst/>
          </a:prstGeom>
          <a:noFill/>
          <a:ln>
            <a:noFill/>
          </a:ln>
        </p:spPr>
      </p:pic>
      <p:sp>
        <p:nvSpPr>
          <p:cNvPr id="1952" name="Google Shape;1952;p72"/>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ADC5B8"/>
                </a:solidFill>
                <a:latin typeface="Poppins"/>
                <a:ea typeface="Poppins"/>
                <a:cs typeface="Poppins"/>
                <a:sym typeface="Poppins"/>
              </a:rPr>
              <a:t>SOME SUBTITLE TEXT HERE</a:t>
            </a:r>
            <a:endParaRPr sz="1200">
              <a:solidFill>
                <a:srgbClr val="ADC5B8"/>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934"/>
                                        </p:tgtEl>
                                        <p:attrNameLst>
                                          <p:attrName>style.visibility</p:attrName>
                                        </p:attrNameLst>
                                      </p:cBhvr>
                                      <p:to>
                                        <p:strVal val="visible"/>
                                      </p:to>
                                    </p:set>
                                    <p:animEffect filter="fade" transition="in">
                                      <p:cBhvr>
                                        <p:cTn dur="500"/>
                                        <p:tgtEl>
                                          <p:spTgt spid="193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935"/>
                                        </p:tgtEl>
                                        <p:attrNameLst>
                                          <p:attrName>style.visibility</p:attrName>
                                        </p:attrNameLst>
                                      </p:cBhvr>
                                      <p:to>
                                        <p:strVal val="visible"/>
                                      </p:to>
                                    </p:set>
                                    <p:animEffect filter="fade" transition="in">
                                      <p:cBhvr>
                                        <p:cTn dur="500"/>
                                        <p:tgtEl>
                                          <p:spTgt spid="193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940"/>
                                        </p:tgtEl>
                                        <p:attrNameLst>
                                          <p:attrName>style.visibility</p:attrName>
                                        </p:attrNameLst>
                                      </p:cBhvr>
                                      <p:to>
                                        <p:strVal val="visible"/>
                                      </p:to>
                                    </p:set>
                                    <p:animEffect filter="fade" transition="in">
                                      <p:cBhvr>
                                        <p:cTn dur="500"/>
                                        <p:tgtEl>
                                          <p:spTgt spid="1940"/>
                                        </p:tgtEl>
                                      </p:cBhvr>
                                    </p:animEffect>
                                  </p:childTnLst>
                                </p:cTn>
                              </p:par>
                              <p:par>
                                <p:cTn fill="hold" nodeType="withEffect" presetClass="entr" presetID="10" presetSubtype="0">
                                  <p:stCondLst>
                                    <p:cond delay="0"/>
                                  </p:stCondLst>
                                  <p:childTnLst>
                                    <p:set>
                                      <p:cBhvr>
                                        <p:cTn dur="1" fill="hold">
                                          <p:stCondLst>
                                            <p:cond delay="0"/>
                                          </p:stCondLst>
                                        </p:cTn>
                                        <p:tgtEl>
                                          <p:spTgt spid="1944"/>
                                        </p:tgtEl>
                                        <p:attrNameLst>
                                          <p:attrName>style.visibility</p:attrName>
                                        </p:attrNameLst>
                                      </p:cBhvr>
                                      <p:to>
                                        <p:strVal val="visible"/>
                                      </p:to>
                                    </p:set>
                                    <p:animEffect filter="fade" transition="in">
                                      <p:cBhvr>
                                        <p:cTn dur="500"/>
                                        <p:tgtEl>
                                          <p:spTgt spid="1944"/>
                                        </p:tgtEl>
                                      </p:cBhvr>
                                    </p:animEffect>
                                  </p:childTnLst>
                                </p:cTn>
                              </p:par>
                              <p:par>
                                <p:cTn fill="hold" nodeType="withEffect" presetClass="entr" presetID="10" presetSubtype="0">
                                  <p:stCondLst>
                                    <p:cond delay="0"/>
                                  </p:stCondLst>
                                  <p:childTnLst>
                                    <p:set>
                                      <p:cBhvr>
                                        <p:cTn dur="1" fill="hold">
                                          <p:stCondLst>
                                            <p:cond delay="0"/>
                                          </p:stCondLst>
                                        </p:cTn>
                                        <p:tgtEl>
                                          <p:spTgt spid="1948"/>
                                        </p:tgtEl>
                                        <p:attrNameLst>
                                          <p:attrName>style.visibility</p:attrName>
                                        </p:attrNameLst>
                                      </p:cBhvr>
                                      <p:to>
                                        <p:strVal val="visible"/>
                                      </p:to>
                                    </p:set>
                                    <p:animEffect filter="fade" transition="in">
                                      <p:cBhvr>
                                        <p:cTn dur="500"/>
                                        <p:tgtEl>
                                          <p:spTgt spid="1948"/>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936"/>
                                        </p:tgtEl>
                                        <p:attrNameLst>
                                          <p:attrName>style.visibility</p:attrName>
                                        </p:attrNameLst>
                                      </p:cBhvr>
                                      <p:to>
                                        <p:strVal val="visible"/>
                                      </p:to>
                                    </p:set>
                                    <p:animEffect filter="fade" transition="in">
                                      <p:cBhvr>
                                        <p:cTn dur="500"/>
                                        <p:tgtEl>
                                          <p:spTgt spid="193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942"/>
                                        </p:tgtEl>
                                        <p:attrNameLst>
                                          <p:attrName>style.visibility</p:attrName>
                                        </p:attrNameLst>
                                      </p:cBhvr>
                                      <p:to>
                                        <p:strVal val="visible"/>
                                      </p:to>
                                    </p:set>
                                    <p:animEffect filter="fade" transition="in">
                                      <p:cBhvr>
                                        <p:cTn dur="500"/>
                                        <p:tgtEl>
                                          <p:spTgt spid="1942"/>
                                        </p:tgtEl>
                                      </p:cBhvr>
                                    </p:animEffect>
                                  </p:childTnLst>
                                </p:cTn>
                              </p:par>
                              <p:par>
                                <p:cTn fill="hold" nodeType="withEffect" presetClass="entr" presetID="10" presetSubtype="0">
                                  <p:stCondLst>
                                    <p:cond delay="0"/>
                                  </p:stCondLst>
                                  <p:childTnLst>
                                    <p:set>
                                      <p:cBhvr>
                                        <p:cTn dur="1" fill="hold">
                                          <p:stCondLst>
                                            <p:cond delay="0"/>
                                          </p:stCondLst>
                                        </p:cTn>
                                        <p:tgtEl>
                                          <p:spTgt spid="1945"/>
                                        </p:tgtEl>
                                        <p:attrNameLst>
                                          <p:attrName>style.visibility</p:attrName>
                                        </p:attrNameLst>
                                      </p:cBhvr>
                                      <p:to>
                                        <p:strVal val="visible"/>
                                      </p:to>
                                    </p:set>
                                    <p:animEffect filter="fade" transition="in">
                                      <p:cBhvr>
                                        <p:cTn dur="500"/>
                                        <p:tgtEl>
                                          <p:spTgt spid="1945"/>
                                        </p:tgtEl>
                                      </p:cBhvr>
                                    </p:animEffect>
                                  </p:childTnLst>
                                </p:cTn>
                              </p:par>
                              <p:par>
                                <p:cTn fill="hold" nodeType="withEffect" presetClass="entr" presetID="10" presetSubtype="0">
                                  <p:stCondLst>
                                    <p:cond delay="0"/>
                                  </p:stCondLst>
                                  <p:childTnLst>
                                    <p:set>
                                      <p:cBhvr>
                                        <p:cTn dur="1" fill="hold">
                                          <p:stCondLst>
                                            <p:cond delay="0"/>
                                          </p:stCondLst>
                                        </p:cTn>
                                        <p:tgtEl>
                                          <p:spTgt spid="1950"/>
                                        </p:tgtEl>
                                        <p:attrNameLst>
                                          <p:attrName>style.visibility</p:attrName>
                                        </p:attrNameLst>
                                      </p:cBhvr>
                                      <p:to>
                                        <p:strVal val="visible"/>
                                      </p:to>
                                    </p:set>
                                    <p:animEffect filter="fade" transition="in">
                                      <p:cBhvr>
                                        <p:cTn dur="500"/>
                                        <p:tgtEl>
                                          <p:spTgt spid="195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938"/>
                                        </p:tgtEl>
                                        <p:attrNameLst>
                                          <p:attrName>style.visibility</p:attrName>
                                        </p:attrNameLst>
                                      </p:cBhvr>
                                      <p:to>
                                        <p:strVal val="visible"/>
                                      </p:to>
                                    </p:set>
                                    <p:animEffect filter="fade" transition="in">
                                      <p:cBhvr>
                                        <p:cTn dur="500"/>
                                        <p:tgtEl>
                                          <p:spTgt spid="1938"/>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941"/>
                                        </p:tgtEl>
                                        <p:attrNameLst>
                                          <p:attrName>style.visibility</p:attrName>
                                        </p:attrNameLst>
                                      </p:cBhvr>
                                      <p:to>
                                        <p:strVal val="visible"/>
                                      </p:to>
                                    </p:set>
                                    <p:animEffect filter="fade" transition="in">
                                      <p:cBhvr>
                                        <p:cTn dur="500"/>
                                        <p:tgtEl>
                                          <p:spTgt spid="1941"/>
                                        </p:tgtEl>
                                      </p:cBhvr>
                                    </p:animEffect>
                                  </p:childTnLst>
                                </p:cTn>
                              </p:par>
                              <p:par>
                                <p:cTn fill="hold" nodeType="withEffect" presetClass="entr" presetID="10" presetSubtype="0">
                                  <p:stCondLst>
                                    <p:cond delay="0"/>
                                  </p:stCondLst>
                                  <p:childTnLst>
                                    <p:set>
                                      <p:cBhvr>
                                        <p:cTn dur="1" fill="hold">
                                          <p:stCondLst>
                                            <p:cond delay="0"/>
                                          </p:stCondLst>
                                        </p:cTn>
                                        <p:tgtEl>
                                          <p:spTgt spid="1946"/>
                                        </p:tgtEl>
                                        <p:attrNameLst>
                                          <p:attrName>style.visibility</p:attrName>
                                        </p:attrNameLst>
                                      </p:cBhvr>
                                      <p:to>
                                        <p:strVal val="visible"/>
                                      </p:to>
                                    </p:set>
                                    <p:animEffect filter="fade" transition="in">
                                      <p:cBhvr>
                                        <p:cTn dur="500"/>
                                        <p:tgtEl>
                                          <p:spTgt spid="1946"/>
                                        </p:tgtEl>
                                      </p:cBhvr>
                                    </p:animEffect>
                                  </p:childTnLst>
                                </p:cTn>
                              </p:par>
                              <p:par>
                                <p:cTn fill="hold" nodeType="withEffect" presetClass="entr" presetID="10" presetSubtype="0">
                                  <p:stCondLst>
                                    <p:cond delay="0"/>
                                  </p:stCondLst>
                                  <p:childTnLst>
                                    <p:set>
                                      <p:cBhvr>
                                        <p:cTn dur="1" fill="hold">
                                          <p:stCondLst>
                                            <p:cond delay="0"/>
                                          </p:stCondLst>
                                        </p:cTn>
                                        <p:tgtEl>
                                          <p:spTgt spid="1949"/>
                                        </p:tgtEl>
                                        <p:attrNameLst>
                                          <p:attrName>style.visibility</p:attrName>
                                        </p:attrNameLst>
                                      </p:cBhvr>
                                      <p:to>
                                        <p:strVal val="visible"/>
                                      </p:to>
                                    </p:set>
                                    <p:animEffect filter="fade" transition="in">
                                      <p:cBhvr>
                                        <p:cTn dur="500"/>
                                        <p:tgtEl>
                                          <p:spTgt spid="1949"/>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937"/>
                                        </p:tgtEl>
                                        <p:attrNameLst>
                                          <p:attrName>style.visibility</p:attrName>
                                        </p:attrNameLst>
                                      </p:cBhvr>
                                      <p:to>
                                        <p:strVal val="visible"/>
                                      </p:to>
                                    </p:set>
                                    <p:animEffect filter="fade" transition="in">
                                      <p:cBhvr>
                                        <p:cTn dur="500"/>
                                        <p:tgtEl>
                                          <p:spTgt spid="193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943"/>
                                        </p:tgtEl>
                                        <p:attrNameLst>
                                          <p:attrName>style.visibility</p:attrName>
                                        </p:attrNameLst>
                                      </p:cBhvr>
                                      <p:to>
                                        <p:strVal val="visible"/>
                                      </p:to>
                                    </p:set>
                                    <p:animEffect filter="fade" transition="in">
                                      <p:cBhvr>
                                        <p:cTn dur="500"/>
                                        <p:tgtEl>
                                          <p:spTgt spid="1943"/>
                                        </p:tgtEl>
                                      </p:cBhvr>
                                    </p:animEffect>
                                  </p:childTnLst>
                                </p:cTn>
                              </p:par>
                              <p:par>
                                <p:cTn fill="hold" nodeType="withEffect" presetClass="entr" presetID="10" presetSubtype="0">
                                  <p:stCondLst>
                                    <p:cond delay="0"/>
                                  </p:stCondLst>
                                  <p:childTnLst>
                                    <p:set>
                                      <p:cBhvr>
                                        <p:cTn dur="1" fill="hold">
                                          <p:stCondLst>
                                            <p:cond delay="0"/>
                                          </p:stCondLst>
                                        </p:cTn>
                                        <p:tgtEl>
                                          <p:spTgt spid="1947"/>
                                        </p:tgtEl>
                                        <p:attrNameLst>
                                          <p:attrName>style.visibility</p:attrName>
                                        </p:attrNameLst>
                                      </p:cBhvr>
                                      <p:to>
                                        <p:strVal val="visible"/>
                                      </p:to>
                                    </p:set>
                                    <p:animEffect filter="fade" transition="in">
                                      <p:cBhvr>
                                        <p:cTn dur="500"/>
                                        <p:tgtEl>
                                          <p:spTgt spid="1947"/>
                                        </p:tgtEl>
                                      </p:cBhvr>
                                    </p:animEffect>
                                  </p:childTnLst>
                                </p:cTn>
                              </p:par>
                              <p:par>
                                <p:cTn fill="hold" nodeType="withEffect" presetClass="entr" presetID="10" presetSubtype="0">
                                  <p:stCondLst>
                                    <p:cond delay="0"/>
                                  </p:stCondLst>
                                  <p:childTnLst>
                                    <p:set>
                                      <p:cBhvr>
                                        <p:cTn dur="1" fill="hold">
                                          <p:stCondLst>
                                            <p:cond delay="0"/>
                                          </p:stCondLst>
                                        </p:cTn>
                                        <p:tgtEl>
                                          <p:spTgt spid="1951"/>
                                        </p:tgtEl>
                                        <p:attrNameLst>
                                          <p:attrName>style.visibility</p:attrName>
                                        </p:attrNameLst>
                                      </p:cBhvr>
                                      <p:to>
                                        <p:strVal val="visible"/>
                                      </p:to>
                                    </p:set>
                                    <p:animEffect filter="fade" transition="in">
                                      <p:cBhvr>
                                        <p:cTn dur="500"/>
                                        <p:tgtEl>
                                          <p:spTgt spid="195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939"/>
                                        </p:tgtEl>
                                        <p:attrNameLst>
                                          <p:attrName>style.visibility</p:attrName>
                                        </p:attrNameLst>
                                      </p:cBhvr>
                                      <p:to>
                                        <p:strVal val="visible"/>
                                      </p:to>
                                    </p:set>
                                    <p:animEffect filter="fade" transition="in">
                                      <p:cBhvr>
                                        <p:cTn dur="500"/>
                                        <p:tgtEl>
                                          <p:spTgt spid="1939"/>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69" name="Shape 269"/>
        <p:cNvGrpSpPr/>
        <p:nvPr/>
      </p:nvGrpSpPr>
      <p:grpSpPr>
        <a:xfrm>
          <a:off x="0" y="0"/>
          <a:ext cx="0" cy="0"/>
          <a:chOff x="0" y="0"/>
          <a:chExt cx="0" cy="0"/>
        </a:xfrm>
      </p:grpSpPr>
      <p:sp>
        <p:nvSpPr>
          <p:cNvPr id="270" name="Google Shape;270;p19"/>
          <p:cNvSpPr txBox="1"/>
          <p:nvPr>
            <p:ph idx="1" type="body"/>
          </p:nvPr>
        </p:nvSpPr>
        <p:spPr>
          <a:xfrm>
            <a:off x="2548685" y="5487911"/>
            <a:ext cx="7467600" cy="676408"/>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Clr>
                <a:srgbClr val="7F7F7F"/>
              </a:buClr>
              <a:buSzPts val="1200"/>
              <a:buFont typeface="Arial"/>
              <a:buNone/>
            </a:pPr>
            <a:r>
              <a:rPr b="0" i="0" lang="en-US" sz="1200" u="none" cap="none" strike="noStrike">
                <a:solidFill>
                  <a:srgbClr val="7F7F7F"/>
                </a:solidFill>
                <a:latin typeface="Poppins"/>
                <a:ea typeface="Poppins"/>
                <a:cs typeface="Poppins"/>
                <a:sym typeface="Poppins"/>
              </a:rPr>
              <a:t>Lorem Ipsum is simply dummy text of the printing and typesetting industry. Lorem Ipsum has been the industry's standard dummy text ever since the 1500s, when an unknown printer .</a:t>
            </a:r>
            <a:endParaRPr b="0" i="0" sz="1200" u="none" cap="none" strike="noStrike">
              <a:solidFill>
                <a:srgbClr val="7F7F7F"/>
              </a:solidFill>
              <a:latin typeface="Poppins"/>
              <a:ea typeface="Poppins"/>
              <a:cs typeface="Poppins"/>
              <a:sym typeface="Poppins"/>
            </a:endParaRPr>
          </a:p>
        </p:txBody>
      </p:sp>
      <p:sp>
        <p:nvSpPr>
          <p:cNvPr id="271" name="Google Shape;271;p19"/>
          <p:cNvSpPr txBox="1"/>
          <p:nvPr>
            <p:ph type="title"/>
          </p:nvPr>
        </p:nvSpPr>
        <p:spPr>
          <a:xfrm>
            <a:off x="838200" y="748332"/>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215D65"/>
              </a:buClr>
              <a:buSzPts val="3000"/>
              <a:buFont typeface="Poppins"/>
              <a:buNone/>
            </a:pPr>
            <a:r>
              <a:rPr b="1" i="0" lang="en-US" sz="3000" u="none" cap="none" strike="noStrike">
                <a:solidFill>
                  <a:srgbClr val="215D65"/>
                </a:solidFill>
                <a:latin typeface="Poppins"/>
                <a:ea typeface="Poppins"/>
                <a:cs typeface="Poppins"/>
                <a:sym typeface="Poppins"/>
              </a:rPr>
              <a:t>About Us</a:t>
            </a:r>
            <a:endParaRPr b="1" i="0" sz="3000" u="none" cap="none" strike="noStrike">
              <a:solidFill>
                <a:srgbClr val="215D65"/>
              </a:solidFill>
              <a:latin typeface="Poppins"/>
              <a:ea typeface="Poppins"/>
              <a:cs typeface="Poppins"/>
              <a:sym typeface="Poppins"/>
            </a:endParaRPr>
          </a:p>
        </p:txBody>
      </p:sp>
      <p:sp>
        <p:nvSpPr>
          <p:cNvPr id="272" name="Google Shape;272;p19"/>
          <p:cNvSpPr/>
          <p:nvPr/>
        </p:nvSpPr>
        <p:spPr>
          <a:xfrm>
            <a:off x="5206092" y="4012861"/>
            <a:ext cx="1867819" cy="33855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i="0" lang="en-US" sz="1600" cap="none">
                <a:solidFill>
                  <a:srgbClr val="215D65"/>
                </a:solidFill>
                <a:latin typeface="Poppins"/>
                <a:ea typeface="Poppins"/>
                <a:cs typeface="Poppins"/>
                <a:sym typeface="Poppins"/>
              </a:rPr>
              <a:t>WE'RE FRIENDLY</a:t>
            </a:r>
            <a:endParaRPr b="1" i="0" sz="1600" cap="none">
              <a:solidFill>
                <a:srgbClr val="215D65"/>
              </a:solidFill>
              <a:latin typeface="Poppins"/>
              <a:ea typeface="Poppins"/>
              <a:cs typeface="Poppins"/>
              <a:sym typeface="Poppins"/>
            </a:endParaRPr>
          </a:p>
        </p:txBody>
      </p:sp>
      <p:sp>
        <p:nvSpPr>
          <p:cNvPr id="273" name="Google Shape;273;p19"/>
          <p:cNvSpPr/>
          <p:nvPr/>
        </p:nvSpPr>
        <p:spPr>
          <a:xfrm>
            <a:off x="4794277" y="4377505"/>
            <a:ext cx="2691448" cy="600164"/>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None/>
            </a:pPr>
            <a:r>
              <a:rPr b="0" i="0" lang="en-US" sz="1100">
                <a:solidFill>
                  <a:srgbClr val="B9AD8D"/>
                </a:solidFill>
                <a:latin typeface="Poppins"/>
                <a:ea typeface="Poppins"/>
                <a:cs typeface="Poppins"/>
                <a:sym typeface="Poppins"/>
              </a:rPr>
              <a:t>Lorem ipsum dolor sit adipiscing sed diam nonummy end</a:t>
            </a:r>
            <a:endParaRPr sz="1100">
              <a:solidFill>
                <a:srgbClr val="B9AD8D"/>
              </a:solidFill>
              <a:latin typeface="Poppins"/>
              <a:ea typeface="Poppins"/>
              <a:cs typeface="Poppins"/>
              <a:sym typeface="Poppins"/>
            </a:endParaRPr>
          </a:p>
        </p:txBody>
      </p:sp>
      <p:sp>
        <p:nvSpPr>
          <p:cNvPr id="274" name="Google Shape;274;p19"/>
          <p:cNvSpPr/>
          <p:nvPr/>
        </p:nvSpPr>
        <p:spPr>
          <a:xfrm>
            <a:off x="8705948" y="4012861"/>
            <a:ext cx="1818126" cy="33855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i="0" lang="en-US" sz="1600" cap="none">
                <a:solidFill>
                  <a:srgbClr val="215D65"/>
                </a:solidFill>
                <a:latin typeface="Poppins"/>
                <a:ea typeface="Poppins"/>
                <a:cs typeface="Poppins"/>
                <a:sym typeface="Poppins"/>
              </a:rPr>
              <a:t>WE'RE TRUSTED</a:t>
            </a:r>
            <a:endParaRPr b="1" i="0" sz="1600" cap="none">
              <a:solidFill>
                <a:srgbClr val="215D65"/>
              </a:solidFill>
              <a:latin typeface="Poppins"/>
              <a:ea typeface="Poppins"/>
              <a:cs typeface="Poppins"/>
              <a:sym typeface="Poppins"/>
            </a:endParaRPr>
          </a:p>
        </p:txBody>
      </p:sp>
      <p:sp>
        <p:nvSpPr>
          <p:cNvPr id="275" name="Google Shape;275;p19"/>
          <p:cNvSpPr/>
          <p:nvPr/>
        </p:nvSpPr>
        <p:spPr>
          <a:xfrm>
            <a:off x="8269287" y="4377505"/>
            <a:ext cx="2691448" cy="600164"/>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None/>
            </a:pPr>
            <a:r>
              <a:rPr b="0" i="0" lang="en-US" sz="1100">
                <a:solidFill>
                  <a:srgbClr val="B9AD8D"/>
                </a:solidFill>
                <a:latin typeface="Poppins"/>
                <a:ea typeface="Poppins"/>
                <a:cs typeface="Poppins"/>
                <a:sym typeface="Poppins"/>
              </a:rPr>
              <a:t>Lorem ipsum dolor sit adipiscing sed diam nonummy end</a:t>
            </a:r>
            <a:endParaRPr sz="1100">
              <a:solidFill>
                <a:srgbClr val="B9AD8D"/>
              </a:solidFill>
              <a:latin typeface="Poppins"/>
              <a:ea typeface="Poppins"/>
              <a:cs typeface="Poppins"/>
              <a:sym typeface="Poppins"/>
            </a:endParaRPr>
          </a:p>
        </p:txBody>
      </p:sp>
      <p:sp>
        <p:nvSpPr>
          <p:cNvPr id="276" name="Google Shape;276;p19"/>
          <p:cNvSpPr/>
          <p:nvPr/>
        </p:nvSpPr>
        <p:spPr>
          <a:xfrm>
            <a:off x="1658146" y="4012861"/>
            <a:ext cx="2013693" cy="338554"/>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i="0" lang="en-US" sz="1600" cap="none">
                <a:solidFill>
                  <a:srgbClr val="215D65"/>
                </a:solidFill>
                <a:latin typeface="Poppins"/>
                <a:ea typeface="Poppins"/>
                <a:cs typeface="Poppins"/>
                <a:sym typeface="Poppins"/>
              </a:rPr>
              <a:t>WE'RE ACCURATE</a:t>
            </a:r>
            <a:endParaRPr b="1" i="0" sz="1600" cap="none">
              <a:solidFill>
                <a:srgbClr val="215D65"/>
              </a:solidFill>
              <a:latin typeface="Poppins"/>
              <a:ea typeface="Poppins"/>
              <a:cs typeface="Poppins"/>
              <a:sym typeface="Poppins"/>
            </a:endParaRPr>
          </a:p>
        </p:txBody>
      </p:sp>
      <p:sp>
        <p:nvSpPr>
          <p:cNvPr id="277" name="Google Shape;277;p19"/>
          <p:cNvSpPr/>
          <p:nvPr/>
        </p:nvSpPr>
        <p:spPr>
          <a:xfrm>
            <a:off x="1319268" y="4377505"/>
            <a:ext cx="2691448" cy="600164"/>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None/>
            </a:pPr>
            <a:r>
              <a:rPr b="0" i="0" lang="en-US" sz="1100">
                <a:solidFill>
                  <a:srgbClr val="B9AD8D"/>
                </a:solidFill>
                <a:latin typeface="Poppins"/>
                <a:ea typeface="Poppins"/>
                <a:cs typeface="Poppins"/>
                <a:sym typeface="Poppins"/>
              </a:rPr>
              <a:t>Lorem ipsum dolor sit adipiscing sed diam nonummy end</a:t>
            </a:r>
            <a:endParaRPr sz="1100">
              <a:solidFill>
                <a:srgbClr val="B9AD8D"/>
              </a:solidFill>
              <a:latin typeface="Poppins"/>
              <a:ea typeface="Poppins"/>
              <a:cs typeface="Poppins"/>
              <a:sym typeface="Poppins"/>
            </a:endParaRPr>
          </a:p>
        </p:txBody>
      </p:sp>
      <p:sp>
        <p:nvSpPr>
          <p:cNvPr id="278" name="Google Shape;278;p19"/>
          <p:cNvSpPr/>
          <p:nvPr/>
        </p:nvSpPr>
        <p:spPr>
          <a:xfrm>
            <a:off x="1748576" y="2020478"/>
            <a:ext cx="1732566" cy="1732566"/>
          </a:xfrm>
          <a:prstGeom prst="roundRect">
            <a:avLst>
              <a:gd fmla="val 7604" name="adj"/>
            </a:avLst>
          </a:prstGeom>
          <a:solidFill>
            <a:srgbClr val="DAF0F2"/>
          </a:solidFill>
          <a:ln>
            <a:noFill/>
          </a:ln>
          <a:effectLst>
            <a:outerShdw blurRad="292100" rotWithShape="0" algn="ctr" dir="8040000" dist="3429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grpSp>
        <p:nvGrpSpPr>
          <p:cNvPr id="279" name="Google Shape;279;p19"/>
          <p:cNvGrpSpPr/>
          <p:nvPr/>
        </p:nvGrpSpPr>
        <p:grpSpPr>
          <a:xfrm>
            <a:off x="2128912" y="2398809"/>
            <a:ext cx="971895" cy="975904"/>
            <a:chOff x="888" y="2296"/>
            <a:chExt cx="727" cy="730"/>
          </a:xfrm>
        </p:grpSpPr>
        <p:sp>
          <p:nvSpPr>
            <p:cNvPr id="280" name="Google Shape;280;p19"/>
            <p:cNvSpPr/>
            <p:nvPr/>
          </p:nvSpPr>
          <p:spPr>
            <a:xfrm>
              <a:off x="888" y="2296"/>
              <a:ext cx="727" cy="730"/>
            </a:xfrm>
            <a:custGeom>
              <a:rect b="b" l="l" r="r" t="t"/>
              <a:pathLst>
                <a:path extrusionOk="0" h="2052" w="2038">
                  <a:moveTo>
                    <a:pt x="2008" y="1739"/>
                  </a:moveTo>
                  <a:cubicBezTo>
                    <a:pt x="159" y="1739"/>
                    <a:pt x="159" y="1739"/>
                    <a:pt x="159" y="1739"/>
                  </a:cubicBezTo>
                  <a:cubicBezTo>
                    <a:pt x="159" y="612"/>
                    <a:pt x="159" y="612"/>
                    <a:pt x="159" y="612"/>
                  </a:cubicBezTo>
                  <a:cubicBezTo>
                    <a:pt x="159" y="556"/>
                    <a:pt x="204" y="509"/>
                    <a:pt x="259" y="509"/>
                  </a:cubicBezTo>
                  <a:cubicBezTo>
                    <a:pt x="466" y="509"/>
                    <a:pt x="466" y="509"/>
                    <a:pt x="466" y="509"/>
                  </a:cubicBezTo>
                  <a:cubicBezTo>
                    <a:pt x="491" y="546"/>
                    <a:pt x="524" y="577"/>
                    <a:pt x="563" y="601"/>
                  </a:cubicBezTo>
                  <a:cubicBezTo>
                    <a:pt x="563" y="711"/>
                    <a:pt x="563" y="711"/>
                    <a:pt x="563" y="711"/>
                  </a:cubicBezTo>
                  <a:cubicBezTo>
                    <a:pt x="563" y="760"/>
                    <a:pt x="602" y="800"/>
                    <a:pt x="651" y="800"/>
                  </a:cubicBezTo>
                  <a:cubicBezTo>
                    <a:pt x="699" y="800"/>
                    <a:pt x="699" y="800"/>
                    <a:pt x="699" y="800"/>
                  </a:cubicBezTo>
                  <a:cubicBezTo>
                    <a:pt x="722" y="895"/>
                    <a:pt x="784" y="975"/>
                    <a:pt x="867" y="1022"/>
                  </a:cubicBezTo>
                  <a:cubicBezTo>
                    <a:pt x="867" y="1062"/>
                    <a:pt x="867" y="1062"/>
                    <a:pt x="867" y="1062"/>
                  </a:cubicBezTo>
                  <a:cubicBezTo>
                    <a:pt x="867" y="1109"/>
                    <a:pt x="835" y="1149"/>
                    <a:pt x="789" y="1160"/>
                  </a:cubicBezTo>
                  <a:cubicBezTo>
                    <a:pt x="657" y="1191"/>
                    <a:pt x="657" y="1191"/>
                    <a:pt x="657" y="1191"/>
                  </a:cubicBezTo>
                  <a:cubicBezTo>
                    <a:pt x="535" y="1219"/>
                    <a:pt x="449" y="1327"/>
                    <a:pt x="449" y="1453"/>
                  </a:cubicBezTo>
                  <a:cubicBezTo>
                    <a:pt x="449" y="1595"/>
                    <a:pt x="449" y="1595"/>
                    <a:pt x="449" y="1595"/>
                  </a:cubicBezTo>
                  <a:cubicBezTo>
                    <a:pt x="308" y="1595"/>
                    <a:pt x="308" y="1595"/>
                    <a:pt x="308" y="1595"/>
                  </a:cubicBezTo>
                  <a:cubicBezTo>
                    <a:pt x="308" y="656"/>
                    <a:pt x="308" y="656"/>
                    <a:pt x="308" y="656"/>
                  </a:cubicBezTo>
                  <a:cubicBezTo>
                    <a:pt x="441" y="656"/>
                    <a:pt x="441" y="656"/>
                    <a:pt x="441" y="656"/>
                  </a:cubicBezTo>
                  <a:cubicBezTo>
                    <a:pt x="457" y="656"/>
                    <a:pt x="471" y="643"/>
                    <a:pt x="471" y="626"/>
                  </a:cubicBezTo>
                  <a:cubicBezTo>
                    <a:pt x="471" y="609"/>
                    <a:pt x="457" y="595"/>
                    <a:pt x="441" y="595"/>
                  </a:cubicBezTo>
                  <a:cubicBezTo>
                    <a:pt x="277" y="595"/>
                    <a:pt x="277" y="595"/>
                    <a:pt x="277" y="595"/>
                  </a:cubicBezTo>
                  <a:cubicBezTo>
                    <a:pt x="260" y="595"/>
                    <a:pt x="247" y="609"/>
                    <a:pt x="247" y="626"/>
                  </a:cubicBezTo>
                  <a:cubicBezTo>
                    <a:pt x="247" y="1625"/>
                    <a:pt x="247" y="1625"/>
                    <a:pt x="247" y="1625"/>
                  </a:cubicBezTo>
                  <a:cubicBezTo>
                    <a:pt x="247" y="1642"/>
                    <a:pt x="260" y="1656"/>
                    <a:pt x="277" y="1656"/>
                  </a:cubicBezTo>
                  <a:cubicBezTo>
                    <a:pt x="1775" y="1656"/>
                    <a:pt x="1775" y="1656"/>
                    <a:pt x="1775" y="1656"/>
                  </a:cubicBezTo>
                  <a:cubicBezTo>
                    <a:pt x="1792" y="1656"/>
                    <a:pt x="1806" y="1642"/>
                    <a:pt x="1806" y="1625"/>
                  </a:cubicBezTo>
                  <a:cubicBezTo>
                    <a:pt x="1806" y="626"/>
                    <a:pt x="1806" y="626"/>
                    <a:pt x="1806" y="626"/>
                  </a:cubicBezTo>
                  <a:cubicBezTo>
                    <a:pt x="1806" y="609"/>
                    <a:pt x="1792" y="595"/>
                    <a:pt x="1775" y="595"/>
                  </a:cubicBezTo>
                  <a:cubicBezTo>
                    <a:pt x="1516" y="595"/>
                    <a:pt x="1516" y="595"/>
                    <a:pt x="1516" y="595"/>
                  </a:cubicBezTo>
                  <a:cubicBezTo>
                    <a:pt x="1516" y="538"/>
                    <a:pt x="1516" y="538"/>
                    <a:pt x="1516" y="538"/>
                  </a:cubicBezTo>
                  <a:cubicBezTo>
                    <a:pt x="1516" y="528"/>
                    <a:pt x="1514" y="518"/>
                    <a:pt x="1511" y="509"/>
                  </a:cubicBezTo>
                  <a:cubicBezTo>
                    <a:pt x="1779" y="509"/>
                    <a:pt x="1779" y="509"/>
                    <a:pt x="1779" y="509"/>
                  </a:cubicBezTo>
                  <a:cubicBezTo>
                    <a:pt x="1834" y="509"/>
                    <a:pt x="1879" y="556"/>
                    <a:pt x="1879" y="612"/>
                  </a:cubicBezTo>
                  <a:cubicBezTo>
                    <a:pt x="1879" y="1611"/>
                    <a:pt x="1879" y="1611"/>
                    <a:pt x="1879" y="1611"/>
                  </a:cubicBezTo>
                  <a:cubicBezTo>
                    <a:pt x="1879" y="1628"/>
                    <a:pt x="1893" y="1642"/>
                    <a:pt x="1910" y="1642"/>
                  </a:cubicBezTo>
                  <a:cubicBezTo>
                    <a:pt x="1927" y="1642"/>
                    <a:pt x="1940" y="1628"/>
                    <a:pt x="1940" y="1611"/>
                  </a:cubicBezTo>
                  <a:cubicBezTo>
                    <a:pt x="1940" y="612"/>
                    <a:pt x="1940" y="612"/>
                    <a:pt x="1940" y="612"/>
                  </a:cubicBezTo>
                  <a:cubicBezTo>
                    <a:pt x="1940" y="522"/>
                    <a:pt x="1868" y="448"/>
                    <a:pt x="1779" y="448"/>
                  </a:cubicBezTo>
                  <a:cubicBezTo>
                    <a:pt x="1458" y="448"/>
                    <a:pt x="1458" y="448"/>
                    <a:pt x="1458" y="448"/>
                  </a:cubicBezTo>
                  <a:cubicBezTo>
                    <a:pt x="1473" y="443"/>
                    <a:pt x="1481" y="427"/>
                    <a:pt x="1477" y="412"/>
                  </a:cubicBezTo>
                  <a:cubicBezTo>
                    <a:pt x="1471" y="390"/>
                    <a:pt x="1464" y="369"/>
                    <a:pt x="1457" y="349"/>
                  </a:cubicBezTo>
                  <a:cubicBezTo>
                    <a:pt x="1425" y="259"/>
                    <a:pt x="1379" y="185"/>
                    <a:pt x="1322" y="129"/>
                  </a:cubicBezTo>
                  <a:cubicBezTo>
                    <a:pt x="1241" y="51"/>
                    <a:pt x="1152" y="9"/>
                    <a:pt x="1056" y="4"/>
                  </a:cubicBezTo>
                  <a:cubicBezTo>
                    <a:pt x="1052" y="4"/>
                    <a:pt x="966" y="0"/>
                    <a:pt x="870" y="46"/>
                  </a:cubicBezTo>
                  <a:cubicBezTo>
                    <a:pt x="826" y="24"/>
                    <a:pt x="777" y="12"/>
                    <a:pt x="727" y="12"/>
                  </a:cubicBezTo>
                  <a:cubicBezTo>
                    <a:pt x="552" y="12"/>
                    <a:pt x="410" y="154"/>
                    <a:pt x="410" y="329"/>
                  </a:cubicBezTo>
                  <a:cubicBezTo>
                    <a:pt x="410" y="371"/>
                    <a:pt x="418" y="411"/>
                    <a:pt x="433" y="448"/>
                  </a:cubicBezTo>
                  <a:cubicBezTo>
                    <a:pt x="259" y="448"/>
                    <a:pt x="259" y="448"/>
                    <a:pt x="259" y="448"/>
                  </a:cubicBezTo>
                  <a:cubicBezTo>
                    <a:pt x="170" y="448"/>
                    <a:pt x="98" y="522"/>
                    <a:pt x="98" y="612"/>
                  </a:cubicBezTo>
                  <a:cubicBezTo>
                    <a:pt x="98" y="1739"/>
                    <a:pt x="98" y="1739"/>
                    <a:pt x="98" y="1739"/>
                  </a:cubicBezTo>
                  <a:cubicBezTo>
                    <a:pt x="30" y="1739"/>
                    <a:pt x="30" y="1739"/>
                    <a:pt x="30" y="1739"/>
                  </a:cubicBezTo>
                  <a:cubicBezTo>
                    <a:pt x="13" y="1739"/>
                    <a:pt x="0" y="1753"/>
                    <a:pt x="0" y="1769"/>
                  </a:cubicBezTo>
                  <a:cubicBezTo>
                    <a:pt x="0" y="1833"/>
                    <a:pt x="0" y="1833"/>
                    <a:pt x="0" y="1833"/>
                  </a:cubicBezTo>
                  <a:cubicBezTo>
                    <a:pt x="0" y="1954"/>
                    <a:pt x="98" y="2052"/>
                    <a:pt x="219" y="2052"/>
                  </a:cubicBezTo>
                  <a:cubicBezTo>
                    <a:pt x="1819" y="2052"/>
                    <a:pt x="1819" y="2052"/>
                    <a:pt x="1819" y="2052"/>
                  </a:cubicBezTo>
                  <a:cubicBezTo>
                    <a:pt x="1940" y="2052"/>
                    <a:pt x="2038" y="1954"/>
                    <a:pt x="2038" y="1833"/>
                  </a:cubicBezTo>
                  <a:cubicBezTo>
                    <a:pt x="2038" y="1769"/>
                    <a:pt x="2038" y="1769"/>
                    <a:pt x="2038" y="1769"/>
                  </a:cubicBezTo>
                  <a:cubicBezTo>
                    <a:pt x="2038" y="1753"/>
                    <a:pt x="2025" y="1739"/>
                    <a:pt x="2008" y="1739"/>
                  </a:cubicBezTo>
                  <a:close/>
                  <a:moveTo>
                    <a:pt x="689" y="717"/>
                  </a:moveTo>
                  <a:cubicBezTo>
                    <a:pt x="689" y="739"/>
                    <a:pt x="689" y="739"/>
                    <a:pt x="689" y="739"/>
                  </a:cubicBezTo>
                  <a:cubicBezTo>
                    <a:pt x="651" y="739"/>
                    <a:pt x="651" y="739"/>
                    <a:pt x="651" y="739"/>
                  </a:cubicBezTo>
                  <a:cubicBezTo>
                    <a:pt x="636" y="739"/>
                    <a:pt x="624" y="726"/>
                    <a:pt x="624" y="711"/>
                  </a:cubicBezTo>
                  <a:cubicBezTo>
                    <a:pt x="624" y="538"/>
                    <a:pt x="624" y="538"/>
                    <a:pt x="624" y="538"/>
                  </a:cubicBezTo>
                  <a:cubicBezTo>
                    <a:pt x="624" y="522"/>
                    <a:pt x="636" y="510"/>
                    <a:pt x="651" y="510"/>
                  </a:cubicBezTo>
                  <a:cubicBezTo>
                    <a:pt x="689" y="510"/>
                    <a:pt x="689" y="510"/>
                    <a:pt x="689" y="510"/>
                  </a:cubicBezTo>
                  <a:lnTo>
                    <a:pt x="689" y="717"/>
                  </a:lnTo>
                  <a:close/>
                  <a:moveTo>
                    <a:pt x="713" y="425"/>
                  </a:moveTo>
                  <a:cubicBezTo>
                    <a:pt x="708" y="426"/>
                    <a:pt x="704" y="428"/>
                    <a:pt x="701" y="430"/>
                  </a:cubicBezTo>
                  <a:cubicBezTo>
                    <a:pt x="694" y="433"/>
                    <a:pt x="687" y="436"/>
                    <a:pt x="680" y="439"/>
                  </a:cubicBezTo>
                  <a:cubicBezTo>
                    <a:pt x="680" y="415"/>
                    <a:pt x="682" y="391"/>
                    <a:pt x="687" y="368"/>
                  </a:cubicBezTo>
                  <a:cubicBezTo>
                    <a:pt x="692" y="343"/>
                    <a:pt x="700" y="318"/>
                    <a:pt x="711" y="295"/>
                  </a:cubicBezTo>
                  <a:cubicBezTo>
                    <a:pt x="735" y="325"/>
                    <a:pt x="760" y="352"/>
                    <a:pt x="787" y="377"/>
                  </a:cubicBezTo>
                  <a:cubicBezTo>
                    <a:pt x="761" y="399"/>
                    <a:pt x="738" y="412"/>
                    <a:pt x="727" y="418"/>
                  </a:cubicBezTo>
                  <a:cubicBezTo>
                    <a:pt x="722" y="420"/>
                    <a:pt x="718" y="423"/>
                    <a:pt x="713" y="425"/>
                  </a:cubicBezTo>
                  <a:close/>
                  <a:moveTo>
                    <a:pt x="750" y="717"/>
                  </a:moveTo>
                  <a:cubicBezTo>
                    <a:pt x="750" y="479"/>
                    <a:pt x="750" y="479"/>
                    <a:pt x="750" y="479"/>
                  </a:cubicBezTo>
                  <a:cubicBezTo>
                    <a:pt x="750" y="475"/>
                    <a:pt x="750" y="475"/>
                    <a:pt x="750" y="475"/>
                  </a:cubicBezTo>
                  <a:cubicBezTo>
                    <a:pt x="752" y="474"/>
                    <a:pt x="754" y="473"/>
                    <a:pt x="756" y="472"/>
                  </a:cubicBezTo>
                  <a:cubicBezTo>
                    <a:pt x="770" y="464"/>
                    <a:pt x="801" y="446"/>
                    <a:pt x="836" y="416"/>
                  </a:cubicBezTo>
                  <a:cubicBezTo>
                    <a:pt x="935" y="490"/>
                    <a:pt x="1051" y="530"/>
                    <a:pt x="1171" y="530"/>
                  </a:cubicBezTo>
                  <a:cubicBezTo>
                    <a:pt x="1210" y="530"/>
                    <a:pt x="1276" y="521"/>
                    <a:pt x="1329" y="503"/>
                  </a:cubicBezTo>
                  <a:cubicBezTo>
                    <a:pt x="1329" y="717"/>
                    <a:pt x="1329" y="717"/>
                    <a:pt x="1329" y="717"/>
                  </a:cubicBezTo>
                  <a:cubicBezTo>
                    <a:pt x="1329" y="774"/>
                    <a:pt x="1312" y="827"/>
                    <a:pt x="1283" y="872"/>
                  </a:cubicBezTo>
                  <a:cubicBezTo>
                    <a:pt x="1072" y="872"/>
                    <a:pt x="1072" y="872"/>
                    <a:pt x="1072" y="872"/>
                  </a:cubicBezTo>
                  <a:cubicBezTo>
                    <a:pt x="1055" y="872"/>
                    <a:pt x="1042" y="886"/>
                    <a:pt x="1042" y="903"/>
                  </a:cubicBezTo>
                  <a:cubicBezTo>
                    <a:pt x="1042" y="919"/>
                    <a:pt x="1055" y="933"/>
                    <a:pt x="1072" y="933"/>
                  </a:cubicBezTo>
                  <a:cubicBezTo>
                    <a:pt x="1231" y="933"/>
                    <a:pt x="1231" y="933"/>
                    <a:pt x="1231" y="933"/>
                  </a:cubicBezTo>
                  <a:cubicBezTo>
                    <a:pt x="1180" y="978"/>
                    <a:pt x="1113" y="1006"/>
                    <a:pt x="1039" y="1006"/>
                  </a:cubicBezTo>
                  <a:cubicBezTo>
                    <a:pt x="880" y="1006"/>
                    <a:pt x="750" y="876"/>
                    <a:pt x="750" y="717"/>
                  </a:cubicBezTo>
                  <a:close/>
                  <a:moveTo>
                    <a:pt x="1581" y="1592"/>
                  </a:moveTo>
                  <a:cubicBezTo>
                    <a:pt x="510" y="1592"/>
                    <a:pt x="510" y="1592"/>
                    <a:pt x="510" y="1592"/>
                  </a:cubicBezTo>
                  <a:cubicBezTo>
                    <a:pt x="510" y="1453"/>
                    <a:pt x="510" y="1453"/>
                    <a:pt x="510" y="1453"/>
                  </a:cubicBezTo>
                  <a:cubicBezTo>
                    <a:pt x="510" y="1356"/>
                    <a:pt x="576" y="1272"/>
                    <a:pt x="671" y="1250"/>
                  </a:cubicBezTo>
                  <a:cubicBezTo>
                    <a:pt x="691" y="1245"/>
                    <a:pt x="691" y="1245"/>
                    <a:pt x="691" y="1245"/>
                  </a:cubicBezTo>
                  <a:cubicBezTo>
                    <a:pt x="714" y="1284"/>
                    <a:pt x="743" y="1319"/>
                    <a:pt x="777" y="1349"/>
                  </a:cubicBezTo>
                  <a:cubicBezTo>
                    <a:pt x="783" y="1354"/>
                    <a:pt x="790" y="1356"/>
                    <a:pt x="797" y="1356"/>
                  </a:cubicBezTo>
                  <a:cubicBezTo>
                    <a:pt x="806" y="1356"/>
                    <a:pt x="814" y="1353"/>
                    <a:pt x="820" y="1346"/>
                  </a:cubicBezTo>
                  <a:cubicBezTo>
                    <a:pt x="831" y="1333"/>
                    <a:pt x="830" y="1314"/>
                    <a:pt x="817" y="1303"/>
                  </a:cubicBezTo>
                  <a:cubicBezTo>
                    <a:pt x="793" y="1281"/>
                    <a:pt x="772" y="1257"/>
                    <a:pt x="754" y="1231"/>
                  </a:cubicBezTo>
                  <a:cubicBezTo>
                    <a:pt x="803" y="1219"/>
                    <a:pt x="803" y="1219"/>
                    <a:pt x="803" y="1219"/>
                  </a:cubicBezTo>
                  <a:cubicBezTo>
                    <a:pt x="877" y="1202"/>
                    <a:pt x="928" y="1137"/>
                    <a:pt x="928" y="1062"/>
                  </a:cubicBezTo>
                  <a:cubicBezTo>
                    <a:pt x="928" y="1049"/>
                    <a:pt x="928" y="1049"/>
                    <a:pt x="928" y="1049"/>
                  </a:cubicBezTo>
                  <a:cubicBezTo>
                    <a:pt x="963" y="1061"/>
                    <a:pt x="1000" y="1067"/>
                    <a:pt x="1039" y="1067"/>
                  </a:cubicBezTo>
                  <a:cubicBezTo>
                    <a:pt x="1083" y="1067"/>
                    <a:pt x="1124" y="1059"/>
                    <a:pt x="1163" y="1045"/>
                  </a:cubicBezTo>
                  <a:cubicBezTo>
                    <a:pt x="1163" y="1062"/>
                    <a:pt x="1163" y="1062"/>
                    <a:pt x="1163" y="1062"/>
                  </a:cubicBezTo>
                  <a:cubicBezTo>
                    <a:pt x="1163" y="1137"/>
                    <a:pt x="1214" y="1202"/>
                    <a:pt x="1287" y="1219"/>
                  </a:cubicBezTo>
                  <a:cubicBezTo>
                    <a:pt x="1337" y="1231"/>
                    <a:pt x="1337" y="1231"/>
                    <a:pt x="1337" y="1231"/>
                  </a:cubicBezTo>
                  <a:cubicBezTo>
                    <a:pt x="1272" y="1328"/>
                    <a:pt x="1164" y="1387"/>
                    <a:pt x="1045" y="1387"/>
                  </a:cubicBezTo>
                  <a:cubicBezTo>
                    <a:pt x="992" y="1387"/>
                    <a:pt x="940" y="1376"/>
                    <a:pt x="892" y="1352"/>
                  </a:cubicBezTo>
                  <a:cubicBezTo>
                    <a:pt x="877" y="1345"/>
                    <a:pt x="859" y="1351"/>
                    <a:pt x="852" y="1366"/>
                  </a:cubicBezTo>
                  <a:cubicBezTo>
                    <a:pt x="844" y="1382"/>
                    <a:pt x="850" y="1400"/>
                    <a:pt x="866" y="1407"/>
                  </a:cubicBezTo>
                  <a:cubicBezTo>
                    <a:pt x="922" y="1435"/>
                    <a:pt x="982" y="1449"/>
                    <a:pt x="1045" y="1449"/>
                  </a:cubicBezTo>
                  <a:cubicBezTo>
                    <a:pt x="1192" y="1449"/>
                    <a:pt x="1326" y="1371"/>
                    <a:pt x="1400" y="1245"/>
                  </a:cubicBezTo>
                  <a:cubicBezTo>
                    <a:pt x="1419" y="1250"/>
                    <a:pt x="1419" y="1250"/>
                    <a:pt x="1419" y="1250"/>
                  </a:cubicBezTo>
                  <a:cubicBezTo>
                    <a:pt x="1514" y="1272"/>
                    <a:pt x="1581" y="1356"/>
                    <a:pt x="1581" y="1453"/>
                  </a:cubicBezTo>
                  <a:lnTo>
                    <a:pt x="1581" y="1592"/>
                  </a:lnTo>
                  <a:close/>
                  <a:moveTo>
                    <a:pt x="1516" y="711"/>
                  </a:moveTo>
                  <a:cubicBezTo>
                    <a:pt x="1516" y="656"/>
                    <a:pt x="1516" y="656"/>
                    <a:pt x="1516" y="656"/>
                  </a:cubicBezTo>
                  <a:cubicBezTo>
                    <a:pt x="1744" y="656"/>
                    <a:pt x="1744" y="656"/>
                    <a:pt x="1744" y="656"/>
                  </a:cubicBezTo>
                  <a:cubicBezTo>
                    <a:pt x="1744" y="1595"/>
                    <a:pt x="1744" y="1595"/>
                    <a:pt x="1744" y="1595"/>
                  </a:cubicBezTo>
                  <a:cubicBezTo>
                    <a:pt x="1642" y="1595"/>
                    <a:pt x="1642" y="1595"/>
                    <a:pt x="1642" y="1595"/>
                  </a:cubicBezTo>
                  <a:cubicBezTo>
                    <a:pt x="1642" y="1453"/>
                    <a:pt x="1642" y="1453"/>
                    <a:pt x="1642" y="1453"/>
                  </a:cubicBezTo>
                  <a:cubicBezTo>
                    <a:pt x="1642" y="1327"/>
                    <a:pt x="1556" y="1219"/>
                    <a:pt x="1433" y="1190"/>
                  </a:cubicBezTo>
                  <a:cubicBezTo>
                    <a:pt x="1301" y="1160"/>
                    <a:pt x="1301" y="1160"/>
                    <a:pt x="1301" y="1160"/>
                  </a:cubicBezTo>
                  <a:cubicBezTo>
                    <a:pt x="1256" y="1149"/>
                    <a:pt x="1224" y="1109"/>
                    <a:pt x="1224" y="1062"/>
                  </a:cubicBezTo>
                  <a:cubicBezTo>
                    <a:pt x="1224" y="1014"/>
                    <a:pt x="1224" y="1014"/>
                    <a:pt x="1224" y="1014"/>
                  </a:cubicBezTo>
                  <a:cubicBezTo>
                    <a:pt x="1259" y="993"/>
                    <a:pt x="1289" y="965"/>
                    <a:pt x="1315" y="933"/>
                  </a:cubicBezTo>
                  <a:cubicBezTo>
                    <a:pt x="1390" y="932"/>
                    <a:pt x="1452" y="872"/>
                    <a:pt x="1453" y="796"/>
                  </a:cubicBezTo>
                  <a:cubicBezTo>
                    <a:pt x="1489" y="785"/>
                    <a:pt x="1516" y="751"/>
                    <a:pt x="1516" y="711"/>
                  </a:cubicBezTo>
                  <a:close/>
                  <a:moveTo>
                    <a:pt x="1361" y="856"/>
                  </a:moveTo>
                  <a:cubicBezTo>
                    <a:pt x="1369" y="838"/>
                    <a:pt x="1375" y="819"/>
                    <a:pt x="1380" y="800"/>
                  </a:cubicBezTo>
                  <a:cubicBezTo>
                    <a:pt x="1391" y="800"/>
                    <a:pt x="1391" y="800"/>
                    <a:pt x="1391" y="800"/>
                  </a:cubicBezTo>
                  <a:cubicBezTo>
                    <a:pt x="1390" y="823"/>
                    <a:pt x="1378" y="843"/>
                    <a:pt x="1361" y="856"/>
                  </a:cubicBezTo>
                  <a:close/>
                  <a:moveTo>
                    <a:pt x="1455" y="538"/>
                  </a:moveTo>
                  <a:cubicBezTo>
                    <a:pt x="1455" y="711"/>
                    <a:pt x="1455" y="711"/>
                    <a:pt x="1455" y="711"/>
                  </a:cubicBezTo>
                  <a:cubicBezTo>
                    <a:pt x="1455" y="726"/>
                    <a:pt x="1442" y="739"/>
                    <a:pt x="1427" y="739"/>
                  </a:cubicBezTo>
                  <a:cubicBezTo>
                    <a:pt x="1390" y="739"/>
                    <a:pt x="1390" y="739"/>
                    <a:pt x="1390" y="739"/>
                  </a:cubicBezTo>
                  <a:cubicBezTo>
                    <a:pt x="1390" y="717"/>
                    <a:pt x="1390" y="717"/>
                    <a:pt x="1390" y="717"/>
                  </a:cubicBezTo>
                  <a:cubicBezTo>
                    <a:pt x="1390" y="510"/>
                    <a:pt x="1390" y="510"/>
                    <a:pt x="1390" y="510"/>
                  </a:cubicBezTo>
                  <a:cubicBezTo>
                    <a:pt x="1427" y="510"/>
                    <a:pt x="1427" y="510"/>
                    <a:pt x="1427" y="510"/>
                  </a:cubicBezTo>
                  <a:cubicBezTo>
                    <a:pt x="1442" y="510"/>
                    <a:pt x="1455" y="522"/>
                    <a:pt x="1455" y="538"/>
                  </a:cubicBezTo>
                  <a:close/>
                  <a:moveTo>
                    <a:pt x="1053" y="65"/>
                  </a:moveTo>
                  <a:cubicBezTo>
                    <a:pt x="1134" y="69"/>
                    <a:pt x="1210" y="106"/>
                    <a:pt x="1280" y="173"/>
                  </a:cubicBezTo>
                  <a:cubicBezTo>
                    <a:pt x="1330" y="222"/>
                    <a:pt x="1370" y="288"/>
                    <a:pt x="1399" y="369"/>
                  </a:cubicBezTo>
                  <a:cubicBezTo>
                    <a:pt x="1406" y="388"/>
                    <a:pt x="1412" y="407"/>
                    <a:pt x="1417" y="428"/>
                  </a:cubicBezTo>
                  <a:cubicBezTo>
                    <a:pt x="1420" y="437"/>
                    <a:pt x="1427" y="445"/>
                    <a:pt x="1436" y="448"/>
                  </a:cubicBezTo>
                  <a:cubicBezTo>
                    <a:pt x="1427" y="448"/>
                    <a:pt x="1427" y="448"/>
                    <a:pt x="1427" y="448"/>
                  </a:cubicBezTo>
                  <a:cubicBezTo>
                    <a:pt x="1425" y="448"/>
                    <a:pt x="1424" y="448"/>
                    <a:pt x="1422" y="449"/>
                  </a:cubicBezTo>
                  <a:cubicBezTo>
                    <a:pt x="1389" y="449"/>
                    <a:pt x="1389" y="449"/>
                    <a:pt x="1389" y="449"/>
                  </a:cubicBezTo>
                  <a:cubicBezTo>
                    <a:pt x="1388" y="445"/>
                    <a:pt x="1387" y="441"/>
                    <a:pt x="1385" y="438"/>
                  </a:cubicBezTo>
                  <a:cubicBezTo>
                    <a:pt x="1376" y="424"/>
                    <a:pt x="1357" y="420"/>
                    <a:pt x="1342" y="429"/>
                  </a:cubicBezTo>
                  <a:cubicBezTo>
                    <a:pt x="1306" y="454"/>
                    <a:pt x="1218" y="468"/>
                    <a:pt x="1171" y="468"/>
                  </a:cubicBezTo>
                  <a:cubicBezTo>
                    <a:pt x="1057" y="468"/>
                    <a:pt x="948" y="428"/>
                    <a:pt x="855" y="353"/>
                  </a:cubicBezTo>
                  <a:cubicBezTo>
                    <a:pt x="745" y="235"/>
                    <a:pt x="745" y="235"/>
                    <a:pt x="745" y="235"/>
                  </a:cubicBezTo>
                  <a:cubicBezTo>
                    <a:pt x="766" y="203"/>
                    <a:pt x="790" y="175"/>
                    <a:pt x="817" y="153"/>
                  </a:cubicBezTo>
                  <a:cubicBezTo>
                    <a:pt x="925" y="61"/>
                    <a:pt x="1052" y="65"/>
                    <a:pt x="1053" y="65"/>
                  </a:cubicBezTo>
                  <a:close/>
                  <a:moveTo>
                    <a:pt x="727" y="73"/>
                  </a:moveTo>
                  <a:cubicBezTo>
                    <a:pt x="753" y="73"/>
                    <a:pt x="779" y="77"/>
                    <a:pt x="804" y="85"/>
                  </a:cubicBezTo>
                  <a:cubicBezTo>
                    <a:pt x="795" y="91"/>
                    <a:pt x="786" y="98"/>
                    <a:pt x="777" y="106"/>
                  </a:cubicBezTo>
                  <a:cubicBezTo>
                    <a:pt x="740" y="137"/>
                    <a:pt x="708" y="176"/>
                    <a:pt x="681" y="222"/>
                  </a:cubicBezTo>
                  <a:cubicBezTo>
                    <a:pt x="680" y="222"/>
                    <a:pt x="680" y="222"/>
                    <a:pt x="680" y="222"/>
                  </a:cubicBezTo>
                  <a:cubicBezTo>
                    <a:pt x="680" y="222"/>
                    <a:pt x="680" y="223"/>
                    <a:pt x="680" y="223"/>
                  </a:cubicBezTo>
                  <a:cubicBezTo>
                    <a:pt x="680" y="223"/>
                    <a:pt x="680" y="223"/>
                    <a:pt x="680" y="223"/>
                  </a:cubicBezTo>
                  <a:cubicBezTo>
                    <a:pt x="680" y="223"/>
                    <a:pt x="680" y="223"/>
                    <a:pt x="680" y="223"/>
                  </a:cubicBezTo>
                  <a:cubicBezTo>
                    <a:pt x="655" y="264"/>
                    <a:pt x="637" y="308"/>
                    <a:pt x="627" y="355"/>
                  </a:cubicBezTo>
                  <a:cubicBezTo>
                    <a:pt x="620" y="388"/>
                    <a:pt x="618" y="421"/>
                    <a:pt x="619" y="455"/>
                  </a:cubicBezTo>
                  <a:cubicBezTo>
                    <a:pt x="589" y="466"/>
                    <a:pt x="567" y="494"/>
                    <a:pt x="563" y="526"/>
                  </a:cubicBezTo>
                  <a:cubicBezTo>
                    <a:pt x="506" y="478"/>
                    <a:pt x="471" y="406"/>
                    <a:pt x="471" y="329"/>
                  </a:cubicBezTo>
                  <a:cubicBezTo>
                    <a:pt x="471" y="188"/>
                    <a:pt x="586" y="73"/>
                    <a:pt x="727" y="73"/>
                  </a:cubicBezTo>
                  <a:close/>
                  <a:moveTo>
                    <a:pt x="1977" y="1833"/>
                  </a:moveTo>
                  <a:cubicBezTo>
                    <a:pt x="1977" y="1920"/>
                    <a:pt x="1906" y="1991"/>
                    <a:pt x="1819" y="1991"/>
                  </a:cubicBezTo>
                  <a:cubicBezTo>
                    <a:pt x="219" y="1991"/>
                    <a:pt x="219" y="1991"/>
                    <a:pt x="219" y="1991"/>
                  </a:cubicBezTo>
                  <a:cubicBezTo>
                    <a:pt x="132" y="1991"/>
                    <a:pt x="61" y="1920"/>
                    <a:pt x="61" y="1833"/>
                  </a:cubicBezTo>
                  <a:cubicBezTo>
                    <a:pt x="61" y="1800"/>
                    <a:pt x="61" y="1800"/>
                    <a:pt x="61" y="1800"/>
                  </a:cubicBezTo>
                  <a:cubicBezTo>
                    <a:pt x="1977" y="1800"/>
                    <a:pt x="1977" y="1800"/>
                    <a:pt x="1977" y="1800"/>
                  </a:cubicBezTo>
                  <a:lnTo>
                    <a:pt x="1977" y="1833"/>
                  </a:lnTo>
                  <a:close/>
                </a:path>
              </a:pathLst>
            </a:custGeom>
            <a:solidFill>
              <a:srgbClr val="215D65"/>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281" name="Google Shape;281;p19"/>
            <p:cNvSpPr/>
            <p:nvPr/>
          </p:nvSpPr>
          <p:spPr>
            <a:xfrm>
              <a:off x="1202" y="2492"/>
              <a:ext cx="22" cy="21"/>
            </a:xfrm>
            <a:prstGeom prst="ellipse">
              <a:avLst/>
            </a:prstGeom>
            <a:solidFill>
              <a:srgbClr val="215D65"/>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282" name="Google Shape;282;p19"/>
            <p:cNvSpPr/>
            <p:nvPr/>
          </p:nvSpPr>
          <p:spPr>
            <a:xfrm>
              <a:off x="1289" y="2492"/>
              <a:ext cx="21" cy="21"/>
            </a:xfrm>
            <a:prstGeom prst="ellipse">
              <a:avLst/>
            </a:prstGeom>
            <a:solidFill>
              <a:srgbClr val="215D65"/>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283" name="Google Shape;283;p19"/>
            <p:cNvSpPr/>
            <p:nvPr/>
          </p:nvSpPr>
          <p:spPr>
            <a:xfrm>
              <a:off x="1215" y="2565"/>
              <a:ext cx="86" cy="35"/>
            </a:xfrm>
            <a:custGeom>
              <a:rect b="b" l="l" r="r" t="t"/>
              <a:pathLst>
                <a:path extrusionOk="0" h="99" w="240">
                  <a:moveTo>
                    <a:pt x="228" y="12"/>
                  </a:moveTo>
                  <a:cubicBezTo>
                    <a:pt x="216" y="0"/>
                    <a:pt x="197" y="0"/>
                    <a:pt x="186" y="12"/>
                  </a:cubicBezTo>
                  <a:cubicBezTo>
                    <a:pt x="149" y="48"/>
                    <a:pt x="90" y="48"/>
                    <a:pt x="54" y="12"/>
                  </a:cubicBezTo>
                  <a:cubicBezTo>
                    <a:pt x="43" y="0"/>
                    <a:pt x="24" y="0"/>
                    <a:pt x="12" y="12"/>
                  </a:cubicBezTo>
                  <a:cubicBezTo>
                    <a:pt x="0" y="23"/>
                    <a:pt x="0" y="42"/>
                    <a:pt x="12" y="54"/>
                  </a:cubicBezTo>
                  <a:cubicBezTo>
                    <a:pt x="42" y="84"/>
                    <a:pt x="81" y="99"/>
                    <a:pt x="120" y="99"/>
                  </a:cubicBezTo>
                  <a:cubicBezTo>
                    <a:pt x="159" y="99"/>
                    <a:pt x="198" y="84"/>
                    <a:pt x="228" y="54"/>
                  </a:cubicBezTo>
                  <a:cubicBezTo>
                    <a:pt x="240" y="42"/>
                    <a:pt x="240" y="23"/>
                    <a:pt x="228" y="12"/>
                  </a:cubicBezTo>
                  <a:close/>
                </a:path>
              </a:pathLst>
            </a:custGeom>
            <a:solidFill>
              <a:srgbClr val="215D65"/>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grpSp>
      <p:grpSp>
        <p:nvGrpSpPr>
          <p:cNvPr id="284" name="Google Shape;284;p19"/>
          <p:cNvGrpSpPr/>
          <p:nvPr/>
        </p:nvGrpSpPr>
        <p:grpSpPr>
          <a:xfrm>
            <a:off x="3038269" y="1855721"/>
            <a:ext cx="498628" cy="498628"/>
            <a:chOff x="2870361" y="2883140"/>
            <a:chExt cx="498628" cy="498628"/>
          </a:xfrm>
        </p:grpSpPr>
        <p:sp>
          <p:nvSpPr>
            <p:cNvPr id="285" name="Google Shape;285;p19"/>
            <p:cNvSpPr/>
            <p:nvPr/>
          </p:nvSpPr>
          <p:spPr>
            <a:xfrm>
              <a:off x="2870361" y="2883140"/>
              <a:ext cx="498628" cy="498628"/>
            </a:xfrm>
            <a:prstGeom prst="ellipse">
              <a:avLst/>
            </a:prstGeom>
            <a:solidFill>
              <a:srgbClr val="215D65"/>
            </a:solidFill>
            <a:ln cap="flat" cmpd="sng" w="28575">
              <a:solidFill>
                <a:srgbClr val="215D65"/>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86" name="Google Shape;286;p19"/>
            <p:cNvSpPr/>
            <p:nvPr/>
          </p:nvSpPr>
          <p:spPr>
            <a:xfrm rot="-2478805">
              <a:off x="2975833" y="3018887"/>
              <a:ext cx="283425" cy="144480"/>
            </a:xfrm>
            <a:prstGeom prst="corner">
              <a:avLst>
                <a:gd fmla="val 35199" name="adj1"/>
                <a:gd fmla="val 33768" name="adj2"/>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grpSp>
      <p:sp>
        <p:nvSpPr>
          <p:cNvPr id="287" name="Google Shape;287;p19"/>
          <p:cNvSpPr/>
          <p:nvPr/>
        </p:nvSpPr>
        <p:spPr>
          <a:xfrm>
            <a:off x="5239241" y="2020478"/>
            <a:ext cx="1732566" cy="1732566"/>
          </a:xfrm>
          <a:prstGeom prst="roundRect">
            <a:avLst>
              <a:gd fmla="val 6286" name="adj"/>
            </a:avLst>
          </a:prstGeom>
          <a:solidFill>
            <a:srgbClr val="DAF0F2"/>
          </a:solidFill>
          <a:ln>
            <a:noFill/>
          </a:ln>
          <a:effectLst>
            <a:outerShdw blurRad="292100" rotWithShape="0" algn="ctr" dir="8040000" dist="3429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grpSp>
        <p:nvGrpSpPr>
          <p:cNvPr id="288" name="Google Shape;288;p19"/>
          <p:cNvGrpSpPr/>
          <p:nvPr/>
        </p:nvGrpSpPr>
        <p:grpSpPr>
          <a:xfrm>
            <a:off x="5549899" y="2328966"/>
            <a:ext cx="1111250" cy="1115590"/>
            <a:chOff x="3374" y="2255"/>
            <a:chExt cx="768" cy="771"/>
          </a:xfrm>
        </p:grpSpPr>
        <p:sp>
          <p:nvSpPr>
            <p:cNvPr id="289" name="Google Shape;289;p19"/>
            <p:cNvSpPr/>
            <p:nvPr/>
          </p:nvSpPr>
          <p:spPr>
            <a:xfrm>
              <a:off x="3374" y="2255"/>
              <a:ext cx="768" cy="771"/>
            </a:xfrm>
            <a:custGeom>
              <a:rect b="b" l="l" r="r" t="t"/>
              <a:pathLst>
                <a:path extrusionOk="0" h="2054" w="2040">
                  <a:moveTo>
                    <a:pt x="1999" y="275"/>
                  </a:moveTo>
                  <a:cubicBezTo>
                    <a:pt x="1995" y="265"/>
                    <a:pt x="1987" y="258"/>
                    <a:pt x="1977" y="256"/>
                  </a:cubicBezTo>
                  <a:cubicBezTo>
                    <a:pt x="1967" y="254"/>
                    <a:pt x="1956" y="257"/>
                    <a:pt x="1949" y="264"/>
                  </a:cubicBezTo>
                  <a:cubicBezTo>
                    <a:pt x="1806" y="407"/>
                    <a:pt x="1806" y="407"/>
                    <a:pt x="1806" y="407"/>
                  </a:cubicBezTo>
                  <a:cubicBezTo>
                    <a:pt x="1802" y="411"/>
                    <a:pt x="1796" y="411"/>
                    <a:pt x="1792" y="407"/>
                  </a:cubicBezTo>
                  <a:cubicBezTo>
                    <a:pt x="1699" y="314"/>
                    <a:pt x="1699" y="314"/>
                    <a:pt x="1699" y="314"/>
                  </a:cubicBezTo>
                  <a:cubicBezTo>
                    <a:pt x="1695" y="310"/>
                    <a:pt x="1695" y="304"/>
                    <a:pt x="1699" y="300"/>
                  </a:cubicBezTo>
                  <a:cubicBezTo>
                    <a:pt x="1842" y="157"/>
                    <a:pt x="1842" y="157"/>
                    <a:pt x="1842" y="157"/>
                  </a:cubicBezTo>
                  <a:cubicBezTo>
                    <a:pt x="1849" y="149"/>
                    <a:pt x="1852" y="139"/>
                    <a:pt x="1850" y="129"/>
                  </a:cubicBezTo>
                  <a:cubicBezTo>
                    <a:pt x="1848" y="119"/>
                    <a:pt x="1841" y="111"/>
                    <a:pt x="1831" y="107"/>
                  </a:cubicBezTo>
                  <a:cubicBezTo>
                    <a:pt x="1724" y="66"/>
                    <a:pt x="1602" y="92"/>
                    <a:pt x="1521" y="173"/>
                  </a:cubicBezTo>
                  <a:cubicBezTo>
                    <a:pt x="1445" y="249"/>
                    <a:pt x="1417" y="360"/>
                    <a:pt x="1447" y="462"/>
                  </a:cubicBezTo>
                  <a:cubicBezTo>
                    <a:pt x="1341" y="558"/>
                    <a:pt x="1341" y="558"/>
                    <a:pt x="1341" y="558"/>
                  </a:cubicBezTo>
                  <a:cubicBezTo>
                    <a:pt x="1325" y="550"/>
                    <a:pt x="1309" y="542"/>
                    <a:pt x="1292" y="536"/>
                  </a:cubicBezTo>
                  <a:cubicBezTo>
                    <a:pt x="1296" y="479"/>
                    <a:pt x="1296" y="479"/>
                    <a:pt x="1296" y="479"/>
                  </a:cubicBezTo>
                  <a:cubicBezTo>
                    <a:pt x="1298" y="450"/>
                    <a:pt x="1278" y="424"/>
                    <a:pt x="1249" y="419"/>
                  </a:cubicBezTo>
                  <a:cubicBezTo>
                    <a:pt x="1174" y="406"/>
                    <a:pt x="1174" y="406"/>
                    <a:pt x="1174" y="406"/>
                  </a:cubicBezTo>
                  <a:cubicBezTo>
                    <a:pt x="1145" y="402"/>
                    <a:pt x="1118" y="419"/>
                    <a:pt x="1110" y="448"/>
                  </a:cubicBezTo>
                  <a:cubicBezTo>
                    <a:pt x="1096" y="503"/>
                    <a:pt x="1096" y="503"/>
                    <a:pt x="1096" y="503"/>
                  </a:cubicBezTo>
                  <a:cubicBezTo>
                    <a:pt x="1080" y="503"/>
                    <a:pt x="1064" y="505"/>
                    <a:pt x="1048" y="507"/>
                  </a:cubicBezTo>
                  <a:cubicBezTo>
                    <a:pt x="1034" y="477"/>
                    <a:pt x="1034" y="477"/>
                    <a:pt x="1034" y="477"/>
                  </a:cubicBezTo>
                  <a:cubicBezTo>
                    <a:pt x="1034" y="408"/>
                    <a:pt x="1034" y="408"/>
                    <a:pt x="1034" y="408"/>
                  </a:cubicBezTo>
                  <a:cubicBezTo>
                    <a:pt x="1034" y="408"/>
                    <a:pt x="1034" y="408"/>
                    <a:pt x="1034" y="408"/>
                  </a:cubicBezTo>
                  <a:cubicBezTo>
                    <a:pt x="1034" y="408"/>
                    <a:pt x="1034" y="408"/>
                    <a:pt x="1034" y="408"/>
                  </a:cubicBezTo>
                  <a:cubicBezTo>
                    <a:pt x="1034" y="408"/>
                    <a:pt x="1034" y="407"/>
                    <a:pt x="1034" y="407"/>
                  </a:cubicBezTo>
                  <a:cubicBezTo>
                    <a:pt x="1034" y="406"/>
                    <a:pt x="1034" y="406"/>
                    <a:pt x="1034" y="405"/>
                  </a:cubicBezTo>
                  <a:cubicBezTo>
                    <a:pt x="1034" y="405"/>
                    <a:pt x="1034" y="405"/>
                    <a:pt x="1034" y="405"/>
                  </a:cubicBezTo>
                  <a:cubicBezTo>
                    <a:pt x="1034" y="400"/>
                    <a:pt x="1032" y="396"/>
                    <a:pt x="1029" y="391"/>
                  </a:cubicBezTo>
                  <a:cubicBezTo>
                    <a:pt x="1020" y="377"/>
                    <a:pt x="1001" y="374"/>
                    <a:pt x="987" y="383"/>
                  </a:cubicBezTo>
                  <a:cubicBezTo>
                    <a:pt x="955" y="404"/>
                    <a:pt x="879" y="417"/>
                    <a:pt x="838" y="417"/>
                  </a:cubicBezTo>
                  <a:cubicBezTo>
                    <a:pt x="738" y="417"/>
                    <a:pt x="642" y="381"/>
                    <a:pt x="560" y="316"/>
                  </a:cubicBezTo>
                  <a:cubicBezTo>
                    <a:pt x="464" y="213"/>
                    <a:pt x="464" y="213"/>
                    <a:pt x="464" y="213"/>
                  </a:cubicBezTo>
                  <a:cubicBezTo>
                    <a:pt x="483" y="186"/>
                    <a:pt x="503" y="162"/>
                    <a:pt x="526" y="143"/>
                  </a:cubicBezTo>
                  <a:cubicBezTo>
                    <a:pt x="621" y="62"/>
                    <a:pt x="732" y="66"/>
                    <a:pt x="733" y="67"/>
                  </a:cubicBezTo>
                  <a:cubicBezTo>
                    <a:pt x="803" y="70"/>
                    <a:pt x="870" y="102"/>
                    <a:pt x="931" y="161"/>
                  </a:cubicBezTo>
                  <a:cubicBezTo>
                    <a:pt x="986" y="214"/>
                    <a:pt x="1027" y="289"/>
                    <a:pt x="1052" y="385"/>
                  </a:cubicBezTo>
                  <a:cubicBezTo>
                    <a:pt x="1057" y="401"/>
                    <a:pt x="1073" y="410"/>
                    <a:pt x="1090" y="406"/>
                  </a:cubicBezTo>
                  <a:cubicBezTo>
                    <a:pt x="1106" y="402"/>
                    <a:pt x="1115" y="385"/>
                    <a:pt x="1111" y="369"/>
                  </a:cubicBezTo>
                  <a:cubicBezTo>
                    <a:pt x="1082" y="263"/>
                    <a:pt x="1036" y="178"/>
                    <a:pt x="973" y="118"/>
                  </a:cubicBezTo>
                  <a:cubicBezTo>
                    <a:pt x="901" y="48"/>
                    <a:pt x="822" y="11"/>
                    <a:pt x="736" y="6"/>
                  </a:cubicBezTo>
                  <a:cubicBezTo>
                    <a:pt x="731" y="6"/>
                    <a:pt x="600" y="0"/>
                    <a:pt x="487" y="97"/>
                  </a:cubicBezTo>
                  <a:cubicBezTo>
                    <a:pt x="454" y="125"/>
                    <a:pt x="425" y="160"/>
                    <a:pt x="401" y="201"/>
                  </a:cubicBezTo>
                  <a:cubicBezTo>
                    <a:pt x="401" y="201"/>
                    <a:pt x="401" y="201"/>
                    <a:pt x="401" y="201"/>
                  </a:cubicBezTo>
                  <a:cubicBezTo>
                    <a:pt x="401" y="201"/>
                    <a:pt x="401" y="201"/>
                    <a:pt x="401" y="201"/>
                  </a:cubicBezTo>
                  <a:cubicBezTo>
                    <a:pt x="401" y="201"/>
                    <a:pt x="401" y="201"/>
                    <a:pt x="400" y="201"/>
                  </a:cubicBezTo>
                  <a:cubicBezTo>
                    <a:pt x="400" y="201"/>
                    <a:pt x="400" y="201"/>
                    <a:pt x="400" y="201"/>
                  </a:cubicBezTo>
                  <a:cubicBezTo>
                    <a:pt x="378" y="238"/>
                    <a:pt x="362" y="277"/>
                    <a:pt x="353" y="319"/>
                  </a:cubicBezTo>
                  <a:cubicBezTo>
                    <a:pt x="345" y="357"/>
                    <a:pt x="344" y="395"/>
                    <a:pt x="348" y="433"/>
                  </a:cubicBezTo>
                  <a:cubicBezTo>
                    <a:pt x="349" y="442"/>
                    <a:pt x="353" y="449"/>
                    <a:pt x="361" y="454"/>
                  </a:cubicBezTo>
                  <a:cubicBezTo>
                    <a:pt x="366" y="458"/>
                    <a:pt x="372" y="460"/>
                    <a:pt x="378" y="460"/>
                  </a:cubicBezTo>
                  <a:cubicBezTo>
                    <a:pt x="380" y="460"/>
                    <a:pt x="383" y="459"/>
                    <a:pt x="385" y="459"/>
                  </a:cubicBezTo>
                  <a:cubicBezTo>
                    <a:pt x="393" y="457"/>
                    <a:pt x="400" y="455"/>
                    <a:pt x="408" y="453"/>
                  </a:cubicBezTo>
                  <a:cubicBezTo>
                    <a:pt x="408" y="639"/>
                    <a:pt x="408" y="639"/>
                    <a:pt x="408" y="639"/>
                  </a:cubicBezTo>
                  <a:cubicBezTo>
                    <a:pt x="408" y="745"/>
                    <a:pt x="460" y="838"/>
                    <a:pt x="540" y="895"/>
                  </a:cubicBezTo>
                  <a:cubicBezTo>
                    <a:pt x="540" y="945"/>
                    <a:pt x="540" y="945"/>
                    <a:pt x="540" y="945"/>
                  </a:cubicBezTo>
                  <a:cubicBezTo>
                    <a:pt x="540" y="969"/>
                    <a:pt x="527" y="992"/>
                    <a:pt x="505" y="1008"/>
                  </a:cubicBezTo>
                  <a:cubicBezTo>
                    <a:pt x="504" y="1008"/>
                    <a:pt x="503" y="1009"/>
                    <a:pt x="502" y="1010"/>
                  </a:cubicBezTo>
                  <a:cubicBezTo>
                    <a:pt x="489" y="1018"/>
                    <a:pt x="474" y="1025"/>
                    <a:pt x="457" y="1028"/>
                  </a:cubicBezTo>
                  <a:cubicBezTo>
                    <a:pt x="318" y="1055"/>
                    <a:pt x="318" y="1055"/>
                    <a:pt x="318" y="1055"/>
                  </a:cubicBezTo>
                  <a:cubicBezTo>
                    <a:pt x="188" y="1081"/>
                    <a:pt x="98" y="1178"/>
                    <a:pt x="98" y="1291"/>
                  </a:cubicBezTo>
                  <a:cubicBezTo>
                    <a:pt x="98" y="1715"/>
                    <a:pt x="98" y="1715"/>
                    <a:pt x="98" y="1715"/>
                  </a:cubicBezTo>
                  <a:cubicBezTo>
                    <a:pt x="98" y="1789"/>
                    <a:pt x="126" y="1860"/>
                    <a:pt x="178" y="1914"/>
                  </a:cubicBezTo>
                  <a:cubicBezTo>
                    <a:pt x="256" y="1994"/>
                    <a:pt x="256" y="1994"/>
                    <a:pt x="256" y="1994"/>
                  </a:cubicBezTo>
                  <a:cubicBezTo>
                    <a:pt x="30" y="1994"/>
                    <a:pt x="30" y="1994"/>
                    <a:pt x="30" y="1994"/>
                  </a:cubicBezTo>
                  <a:cubicBezTo>
                    <a:pt x="13" y="1994"/>
                    <a:pt x="0" y="2007"/>
                    <a:pt x="0" y="2024"/>
                  </a:cubicBezTo>
                  <a:cubicBezTo>
                    <a:pt x="0" y="2040"/>
                    <a:pt x="13" y="2054"/>
                    <a:pt x="30" y="2054"/>
                  </a:cubicBezTo>
                  <a:cubicBezTo>
                    <a:pt x="327" y="2054"/>
                    <a:pt x="327" y="2054"/>
                    <a:pt x="327" y="2054"/>
                  </a:cubicBezTo>
                  <a:cubicBezTo>
                    <a:pt x="348" y="2054"/>
                    <a:pt x="348" y="2054"/>
                    <a:pt x="348" y="2054"/>
                  </a:cubicBezTo>
                  <a:cubicBezTo>
                    <a:pt x="1105" y="2054"/>
                    <a:pt x="1105" y="2054"/>
                    <a:pt x="1105" y="2054"/>
                  </a:cubicBezTo>
                  <a:cubicBezTo>
                    <a:pt x="1146" y="2054"/>
                    <a:pt x="1146" y="2054"/>
                    <a:pt x="1146" y="2054"/>
                  </a:cubicBezTo>
                  <a:cubicBezTo>
                    <a:pt x="1408" y="2054"/>
                    <a:pt x="1408" y="2054"/>
                    <a:pt x="1408" y="2054"/>
                  </a:cubicBezTo>
                  <a:cubicBezTo>
                    <a:pt x="1425" y="2054"/>
                    <a:pt x="1439" y="2040"/>
                    <a:pt x="1439" y="2024"/>
                  </a:cubicBezTo>
                  <a:cubicBezTo>
                    <a:pt x="1439" y="2007"/>
                    <a:pt x="1425" y="1994"/>
                    <a:pt x="1408" y="1994"/>
                  </a:cubicBezTo>
                  <a:cubicBezTo>
                    <a:pt x="1210" y="1994"/>
                    <a:pt x="1210" y="1994"/>
                    <a:pt x="1210" y="1994"/>
                  </a:cubicBezTo>
                  <a:cubicBezTo>
                    <a:pt x="1284" y="1902"/>
                    <a:pt x="1284" y="1902"/>
                    <a:pt x="1284" y="1902"/>
                  </a:cubicBezTo>
                  <a:cubicBezTo>
                    <a:pt x="1330" y="1846"/>
                    <a:pt x="1355" y="1776"/>
                    <a:pt x="1355" y="1703"/>
                  </a:cubicBezTo>
                  <a:cubicBezTo>
                    <a:pt x="1355" y="1401"/>
                    <a:pt x="1355" y="1401"/>
                    <a:pt x="1355" y="1401"/>
                  </a:cubicBezTo>
                  <a:cubicBezTo>
                    <a:pt x="1372" y="1391"/>
                    <a:pt x="1389" y="1380"/>
                    <a:pt x="1405" y="1367"/>
                  </a:cubicBezTo>
                  <a:cubicBezTo>
                    <a:pt x="1451" y="1401"/>
                    <a:pt x="1451" y="1401"/>
                    <a:pt x="1451" y="1401"/>
                  </a:cubicBezTo>
                  <a:cubicBezTo>
                    <a:pt x="1462" y="1408"/>
                    <a:pt x="1473" y="1412"/>
                    <a:pt x="1485" y="1412"/>
                  </a:cubicBezTo>
                  <a:cubicBezTo>
                    <a:pt x="1501" y="1412"/>
                    <a:pt x="1516" y="1405"/>
                    <a:pt x="1527" y="1392"/>
                  </a:cubicBezTo>
                  <a:cubicBezTo>
                    <a:pt x="1577" y="1335"/>
                    <a:pt x="1577" y="1335"/>
                    <a:pt x="1577" y="1335"/>
                  </a:cubicBezTo>
                  <a:cubicBezTo>
                    <a:pt x="1597" y="1313"/>
                    <a:pt x="1596" y="1280"/>
                    <a:pt x="1575" y="1259"/>
                  </a:cubicBezTo>
                  <a:cubicBezTo>
                    <a:pt x="1536" y="1218"/>
                    <a:pt x="1536" y="1218"/>
                    <a:pt x="1536" y="1218"/>
                  </a:cubicBezTo>
                  <a:cubicBezTo>
                    <a:pt x="1547" y="1199"/>
                    <a:pt x="1556" y="1179"/>
                    <a:pt x="1564" y="1159"/>
                  </a:cubicBezTo>
                  <a:cubicBezTo>
                    <a:pt x="1620" y="1164"/>
                    <a:pt x="1620" y="1164"/>
                    <a:pt x="1620" y="1164"/>
                  </a:cubicBezTo>
                  <a:cubicBezTo>
                    <a:pt x="1650" y="1166"/>
                    <a:pt x="1675" y="1146"/>
                    <a:pt x="1680" y="1117"/>
                  </a:cubicBezTo>
                  <a:cubicBezTo>
                    <a:pt x="1693" y="1042"/>
                    <a:pt x="1693" y="1042"/>
                    <a:pt x="1693" y="1042"/>
                  </a:cubicBezTo>
                  <a:cubicBezTo>
                    <a:pt x="1698" y="1013"/>
                    <a:pt x="1680" y="985"/>
                    <a:pt x="1651" y="978"/>
                  </a:cubicBezTo>
                  <a:cubicBezTo>
                    <a:pt x="1597" y="963"/>
                    <a:pt x="1597" y="963"/>
                    <a:pt x="1597" y="963"/>
                  </a:cubicBezTo>
                  <a:cubicBezTo>
                    <a:pt x="1596" y="948"/>
                    <a:pt x="1594" y="932"/>
                    <a:pt x="1592" y="916"/>
                  </a:cubicBezTo>
                  <a:cubicBezTo>
                    <a:pt x="1644" y="892"/>
                    <a:pt x="1644" y="892"/>
                    <a:pt x="1644" y="892"/>
                  </a:cubicBezTo>
                  <a:cubicBezTo>
                    <a:pt x="1670" y="879"/>
                    <a:pt x="1683" y="849"/>
                    <a:pt x="1673" y="821"/>
                  </a:cubicBezTo>
                  <a:cubicBezTo>
                    <a:pt x="1647" y="750"/>
                    <a:pt x="1647" y="750"/>
                    <a:pt x="1647" y="750"/>
                  </a:cubicBezTo>
                  <a:cubicBezTo>
                    <a:pt x="1638" y="725"/>
                    <a:pt x="1614" y="711"/>
                    <a:pt x="1588" y="713"/>
                  </a:cubicBezTo>
                  <a:cubicBezTo>
                    <a:pt x="1639" y="657"/>
                    <a:pt x="1639" y="657"/>
                    <a:pt x="1639" y="657"/>
                  </a:cubicBezTo>
                  <a:cubicBezTo>
                    <a:pt x="1742" y="690"/>
                    <a:pt x="1855" y="663"/>
                    <a:pt x="1933" y="585"/>
                  </a:cubicBezTo>
                  <a:cubicBezTo>
                    <a:pt x="2014" y="504"/>
                    <a:pt x="2040" y="382"/>
                    <a:pt x="1999" y="275"/>
                  </a:cubicBezTo>
                  <a:close/>
                  <a:moveTo>
                    <a:pt x="1034" y="639"/>
                  </a:moveTo>
                  <a:cubicBezTo>
                    <a:pt x="1034" y="571"/>
                    <a:pt x="1034" y="571"/>
                    <a:pt x="1034" y="571"/>
                  </a:cubicBezTo>
                  <a:cubicBezTo>
                    <a:pt x="1035" y="570"/>
                    <a:pt x="1036" y="570"/>
                    <a:pt x="1037" y="570"/>
                  </a:cubicBezTo>
                  <a:cubicBezTo>
                    <a:pt x="1064" y="565"/>
                    <a:pt x="1091" y="563"/>
                    <a:pt x="1119" y="563"/>
                  </a:cubicBezTo>
                  <a:cubicBezTo>
                    <a:pt x="1119" y="563"/>
                    <a:pt x="1119" y="563"/>
                    <a:pt x="1119" y="563"/>
                  </a:cubicBezTo>
                  <a:cubicBezTo>
                    <a:pt x="1133" y="563"/>
                    <a:pt x="1145" y="554"/>
                    <a:pt x="1148" y="540"/>
                  </a:cubicBezTo>
                  <a:cubicBezTo>
                    <a:pt x="1168" y="467"/>
                    <a:pt x="1168" y="467"/>
                    <a:pt x="1168" y="467"/>
                  </a:cubicBezTo>
                  <a:cubicBezTo>
                    <a:pt x="1236" y="478"/>
                    <a:pt x="1236" y="478"/>
                    <a:pt x="1236" y="478"/>
                  </a:cubicBezTo>
                  <a:cubicBezTo>
                    <a:pt x="1230" y="554"/>
                    <a:pt x="1230" y="554"/>
                    <a:pt x="1230" y="554"/>
                  </a:cubicBezTo>
                  <a:cubicBezTo>
                    <a:pt x="1229" y="568"/>
                    <a:pt x="1237" y="581"/>
                    <a:pt x="1250" y="585"/>
                  </a:cubicBezTo>
                  <a:cubicBezTo>
                    <a:pt x="1265" y="590"/>
                    <a:pt x="1279" y="596"/>
                    <a:pt x="1293" y="602"/>
                  </a:cubicBezTo>
                  <a:cubicBezTo>
                    <a:pt x="1236" y="654"/>
                    <a:pt x="1236" y="654"/>
                    <a:pt x="1236" y="654"/>
                  </a:cubicBezTo>
                  <a:cubicBezTo>
                    <a:pt x="1217" y="648"/>
                    <a:pt x="1197" y="643"/>
                    <a:pt x="1177" y="639"/>
                  </a:cubicBezTo>
                  <a:cubicBezTo>
                    <a:pt x="1129" y="631"/>
                    <a:pt x="1081" y="633"/>
                    <a:pt x="1034" y="645"/>
                  </a:cubicBezTo>
                  <a:cubicBezTo>
                    <a:pt x="1034" y="643"/>
                    <a:pt x="1034" y="641"/>
                    <a:pt x="1034" y="639"/>
                  </a:cubicBezTo>
                  <a:close/>
                  <a:moveTo>
                    <a:pt x="1026" y="710"/>
                  </a:moveTo>
                  <a:cubicBezTo>
                    <a:pt x="1071" y="695"/>
                    <a:pt x="1120" y="691"/>
                    <a:pt x="1167" y="699"/>
                  </a:cubicBezTo>
                  <a:cubicBezTo>
                    <a:pt x="1173" y="700"/>
                    <a:pt x="1178" y="701"/>
                    <a:pt x="1184" y="702"/>
                  </a:cubicBezTo>
                  <a:cubicBezTo>
                    <a:pt x="913" y="950"/>
                    <a:pt x="913" y="950"/>
                    <a:pt x="913" y="950"/>
                  </a:cubicBezTo>
                  <a:cubicBezTo>
                    <a:pt x="913" y="948"/>
                    <a:pt x="913" y="947"/>
                    <a:pt x="913" y="945"/>
                  </a:cubicBezTo>
                  <a:cubicBezTo>
                    <a:pt x="913" y="887"/>
                    <a:pt x="913" y="887"/>
                    <a:pt x="913" y="887"/>
                  </a:cubicBezTo>
                  <a:cubicBezTo>
                    <a:pt x="969" y="843"/>
                    <a:pt x="1010" y="781"/>
                    <a:pt x="1026" y="710"/>
                  </a:cubicBezTo>
                  <a:close/>
                  <a:moveTo>
                    <a:pt x="431" y="379"/>
                  </a:moveTo>
                  <a:cubicBezTo>
                    <a:pt x="427" y="380"/>
                    <a:pt x="423" y="381"/>
                    <a:pt x="420" y="383"/>
                  </a:cubicBezTo>
                  <a:cubicBezTo>
                    <a:pt x="416" y="385"/>
                    <a:pt x="411" y="387"/>
                    <a:pt x="406" y="389"/>
                  </a:cubicBezTo>
                  <a:cubicBezTo>
                    <a:pt x="406" y="370"/>
                    <a:pt x="408" y="351"/>
                    <a:pt x="412" y="332"/>
                  </a:cubicBezTo>
                  <a:cubicBezTo>
                    <a:pt x="417" y="311"/>
                    <a:pt x="423" y="292"/>
                    <a:pt x="431" y="273"/>
                  </a:cubicBezTo>
                  <a:cubicBezTo>
                    <a:pt x="451" y="297"/>
                    <a:pt x="471" y="319"/>
                    <a:pt x="493" y="339"/>
                  </a:cubicBezTo>
                  <a:cubicBezTo>
                    <a:pt x="471" y="357"/>
                    <a:pt x="452" y="368"/>
                    <a:pt x="443" y="372"/>
                  </a:cubicBezTo>
                  <a:cubicBezTo>
                    <a:pt x="439" y="374"/>
                    <a:pt x="435" y="377"/>
                    <a:pt x="431" y="379"/>
                  </a:cubicBezTo>
                  <a:close/>
                  <a:moveTo>
                    <a:pt x="468" y="639"/>
                  </a:moveTo>
                  <a:cubicBezTo>
                    <a:pt x="468" y="428"/>
                    <a:pt x="468" y="428"/>
                    <a:pt x="468" y="428"/>
                  </a:cubicBezTo>
                  <a:cubicBezTo>
                    <a:pt x="469" y="427"/>
                    <a:pt x="471" y="426"/>
                    <a:pt x="472" y="426"/>
                  </a:cubicBezTo>
                  <a:cubicBezTo>
                    <a:pt x="484" y="419"/>
                    <a:pt x="511" y="404"/>
                    <a:pt x="541" y="378"/>
                  </a:cubicBezTo>
                  <a:cubicBezTo>
                    <a:pt x="629" y="442"/>
                    <a:pt x="731" y="477"/>
                    <a:pt x="838" y="477"/>
                  </a:cubicBezTo>
                  <a:cubicBezTo>
                    <a:pt x="870" y="477"/>
                    <a:pt x="928" y="470"/>
                    <a:pt x="974" y="456"/>
                  </a:cubicBezTo>
                  <a:cubicBezTo>
                    <a:pt x="974" y="639"/>
                    <a:pt x="974" y="639"/>
                    <a:pt x="974" y="639"/>
                  </a:cubicBezTo>
                  <a:cubicBezTo>
                    <a:pt x="974" y="779"/>
                    <a:pt x="860" y="892"/>
                    <a:pt x="721" y="892"/>
                  </a:cubicBezTo>
                  <a:cubicBezTo>
                    <a:pt x="581" y="892"/>
                    <a:pt x="468" y="779"/>
                    <a:pt x="468" y="639"/>
                  </a:cubicBezTo>
                  <a:close/>
                  <a:moveTo>
                    <a:pt x="1294" y="1703"/>
                  </a:moveTo>
                  <a:cubicBezTo>
                    <a:pt x="1294" y="1703"/>
                    <a:pt x="1294" y="1703"/>
                    <a:pt x="1294" y="1703"/>
                  </a:cubicBezTo>
                  <a:cubicBezTo>
                    <a:pt x="1294" y="1762"/>
                    <a:pt x="1274" y="1819"/>
                    <a:pt x="1237" y="1864"/>
                  </a:cubicBezTo>
                  <a:cubicBezTo>
                    <a:pt x="1190" y="1922"/>
                    <a:pt x="1190" y="1922"/>
                    <a:pt x="1190" y="1922"/>
                  </a:cubicBezTo>
                  <a:cubicBezTo>
                    <a:pt x="1190" y="1442"/>
                    <a:pt x="1190" y="1442"/>
                    <a:pt x="1190" y="1442"/>
                  </a:cubicBezTo>
                  <a:cubicBezTo>
                    <a:pt x="1190" y="1394"/>
                    <a:pt x="1155" y="1354"/>
                    <a:pt x="1109" y="1346"/>
                  </a:cubicBezTo>
                  <a:cubicBezTo>
                    <a:pt x="1111" y="1329"/>
                    <a:pt x="1119" y="1314"/>
                    <a:pt x="1133" y="1304"/>
                  </a:cubicBezTo>
                  <a:cubicBezTo>
                    <a:pt x="1165" y="1278"/>
                    <a:pt x="1165" y="1278"/>
                    <a:pt x="1165" y="1278"/>
                  </a:cubicBezTo>
                  <a:cubicBezTo>
                    <a:pt x="1178" y="1267"/>
                    <a:pt x="1180" y="1248"/>
                    <a:pt x="1169" y="1235"/>
                  </a:cubicBezTo>
                  <a:cubicBezTo>
                    <a:pt x="1159" y="1222"/>
                    <a:pt x="1140" y="1220"/>
                    <a:pt x="1127" y="1231"/>
                  </a:cubicBezTo>
                  <a:cubicBezTo>
                    <a:pt x="1095" y="1256"/>
                    <a:pt x="1095" y="1256"/>
                    <a:pt x="1095" y="1256"/>
                  </a:cubicBezTo>
                  <a:cubicBezTo>
                    <a:pt x="1068" y="1278"/>
                    <a:pt x="1051" y="1310"/>
                    <a:pt x="1049" y="1345"/>
                  </a:cubicBezTo>
                  <a:cubicBezTo>
                    <a:pt x="570" y="1345"/>
                    <a:pt x="570" y="1345"/>
                    <a:pt x="570" y="1345"/>
                  </a:cubicBezTo>
                  <a:cubicBezTo>
                    <a:pt x="553" y="1345"/>
                    <a:pt x="540" y="1358"/>
                    <a:pt x="540" y="1375"/>
                  </a:cubicBezTo>
                  <a:cubicBezTo>
                    <a:pt x="540" y="1392"/>
                    <a:pt x="553" y="1405"/>
                    <a:pt x="570" y="1405"/>
                  </a:cubicBezTo>
                  <a:cubicBezTo>
                    <a:pt x="1092" y="1405"/>
                    <a:pt x="1092" y="1405"/>
                    <a:pt x="1092" y="1405"/>
                  </a:cubicBezTo>
                  <a:cubicBezTo>
                    <a:pt x="1113" y="1405"/>
                    <a:pt x="1129" y="1422"/>
                    <a:pt x="1129" y="1442"/>
                  </a:cubicBezTo>
                  <a:cubicBezTo>
                    <a:pt x="1129" y="1969"/>
                    <a:pt x="1129" y="1969"/>
                    <a:pt x="1129" y="1969"/>
                  </a:cubicBezTo>
                  <a:cubicBezTo>
                    <a:pt x="1129" y="1983"/>
                    <a:pt x="1118" y="1994"/>
                    <a:pt x="1105" y="1994"/>
                  </a:cubicBezTo>
                  <a:cubicBezTo>
                    <a:pt x="348" y="1994"/>
                    <a:pt x="348" y="1994"/>
                    <a:pt x="348" y="1994"/>
                  </a:cubicBezTo>
                  <a:cubicBezTo>
                    <a:pt x="344" y="1994"/>
                    <a:pt x="341" y="1993"/>
                    <a:pt x="337" y="1991"/>
                  </a:cubicBezTo>
                  <a:cubicBezTo>
                    <a:pt x="326" y="1979"/>
                    <a:pt x="326" y="1979"/>
                    <a:pt x="326" y="1979"/>
                  </a:cubicBezTo>
                  <a:cubicBezTo>
                    <a:pt x="324" y="1976"/>
                    <a:pt x="324" y="1973"/>
                    <a:pt x="324" y="1969"/>
                  </a:cubicBezTo>
                  <a:cubicBezTo>
                    <a:pt x="324" y="1442"/>
                    <a:pt x="324" y="1442"/>
                    <a:pt x="324" y="1442"/>
                  </a:cubicBezTo>
                  <a:cubicBezTo>
                    <a:pt x="324" y="1422"/>
                    <a:pt x="340" y="1405"/>
                    <a:pt x="360" y="1405"/>
                  </a:cubicBezTo>
                  <a:cubicBezTo>
                    <a:pt x="450" y="1405"/>
                    <a:pt x="450" y="1405"/>
                    <a:pt x="450" y="1405"/>
                  </a:cubicBezTo>
                  <a:cubicBezTo>
                    <a:pt x="467" y="1405"/>
                    <a:pt x="481" y="1392"/>
                    <a:pt x="481" y="1375"/>
                  </a:cubicBezTo>
                  <a:cubicBezTo>
                    <a:pt x="481" y="1358"/>
                    <a:pt x="467" y="1345"/>
                    <a:pt x="450" y="1345"/>
                  </a:cubicBezTo>
                  <a:cubicBezTo>
                    <a:pt x="390" y="1345"/>
                    <a:pt x="390" y="1345"/>
                    <a:pt x="390" y="1345"/>
                  </a:cubicBezTo>
                  <a:cubicBezTo>
                    <a:pt x="388" y="1310"/>
                    <a:pt x="372" y="1278"/>
                    <a:pt x="344" y="1256"/>
                  </a:cubicBezTo>
                  <a:cubicBezTo>
                    <a:pt x="312" y="1231"/>
                    <a:pt x="312" y="1231"/>
                    <a:pt x="312" y="1231"/>
                  </a:cubicBezTo>
                  <a:cubicBezTo>
                    <a:pt x="299" y="1220"/>
                    <a:pt x="280" y="1222"/>
                    <a:pt x="270" y="1235"/>
                  </a:cubicBezTo>
                  <a:cubicBezTo>
                    <a:pt x="259" y="1248"/>
                    <a:pt x="261" y="1267"/>
                    <a:pt x="274" y="1278"/>
                  </a:cubicBezTo>
                  <a:cubicBezTo>
                    <a:pt x="306" y="1304"/>
                    <a:pt x="306" y="1304"/>
                    <a:pt x="306" y="1304"/>
                  </a:cubicBezTo>
                  <a:cubicBezTo>
                    <a:pt x="321" y="1315"/>
                    <a:pt x="329" y="1331"/>
                    <a:pt x="330" y="1349"/>
                  </a:cubicBezTo>
                  <a:cubicBezTo>
                    <a:pt x="291" y="1362"/>
                    <a:pt x="263" y="1399"/>
                    <a:pt x="263" y="1442"/>
                  </a:cubicBezTo>
                  <a:cubicBezTo>
                    <a:pt x="263" y="1914"/>
                    <a:pt x="263" y="1914"/>
                    <a:pt x="263" y="1914"/>
                  </a:cubicBezTo>
                  <a:cubicBezTo>
                    <a:pt x="222" y="1871"/>
                    <a:pt x="222" y="1871"/>
                    <a:pt x="222" y="1871"/>
                  </a:cubicBezTo>
                  <a:cubicBezTo>
                    <a:pt x="181" y="1829"/>
                    <a:pt x="158" y="1773"/>
                    <a:pt x="158" y="1715"/>
                  </a:cubicBezTo>
                  <a:cubicBezTo>
                    <a:pt x="158" y="1291"/>
                    <a:pt x="158" y="1291"/>
                    <a:pt x="158" y="1291"/>
                  </a:cubicBezTo>
                  <a:cubicBezTo>
                    <a:pt x="158" y="1207"/>
                    <a:pt x="229" y="1134"/>
                    <a:pt x="329" y="1115"/>
                  </a:cubicBezTo>
                  <a:cubicBezTo>
                    <a:pt x="469" y="1087"/>
                    <a:pt x="469" y="1087"/>
                    <a:pt x="469" y="1087"/>
                  </a:cubicBezTo>
                  <a:cubicBezTo>
                    <a:pt x="487" y="1084"/>
                    <a:pt x="503" y="1078"/>
                    <a:pt x="518" y="1071"/>
                  </a:cubicBezTo>
                  <a:cubicBezTo>
                    <a:pt x="536" y="1084"/>
                    <a:pt x="555" y="1096"/>
                    <a:pt x="576" y="1106"/>
                  </a:cubicBezTo>
                  <a:cubicBezTo>
                    <a:pt x="580" y="1109"/>
                    <a:pt x="585" y="1110"/>
                    <a:pt x="589" y="1110"/>
                  </a:cubicBezTo>
                  <a:cubicBezTo>
                    <a:pt x="600" y="1110"/>
                    <a:pt x="611" y="1103"/>
                    <a:pt x="616" y="1093"/>
                  </a:cubicBezTo>
                  <a:cubicBezTo>
                    <a:pt x="624" y="1078"/>
                    <a:pt x="617" y="1059"/>
                    <a:pt x="602" y="1052"/>
                  </a:cubicBezTo>
                  <a:cubicBezTo>
                    <a:pt x="590" y="1046"/>
                    <a:pt x="579" y="1039"/>
                    <a:pt x="567" y="1032"/>
                  </a:cubicBezTo>
                  <a:cubicBezTo>
                    <a:pt x="588" y="1007"/>
                    <a:pt x="600" y="977"/>
                    <a:pt x="600" y="945"/>
                  </a:cubicBezTo>
                  <a:cubicBezTo>
                    <a:pt x="600" y="929"/>
                    <a:pt x="600" y="929"/>
                    <a:pt x="600" y="929"/>
                  </a:cubicBezTo>
                  <a:cubicBezTo>
                    <a:pt x="637" y="944"/>
                    <a:pt x="678" y="953"/>
                    <a:pt x="721" y="953"/>
                  </a:cubicBezTo>
                  <a:cubicBezTo>
                    <a:pt x="768" y="953"/>
                    <a:pt x="812" y="942"/>
                    <a:pt x="852" y="924"/>
                  </a:cubicBezTo>
                  <a:cubicBezTo>
                    <a:pt x="852" y="945"/>
                    <a:pt x="852" y="945"/>
                    <a:pt x="852" y="945"/>
                  </a:cubicBezTo>
                  <a:cubicBezTo>
                    <a:pt x="852" y="977"/>
                    <a:pt x="864" y="1007"/>
                    <a:pt x="885" y="1032"/>
                  </a:cubicBezTo>
                  <a:cubicBezTo>
                    <a:pt x="838" y="1063"/>
                    <a:pt x="783" y="1081"/>
                    <a:pt x="726" y="1081"/>
                  </a:cubicBezTo>
                  <a:cubicBezTo>
                    <a:pt x="715" y="1081"/>
                    <a:pt x="703" y="1080"/>
                    <a:pt x="692" y="1079"/>
                  </a:cubicBezTo>
                  <a:cubicBezTo>
                    <a:pt x="675" y="1077"/>
                    <a:pt x="660" y="1088"/>
                    <a:pt x="658" y="1105"/>
                  </a:cubicBezTo>
                  <a:cubicBezTo>
                    <a:pt x="656" y="1122"/>
                    <a:pt x="668" y="1137"/>
                    <a:pt x="684" y="1139"/>
                  </a:cubicBezTo>
                  <a:cubicBezTo>
                    <a:pt x="698" y="1140"/>
                    <a:pt x="712" y="1141"/>
                    <a:pt x="726" y="1141"/>
                  </a:cubicBezTo>
                  <a:cubicBezTo>
                    <a:pt x="802" y="1141"/>
                    <a:pt x="875" y="1116"/>
                    <a:pt x="935" y="1071"/>
                  </a:cubicBezTo>
                  <a:cubicBezTo>
                    <a:pt x="950" y="1078"/>
                    <a:pt x="966" y="1084"/>
                    <a:pt x="984" y="1087"/>
                  </a:cubicBezTo>
                  <a:cubicBezTo>
                    <a:pt x="1123" y="1115"/>
                    <a:pt x="1123" y="1115"/>
                    <a:pt x="1123" y="1115"/>
                  </a:cubicBezTo>
                  <a:cubicBezTo>
                    <a:pt x="1143" y="1119"/>
                    <a:pt x="1162" y="1125"/>
                    <a:pt x="1179" y="1132"/>
                  </a:cubicBezTo>
                  <a:cubicBezTo>
                    <a:pt x="1180" y="1133"/>
                    <a:pt x="1182" y="1134"/>
                    <a:pt x="1183" y="1134"/>
                  </a:cubicBezTo>
                  <a:cubicBezTo>
                    <a:pt x="1251" y="1166"/>
                    <a:pt x="1294" y="1225"/>
                    <a:pt x="1294" y="1291"/>
                  </a:cubicBezTo>
                  <a:cubicBezTo>
                    <a:pt x="1294" y="1703"/>
                    <a:pt x="1294" y="1703"/>
                    <a:pt x="1294" y="1703"/>
                  </a:cubicBezTo>
                  <a:close/>
                  <a:moveTo>
                    <a:pt x="1242" y="1097"/>
                  </a:moveTo>
                  <a:cubicBezTo>
                    <a:pt x="1401" y="920"/>
                    <a:pt x="1401" y="920"/>
                    <a:pt x="1401" y="920"/>
                  </a:cubicBezTo>
                  <a:cubicBezTo>
                    <a:pt x="1410" y="957"/>
                    <a:pt x="1411" y="995"/>
                    <a:pt x="1405" y="1032"/>
                  </a:cubicBezTo>
                  <a:cubicBezTo>
                    <a:pt x="1395" y="1090"/>
                    <a:pt x="1367" y="1144"/>
                    <a:pt x="1327" y="1186"/>
                  </a:cubicBezTo>
                  <a:cubicBezTo>
                    <a:pt x="1307" y="1151"/>
                    <a:pt x="1278" y="1121"/>
                    <a:pt x="1242" y="1097"/>
                  </a:cubicBezTo>
                  <a:close/>
                  <a:moveTo>
                    <a:pt x="1591" y="774"/>
                  </a:moveTo>
                  <a:cubicBezTo>
                    <a:pt x="1615" y="839"/>
                    <a:pt x="1615" y="839"/>
                    <a:pt x="1615" y="839"/>
                  </a:cubicBezTo>
                  <a:cubicBezTo>
                    <a:pt x="1546" y="871"/>
                    <a:pt x="1546" y="871"/>
                    <a:pt x="1546" y="871"/>
                  </a:cubicBezTo>
                  <a:cubicBezTo>
                    <a:pt x="1533" y="877"/>
                    <a:pt x="1526" y="891"/>
                    <a:pt x="1529" y="904"/>
                  </a:cubicBezTo>
                  <a:cubicBezTo>
                    <a:pt x="1534" y="931"/>
                    <a:pt x="1537" y="959"/>
                    <a:pt x="1536" y="987"/>
                  </a:cubicBezTo>
                  <a:cubicBezTo>
                    <a:pt x="1536" y="1000"/>
                    <a:pt x="1546" y="1013"/>
                    <a:pt x="1559" y="1016"/>
                  </a:cubicBezTo>
                  <a:cubicBezTo>
                    <a:pt x="1633" y="1035"/>
                    <a:pt x="1633" y="1035"/>
                    <a:pt x="1633" y="1035"/>
                  </a:cubicBezTo>
                  <a:cubicBezTo>
                    <a:pt x="1621" y="1103"/>
                    <a:pt x="1621" y="1103"/>
                    <a:pt x="1621" y="1103"/>
                  </a:cubicBezTo>
                  <a:cubicBezTo>
                    <a:pt x="1545" y="1097"/>
                    <a:pt x="1545" y="1097"/>
                    <a:pt x="1545" y="1097"/>
                  </a:cubicBezTo>
                  <a:cubicBezTo>
                    <a:pt x="1532" y="1096"/>
                    <a:pt x="1519" y="1105"/>
                    <a:pt x="1514" y="1118"/>
                  </a:cubicBezTo>
                  <a:cubicBezTo>
                    <a:pt x="1504" y="1149"/>
                    <a:pt x="1490" y="1178"/>
                    <a:pt x="1473" y="1206"/>
                  </a:cubicBezTo>
                  <a:cubicBezTo>
                    <a:pt x="1465" y="1218"/>
                    <a:pt x="1467" y="1233"/>
                    <a:pt x="1477" y="1243"/>
                  </a:cubicBezTo>
                  <a:cubicBezTo>
                    <a:pt x="1529" y="1298"/>
                    <a:pt x="1529" y="1298"/>
                    <a:pt x="1529" y="1298"/>
                  </a:cubicBezTo>
                  <a:cubicBezTo>
                    <a:pt x="1484" y="1350"/>
                    <a:pt x="1484" y="1350"/>
                    <a:pt x="1484" y="1350"/>
                  </a:cubicBezTo>
                  <a:cubicBezTo>
                    <a:pt x="1422" y="1305"/>
                    <a:pt x="1422" y="1305"/>
                    <a:pt x="1422" y="1305"/>
                  </a:cubicBezTo>
                  <a:cubicBezTo>
                    <a:pt x="1411" y="1297"/>
                    <a:pt x="1396" y="1297"/>
                    <a:pt x="1385" y="1306"/>
                  </a:cubicBezTo>
                  <a:cubicBezTo>
                    <a:pt x="1376" y="1314"/>
                    <a:pt x="1365" y="1322"/>
                    <a:pt x="1355" y="1329"/>
                  </a:cubicBezTo>
                  <a:cubicBezTo>
                    <a:pt x="1355" y="1291"/>
                    <a:pt x="1355" y="1291"/>
                    <a:pt x="1355" y="1291"/>
                  </a:cubicBezTo>
                  <a:cubicBezTo>
                    <a:pt x="1355" y="1276"/>
                    <a:pt x="1353" y="1261"/>
                    <a:pt x="1350" y="1247"/>
                  </a:cubicBezTo>
                  <a:cubicBezTo>
                    <a:pt x="1410" y="1194"/>
                    <a:pt x="1451" y="1122"/>
                    <a:pt x="1464" y="1042"/>
                  </a:cubicBezTo>
                  <a:cubicBezTo>
                    <a:pt x="1474" y="983"/>
                    <a:pt x="1469" y="923"/>
                    <a:pt x="1449" y="867"/>
                  </a:cubicBezTo>
                  <a:cubicBezTo>
                    <a:pt x="1515" y="794"/>
                    <a:pt x="1515" y="794"/>
                    <a:pt x="1515" y="794"/>
                  </a:cubicBezTo>
                  <a:cubicBezTo>
                    <a:pt x="1516" y="794"/>
                    <a:pt x="1517" y="794"/>
                    <a:pt x="1518" y="794"/>
                  </a:cubicBezTo>
                  <a:lnTo>
                    <a:pt x="1591" y="774"/>
                  </a:lnTo>
                  <a:close/>
                  <a:moveTo>
                    <a:pt x="1890" y="543"/>
                  </a:moveTo>
                  <a:cubicBezTo>
                    <a:pt x="1825" y="608"/>
                    <a:pt x="1727" y="628"/>
                    <a:pt x="1641" y="594"/>
                  </a:cubicBezTo>
                  <a:cubicBezTo>
                    <a:pt x="1629" y="589"/>
                    <a:pt x="1616" y="592"/>
                    <a:pt x="1607" y="602"/>
                  </a:cubicBezTo>
                  <a:cubicBezTo>
                    <a:pt x="1393" y="839"/>
                    <a:pt x="1393" y="839"/>
                    <a:pt x="1393" y="839"/>
                  </a:cubicBezTo>
                  <a:cubicBezTo>
                    <a:pt x="1392" y="840"/>
                    <a:pt x="1391" y="841"/>
                    <a:pt x="1390" y="842"/>
                  </a:cubicBezTo>
                  <a:cubicBezTo>
                    <a:pt x="1185" y="1070"/>
                    <a:pt x="1185" y="1070"/>
                    <a:pt x="1185" y="1070"/>
                  </a:cubicBezTo>
                  <a:cubicBezTo>
                    <a:pt x="1169" y="1064"/>
                    <a:pt x="1153" y="1059"/>
                    <a:pt x="1135" y="1055"/>
                  </a:cubicBezTo>
                  <a:cubicBezTo>
                    <a:pt x="995" y="1028"/>
                    <a:pt x="995" y="1028"/>
                    <a:pt x="995" y="1028"/>
                  </a:cubicBezTo>
                  <a:cubicBezTo>
                    <a:pt x="978" y="1025"/>
                    <a:pt x="963" y="1018"/>
                    <a:pt x="951" y="1010"/>
                  </a:cubicBezTo>
                  <a:cubicBezTo>
                    <a:pt x="950" y="1009"/>
                    <a:pt x="949" y="1008"/>
                    <a:pt x="948" y="1008"/>
                  </a:cubicBezTo>
                  <a:cubicBezTo>
                    <a:pt x="946" y="1007"/>
                    <a:pt x="945" y="1005"/>
                    <a:pt x="943" y="1004"/>
                  </a:cubicBezTo>
                  <a:cubicBezTo>
                    <a:pt x="1502" y="493"/>
                    <a:pt x="1502" y="493"/>
                    <a:pt x="1502" y="493"/>
                  </a:cubicBezTo>
                  <a:cubicBezTo>
                    <a:pt x="1511" y="485"/>
                    <a:pt x="1515" y="472"/>
                    <a:pt x="1510" y="460"/>
                  </a:cubicBezTo>
                  <a:cubicBezTo>
                    <a:pt x="1479" y="375"/>
                    <a:pt x="1500" y="280"/>
                    <a:pt x="1563" y="216"/>
                  </a:cubicBezTo>
                  <a:cubicBezTo>
                    <a:pt x="1616" y="163"/>
                    <a:pt x="1690" y="140"/>
                    <a:pt x="1762" y="151"/>
                  </a:cubicBezTo>
                  <a:cubicBezTo>
                    <a:pt x="1656" y="257"/>
                    <a:pt x="1656" y="257"/>
                    <a:pt x="1656" y="257"/>
                  </a:cubicBezTo>
                  <a:cubicBezTo>
                    <a:pt x="1643" y="270"/>
                    <a:pt x="1635" y="288"/>
                    <a:pt x="1635" y="307"/>
                  </a:cubicBezTo>
                  <a:cubicBezTo>
                    <a:pt x="1635" y="326"/>
                    <a:pt x="1643" y="344"/>
                    <a:pt x="1656" y="357"/>
                  </a:cubicBezTo>
                  <a:cubicBezTo>
                    <a:pt x="1749" y="450"/>
                    <a:pt x="1749" y="450"/>
                    <a:pt x="1749" y="450"/>
                  </a:cubicBezTo>
                  <a:cubicBezTo>
                    <a:pt x="1777" y="477"/>
                    <a:pt x="1821" y="477"/>
                    <a:pt x="1849" y="450"/>
                  </a:cubicBezTo>
                  <a:cubicBezTo>
                    <a:pt x="1955" y="344"/>
                    <a:pt x="1955" y="344"/>
                    <a:pt x="1955" y="344"/>
                  </a:cubicBezTo>
                  <a:cubicBezTo>
                    <a:pt x="1966" y="416"/>
                    <a:pt x="1943" y="490"/>
                    <a:pt x="1890" y="543"/>
                  </a:cubicBezTo>
                  <a:close/>
                </a:path>
              </a:pathLst>
            </a:custGeom>
            <a:solidFill>
              <a:srgbClr val="215D65"/>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290" name="Google Shape;290;p19"/>
            <p:cNvSpPr/>
            <p:nvPr/>
          </p:nvSpPr>
          <p:spPr>
            <a:xfrm>
              <a:off x="3607" y="2507"/>
              <a:ext cx="76" cy="35"/>
            </a:xfrm>
            <a:custGeom>
              <a:rect b="b" l="l" r="r" t="t"/>
              <a:pathLst>
                <a:path extrusionOk="0" h="92" w="202">
                  <a:moveTo>
                    <a:pt x="101" y="92"/>
                  </a:moveTo>
                  <a:cubicBezTo>
                    <a:pt x="135" y="92"/>
                    <a:pt x="167" y="78"/>
                    <a:pt x="191" y="55"/>
                  </a:cubicBezTo>
                  <a:cubicBezTo>
                    <a:pt x="202" y="43"/>
                    <a:pt x="202" y="24"/>
                    <a:pt x="191" y="12"/>
                  </a:cubicBezTo>
                  <a:cubicBezTo>
                    <a:pt x="179" y="0"/>
                    <a:pt x="160" y="0"/>
                    <a:pt x="148" y="12"/>
                  </a:cubicBezTo>
                  <a:cubicBezTo>
                    <a:pt x="135" y="24"/>
                    <a:pt x="119" y="31"/>
                    <a:pt x="101" y="31"/>
                  </a:cubicBezTo>
                  <a:cubicBezTo>
                    <a:pt x="83" y="31"/>
                    <a:pt x="67" y="24"/>
                    <a:pt x="54" y="12"/>
                  </a:cubicBezTo>
                  <a:cubicBezTo>
                    <a:pt x="43" y="0"/>
                    <a:pt x="23" y="0"/>
                    <a:pt x="12" y="12"/>
                  </a:cubicBezTo>
                  <a:cubicBezTo>
                    <a:pt x="0" y="24"/>
                    <a:pt x="0" y="43"/>
                    <a:pt x="12" y="55"/>
                  </a:cubicBezTo>
                  <a:cubicBezTo>
                    <a:pt x="35" y="78"/>
                    <a:pt x="67" y="92"/>
                    <a:pt x="101" y="92"/>
                  </a:cubicBezTo>
                  <a:close/>
                </a:path>
              </a:pathLst>
            </a:custGeom>
            <a:solidFill>
              <a:srgbClr val="215D65"/>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291" name="Google Shape;291;p19"/>
            <p:cNvSpPr/>
            <p:nvPr/>
          </p:nvSpPr>
          <p:spPr>
            <a:xfrm>
              <a:off x="3591" y="2438"/>
              <a:ext cx="24" cy="24"/>
            </a:xfrm>
            <a:prstGeom prst="ellipse">
              <a:avLst/>
            </a:prstGeom>
            <a:solidFill>
              <a:srgbClr val="215D65"/>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292" name="Google Shape;292;p19"/>
            <p:cNvSpPr/>
            <p:nvPr/>
          </p:nvSpPr>
          <p:spPr>
            <a:xfrm>
              <a:off x="3672" y="2438"/>
              <a:ext cx="23" cy="24"/>
            </a:xfrm>
            <a:prstGeom prst="ellipse">
              <a:avLst/>
            </a:prstGeom>
            <a:solidFill>
              <a:srgbClr val="215D65"/>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293" name="Google Shape;293;p19"/>
            <p:cNvSpPr/>
            <p:nvPr/>
          </p:nvSpPr>
          <p:spPr>
            <a:xfrm>
              <a:off x="3609" y="2854"/>
              <a:ext cx="77" cy="78"/>
            </a:xfrm>
            <a:custGeom>
              <a:rect b="b" l="l" r="r" t="t"/>
              <a:pathLst>
                <a:path extrusionOk="0" h="207" w="207">
                  <a:moveTo>
                    <a:pt x="103" y="0"/>
                  </a:moveTo>
                  <a:cubicBezTo>
                    <a:pt x="46" y="0"/>
                    <a:pt x="0" y="46"/>
                    <a:pt x="0" y="103"/>
                  </a:cubicBezTo>
                  <a:cubicBezTo>
                    <a:pt x="0" y="161"/>
                    <a:pt x="46" y="207"/>
                    <a:pt x="103" y="207"/>
                  </a:cubicBezTo>
                  <a:cubicBezTo>
                    <a:pt x="161" y="207"/>
                    <a:pt x="207" y="161"/>
                    <a:pt x="207" y="103"/>
                  </a:cubicBezTo>
                  <a:cubicBezTo>
                    <a:pt x="207" y="46"/>
                    <a:pt x="161" y="0"/>
                    <a:pt x="103" y="0"/>
                  </a:cubicBezTo>
                  <a:close/>
                  <a:moveTo>
                    <a:pt x="103" y="147"/>
                  </a:moveTo>
                  <a:cubicBezTo>
                    <a:pt x="79" y="147"/>
                    <a:pt x="60" y="127"/>
                    <a:pt x="60" y="103"/>
                  </a:cubicBezTo>
                  <a:cubicBezTo>
                    <a:pt x="60" y="79"/>
                    <a:pt x="79" y="60"/>
                    <a:pt x="103" y="60"/>
                  </a:cubicBezTo>
                  <a:cubicBezTo>
                    <a:pt x="127" y="60"/>
                    <a:pt x="147" y="79"/>
                    <a:pt x="147" y="103"/>
                  </a:cubicBezTo>
                  <a:cubicBezTo>
                    <a:pt x="147" y="127"/>
                    <a:pt x="127" y="147"/>
                    <a:pt x="103" y="147"/>
                  </a:cubicBezTo>
                  <a:close/>
                </a:path>
              </a:pathLst>
            </a:custGeom>
            <a:solidFill>
              <a:srgbClr val="215D65"/>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grpSp>
      <p:grpSp>
        <p:nvGrpSpPr>
          <p:cNvPr id="294" name="Google Shape;294;p19"/>
          <p:cNvGrpSpPr/>
          <p:nvPr/>
        </p:nvGrpSpPr>
        <p:grpSpPr>
          <a:xfrm>
            <a:off x="6562519" y="1855721"/>
            <a:ext cx="498628" cy="498628"/>
            <a:chOff x="6394611" y="2883140"/>
            <a:chExt cx="498628" cy="498628"/>
          </a:xfrm>
        </p:grpSpPr>
        <p:sp>
          <p:nvSpPr>
            <p:cNvPr id="295" name="Google Shape;295;p19"/>
            <p:cNvSpPr/>
            <p:nvPr/>
          </p:nvSpPr>
          <p:spPr>
            <a:xfrm>
              <a:off x="6394611" y="2883140"/>
              <a:ext cx="498628" cy="498628"/>
            </a:xfrm>
            <a:prstGeom prst="ellipse">
              <a:avLst/>
            </a:prstGeom>
            <a:solidFill>
              <a:srgbClr val="215D65"/>
            </a:solidFill>
            <a:ln cap="flat" cmpd="sng" w="28575">
              <a:solidFill>
                <a:srgbClr val="215D65"/>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96" name="Google Shape;296;p19"/>
            <p:cNvSpPr/>
            <p:nvPr/>
          </p:nvSpPr>
          <p:spPr>
            <a:xfrm rot="-2478805">
              <a:off x="6500083" y="3018887"/>
              <a:ext cx="283425" cy="144480"/>
            </a:xfrm>
            <a:prstGeom prst="corner">
              <a:avLst>
                <a:gd fmla="val 35199" name="adj1"/>
                <a:gd fmla="val 33768" name="adj2"/>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grpSp>
      <p:sp>
        <p:nvSpPr>
          <p:cNvPr id="297" name="Google Shape;297;p19"/>
          <p:cNvSpPr/>
          <p:nvPr/>
        </p:nvSpPr>
        <p:spPr>
          <a:xfrm>
            <a:off x="8710858" y="2020478"/>
            <a:ext cx="1732566" cy="1732566"/>
          </a:xfrm>
          <a:prstGeom prst="roundRect">
            <a:avLst>
              <a:gd fmla="val 6538" name="adj"/>
            </a:avLst>
          </a:prstGeom>
          <a:solidFill>
            <a:srgbClr val="DAF0F2"/>
          </a:solidFill>
          <a:ln>
            <a:noFill/>
          </a:ln>
          <a:effectLst>
            <a:outerShdw blurRad="292100" rotWithShape="0" algn="ctr" dir="8040000" dist="3429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grpSp>
        <p:nvGrpSpPr>
          <p:cNvPr id="298" name="Google Shape;298;p19"/>
          <p:cNvGrpSpPr/>
          <p:nvPr/>
        </p:nvGrpSpPr>
        <p:grpSpPr>
          <a:xfrm>
            <a:off x="9076285" y="2387737"/>
            <a:ext cx="1001713" cy="998048"/>
            <a:chOff x="5793" y="2253"/>
            <a:chExt cx="820" cy="817"/>
          </a:xfrm>
        </p:grpSpPr>
        <p:sp>
          <p:nvSpPr>
            <p:cNvPr id="299" name="Google Shape;299;p19"/>
            <p:cNvSpPr/>
            <p:nvPr/>
          </p:nvSpPr>
          <p:spPr>
            <a:xfrm>
              <a:off x="6234" y="2253"/>
              <a:ext cx="379" cy="353"/>
            </a:xfrm>
            <a:custGeom>
              <a:rect b="b" l="l" r="r" t="t"/>
              <a:pathLst>
                <a:path extrusionOk="0" h="884" w="945">
                  <a:moveTo>
                    <a:pt x="820" y="0"/>
                  </a:moveTo>
                  <a:cubicBezTo>
                    <a:pt x="125" y="0"/>
                    <a:pt x="125" y="0"/>
                    <a:pt x="125" y="0"/>
                  </a:cubicBezTo>
                  <a:cubicBezTo>
                    <a:pt x="56" y="0"/>
                    <a:pt x="0" y="56"/>
                    <a:pt x="0" y="124"/>
                  </a:cubicBezTo>
                  <a:cubicBezTo>
                    <a:pt x="0" y="600"/>
                    <a:pt x="0" y="600"/>
                    <a:pt x="0" y="600"/>
                  </a:cubicBezTo>
                  <a:cubicBezTo>
                    <a:pt x="0" y="668"/>
                    <a:pt x="56" y="724"/>
                    <a:pt x="125" y="724"/>
                  </a:cubicBezTo>
                  <a:cubicBezTo>
                    <a:pt x="149" y="724"/>
                    <a:pt x="149" y="724"/>
                    <a:pt x="149" y="724"/>
                  </a:cubicBezTo>
                  <a:cubicBezTo>
                    <a:pt x="149" y="834"/>
                    <a:pt x="149" y="834"/>
                    <a:pt x="149" y="834"/>
                  </a:cubicBezTo>
                  <a:cubicBezTo>
                    <a:pt x="149" y="854"/>
                    <a:pt x="161" y="872"/>
                    <a:pt x="180" y="880"/>
                  </a:cubicBezTo>
                  <a:cubicBezTo>
                    <a:pt x="186" y="883"/>
                    <a:pt x="193" y="884"/>
                    <a:pt x="199" y="884"/>
                  </a:cubicBezTo>
                  <a:cubicBezTo>
                    <a:pt x="213" y="884"/>
                    <a:pt x="225" y="879"/>
                    <a:pt x="235" y="869"/>
                  </a:cubicBezTo>
                  <a:cubicBezTo>
                    <a:pt x="380" y="724"/>
                    <a:pt x="380" y="724"/>
                    <a:pt x="380" y="724"/>
                  </a:cubicBezTo>
                  <a:cubicBezTo>
                    <a:pt x="820" y="724"/>
                    <a:pt x="820" y="724"/>
                    <a:pt x="820" y="724"/>
                  </a:cubicBezTo>
                  <a:cubicBezTo>
                    <a:pt x="889" y="724"/>
                    <a:pt x="945" y="668"/>
                    <a:pt x="945" y="600"/>
                  </a:cubicBezTo>
                  <a:cubicBezTo>
                    <a:pt x="945" y="124"/>
                    <a:pt x="945" y="124"/>
                    <a:pt x="945" y="124"/>
                  </a:cubicBezTo>
                  <a:cubicBezTo>
                    <a:pt x="945" y="56"/>
                    <a:pt x="889" y="0"/>
                    <a:pt x="820" y="0"/>
                  </a:cubicBezTo>
                  <a:close/>
                  <a:moveTo>
                    <a:pt x="820" y="660"/>
                  </a:moveTo>
                  <a:cubicBezTo>
                    <a:pt x="379" y="660"/>
                    <a:pt x="379" y="660"/>
                    <a:pt x="379" y="660"/>
                  </a:cubicBezTo>
                  <a:cubicBezTo>
                    <a:pt x="363" y="660"/>
                    <a:pt x="347" y="666"/>
                    <a:pt x="335" y="678"/>
                  </a:cubicBezTo>
                  <a:cubicBezTo>
                    <a:pt x="213" y="800"/>
                    <a:pt x="213" y="800"/>
                    <a:pt x="213" y="800"/>
                  </a:cubicBezTo>
                  <a:cubicBezTo>
                    <a:pt x="213" y="722"/>
                    <a:pt x="213" y="722"/>
                    <a:pt x="213" y="722"/>
                  </a:cubicBezTo>
                  <a:cubicBezTo>
                    <a:pt x="213" y="688"/>
                    <a:pt x="185" y="660"/>
                    <a:pt x="151" y="660"/>
                  </a:cubicBezTo>
                  <a:cubicBezTo>
                    <a:pt x="125" y="660"/>
                    <a:pt x="125" y="660"/>
                    <a:pt x="125" y="660"/>
                  </a:cubicBezTo>
                  <a:cubicBezTo>
                    <a:pt x="91" y="660"/>
                    <a:pt x="64" y="633"/>
                    <a:pt x="64" y="600"/>
                  </a:cubicBezTo>
                  <a:cubicBezTo>
                    <a:pt x="64" y="124"/>
                    <a:pt x="64" y="124"/>
                    <a:pt x="64" y="124"/>
                  </a:cubicBezTo>
                  <a:cubicBezTo>
                    <a:pt x="64" y="91"/>
                    <a:pt x="91" y="64"/>
                    <a:pt x="125" y="64"/>
                  </a:cubicBezTo>
                  <a:cubicBezTo>
                    <a:pt x="820" y="64"/>
                    <a:pt x="820" y="64"/>
                    <a:pt x="820" y="64"/>
                  </a:cubicBezTo>
                  <a:cubicBezTo>
                    <a:pt x="854" y="64"/>
                    <a:pt x="881" y="91"/>
                    <a:pt x="881" y="124"/>
                  </a:cubicBezTo>
                  <a:cubicBezTo>
                    <a:pt x="881" y="600"/>
                    <a:pt x="881" y="600"/>
                    <a:pt x="881" y="600"/>
                  </a:cubicBezTo>
                  <a:cubicBezTo>
                    <a:pt x="881" y="600"/>
                    <a:pt x="881" y="600"/>
                    <a:pt x="881" y="600"/>
                  </a:cubicBezTo>
                  <a:cubicBezTo>
                    <a:pt x="881" y="633"/>
                    <a:pt x="854" y="660"/>
                    <a:pt x="820" y="660"/>
                  </a:cubicBezTo>
                  <a:close/>
                </a:path>
              </a:pathLst>
            </a:custGeom>
            <a:solidFill>
              <a:srgbClr val="215D65"/>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300" name="Google Shape;300;p19"/>
            <p:cNvSpPr/>
            <p:nvPr/>
          </p:nvSpPr>
          <p:spPr>
            <a:xfrm>
              <a:off x="6408" y="2446"/>
              <a:ext cx="34" cy="33"/>
            </a:xfrm>
            <a:custGeom>
              <a:rect b="b" l="l" r="r" t="t"/>
              <a:pathLst>
                <a:path extrusionOk="0" h="85" w="86">
                  <a:moveTo>
                    <a:pt x="74" y="13"/>
                  </a:moveTo>
                  <a:cubicBezTo>
                    <a:pt x="65" y="4"/>
                    <a:pt x="55" y="0"/>
                    <a:pt x="43" y="0"/>
                  </a:cubicBezTo>
                  <a:cubicBezTo>
                    <a:pt x="32" y="0"/>
                    <a:pt x="22" y="4"/>
                    <a:pt x="13" y="12"/>
                  </a:cubicBezTo>
                  <a:cubicBezTo>
                    <a:pt x="5" y="21"/>
                    <a:pt x="0" y="31"/>
                    <a:pt x="0" y="42"/>
                  </a:cubicBezTo>
                  <a:cubicBezTo>
                    <a:pt x="0" y="54"/>
                    <a:pt x="5" y="64"/>
                    <a:pt x="13" y="72"/>
                  </a:cubicBezTo>
                  <a:cubicBezTo>
                    <a:pt x="22" y="81"/>
                    <a:pt x="32" y="85"/>
                    <a:pt x="43" y="85"/>
                  </a:cubicBezTo>
                  <a:cubicBezTo>
                    <a:pt x="55" y="85"/>
                    <a:pt x="65" y="81"/>
                    <a:pt x="74" y="72"/>
                  </a:cubicBezTo>
                  <a:cubicBezTo>
                    <a:pt x="82" y="64"/>
                    <a:pt x="86" y="54"/>
                    <a:pt x="86" y="42"/>
                  </a:cubicBezTo>
                  <a:cubicBezTo>
                    <a:pt x="86" y="31"/>
                    <a:pt x="82" y="21"/>
                    <a:pt x="74" y="13"/>
                  </a:cubicBezTo>
                  <a:close/>
                </a:path>
              </a:pathLst>
            </a:custGeom>
            <a:solidFill>
              <a:srgbClr val="215D65"/>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301" name="Google Shape;301;p19"/>
            <p:cNvSpPr/>
            <p:nvPr/>
          </p:nvSpPr>
          <p:spPr>
            <a:xfrm>
              <a:off x="6384" y="2317"/>
              <a:ext cx="91" cy="113"/>
            </a:xfrm>
            <a:custGeom>
              <a:rect b="b" l="l" r="r" t="t"/>
              <a:pathLst>
                <a:path extrusionOk="0" h="285" w="227">
                  <a:moveTo>
                    <a:pt x="194" y="26"/>
                  </a:moveTo>
                  <a:cubicBezTo>
                    <a:pt x="173" y="9"/>
                    <a:pt x="144" y="0"/>
                    <a:pt x="109" y="0"/>
                  </a:cubicBezTo>
                  <a:cubicBezTo>
                    <a:pt x="75" y="0"/>
                    <a:pt x="48" y="8"/>
                    <a:pt x="29" y="24"/>
                  </a:cubicBezTo>
                  <a:cubicBezTo>
                    <a:pt x="10" y="40"/>
                    <a:pt x="0" y="57"/>
                    <a:pt x="0" y="74"/>
                  </a:cubicBezTo>
                  <a:cubicBezTo>
                    <a:pt x="0" y="84"/>
                    <a:pt x="4" y="92"/>
                    <a:pt x="10" y="98"/>
                  </a:cubicBezTo>
                  <a:cubicBezTo>
                    <a:pt x="17" y="103"/>
                    <a:pt x="25" y="106"/>
                    <a:pt x="33" y="106"/>
                  </a:cubicBezTo>
                  <a:cubicBezTo>
                    <a:pt x="40" y="106"/>
                    <a:pt x="45" y="104"/>
                    <a:pt x="50" y="100"/>
                  </a:cubicBezTo>
                  <a:cubicBezTo>
                    <a:pt x="54" y="96"/>
                    <a:pt x="58" y="91"/>
                    <a:pt x="60" y="86"/>
                  </a:cubicBezTo>
                  <a:cubicBezTo>
                    <a:pt x="63" y="81"/>
                    <a:pt x="68" y="77"/>
                    <a:pt x="76" y="73"/>
                  </a:cubicBezTo>
                  <a:cubicBezTo>
                    <a:pt x="84" y="69"/>
                    <a:pt x="95" y="67"/>
                    <a:pt x="107" y="67"/>
                  </a:cubicBezTo>
                  <a:cubicBezTo>
                    <a:pt x="122" y="67"/>
                    <a:pt x="134" y="70"/>
                    <a:pt x="143" y="76"/>
                  </a:cubicBezTo>
                  <a:cubicBezTo>
                    <a:pt x="152" y="83"/>
                    <a:pt x="157" y="92"/>
                    <a:pt x="157" y="104"/>
                  </a:cubicBezTo>
                  <a:cubicBezTo>
                    <a:pt x="157" y="111"/>
                    <a:pt x="155" y="117"/>
                    <a:pt x="151" y="124"/>
                  </a:cubicBezTo>
                  <a:cubicBezTo>
                    <a:pt x="147" y="131"/>
                    <a:pt x="143" y="136"/>
                    <a:pt x="140" y="139"/>
                  </a:cubicBezTo>
                  <a:cubicBezTo>
                    <a:pt x="136" y="142"/>
                    <a:pt x="130" y="147"/>
                    <a:pt x="122" y="154"/>
                  </a:cubicBezTo>
                  <a:cubicBezTo>
                    <a:pt x="113" y="160"/>
                    <a:pt x="109" y="164"/>
                    <a:pt x="108" y="165"/>
                  </a:cubicBezTo>
                  <a:cubicBezTo>
                    <a:pt x="83" y="186"/>
                    <a:pt x="70" y="214"/>
                    <a:pt x="70" y="248"/>
                  </a:cubicBezTo>
                  <a:cubicBezTo>
                    <a:pt x="70" y="262"/>
                    <a:pt x="73" y="272"/>
                    <a:pt x="77" y="277"/>
                  </a:cubicBezTo>
                  <a:cubicBezTo>
                    <a:pt x="82" y="282"/>
                    <a:pt x="89" y="285"/>
                    <a:pt x="101" y="285"/>
                  </a:cubicBezTo>
                  <a:cubicBezTo>
                    <a:pt x="123" y="285"/>
                    <a:pt x="134" y="277"/>
                    <a:pt x="134" y="262"/>
                  </a:cubicBezTo>
                  <a:cubicBezTo>
                    <a:pt x="134" y="250"/>
                    <a:pt x="134" y="241"/>
                    <a:pt x="135" y="236"/>
                  </a:cubicBezTo>
                  <a:cubicBezTo>
                    <a:pt x="136" y="230"/>
                    <a:pt x="139" y="223"/>
                    <a:pt x="143" y="216"/>
                  </a:cubicBezTo>
                  <a:cubicBezTo>
                    <a:pt x="148" y="208"/>
                    <a:pt x="155" y="201"/>
                    <a:pt x="165" y="193"/>
                  </a:cubicBezTo>
                  <a:cubicBezTo>
                    <a:pt x="206" y="161"/>
                    <a:pt x="227" y="127"/>
                    <a:pt x="227" y="92"/>
                  </a:cubicBezTo>
                  <a:cubicBezTo>
                    <a:pt x="227" y="65"/>
                    <a:pt x="216" y="44"/>
                    <a:pt x="194" y="26"/>
                  </a:cubicBezTo>
                  <a:close/>
                </a:path>
              </a:pathLst>
            </a:custGeom>
            <a:solidFill>
              <a:srgbClr val="215D65"/>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302" name="Google Shape;302;p19"/>
            <p:cNvSpPr/>
            <p:nvPr/>
          </p:nvSpPr>
          <p:spPr>
            <a:xfrm>
              <a:off x="5793" y="2442"/>
              <a:ext cx="538" cy="628"/>
            </a:xfrm>
            <a:custGeom>
              <a:rect b="b" l="l" r="r" t="t"/>
              <a:pathLst>
                <a:path extrusionOk="0" h="1573" w="1344">
                  <a:moveTo>
                    <a:pt x="1109" y="1128"/>
                  </a:moveTo>
                  <a:cubicBezTo>
                    <a:pt x="960" y="1099"/>
                    <a:pt x="960" y="1099"/>
                    <a:pt x="960" y="1099"/>
                  </a:cubicBezTo>
                  <a:cubicBezTo>
                    <a:pt x="941" y="1096"/>
                    <a:pt x="925" y="1089"/>
                    <a:pt x="912" y="1080"/>
                  </a:cubicBezTo>
                  <a:cubicBezTo>
                    <a:pt x="911" y="1079"/>
                    <a:pt x="910" y="1078"/>
                    <a:pt x="909" y="1077"/>
                  </a:cubicBezTo>
                  <a:cubicBezTo>
                    <a:pt x="885" y="1061"/>
                    <a:pt x="871" y="1036"/>
                    <a:pt x="871" y="1010"/>
                  </a:cubicBezTo>
                  <a:cubicBezTo>
                    <a:pt x="871" y="948"/>
                    <a:pt x="871" y="948"/>
                    <a:pt x="871" y="948"/>
                  </a:cubicBezTo>
                  <a:cubicBezTo>
                    <a:pt x="892" y="932"/>
                    <a:pt x="912" y="913"/>
                    <a:pt x="928" y="892"/>
                  </a:cubicBezTo>
                  <a:cubicBezTo>
                    <a:pt x="1000" y="890"/>
                    <a:pt x="1058" y="833"/>
                    <a:pt x="1061" y="761"/>
                  </a:cubicBezTo>
                  <a:cubicBezTo>
                    <a:pt x="1095" y="750"/>
                    <a:pt x="1120" y="717"/>
                    <a:pt x="1120" y="678"/>
                  </a:cubicBezTo>
                  <a:cubicBezTo>
                    <a:pt x="1120" y="514"/>
                    <a:pt x="1120" y="514"/>
                    <a:pt x="1120" y="514"/>
                  </a:cubicBezTo>
                  <a:cubicBezTo>
                    <a:pt x="1120" y="477"/>
                    <a:pt x="1097" y="445"/>
                    <a:pt x="1064" y="433"/>
                  </a:cubicBezTo>
                  <a:cubicBezTo>
                    <a:pt x="1079" y="427"/>
                    <a:pt x="1087" y="410"/>
                    <a:pt x="1083" y="394"/>
                  </a:cubicBezTo>
                  <a:cubicBezTo>
                    <a:pt x="1052" y="281"/>
                    <a:pt x="1003" y="190"/>
                    <a:pt x="936" y="126"/>
                  </a:cubicBezTo>
                  <a:cubicBezTo>
                    <a:pt x="859" y="51"/>
                    <a:pt x="774" y="11"/>
                    <a:pt x="682" y="6"/>
                  </a:cubicBezTo>
                  <a:cubicBezTo>
                    <a:pt x="677" y="6"/>
                    <a:pt x="537" y="0"/>
                    <a:pt x="416" y="103"/>
                  </a:cubicBezTo>
                  <a:cubicBezTo>
                    <a:pt x="381" y="133"/>
                    <a:pt x="350" y="170"/>
                    <a:pt x="324" y="214"/>
                  </a:cubicBezTo>
                  <a:cubicBezTo>
                    <a:pt x="324" y="214"/>
                    <a:pt x="324" y="214"/>
                    <a:pt x="324" y="214"/>
                  </a:cubicBezTo>
                  <a:cubicBezTo>
                    <a:pt x="324" y="214"/>
                    <a:pt x="324" y="215"/>
                    <a:pt x="324" y="215"/>
                  </a:cubicBezTo>
                  <a:cubicBezTo>
                    <a:pt x="324" y="215"/>
                    <a:pt x="324" y="215"/>
                    <a:pt x="324" y="215"/>
                  </a:cubicBezTo>
                  <a:cubicBezTo>
                    <a:pt x="324" y="215"/>
                    <a:pt x="324" y="215"/>
                    <a:pt x="324" y="215"/>
                  </a:cubicBezTo>
                  <a:cubicBezTo>
                    <a:pt x="299" y="254"/>
                    <a:pt x="282" y="296"/>
                    <a:pt x="273" y="341"/>
                  </a:cubicBezTo>
                  <a:cubicBezTo>
                    <a:pt x="267" y="372"/>
                    <a:pt x="264" y="403"/>
                    <a:pt x="265" y="434"/>
                  </a:cubicBezTo>
                  <a:cubicBezTo>
                    <a:pt x="234" y="447"/>
                    <a:pt x="212" y="478"/>
                    <a:pt x="212" y="514"/>
                  </a:cubicBezTo>
                  <a:cubicBezTo>
                    <a:pt x="212" y="678"/>
                    <a:pt x="212" y="678"/>
                    <a:pt x="212" y="678"/>
                  </a:cubicBezTo>
                  <a:cubicBezTo>
                    <a:pt x="212" y="726"/>
                    <a:pt x="251" y="766"/>
                    <a:pt x="299" y="766"/>
                  </a:cubicBezTo>
                  <a:cubicBezTo>
                    <a:pt x="342" y="766"/>
                    <a:pt x="342" y="766"/>
                    <a:pt x="342" y="766"/>
                  </a:cubicBezTo>
                  <a:cubicBezTo>
                    <a:pt x="361" y="844"/>
                    <a:pt x="409" y="911"/>
                    <a:pt x="473" y="957"/>
                  </a:cubicBezTo>
                  <a:cubicBezTo>
                    <a:pt x="473" y="1010"/>
                    <a:pt x="473" y="1010"/>
                    <a:pt x="473" y="1010"/>
                  </a:cubicBezTo>
                  <a:cubicBezTo>
                    <a:pt x="473" y="1036"/>
                    <a:pt x="459" y="1061"/>
                    <a:pt x="435" y="1078"/>
                  </a:cubicBezTo>
                  <a:cubicBezTo>
                    <a:pt x="434" y="1078"/>
                    <a:pt x="433" y="1079"/>
                    <a:pt x="432" y="1080"/>
                  </a:cubicBezTo>
                  <a:cubicBezTo>
                    <a:pt x="419" y="1089"/>
                    <a:pt x="402" y="1096"/>
                    <a:pt x="384" y="1099"/>
                  </a:cubicBezTo>
                  <a:cubicBezTo>
                    <a:pt x="235" y="1128"/>
                    <a:pt x="235" y="1128"/>
                    <a:pt x="235" y="1128"/>
                  </a:cubicBezTo>
                  <a:cubicBezTo>
                    <a:pt x="97" y="1156"/>
                    <a:pt x="0" y="1259"/>
                    <a:pt x="0" y="1381"/>
                  </a:cubicBezTo>
                  <a:cubicBezTo>
                    <a:pt x="0" y="1541"/>
                    <a:pt x="0" y="1541"/>
                    <a:pt x="0" y="1541"/>
                  </a:cubicBezTo>
                  <a:cubicBezTo>
                    <a:pt x="0" y="1559"/>
                    <a:pt x="14" y="1573"/>
                    <a:pt x="32" y="1573"/>
                  </a:cubicBezTo>
                  <a:cubicBezTo>
                    <a:pt x="1312" y="1573"/>
                    <a:pt x="1312" y="1573"/>
                    <a:pt x="1312" y="1573"/>
                  </a:cubicBezTo>
                  <a:cubicBezTo>
                    <a:pt x="1329" y="1573"/>
                    <a:pt x="1344" y="1559"/>
                    <a:pt x="1344" y="1541"/>
                  </a:cubicBezTo>
                  <a:cubicBezTo>
                    <a:pt x="1344" y="1381"/>
                    <a:pt x="1344" y="1381"/>
                    <a:pt x="1344" y="1381"/>
                  </a:cubicBezTo>
                  <a:cubicBezTo>
                    <a:pt x="1344" y="1259"/>
                    <a:pt x="1247" y="1156"/>
                    <a:pt x="1109" y="1128"/>
                  </a:cubicBezTo>
                  <a:close/>
                  <a:moveTo>
                    <a:pt x="979" y="803"/>
                  </a:moveTo>
                  <a:cubicBezTo>
                    <a:pt x="984" y="791"/>
                    <a:pt x="988" y="778"/>
                    <a:pt x="991" y="766"/>
                  </a:cubicBezTo>
                  <a:cubicBezTo>
                    <a:pt x="996" y="766"/>
                    <a:pt x="996" y="766"/>
                    <a:pt x="996" y="766"/>
                  </a:cubicBezTo>
                  <a:cubicBezTo>
                    <a:pt x="994" y="780"/>
                    <a:pt x="988" y="793"/>
                    <a:pt x="979" y="803"/>
                  </a:cubicBezTo>
                  <a:close/>
                  <a:moveTo>
                    <a:pt x="1056" y="514"/>
                  </a:moveTo>
                  <a:cubicBezTo>
                    <a:pt x="1056" y="678"/>
                    <a:pt x="1056" y="678"/>
                    <a:pt x="1056" y="678"/>
                  </a:cubicBezTo>
                  <a:cubicBezTo>
                    <a:pt x="1056" y="691"/>
                    <a:pt x="1046" y="701"/>
                    <a:pt x="1033" y="701"/>
                  </a:cubicBezTo>
                  <a:cubicBezTo>
                    <a:pt x="1001" y="701"/>
                    <a:pt x="1001" y="701"/>
                    <a:pt x="1001" y="701"/>
                  </a:cubicBezTo>
                  <a:cubicBezTo>
                    <a:pt x="1001" y="683"/>
                    <a:pt x="1001" y="683"/>
                    <a:pt x="1001" y="683"/>
                  </a:cubicBezTo>
                  <a:cubicBezTo>
                    <a:pt x="1001" y="491"/>
                    <a:pt x="1001" y="491"/>
                    <a:pt x="1001" y="491"/>
                  </a:cubicBezTo>
                  <a:cubicBezTo>
                    <a:pt x="1033" y="491"/>
                    <a:pt x="1033" y="491"/>
                    <a:pt x="1033" y="491"/>
                  </a:cubicBezTo>
                  <a:cubicBezTo>
                    <a:pt x="1046" y="491"/>
                    <a:pt x="1056" y="501"/>
                    <a:pt x="1056" y="514"/>
                  </a:cubicBezTo>
                  <a:close/>
                  <a:moveTo>
                    <a:pt x="458" y="152"/>
                  </a:moveTo>
                  <a:cubicBezTo>
                    <a:pt x="559" y="66"/>
                    <a:pt x="678" y="71"/>
                    <a:pt x="679" y="71"/>
                  </a:cubicBezTo>
                  <a:cubicBezTo>
                    <a:pt x="754" y="74"/>
                    <a:pt x="826" y="109"/>
                    <a:pt x="891" y="172"/>
                  </a:cubicBezTo>
                  <a:cubicBezTo>
                    <a:pt x="950" y="228"/>
                    <a:pt x="993" y="309"/>
                    <a:pt x="1021" y="411"/>
                  </a:cubicBezTo>
                  <a:cubicBezTo>
                    <a:pt x="1023" y="417"/>
                    <a:pt x="1026" y="423"/>
                    <a:pt x="1031" y="427"/>
                  </a:cubicBezTo>
                  <a:cubicBezTo>
                    <a:pt x="1000" y="427"/>
                    <a:pt x="1000" y="427"/>
                    <a:pt x="1000" y="427"/>
                  </a:cubicBezTo>
                  <a:cubicBezTo>
                    <a:pt x="996" y="414"/>
                    <a:pt x="983" y="404"/>
                    <a:pt x="969" y="404"/>
                  </a:cubicBezTo>
                  <a:cubicBezTo>
                    <a:pt x="963" y="404"/>
                    <a:pt x="957" y="406"/>
                    <a:pt x="952" y="409"/>
                  </a:cubicBezTo>
                  <a:cubicBezTo>
                    <a:pt x="951" y="409"/>
                    <a:pt x="951" y="409"/>
                    <a:pt x="951" y="409"/>
                  </a:cubicBezTo>
                  <a:cubicBezTo>
                    <a:pt x="917" y="432"/>
                    <a:pt x="835" y="446"/>
                    <a:pt x="791" y="446"/>
                  </a:cubicBezTo>
                  <a:cubicBezTo>
                    <a:pt x="684" y="446"/>
                    <a:pt x="581" y="407"/>
                    <a:pt x="494" y="338"/>
                  </a:cubicBezTo>
                  <a:cubicBezTo>
                    <a:pt x="392" y="228"/>
                    <a:pt x="392" y="228"/>
                    <a:pt x="392" y="228"/>
                  </a:cubicBezTo>
                  <a:cubicBezTo>
                    <a:pt x="411" y="198"/>
                    <a:pt x="433" y="173"/>
                    <a:pt x="458" y="152"/>
                  </a:cubicBezTo>
                  <a:close/>
                  <a:moveTo>
                    <a:pt x="331" y="683"/>
                  </a:moveTo>
                  <a:cubicBezTo>
                    <a:pt x="331" y="701"/>
                    <a:pt x="331" y="701"/>
                    <a:pt x="331" y="701"/>
                  </a:cubicBezTo>
                  <a:cubicBezTo>
                    <a:pt x="331" y="701"/>
                    <a:pt x="331" y="701"/>
                    <a:pt x="331" y="701"/>
                  </a:cubicBezTo>
                  <a:cubicBezTo>
                    <a:pt x="299" y="701"/>
                    <a:pt x="299" y="701"/>
                    <a:pt x="299" y="701"/>
                  </a:cubicBezTo>
                  <a:cubicBezTo>
                    <a:pt x="287" y="701"/>
                    <a:pt x="276" y="691"/>
                    <a:pt x="276" y="678"/>
                  </a:cubicBezTo>
                  <a:cubicBezTo>
                    <a:pt x="276" y="514"/>
                    <a:pt x="276" y="514"/>
                    <a:pt x="276" y="514"/>
                  </a:cubicBezTo>
                  <a:cubicBezTo>
                    <a:pt x="276" y="501"/>
                    <a:pt x="287" y="491"/>
                    <a:pt x="299" y="491"/>
                  </a:cubicBezTo>
                  <a:cubicBezTo>
                    <a:pt x="331" y="491"/>
                    <a:pt x="331" y="491"/>
                    <a:pt x="331" y="491"/>
                  </a:cubicBezTo>
                  <a:lnTo>
                    <a:pt x="331" y="683"/>
                  </a:lnTo>
                  <a:close/>
                  <a:moveTo>
                    <a:pt x="356" y="405"/>
                  </a:moveTo>
                  <a:cubicBezTo>
                    <a:pt x="352" y="406"/>
                    <a:pt x="348" y="407"/>
                    <a:pt x="345" y="410"/>
                  </a:cubicBezTo>
                  <a:cubicBezTo>
                    <a:pt x="340" y="412"/>
                    <a:pt x="335" y="414"/>
                    <a:pt x="329" y="416"/>
                  </a:cubicBezTo>
                  <a:cubicBezTo>
                    <a:pt x="330" y="395"/>
                    <a:pt x="332" y="375"/>
                    <a:pt x="336" y="354"/>
                  </a:cubicBezTo>
                  <a:cubicBezTo>
                    <a:pt x="341" y="332"/>
                    <a:pt x="347" y="311"/>
                    <a:pt x="356" y="291"/>
                  </a:cubicBezTo>
                  <a:cubicBezTo>
                    <a:pt x="377" y="317"/>
                    <a:pt x="399" y="340"/>
                    <a:pt x="423" y="362"/>
                  </a:cubicBezTo>
                  <a:cubicBezTo>
                    <a:pt x="399" y="381"/>
                    <a:pt x="379" y="393"/>
                    <a:pt x="370" y="398"/>
                  </a:cubicBezTo>
                  <a:cubicBezTo>
                    <a:pt x="365" y="400"/>
                    <a:pt x="361" y="403"/>
                    <a:pt x="356" y="405"/>
                  </a:cubicBezTo>
                  <a:close/>
                  <a:moveTo>
                    <a:pt x="396" y="683"/>
                  </a:moveTo>
                  <a:cubicBezTo>
                    <a:pt x="396" y="459"/>
                    <a:pt x="396" y="459"/>
                    <a:pt x="396" y="459"/>
                  </a:cubicBezTo>
                  <a:cubicBezTo>
                    <a:pt x="396" y="457"/>
                    <a:pt x="396" y="457"/>
                    <a:pt x="396" y="457"/>
                  </a:cubicBezTo>
                  <a:cubicBezTo>
                    <a:pt x="397" y="456"/>
                    <a:pt x="399" y="455"/>
                    <a:pt x="400" y="455"/>
                  </a:cubicBezTo>
                  <a:cubicBezTo>
                    <a:pt x="412" y="448"/>
                    <a:pt x="441" y="431"/>
                    <a:pt x="474" y="403"/>
                  </a:cubicBezTo>
                  <a:cubicBezTo>
                    <a:pt x="568" y="472"/>
                    <a:pt x="677" y="510"/>
                    <a:pt x="791" y="510"/>
                  </a:cubicBezTo>
                  <a:cubicBezTo>
                    <a:pt x="827" y="510"/>
                    <a:pt x="888" y="502"/>
                    <a:pt x="937" y="486"/>
                  </a:cubicBezTo>
                  <a:cubicBezTo>
                    <a:pt x="937" y="683"/>
                    <a:pt x="937" y="683"/>
                    <a:pt x="937" y="683"/>
                  </a:cubicBezTo>
                  <a:cubicBezTo>
                    <a:pt x="937" y="736"/>
                    <a:pt x="921" y="786"/>
                    <a:pt x="895" y="827"/>
                  </a:cubicBezTo>
                  <a:cubicBezTo>
                    <a:pt x="697" y="827"/>
                    <a:pt x="697" y="827"/>
                    <a:pt x="697" y="827"/>
                  </a:cubicBezTo>
                  <a:cubicBezTo>
                    <a:pt x="680" y="827"/>
                    <a:pt x="665" y="842"/>
                    <a:pt x="665" y="859"/>
                  </a:cubicBezTo>
                  <a:cubicBezTo>
                    <a:pt x="665" y="877"/>
                    <a:pt x="680" y="892"/>
                    <a:pt x="697" y="892"/>
                  </a:cubicBezTo>
                  <a:cubicBezTo>
                    <a:pt x="839" y="892"/>
                    <a:pt x="839" y="892"/>
                    <a:pt x="839" y="892"/>
                  </a:cubicBezTo>
                  <a:cubicBezTo>
                    <a:pt x="792" y="931"/>
                    <a:pt x="732" y="954"/>
                    <a:pt x="666" y="954"/>
                  </a:cubicBezTo>
                  <a:cubicBezTo>
                    <a:pt x="517" y="954"/>
                    <a:pt x="396" y="833"/>
                    <a:pt x="396" y="683"/>
                  </a:cubicBezTo>
                  <a:close/>
                  <a:moveTo>
                    <a:pt x="1280" y="1509"/>
                  </a:moveTo>
                  <a:cubicBezTo>
                    <a:pt x="1102" y="1509"/>
                    <a:pt x="1102" y="1509"/>
                    <a:pt x="1102" y="1509"/>
                  </a:cubicBezTo>
                  <a:cubicBezTo>
                    <a:pt x="1102" y="1454"/>
                    <a:pt x="1102" y="1454"/>
                    <a:pt x="1102" y="1454"/>
                  </a:cubicBezTo>
                  <a:cubicBezTo>
                    <a:pt x="1102" y="1436"/>
                    <a:pt x="1087" y="1422"/>
                    <a:pt x="1069" y="1422"/>
                  </a:cubicBezTo>
                  <a:cubicBezTo>
                    <a:pt x="1052" y="1422"/>
                    <a:pt x="1037" y="1436"/>
                    <a:pt x="1037" y="1454"/>
                  </a:cubicBezTo>
                  <a:cubicBezTo>
                    <a:pt x="1037" y="1509"/>
                    <a:pt x="1037" y="1509"/>
                    <a:pt x="1037" y="1509"/>
                  </a:cubicBezTo>
                  <a:cubicBezTo>
                    <a:pt x="307" y="1509"/>
                    <a:pt x="307" y="1509"/>
                    <a:pt x="307" y="1509"/>
                  </a:cubicBezTo>
                  <a:cubicBezTo>
                    <a:pt x="307" y="1454"/>
                    <a:pt x="307" y="1454"/>
                    <a:pt x="307" y="1454"/>
                  </a:cubicBezTo>
                  <a:cubicBezTo>
                    <a:pt x="307" y="1436"/>
                    <a:pt x="292" y="1422"/>
                    <a:pt x="275" y="1422"/>
                  </a:cubicBezTo>
                  <a:cubicBezTo>
                    <a:pt x="257" y="1422"/>
                    <a:pt x="242" y="1436"/>
                    <a:pt x="242" y="1454"/>
                  </a:cubicBezTo>
                  <a:cubicBezTo>
                    <a:pt x="242" y="1509"/>
                    <a:pt x="242" y="1509"/>
                    <a:pt x="242" y="1509"/>
                  </a:cubicBezTo>
                  <a:cubicBezTo>
                    <a:pt x="64" y="1509"/>
                    <a:pt x="64" y="1509"/>
                    <a:pt x="64" y="1509"/>
                  </a:cubicBezTo>
                  <a:cubicBezTo>
                    <a:pt x="64" y="1381"/>
                    <a:pt x="64" y="1381"/>
                    <a:pt x="64" y="1381"/>
                  </a:cubicBezTo>
                  <a:cubicBezTo>
                    <a:pt x="64" y="1290"/>
                    <a:pt x="140" y="1213"/>
                    <a:pt x="247" y="1192"/>
                  </a:cubicBezTo>
                  <a:cubicBezTo>
                    <a:pt x="397" y="1162"/>
                    <a:pt x="397" y="1162"/>
                    <a:pt x="397" y="1162"/>
                  </a:cubicBezTo>
                  <a:cubicBezTo>
                    <a:pt x="416" y="1159"/>
                    <a:pt x="433" y="1153"/>
                    <a:pt x="449" y="1144"/>
                  </a:cubicBezTo>
                  <a:cubicBezTo>
                    <a:pt x="468" y="1159"/>
                    <a:pt x="489" y="1172"/>
                    <a:pt x="511" y="1183"/>
                  </a:cubicBezTo>
                  <a:cubicBezTo>
                    <a:pt x="516" y="1185"/>
                    <a:pt x="520" y="1186"/>
                    <a:pt x="525" y="1186"/>
                  </a:cubicBezTo>
                  <a:cubicBezTo>
                    <a:pt x="537" y="1186"/>
                    <a:pt x="548" y="1179"/>
                    <a:pt x="554" y="1168"/>
                  </a:cubicBezTo>
                  <a:cubicBezTo>
                    <a:pt x="562" y="1152"/>
                    <a:pt x="555" y="1133"/>
                    <a:pt x="539" y="1125"/>
                  </a:cubicBezTo>
                  <a:cubicBezTo>
                    <a:pt x="526" y="1119"/>
                    <a:pt x="514" y="1111"/>
                    <a:pt x="502" y="1103"/>
                  </a:cubicBezTo>
                  <a:cubicBezTo>
                    <a:pt x="524" y="1077"/>
                    <a:pt x="537" y="1045"/>
                    <a:pt x="537" y="1010"/>
                  </a:cubicBezTo>
                  <a:cubicBezTo>
                    <a:pt x="537" y="992"/>
                    <a:pt x="537" y="992"/>
                    <a:pt x="537" y="992"/>
                  </a:cubicBezTo>
                  <a:cubicBezTo>
                    <a:pt x="577" y="1009"/>
                    <a:pt x="620" y="1018"/>
                    <a:pt x="666" y="1018"/>
                  </a:cubicBezTo>
                  <a:cubicBezTo>
                    <a:pt x="716" y="1018"/>
                    <a:pt x="764" y="1007"/>
                    <a:pt x="807" y="987"/>
                  </a:cubicBezTo>
                  <a:cubicBezTo>
                    <a:pt x="807" y="1010"/>
                    <a:pt x="807" y="1010"/>
                    <a:pt x="807" y="1010"/>
                  </a:cubicBezTo>
                  <a:cubicBezTo>
                    <a:pt x="807" y="1045"/>
                    <a:pt x="820" y="1077"/>
                    <a:pt x="842" y="1103"/>
                  </a:cubicBezTo>
                  <a:cubicBezTo>
                    <a:pt x="792" y="1137"/>
                    <a:pt x="733" y="1156"/>
                    <a:pt x="672" y="1156"/>
                  </a:cubicBezTo>
                  <a:cubicBezTo>
                    <a:pt x="660" y="1156"/>
                    <a:pt x="647" y="1155"/>
                    <a:pt x="635" y="1153"/>
                  </a:cubicBezTo>
                  <a:cubicBezTo>
                    <a:pt x="617" y="1151"/>
                    <a:pt x="601" y="1164"/>
                    <a:pt x="599" y="1181"/>
                  </a:cubicBezTo>
                  <a:cubicBezTo>
                    <a:pt x="597" y="1199"/>
                    <a:pt x="610" y="1215"/>
                    <a:pt x="627" y="1217"/>
                  </a:cubicBezTo>
                  <a:cubicBezTo>
                    <a:pt x="642" y="1219"/>
                    <a:pt x="657" y="1220"/>
                    <a:pt x="672" y="1220"/>
                  </a:cubicBezTo>
                  <a:cubicBezTo>
                    <a:pt x="753" y="1220"/>
                    <a:pt x="831" y="1193"/>
                    <a:pt x="895" y="1144"/>
                  </a:cubicBezTo>
                  <a:cubicBezTo>
                    <a:pt x="911" y="1152"/>
                    <a:pt x="928" y="1159"/>
                    <a:pt x="947" y="1162"/>
                  </a:cubicBezTo>
                  <a:cubicBezTo>
                    <a:pt x="1097" y="1192"/>
                    <a:pt x="1097" y="1192"/>
                    <a:pt x="1097" y="1192"/>
                  </a:cubicBezTo>
                  <a:cubicBezTo>
                    <a:pt x="1204" y="1213"/>
                    <a:pt x="1280" y="1290"/>
                    <a:pt x="1280" y="1381"/>
                  </a:cubicBezTo>
                  <a:cubicBezTo>
                    <a:pt x="1280" y="1509"/>
                    <a:pt x="1280" y="1509"/>
                    <a:pt x="1280" y="1509"/>
                  </a:cubicBezTo>
                  <a:close/>
                </a:path>
              </a:pathLst>
            </a:custGeom>
            <a:solidFill>
              <a:srgbClr val="215D65"/>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303" name="Google Shape;303;p19"/>
            <p:cNvSpPr/>
            <p:nvPr/>
          </p:nvSpPr>
          <p:spPr>
            <a:xfrm>
              <a:off x="6012" y="2731"/>
              <a:ext cx="96" cy="40"/>
            </a:xfrm>
            <a:custGeom>
              <a:rect b="b" l="l" r="r" t="t"/>
              <a:pathLst>
                <a:path extrusionOk="0" h="99" w="239">
                  <a:moveTo>
                    <a:pt x="120" y="99"/>
                  </a:moveTo>
                  <a:cubicBezTo>
                    <a:pt x="159" y="99"/>
                    <a:pt x="198" y="84"/>
                    <a:pt x="228" y="55"/>
                  </a:cubicBezTo>
                  <a:cubicBezTo>
                    <a:pt x="239" y="43"/>
                    <a:pt x="239" y="24"/>
                    <a:pt x="228" y="12"/>
                  </a:cubicBezTo>
                  <a:cubicBezTo>
                    <a:pt x="216" y="0"/>
                    <a:pt x="197" y="0"/>
                    <a:pt x="185" y="12"/>
                  </a:cubicBezTo>
                  <a:cubicBezTo>
                    <a:pt x="149" y="48"/>
                    <a:pt x="90" y="48"/>
                    <a:pt x="54" y="12"/>
                  </a:cubicBezTo>
                  <a:cubicBezTo>
                    <a:pt x="42" y="0"/>
                    <a:pt x="23" y="0"/>
                    <a:pt x="11" y="12"/>
                  </a:cubicBezTo>
                  <a:cubicBezTo>
                    <a:pt x="0" y="24"/>
                    <a:pt x="0" y="43"/>
                    <a:pt x="11" y="55"/>
                  </a:cubicBezTo>
                  <a:cubicBezTo>
                    <a:pt x="41" y="84"/>
                    <a:pt x="80" y="99"/>
                    <a:pt x="120" y="99"/>
                  </a:cubicBezTo>
                  <a:close/>
                </a:path>
              </a:pathLst>
            </a:custGeom>
            <a:solidFill>
              <a:srgbClr val="215D65"/>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304" name="Google Shape;304;p19"/>
            <p:cNvSpPr/>
            <p:nvPr/>
          </p:nvSpPr>
          <p:spPr>
            <a:xfrm>
              <a:off x="5999" y="2651"/>
              <a:ext cx="25" cy="24"/>
            </a:xfrm>
            <a:prstGeom prst="ellipse">
              <a:avLst/>
            </a:prstGeom>
            <a:solidFill>
              <a:srgbClr val="215D65"/>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305" name="Google Shape;305;p19"/>
            <p:cNvSpPr/>
            <p:nvPr/>
          </p:nvSpPr>
          <p:spPr>
            <a:xfrm>
              <a:off x="6091" y="2651"/>
              <a:ext cx="24" cy="24"/>
            </a:xfrm>
            <a:prstGeom prst="ellipse">
              <a:avLst/>
            </a:prstGeom>
            <a:solidFill>
              <a:srgbClr val="215D65"/>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grpSp>
      <p:grpSp>
        <p:nvGrpSpPr>
          <p:cNvPr id="306" name="Google Shape;306;p19"/>
          <p:cNvGrpSpPr/>
          <p:nvPr/>
        </p:nvGrpSpPr>
        <p:grpSpPr>
          <a:xfrm>
            <a:off x="10053553" y="1855721"/>
            <a:ext cx="498628" cy="498628"/>
            <a:chOff x="9885645" y="2883140"/>
            <a:chExt cx="498628" cy="498628"/>
          </a:xfrm>
        </p:grpSpPr>
        <p:sp>
          <p:nvSpPr>
            <p:cNvPr id="307" name="Google Shape;307;p19"/>
            <p:cNvSpPr/>
            <p:nvPr/>
          </p:nvSpPr>
          <p:spPr>
            <a:xfrm>
              <a:off x="9885645" y="2883140"/>
              <a:ext cx="498628" cy="498628"/>
            </a:xfrm>
            <a:prstGeom prst="ellipse">
              <a:avLst/>
            </a:prstGeom>
            <a:solidFill>
              <a:srgbClr val="215D65"/>
            </a:solidFill>
            <a:ln cap="flat" cmpd="sng" w="28575">
              <a:solidFill>
                <a:srgbClr val="215D65"/>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308" name="Google Shape;308;p19"/>
            <p:cNvSpPr/>
            <p:nvPr/>
          </p:nvSpPr>
          <p:spPr>
            <a:xfrm rot="-2478805">
              <a:off x="9991117" y="3018887"/>
              <a:ext cx="283425" cy="144480"/>
            </a:xfrm>
            <a:prstGeom prst="corner">
              <a:avLst>
                <a:gd fmla="val 35199" name="adj1"/>
                <a:gd fmla="val 33768" name="adj2"/>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grpSp>
      <p:sp>
        <p:nvSpPr>
          <p:cNvPr id="309" name="Google Shape;309;p19"/>
          <p:cNvSpPr txBox="1"/>
          <p:nvPr/>
        </p:nvSpPr>
        <p:spPr>
          <a:xfrm>
            <a:off x="5031446" y="627348"/>
            <a:ext cx="2129109"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ADC5B8"/>
                </a:solidFill>
                <a:latin typeface="Poppins"/>
                <a:ea typeface="Poppins"/>
                <a:cs typeface="Poppins"/>
                <a:sym typeface="Poppins"/>
              </a:rPr>
              <a:t>90+ CARS TYPE &amp; BRANDS</a:t>
            </a:r>
            <a:endParaRPr sz="1200">
              <a:solidFill>
                <a:srgbClr val="ADC5B8"/>
              </a:solidFill>
              <a:latin typeface="Poppins"/>
              <a:ea typeface="Poppins"/>
              <a:cs typeface="Poppins"/>
              <a:sym typeface="Poppins"/>
            </a:endParaRPr>
          </a:p>
        </p:txBody>
      </p:sp>
    </p:spTree>
  </p:cSld>
  <p:clrMapOvr>
    <a:masterClrMapping/>
  </p:clrMapOvr>
</p:sld>
</file>

<file path=ppt/slides/slide6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956" name="Shape 1956"/>
        <p:cNvGrpSpPr/>
        <p:nvPr/>
      </p:nvGrpSpPr>
      <p:grpSpPr>
        <a:xfrm>
          <a:off x="0" y="0"/>
          <a:ext cx="0" cy="0"/>
          <a:chOff x="0" y="0"/>
          <a:chExt cx="0" cy="0"/>
        </a:xfrm>
      </p:grpSpPr>
      <p:sp>
        <p:nvSpPr>
          <p:cNvPr id="1957" name="Google Shape;1957;p73"/>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215D65"/>
              </a:buClr>
              <a:buSzPts val="3000"/>
              <a:buFont typeface="Poppins"/>
              <a:buNone/>
            </a:pPr>
            <a:r>
              <a:rPr b="1" i="0" lang="en-US" sz="3000" u="none" cap="none" strike="noStrike">
                <a:solidFill>
                  <a:srgbClr val="215D65"/>
                </a:solidFill>
                <a:latin typeface="Poppins"/>
                <a:ea typeface="Poppins"/>
                <a:cs typeface="Poppins"/>
                <a:sym typeface="Poppins"/>
              </a:rPr>
              <a:t>Services With Image</a:t>
            </a:r>
            <a:endParaRPr b="1" i="0" sz="3000" u="none" cap="none" strike="noStrike">
              <a:solidFill>
                <a:srgbClr val="215D65"/>
              </a:solidFill>
              <a:latin typeface="Poppins"/>
              <a:ea typeface="Poppins"/>
              <a:cs typeface="Poppins"/>
              <a:sym typeface="Poppins"/>
            </a:endParaRPr>
          </a:p>
        </p:txBody>
      </p:sp>
      <p:sp>
        <p:nvSpPr>
          <p:cNvPr id="1958" name="Google Shape;1958;p73"/>
          <p:cNvSpPr txBox="1"/>
          <p:nvPr/>
        </p:nvSpPr>
        <p:spPr>
          <a:xfrm>
            <a:off x="3119670" y="2084852"/>
            <a:ext cx="2784309" cy="976581"/>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rgbClr val="595959"/>
              </a:buClr>
              <a:buSzPts val="1500"/>
              <a:buFont typeface="Arial"/>
              <a:buNone/>
            </a:pPr>
            <a:r>
              <a:rPr lang="en-US" sz="1500">
                <a:solidFill>
                  <a:srgbClr val="595959"/>
                </a:solidFill>
                <a:latin typeface="Poppins"/>
                <a:ea typeface="Poppins"/>
                <a:cs typeface="Poppins"/>
                <a:sym typeface="Poppins"/>
              </a:rPr>
              <a:t>Victoria joined the ABC as IT, with the aim of maintaining a happy. </a:t>
            </a:r>
            <a:endParaRPr/>
          </a:p>
        </p:txBody>
      </p:sp>
      <p:sp>
        <p:nvSpPr>
          <p:cNvPr id="1959" name="Google Shape;1959;p73"/>
          <p:cNvSpPr txBox="1"/>
          <p:nvPr/>
        </p:nvSpPr>
        <p:spPr>
          <a:xfrm>
            <a:off x="3113635" y="1508792"/>
            <a:ext cx="2016224" cy="606033"/>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chemeClr val="dk2"/>
              </a:buClr>
              <a:buSzPts val="2400"/>
              <a:buFont typeface="Arial"/>
              <a:buNone/>
            </a:pPr>
            <a:r>
              <a:rPr b="1" lang="en-US" sz="2400">
                <a:solidFill>
                  <a:schemeClr val="dk2"/>
                </a:solidFill>
                <a:latin typeface="Poppins"/>
                <a:ea typeface="Poppins"/>
                <a:cs typeface="Poppins"/>
                <a:sym typeface="Poppins"/>
              </a:rPr>
              <a:t>SERVICE 1</a:t>
            </a:r>
            <a:endParaRPr/>
          </a:p>
        </p:txBody>
      </p:sp>
      <p:sp>
        <p:nvSpPr>
          <p:cNvPr id="1960" name="Google Shape;1960;p73"/>
          <p:cNvSpPr txBox="1"/>
          <p:nvPr/>
        </p:nvSpPr>
        <p:spPr>
          <a:xfrm>
            <a:off x="3125704" y="4524968"/>
            <a:ext cx="2784309" cy="976581"/>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rgbClr val="595959"/>
              </a:buClr>
              <a:buSzPts val="1500"/>
              <a:buFont typeface="Arial"/>
              <a:buNone/>
            </a:pPr>
            <a:r>
              <a:rPr lang="en-US" sz="1500">
                <a:solidFill>
                  <a:srgbClr val="595959"/>
                </a:solidFill>
                <a:latin typeface="Poppins"/>
                <a:ea typeface="Poppins"/>
                <a:cs typeface="Poppins"/>
                <a:sym typeface="Poppins"/>
              </a:rPr>
              <a:t>Victoria joined the ABC as IT, with the aim of maintaining a happy. </a:t>
            </a:r>
            <a:endParaRPr/>
          </a:p>
        </p:txBody>
      </p:sp>
      <p:sp>
        <p:nvSpPr>
          <p:cNvPr id="1961" name="Google Shape;1961;p73"/>
          <p:cNvSpPr txBox="1"/>
          <p:nvPr/>
        </p:nvSpPr>
        <p:spPr>
          <a:xfrm>
            <a:off x="3119669" y="3948909"/>
            <a:ext cx="2016224" cy="606033"/>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chemeClr val="dk2"/>
              </a:buClr>
              <a:buSzPts val="2400"/>
              <a:buFont typeface="Arial"/>
              <a:buNone/>
            </a:pPr>
            <a:r>
              <a:rPr b="1" lang="en-US" sz="2400">
                <a:solidFill>
                  <a:schemeClr val="dk2"/>
                </a:solidFill>
                <a:latin typeface="Poppins"/>
                <a:ea typeface="Poppins"/>
                <a:cs typeface="Poppins"/>
                <a:sym typeface="Poppins"/>
              </a:rPr>
              <a:t>SERVICE 3</a:t>
            </a:r>
            <a:endParaRPr/>
          </a:p>
        </p:txBody>
      </p:sp>
      <p:sp>
        <p:nvSpPr>
          <p:cNvPr id="1962" name="Google Shape;1962;p73"/>
          <p:cNvSpPr txBox="1"/>
          <p:nvPr/>
        </p:nvSpPr>
        <p:spPr>
          <a:xfrm>
            <a:off x="8784299" y="2124536"/>
            <a:ext cx="2784309" cy="976581"/>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rgbClr val="595959"/>
              </a:buClr>
              <a:buSzPts val="1500"/>
              <a:buFont typeface="Arial"/>
              <a:buNone/>
            </a:pPr>
            <a:r>
              <a:rPr lang="en-US" sz="1500">
                <a:solidFill>
                  <a:srgbClr val="595959"/>
                </a:solidFill>
                <a:latin typeface="Poppins"/>
                <a:ea typeface="Poppins"/>
                <a:cs typeface="Poppins"/>
                <a:sym typeface="Poppins"/>
              </a:rPr>
              <a:t>Victoria joined the ABC as IT, with the aim of maintaining a happy. </a:t>
            </a:r>
            <a:endParaRPr/>
          </a:p>
        </p:txBody>
      </p:sp>
      <p:sp>
        <p:nvSpPr>
          <p:cNvPr id="1963" name="Google Shape;1963;p73"/>
          <p:cNvSpPr txBox="1"/>
          <p:nvPr/>
        </p:nvSpPr>
        <p:spPr>
          <a:xfrm>
            <a:off x="8778264" y="1548477"/>
            <a:ext cx="2016224" cy="606033"/>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chemeClr val="dk2"/>
              </a:buClr>
              <a:buSzPts val="2400"/>
              <a:buFont typeface="Arial"/>
              <a:buNone/>
            </a:pPr>
            <a:r>
              <a:rPr b="1" lang="en-US" sz="2400">
                <a:solidFill>
                  <a:schemeClr val="dk2"/>
                </a:solidFill>
                <a:latin typeface="Poppins"/>
                <a:ea typeface="Poppins"/>
                <a:cs typeface="Poppins"/>
                <a:sym typeface="Poppins"/>
              </a:rPr>
              <a:t>SERVICE 2</a:t>
            </a:r>
            <a:endParaRPr/>
          </a:p>
        </p:txBody>
      </p:sp>
      <p:sp>
        <p:nvSpPr>
          <p:cNvPr id="1964" name="Google Shape;1964;p73"/>
          <p:cNvSpPr txBox="1"/>
          <p:nvPr/>
        </p:nvSpPr>
        <p:spPr>
          <a:xfrm>
            <a:off x="8790334" y="4564656"/>
            <a:ext cx="2784309" cy="976581"/>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rgbClr val="595959"/>
              </a:buClr>
              <a:buSzPts val="1500"/>
              <a:buFont typeface="Arial"/>
              <a:buNone/>
            </a:pPr>
            <a:r>
              <a:rPr lang="en-US" sz="1500">
                <a:solidFill>
                  <a:srgbClr val="595959"/>
                </a:solidFill>
                <a:latin typeface="Poppins"/>
                <a:ea typeface="Poppins"/>
                <a:cs typeface="Poppins"/>
                <a:sym typeface="Poppins"/>
              </a:rPr>
              <a:t>Victoria joined the ABC as IT, with the aim of maintaining a happy. </a:t>
            </a:r>
            <a:endParaRPr/>
          </a:p>
        </p:txBody>
      </p:sp>
      <p:sp>
        <p:nvSpPr>
          <p:cNvPr id="1965" name="Google Shape;1965;p73"/>
          <p:cNvSpPr txBox="1"/>
          <p:nvPr/>
        </p:nvSpPr>
        <p:spPr>
          <a:xfrm>
            <a:off x="8784299" y="3988594"/>
            <a:ext cx="2016224" cy="606033"/>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chemeClr val="dk2"/>
              </a:buClr>
              <a:buSzPts val="2400"/>
              <a:buFont typeface="Arial"/>
              <a:buNone/>
            </a:pPr>
            <a:r>
              <a:rPr b="1" lang="en-US" sz="2400">
                <a:solidFill>
                  <a:schemeClr val="dk2"/>
                </a:solidFill>
                <a:latin typeface="Poppins"/>
                <a:ea typeface="Poppins"/>
                <a:cs typeface="Poppins"/>
                <a:sym typeface="Poppins"/>
              </a:rPr>
              <a:t>SERVICE 4</a:t>
            </a:r>
            <a:endParaRPr/>
          </a:p>
        </p:txBody>
      </p:sp>
      <p:sp>
        <p:nvSpPr>
          <p:cNvPr id="1966" name="Google Shape;1966;p73"/>
          <p:cNvSpPr/>
          <p:nvPr/>
        </p:nvSpPr>
        <p:spPr>
          <a:xfrm>
            <a:off x="6491189" y="1695984"/>
            <a:ext cx="1877097" cy="1348973"/>
          </a:xfrm>
          <a:prstGeom prst="roundRect">
            <a:avLst>
              <a:gd fmla="val 16667" name="adj"/>
            </a:avLst>
          </a:prstGeom>
          <a:solidFill>
            <a:srgbClr val="BFBFBF"/>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967" name="Google Shape;1967;p73"/>
          <p:cNvSpPr/>
          <p:nvPr/>
        </p:nvSpPr>
        <p:spPr>
          <a:xfrm>
            <a:off x="6522773" y="4152576"/>
            <a:ext cx="1877097" cy="1348973"/>
          </a:xfrm>
          <a:prstGeom prst="roundRect">
            <a:avLst>
              <a:gd fmla="val 16667" name="adj"/>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968" name="Google Shape;1968;p73"/>
          <p:cNvSpPr/>
          <p:nvPr/>
        </p:nvSpPr>
        <p:spPr>
          <a:xfrm>
            <a:off x="879845" y="1698220"/>
            <a:ext cx="1877097" cy="1348973"/>
          </a:xfrm>
          <a:prstGeom prst="roundRect">
            <a:avLst>
              <a:gd fmla="val 16667" name="adj"/>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969" name="Google Shape;1969;p73"/>
          <p:cNvSpPr/>
          <p:nvPr/>
        </p:nvSpPr>
        <p:spPr>
          <a:xfrm>
            <a:off x="911431" y="4154812"/>
            <a:ext cx="1877097" cy="1348973"/>
          </a:xfrm>
          <a:prstGeom prst="roundRect">
            <a:avLst>
              <a:gd fmla="val 16667" name="adj"/>
            </a:avLst>
          </a:prstGeom>
          <a:solidFill>
            <a:srgbClr val="BFBFBF"/>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cxnSp>
        <p:nvCxnSpPr>
          <p:cNvPr id="1970" name="Google Shape;1970;p73"/>
          <p:cNvCxnSpPr/>
          <p:nvPr/>
        </p:nvCxnSpPr>
        <p:spPr>
          <a:xfrm flipH="1" rot="10800000">
            <a:off x="879840" y="3717029"/>
            <a:ext cx="4928128" cy="3"/>
          </a:xfrm>
          <a:prstGeom prst="straightConnector1">
            <a:avLst/>
          </a:prstGeom>
          <a:noFill/>
          <a:ln cap="flat" cmpd="sng" w="12700">
            <a:solidFill>
              <a:srgbClr val="A5A5A5"/>
            </a:solidFill>
            <a:prstDash val="dot"/>
            <a:miter lim="800000"/>
            <a:headEnd len="sm" w="sm" type="none"/>
            <a:tailEnd len="sm" w="sm" type="none"/>
          </a:ln>
        </p:spPr>
      </p:cxnSp>
      <p:cxnSp>
        <p:nvCxnSpPr>
          <p:cNvPr id="1971" name="Google Shape;1971;p73"/>
          <p:cNvCxnSpPr/>
          <p:nvPr/>
        </p:nvCxnSpPr>
        <p:spPr>
          <a:xfrm>
            <a:off x="6384037" y="3717032"/>
            <a:ext cx="5126873" cy="0"/>
          </a:xfrm>
          <a:prstGeom prst="straightConnector1">
            <a:avLst/>
          </a:prstGeom>
          <a:noFill/>
          <a:ln cap="flat" cmpd="sng" w="12700">
            <a:solidFill>
              <a:srgbClr val="A5A5A5"/>
            </a:solidFill>
            <a:prstDash val="dot"/>
            <a:miter lim="800000"/>
            <a:headEnd len="sm" w="sm" type="none"/>
            <a:tailEnd len="sm" w="sm" type="none"/>
          </a:ln>
        </p:spPr>
      </p:cxnSp>
      <p:pic>
        <p:nvPicPr>
          <p:cNvPr descr="service1.png" id="1972" name="Google Shape;1972;p73"/>
          <p:cNvPicPr preferRelativeResize="0"/>
          <p:nvPr/>
        </p:nvPicPr>
        <p:blipFill rotWithShape="1">
          <a:blip r:embed="rId3">
            <a:alphaModFix/>
          </a:blip>
          <a:srcRect b="0" l="0" r="0" t="0"/>
          <a:stretch/>
        </p:blipFill>
        <p:spPr>
          <a:xfrm>
            <a:off x="6973183" y="4405334"/>
            <a:ext cx="991717" cy="828524"/>
          </a:xfrm>
          <a:prstGeom prst="rect">
            <a:avLst/>
          </a:prstGeom>
          <a:noFill/>
          <a:ln>
            <a:noFill/>
          </a:ln>
        </p:spPr>
      </p:pic>
      <p:pic>
        <p:nvPicPr>
          <p:cNvPr descr="service3.png" id="1973" name="Google Shape;1973;p73"/>
          <p:cNvPicPr preferRelativeResize="0"/>
          <p:nvPr/>
        </p:nvPicPr>
        <p:blipFill rotWithShape="1">
          <a:blip r:embed="rId4">
            <a:alphaModFix/>
          </a:blip>
          <a:srcRect b="0" l="0" r="0" t="0"/>
          <a:stretch/>
        </p:blipFill>
        <p:spPr>
          <a:xfrm>
            <a:off x="1497753" y="1967747"/>
            <a:ext cx="672076" cy="766956"/>
          </a:xfrm>
          <a:prstGeom prst="rect">
            <a:avLst/>
          </a:prstGeom>
          <a:noFill/>
          <a:ln>
            <a:noFill/>
          </a:ln>
        </p:spPr>
      </p:pic>
      <p:pic>
        <p:nvPicPr>
          <p:cNvPr descr="service4.png" id="1974" name="Google Shape;1974;p73"/>
          <p:cNvPicPr preferRelativeResize="0"/>
          <p:nvPr/>
        </p:nvPicPr>
        <p:blipFill rotWithShape="1">
          <a:blip r:embed="rId5">
            <a:alphaModFix/>
          </a:blip>
          <a:srcRect b="0" l="0" r="0" t="0"/>
          <a:stretch/>
        </p:blipFill>
        <p:spPr>
          <a:xfrm>
            <a:off x="1367391" y="4415597"/>
            <a:ext cx="946283" cy="809705"/>
          </a:xfrm>
          <a:prstGeom prst="rect">
            <a:avLst/>
          </a:prstGeom>
          <a:noFill/>
          <a:ln>
            <a:noFill/>
          </a:ln>
        </p:spPr>
      </p:pic>
      <p:pic>
        <p:nvPicPr>
          <p:cNvPr descr="Service2.png" id="1975" name="Google Shape;1975;p73"/>
          <p:cNvPicPr preferRelativeResize="0"/>
          <p:nvPr/>
        </p:nvPicPr>
        <p:blipFill rotWithShape="1">
          <a:blip r:embed="rId6">
            <a:alphaModFix/>
          </a:blip>
          <a:srcRect b="0" l="0" r="0" t="0"/>
          <a:stretch/>
        </p:blipFill>
        <p:spPr>
          <a:xfrm>
            <a:off x="7100804" y="2042101"/>
            <a:ext cx="672075" cy="672075"/>
          </a:xfrm>
          <a:prstGeom prst="rect">
            <a:avLst/>
          </a:prstGeom>
          <a:noFill/>
          <a:ln>
            <a:noFill/>
          </a:ln>
        </p:spPr>
      </p:pic>
      <p:sp>
        <p:nvSpPr>
          <p:cNvPr id="1976" name="Google Shape;1976;p73"/>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ADC5B8"/>
                </a:solidFill>
                <a:latin typeface="Poppins"/>
                <a:ea typeface="Poppins"/>
                <a:cs typeface="Poppins"/>
                <a:sym typeface="Poppins"/>
              </a:rPr>
              <a:t>SOME SUBTITLE TEXT HERE</a:t>
            </a:r>
            <a:endParaRPr sz="1200">
              <a:solidFill>
                <a:srgbClr val="ADC5B8"/>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957"/>
                                        </p:tgtEl>
                                        <p:attrNameLst>
                                          <p:attrName>style.visibility</p:attrName>
                                        </p:attrNameLst>
                                      </p:cBhvr>
                                      <p:to>
                                        <p:strVal val="visible"/>
                                      </p:to>
                                    </p:set>
                                    <p:animEffect filter="fade" transition="in">
                                      <p:cBhvr>
                                        <p:cTn dur="500"/>
                                        <p:tgtEl>
                                          <p:spTgt spid="195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1968"/>
                                        </p:tgtEl>
                                        <p:attrNameLst>
                                          <p:attrName>style.visibility</p:attrName>
                                        </p:attrNameLst>
                                      </p:cBhvr>
                                      <p:to>
                                        <p:strVal val="visible"/>
                                      </p:to>
                                    </p:set>
                                    <p:anim calcmode="lin" valueType="num">
                                      <p:cBhvr additive="base">
                                        <p:cTn dur="500"/>
                                        <p:tgtEl>
                                          <p:spTgt spid="1968"/>
                                        </p:tgtEl>
                                        <p:attrNameLst>
                                          <p:attrName>ppt_w</p:attrName>
                                        </p:attrNameLst>
                                      </p:cBhvr>
                                      <p:tavLst>
                                        <p:tav fmla="" tm="0">
                                          <p:val>
                                            <p:strVal val="0"/>
                                          </p:val>
                                        </p:tav>
                                        <p:tav fmla="" tm="100000">
                                          <p:val>
                                            <p:strVal val="#ppt_w"/>
                                          </p:val>
                                        </p:tav>
                                      </p:tavLst>
                                    </p:anim>
                                    <p:anim calcmode="lin" valueType="num">
                                      <p:cBhvr additive="base">
                                        <p:cTn dur="500"/>
                                        <p:tgtEl>
                                          <p:spTgt spid="1968"/>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1973"/>
                                        </p:tgtEl>
                                        <p:attrNameLst>
                                          <p:attrName>style.visibility</p:attrName>
                                        </p:attrNameLst>
                                      </p:cBhvr>
                                      <p:to>
                                        <p:strVal val="visible"/>
                                      </p:to>
                                    </p:set>
                                    <p:anim calcmode="lin" valueType="num">
                                      <p:cBhvr additive="base">
                                        <p:cTn dur="500"/>
                                        <p:tgtEl>
                                          <p:spTgt spid="1973"/>
                                        </p:tgtEl>
                                        <p:attrNameLst>
                                          <p:attrName>ppt_w</p:attrName>
                                        </p:attrNameLst>
                                      </p:cBhvr>
                                      <p:tavLst>
                                        <p:tav fmla="" tm="0">
                                          <p:val>
                                            <p:strVal val="0"/>
                                          </p:val>
                                        </p:tav>
                                        <p:tav fmla="" tm="100000">
                                          <p:val>
                                            <p:strVal val="#ppt_w"/>
                                          </p:val>
                                        </p:tav>
                                      </p:tavLst>
                                    </p:anim>
                                    <p:anim calcmode="lin" valueType="num">
                                      <p:cBhvr additive="base">
                                        <p:cTn dur="500"/>
                                        <p:tgtEl>
                                          <p:spTgt spid="1973"/>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959"/>
                                        </p:tgtEl>
                                        <p:attrNameLst>
                                          <p:attrName>style.visibility</p:attrName>
                                        </p:attrNameLst>
                                      </p:cBhvr>
                                      <p:to>
                                        <p:strVal val="visible"/>
                                      </p:to>
                                    </p:set>
                                    <p:animEffect filter="fade" transition="in">
                                      <p:cBhvr>
                                        <p:cTn dur="500"/>
                                        <p:tgtEl>
                                          <p:spTgt spid="1959"/>
                                        </p:tgtEl>
                                      </p:cBhvr>
                                    </p:animEffect>
                                  </p:childTnLst>
                                </p:cTn>
                              </p:par>
                              <p:par>
                                <p:cTn fill="hold" nodeType="withEffect" presetClass="entr" presetID="10" presetSubtype="0">
                                  <p:stCondLst>
                                    <p:cond delay="0"/>
                                  </p:stCondLst>
                                  <p:childTnLst>
                                    <p:set>
                                      <p:cBhvr>
                                        <p:cTn dur="1" fill="hold">
                                          <p:stCondLst>
                                            <p:cond delay="0"/>
                                          </p:stCondLst>
                                        </p:cTn>
                                        <p:tgtEl>
                                          <p:spTgt spid="1958"/>
                                        </p:tgtEl>
                                        <p:attrNameLst>
                                          <p:attrName>style.visibility</p:attrName>
                                        </p:attrNameLst>
                                      </p:cBhvr>
                                      <p:to>
                                        <p:strVal val="visible"/>
                                      </p:to>
                                    </p:set>
                                    <p:animEffect filter="fade" transition="in">
                                      <p:cBhvr>
                                        <p:cTn dur="500"/>
                                        <p:tgtEl>
                                          <p:spTgt spid="1958"/>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1966"/>
                                        </p:tgtEl>
                                        <p:attrNameLst>
                                          <p:attrName>style.visibility</p:attrName>
                                        </p:attrNameLst>
                                      </p:cBhvr>
                                      <p:to>
                                        <p:strVal val="visible"/>
                                      </p:to>
                                    </p:set>
                                    <p:anim calcmode="lin" valueType="num">
                                      <p:cBhvr additive="base">
                                        <p:cTn dur="500"/>
                                        <p:tgtEl>
                                          <p:spTgt spid="1966"/>
                                        </p:tgtEl>
                                        <p:attrNameLst>
                                          <p:attrName>ppt_w</p:attrName>
                                        </p:attrNameLst>
                                      </p:cBhvr>
                                      <p:tavLst>
                                        <p:tav fmla="" tm="0">
                                          <p:val>
                                            <p:strVal val="0"/>
                                          </p:val>
                                        </p:tav>
                                        <p:tav fmla="" tm="100000">
                                          <p:val>
                                            <p:strVal val="#ppt_w"/>
                                          </p:val>
                                        </p:tav>
                                      </p:tavLst>
                                    </p:anim>
                                    <p:anim calcmode="lin" valueType="num">
                                      <p:cBhvr additive="base">
                                        <p:cTn dur="500"/>
                                        <p:tgtEl>
                                          <p:spTgt spid="1966"/>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1975"/>
                                        </p:tgtEl>
                                        <p:attrNameLst>
                                          <p:attrName>style.visibility</p:attrName>
                                        </p:attrNameLst>
                                      </p:cBhvr>
                                      <p:to>
                                        <p:strVal val="visible"/>
                                      </p:to>
                                    </p:set>
                                    <p:anim calcmode="lin" valueType="num">
                                      <p:cBhvr additive="base">
                                        <p:cTn dur="500"/>
                                        <p:tgtEl>
                                          <p:spTgt spid="1975"/>
                                        </p:tgtEl>
                                        <p:attrNameLst>
                                          <p:attrName>ppt_w</p:attrName>
                                        </p:attrNameLst>
                                      </p:cBhvr>
                                      <p:tavLst>
                                        <p:tav fmla="" tm="0">
                                          <p:val>
                                            <p:strVal val="0"/>
                                          </p:val>
                                        </p:tav>
                                        <p:tav fmla="" tm="100000">
                                          <p:val>
                                            <p:strVal val="#ppt_w"/>
                                          </p:val>
                                        </p:tav>
                                      </p:tavLst>
                                    </p:anim>
                                    <p:anim calcmode="lin" valueType="num">
                                      <p:cBhvr additive="base">
                                        <p:cTn dur="500"/>
                                        <p:tgtEl>
                                          <p:spTgt spid="1975"/>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962"/>
                                        </p:tgtEl>
                                        <p:attrNameLst>
                                          <p:attrName>style.visibility</p:attrName>
                                        </p:attrNameLst>
                                      </p:cBhvr>
                                      <p:to>
                                        <p:strVal val="visible"/>
                                      </p:to>
                                    </p:set>
                                    <p:animEffect filter="fade" transition="in">
                                      <p:cBhvr>
                                        <p:cTn dur="500"/>
                                        <p:tgtEl>
                                          <p:spTgt spid="1962"/>
                                        </p:tgtEl>
                                      </p:cBhvr>
                                    </p:animEffect>
                                  </p:childTnLst>
                                </p:cTn>
                              </p:par>
                              <p:par>
                                <p:cTn fill="hold" nodeType="withEffect" presetClass="entr" presetID="10" presetSubtype="0">
                                  <p:stCondLst>
                                    <p:cond delay="0"/>
                                  </p:stCondLst>
                                  <p:childTnLst>
                                    <p:set>
                                      <p:cBhvr>
                                        <p:cTn dur="1" fill="hold">
                                          <p:stCondLst>
                                            <p:cond delay="0"/>
                                          </p:stCondLst>
                                        </p:cTn>
                                        <p:tgtEl>
                                          <p:spTgt spid="1963"/>
                                        </p:tgtEl>
                                        <p:attrNameLst>
                                          <p:attrName>style.visibility</p:attrName>
                                        </p:attrNameLst>
                                      </p:cBhvr>
                                      <p:to>
                                        <p:strVal val="visible"/>
                                      </p:to>
                                    </p:set>
                                    <p:animEffect filter="fade" transition="in">
                                      <p:cBhvr>
                                        <p:cTn dur="500"/>
                                        <p:tgtEl>
                                          <p:spTgt spid="196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970"/>
                                        </p:tgtEl>
                                        <p:attrNameLst>
                                          <p:attrName>style.visibility</p:attrName>
                                        </p:attrNameLst>
                                      </p:cBhvr>
                                      <p:to>
                                        <p:strVal val="visible"/>
                                      </p:to>
                                    </p:set>
                                    <p:animEffect filter="fade" transition="in">
                                      <p:cBhvr>
                                        <p:cTn dur="500"/>
                                        <p:tgtEl>
                                          <p:spTgt spid="197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971"/>
                                        </p:tgtEl>
                                        <p:attrNameLst>
                                          <p:attrName>style.visibility</p:attrName>
                                        </p:attrNameLst>
                                      </p:cBhvr>
                                      <p:to>
                                        <p:strVal val="visible"/>
                                      </p:to>
                                    </p:set>
                                    <p:animEffect filter="fade" transition="in">
                                      <p:cBhvr>
                                        <p:cTn dur="500"/>
                                        <p:tgtEl>
                                          <p:spTgt spid="197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1969"/>
                                        </p:tgtEl>
                                        <p:attrNameLst>
                                          <p:attrName>style.visibility</p:attrName>
                                        </p:attrNameLst>
                                      </p:cBhvr>
                                      <p:to>
                                        <p:strVal val="visible"/>
                                      </p:to>
                                    </p:set>
                                    <p:anim calcmode="lin" valueType="num">
                                      <p:cBhvr additive="base">
                                        <p:cTn dur="500"/>
                                        <p:tgtEl>
                                          <p:spTgt spid="1969"/>
                                        </p:tgtEl>
                                        <p:attrNameLst>
                                          <p:attrName>ppt_w</p:attrName>
                                        </p:attrNameLst>
                                      </p:cBhvr>
                                      <p:tavLst>
                                        <p:tav fmla="" tm="0">
                                          <p:val>
                                            <p:strVal val="0"/>
                                          </p:val>
                                        </p:tav>
                                        <p:tav fmla="" tm="100000">
                                          <p:val>
                                            <p:strVal val="#ppt_w"/>
                                          </p:val>
                                        </p:tav>
                                      </p:tavLst>
                                    </p:anim>
                                    <p:anim calcmode="lin" valueType="num">
                                      <p:cBhvr additive="base">
                                        <p:cTn dur="500"/>
                                        <p:tgtEl>
                                          <p:spTgt spid="1969"/>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1974"/>
                                        </p:tgtEl>
                                        <p:attrNameLst>
                                          <p:attrName>style.visibility</p:attrName>
                                        </p:attrNameLst>
                                      </p:cBhvr>
                                      <p:to>
                                        <p:strVal val="visible"/>
                                      </p:to>
                                    </p:set>
                                    <p:anim calcmode="lin" valueType="num">
                                      <p:cBhvr additive="base">
                                        <p:cTn dur="500"/>
                                        <p:tgtEl>
                                          <p:spTgt spid="1974"/>
                                        </p:tgtEl>
                                        <p:attrNameLst>
                                          <p:attrName>ppt_w</p:attrName>
                                        </p:attrNameLst>
                                      </p:cBhvr>
                                      <p:tavLst>
                                        <p:tav fmla="" tm="0">
                                          <p:val>
                                            <p:strVal val="0"/>
                                          </p:val>
                                        </p:tav>
                                        <p:tav fmla="" tm="100000">
                                          <p:val>
                                            <p:strVal val="#ppt_w"/>
                                          </p:val>
                                        </p:tav>
                                      </p:tavLst>
                                    </p:anim>
                                    <p:anim calcmode="lin" valueType="num">
                                      <p:cBhvr additive="base">
                                        <p:cTn dur="500"/>
                                        <p:tgtEl>
                                          <p:spTgt spid="1974"/>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961"/>
                                        </p:tgtEl>
                                        <p:attrNameLst>
                                          <p:attrName>style.visibility</p:attrName>
                                        </p:attrNameLst>
                                      </p:cBhvr>
                                      <p:to>
                                        <p:strVal val="visible"/>
                                      </p:to>
                                    </p:set>
                                    <p:animEffect filter="fade" transition="in">
                                      <p:cBhvr>
                                        <p:cTn dur="500"/>
                                        <p:tgtEl>
                                          <p:spTgt spid="1961"/>
                                        </p:tgtEl>
                                      </p:cBhvr>
                                    </p:animEffect>
                                  </p:childTnLst>
                                </p:cTn>
                              </p:par>
                              <p:par>
                                <p:cTn fill="hold" nodeType="withEffect" presetClass="entr" presetID="10" presetSubtype="0">
                                  <p:stCondLst>
                                    <p:cond delay="0"/>
                                  </p:stCondLst>
                                  <p:childTnLst>
                                    <p:set>
                                      <p:cBhvr>
                                        <p:cTn dur="1" fill="hold">
                                          <p:stCondLst>
                                            <p:cond delay="0"/>
                                          </p:stCondLst>
                                        </p:cTn>
                                        <p:tgtEl>
                                          <p:spTgt spid="1960"/>
                                        </p:tgtEl>
                                        <p:attrNameLst>
                                          <p:attrName>style.visibility</p:attrName>
                                        </p:attrNameLst>
                                      </p:cBhvr>
                                      <p:to>
                                        <p:strVal val="visible"/>
                                      </p:to>
                                    </p:set>
                                    <p:animEffect filter="fade" transition="in">
                                      <p:cBhvr>
                                        <p:cTn dur="500"/>
                                        <p:tgtEl>
                                          <p:spTgt spid="196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1967"/>
                                        </p:tgtEl>
                                        <p:attrNameLst>
                                          <p:attrName>style.visibility</p:attrName>
                                        </p:attrNameLst>
                                      </p:cBhvr>
                                      <p:to>
                                        <p:strVal val="visible"/>
                                      </p:to>
                                    </p:set>
                                    <p:anim calcmode="lin" valueType="num">
                                      <p:cBhvr additive="base">
                                        <p:cTn dur="500"/>
                                        <p:tgtEl>
                                          <p:spTgt spid="1967"/>
                                        </p:tgtEl>
                                        <p:attrNameLst>
                                          <p:attrName>ppt_w</p:attrName>
                                        </p:attrNameLst>
                                      </p:cBhvr>
                                      <p:tavLst>
                                        <p:tav fmla="" tm="0">
                                          <p:val>
                                            <p:strVal val="0"/>
                                          </p:val>
                                        </p:tav>
                                        <p:tav fmla="" tm="100000">
                                          <p:val>
                                            <p:strVal val="#ppt_w"/>
                                          </p:val>
                                        </p:tav>
                                      </p:tavLst>
                                    </p:anim>
                                    <p:anim calcmode="lin" valueType="num">
                                      <p:cBhvr additive="base">
                                        <p:cTn dur="500"/>
                                        <p:tgtEl>
                                          <p:spTgt spid="1967"/>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1972"/>
                                        </p:tgtEl>
                                        <p:attrNameLst>
                                          <p:attrName>style.visibility</p:attrName>
                                        </p:attrNameLst>
                                      </p:cBhvr>
                                      <p:to>
                                        <p:strVal val="visible"/>
                                      </p:to>
                                    </p:set>
                                    <p:anim calcmode="lin" valueType="num">
                                      <p:cBhvr additive="base">
                                        <p:cTn dur="500"/>
                                        <p:tgtEl>
                                          <p:spTgt spid="1972"/>
                                        </p:tgtEl>
                                        <p:attrNameLst>
                                          <p:attrName>ppt_w</p:attrName>
                                        </p:attrNameLst>
                                      </p:cBhvr>
                                      <p:tavLst>
                                        <p:tav fmla="" tm="0">
                                          <p:val>
                                            <p:strVal val="0"/>
                                          </p:val>
                                        </p:tav>
                                        <p:tav fmla="" tm="100000">
                                          <p:val>
                                            <p:strVal val="#ppt_w"/>
                                          </p:val>
                                        </p:tav>
                                      </p:tavLst>
                                    </p:anim>
                                    <p:anim calcmode="lin" valueType="num">
                                      <p:cBhvr additive="base">
                                        <p:cTn dur="500"/>
                                        <p:tgtEl>
                                          <p:spTgt spid="1972"/>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964"/>
                                        </p:tgtEl>
                                        <p:attrNameLst>
                                          <p:attrName>style.visibility</p:attrName>
                                        </p:attrNameLst>
                                      </p:cBhvr>
                                      <p:to>
                                        <p:strVal val="visible"/>
                                      </p:to>
                                    </p:set>
                                    <p:animEffect filter="fade" transition="in">
                                      <p:cBhvr>
                                        <p:cTn dur="500"/>
                                        <p:tgtEl>
                                          <p:spTgt spid="1964"/>
                                        </p:tgtEl>
                                      </p:cBhvr>
                                    </p:animEffect>
                                  </p:childTnLst>
                                </p:cTn>
                              </p:par>
                              <p:par>
                                <p:cTn fill="hold" nodeType="withEffect" presetClass="entr" presetID="10" presetSubtype="0">
                                  <p:stCondLst>
                                    <p:cond delay="0"/>
                                  </p:stCondLst>
                                  <p:childTnLst>
                                    <p:set>
                                      <p:cBhvr>
                                        <p:cTn dur="1" fill="hold">
                                          <p:stCondLst>
                                            <p:cond delay="0"/>
                                          </p:stCondLst>
                                        </p:cTn>
                                        <p:tgtEl>
                                          <p:spTgt spid="1965"/>
                                        </p:tgtEl>
                                        <p:attrNameLst>
                                          <p:attrName>style.visibility</p:attrName>
                                        </p:attrNameLst>
                                      </p:cBhvr>
                                      <p:to>
                                        <p:strVal val="visible"/>
                                      </p:to>
                                    </p:set>
                                    <p:animEffect filter="fade" transition="in">
                                      <p:cBhvr>
                                        <p:cTn dur="500"/>
                                        <p:tgtEl>
                                          <p:spTgt spid="1965"/>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6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980" name="Shape 1980"/>
        <p:cNvGrpSpPr/>
        <p:nvPr/>
      </p:nvGrpSpPr>
      <p:grpSpPr>
        <a:xfrm>
          <a:off x="0" y="0"/>
          <a:ext cx="0" cy="0"/>
          <a:chOff x="0" y="0"/>
          <a:chExt cx="0" cy="0"/>
        </a:xfrm>
      </p:grpSpPr>
      <p:sp>
        <p:nvSpPr>
          <p:cNvPr id="1981" name="Google Shape;1981;p74"/>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215D65"/>
              </a:buClr>
              <a:buSzPts val="3000"/>
              <a:buFont typeface="Poppins"/>
              <a:buNone/>
            </a:pPr>
            <a:r>
              <a:rPr b="1" i="0" lang="en-US" sz="3000" u="none" cap="none" strike="noStrike">
                <a:solidFill>
                  <a:srgbClr val="215D65"/>
                </a:solidFill>
                <a:latin typeface="Poppins"/>
                <a:ea typeface="Poppins"/>
                <a:cs typeface="Poppins"/>
                <a:sym typeface="Poppins"/>
              </a:rPr>
              <a:t>Service Sample 1 </a:t>
            </a:r>
            <a:r>
              <a:rPr b="1" i="0" lang="en-US" sz="2400" u="none" cap="none" strike="noStrike">
                <a:solidFill>
                  <a:srgbClr val="595959"/>
                </a:solidFill>
                <a:latin typeface="Poppins"/>
                <a:ea typeface="Poppins"/>
                <a:cs typeface="Poppins"/>
                <a:sym typeface="Poppins"/>
              </a:rPr>
              <a:t>/ Mobile Application</a:t>
            </a:r>
            <a:endParaRPr b="1" i="0" sz="2400" u="none" cap="none" strike="noStrike">
              <a:solidFill>
                <a:srgbClr val="595959"/>
              </a:solidFill>
              <a:latin typeface="Poppins"/>
              <a:ea typeface="Poppins"/>
              <a:cs typeface="Poppins"/>
              <a:sym typeface="Poppins"/>
            </a:endParaRPr>
          </a:p>
        </p:txBody>
      </p:sp>
      <p:sp>
        <p:nvSpPr>
          <p:cNvPr id="1982" name="Google Shape;1982;p74"/>
          <p:cNvSpPr txBox="1"/>
          <p:nvPr>
            <p:ph idx="1" type="body"/>
          </p:nvPr>
        </p:nvSpPr>
        <p:spPr>
          <a:xfrm>
            <a:off x="7056107" y="3319209"/>
            <a:ext cx="1536171" cy="873283"/>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Clr>
                <a:schemeClr val="dk1"/>
              </a:buClr>
              <a:buSzPts val="1500"/>
              <a:buFont typeface="Arial"/>
              <a:buNone/>
            </a:pPr>
            <a:r>
              <a:rPr b="0" i="0" lang="en-US" sz="1500" u="none" cap="none" strike="noStrike">
                <a:solidFill>
                  <a:schemeClr val="dk1"/>
                </a:solidFill>
                <a:latin typeface="Poppins"/>
                <a:ea typeface="Poppins"/>
                <a:cs typeface="Poppins"/>
                <a:sym typeface="Poppins"/>
              </a:rPr>
              <a:t>Android App Development</a:t>
            </a:r>
            <a:endParaRPr/>
          </a:p>
        </p:txBody>
      </p:sp>
      <p:sp>
        <p:nvSpPr>
          <p:cNvPr id="1983" name="Google Shape;1983;p74"/>
          <p:cNvSpPr/>
          <p:nvPr/>
        </p:nvSpPr>
        <p:spPr>
          <a:xfrm>
            <a:off x="3166575" y="1632025"/>
            <a:ext cx="2545500" cy="1877400"/>
          </a:xfrm>
          <a:prstGeom prst="rect">
            <a:avLst/>
          </a:prstGeom>
          <a:noFill/>
          <a:ln>
            <a:noFill/>
          </a:ln>
        </p:spPr>
        <p:txBody>
          <a:bodyPr anchorCtr="0" anchor="t" bIns="60950" lIns="121900" spcFirstLastPara="1" rIns="121900" wrap="square" tIns="60950">
            <a:noAutofit/>
          </a:bodyPr>
          <a:lstStyle/>
          <a:p>
            <a:pPr indent="-228594" lvl="0" marL="228594" marR="0" rtl="0" algn="l">
              <a:lnSpc>
                <a:spcPct val="150000"/>
              </a:lnSpc>
              <a:spcBef>
                <a:spcPts val="0"/>
              </a:spcBef>
              <a:spcAft>
                <a:spcPts val="0"/>
              </a:spcAft>
              <a:buClr>
                <a:schemeClr val="dk2"/>
              </a:buClr>
              <a:buSzPts val="1900"/>
              <a:buFont typeface="Noto Sans Symbols"/>
              <a:buChar char="✓"/>
            </a:pPr>
            <a:r>
              <a:rPr b="1" lang="en-US" sz="1900">
                <a:solidFill>
                  <a:schemeClr val="dk2"/>
                </a:solidFill>
                <a:latin typeface="Poppins"/>
                <a:ea typeface="Poppins"/>
                <a:cs typeface="Poppins"/>
                <a:sym typeface="Poppins"/>
              </a:rPr>
              <a:t>Cross Mobile OS</a:t>
            </a:r>
            <a:endParaRPr/>
          </a:p>
          <a:p>
            <a:pPr indent="-228594" lvl="0" marL="228594" marR="0" rtl="0" algn="l">
              <a:lnSpc>
                <a:spcPct val="150000"/>
              </a:lnSpc>
              <a:spcBef>
                <a:spcPts val="0"/>
              </a:spcBef>
              <a:spcAft>
                <a:spcPts val="0"/>
              </a:spcAft>
              <a:buClr>
                <a:schemeClr val="dk2"/>
              </a:buClr>
              <a:buSzPts val="1900"/>
              <a:buFont typeface="Noto Sans Symbols"/>
              <a:buChar char="✓"/>
            </a:pPr>
            <a:r>
              <a:rPr b="1" lang="en-US" sz="1900">
                <a:solidFill>
                  <a:schemeClr val="dk2"/>
                </a:solidFill>
                <a:latin typeface="Poppins"/>
                <a:ea typeface="Poppins"/>
                <a:cs typeface="Poppins"/>
                <a:sym typeface="Poppins"/>
              </a:rPr>
              <a:t>Customized</a:t>
            </a:r>
            <a:endParaRPr/>
          </a:p>
          <a:p>
            <a:pPr indent="-228594" lvl="0" marL="228594" marR="0" rtl="0" algn="l">
              <a:lnSpc>
                <a:spcPct val="150000"/>
              </a:lnSpc>
              <a:spcBef>
                <a:spcPts val="0"/>
              </a:spcBef>
              <a:spcAft>
                <a:spcPts val="0"/>
              </a:spcAft>
              <a:buClr>
                <a:schemeClr val="dk2"/>
              </a:buClr>
              <a:buSzPts val="1900"/>
              <a:buFont typeface="Noto Sans Symbols"/>
              <a:buChar char="✓"/>
            </a:pPr>
            <a:r>
              <a:rPr b="1" lang="en-US" sz="1900">
                <a:solidFill>
                  <a:schemeClr val="dk2"/>
                </a:solidFill>
                <a:latin typeface="Poppins"/>
                <a:ea typeface="Poppins"/>
                <a:cs typeface="Poppins"/>
                <a:sym typeface="Poppins"/>
              </a:rPr>
              <a:t>Powerful</a:t>
            </a:r>
            <a:endParaRPr/>
          </a:p>
          <a:p>
            <a:pPr indent="-228594" lvl="0" marL="228594" marR="0" rtl="0" algn="l">
              <a:lnSpc>
                <a:spcPct val="150000"/>
              </a:lnSpc>
              <a:spcBef>
                <a:spcPts val="0"/>
              </a:spcBef>
              <a:spcAft>
                <a:spcPts val="0"/>
              </a:spcAft>
              <a:buClr>
                <a:schemeClr val="dk2"/>
              </a:buClr>
              <a:buSzPts val="1900"/>
              <a:buFont typeface="Noto Sans Symbols"/>
              <a:buChar char="✓"/>
            </a:pPr>
            <a:r>
              <a:rPr b="1" lang="en-US" sz="1900">
                <a:solidFill>
                  <a:schemeClr val="dk2"/>
                </a:solidFill>
                <a:latin typeface="Poppins"/>
                <a:ea typeface="Poppins"/>
                <a:cs typeface="Poppins"/>
                <a:sym typeface="Poppins"/>
              </a:rPr>
              <a:t>Interactive</a:t>
            </a:r>
            <a:endParaRPr/>
          </a:p>
        </p:txBody>
      </p:sp>
      <p:sp>
        <p:nvSpPr>
          <p:cNvPr id="1984" name="Google Shape;1984;p74"/>
          <p:cNvSpPr txBox="1"/>
          <p:nvPr/>
        </p:nvSpPr>
        <p:spPr>
          <a:xfrm>
            <a:off x="10032437" y="3323804"/>
            <a:ext cx="1536171" cy="873283"/>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rgbClr val="595959"/>
              </a:buClr>
              <a:buSzPts val="1500"/>
              <a:buFont typeface="Arial"/>
              <a:buNone/>
            </a:pPr>
            <a:r>
              <a:rPr lang="en-US" sz="1500">
                <a:solidFill>
                  <a:srgbClr val="595959"/>
                </a:solidFill>
                <a:latin typeface="Poppins"/>
                <a:ea typeface="Poppins"/>
                <a:cs typeface="Poppins"/>
                <a:sym typeface="Poppins"/>
              </a:rPr>
              <a:t>Apple App Development</a:t>
            </a:r>
            <a:endParaRPr/>
          </a:p>
        </p:txBody>
      </p:sp>
      <p:sp>
        <p:nvSpPr>
          <p:cNvPr id="1985" name="Google Shape;1985;p74"/>
          <p:cNvSpPr txBox="1"/>
          <p:nvPr/>
        </p:nvSpPr>
        <p:spPr>
          <a:xfrm>
            <a:off x="7056107" y="4773385"/>
            <a:ext cx="1536171" cy="863863"/>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rgbClr val="595959"/>
              </a:buClr>
              <a:buSzPts val="1500"/>
              <a:buFont typeface="Arial"/>
              <a:buNone/>
            </a:pPr>
            <a:r>
              <a:rPr lang="en-US" sz="1500">
                <a:solidFill>
                  <a:srgbClr val="595959"/>
                </a:solidFill>
                <a:latin typeface="Poppins"/>
                <a:ea typeface="Poppins"/>
                <a:cs typeface="Poppins"/>
                <a:sym typeface="Poppins"/>
              </a:rPr>
              <a:t>BlackBerry Development</a:t>
            </a:r>
            <a:endParaRPr/>
          </a:p>
        </p:txBody>
      </p:sp>
      <p:sp>
        <p:nvSpPr>
          <p:cNvPr id="1986" name="Google Shape;1986;p74"/>
          <p:cNvSpPr txBox="1"/>
          <p:nvPr/>
        </p:nvSpPr>
        <p:spPr>
          <a:xfrm>
            <a:off x="10032437" y="4480526"/>
            <a:ext cx="1536171" cy="1252732"/>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rgbClr val="595959"/>
              </a:buClr>
              <a:buSzPts val="1500"/>
              <a:buFont typeface="Arial"/>
              <a:buNone/>
            </a:pPr>
            <a:r>
              <a:rPr lang="en-US" sz="1500">
                <a:solidFill>
                  <a:srgbClr val="595959"/>
                </a:solidFill>
                <a:latin typeface="Poppins"/>
                <a:ea typeface="Poppins"/>
                <a:cs typeface="Poppins"/>
                <a:sym typeface="Poppins"/>
              </a:rPr>
              <a:t>Windows Mobile 8 App Development</a:t>
            </a:r>
            <a:endParaRPr/>
          </a:p>
        </p:txBody>
      </p:sp>
      <p:sp>
        <p:nvSpPr>
          <p:cNvPr id="1987" name="Google Shape;1987;p74"/>
          <p:cNvSpPr/>
          <p:nvPr/>
        </p:nvSpPr>
        <p:spPr>
          <a:xfrm>
            <a:off x="5711961" y="3332989"/>
            <a:ext cx="1154780" cy="829880"/>
          </a:xfrm>
          <a:prstGeom prst="roundRect">
            <a:avLst>
              <a:gd fmla="val 16667" name="adj"/>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988" name="Google Shape;1988;p74"/>
          <p:cNvSpPr/>
          <p:nvPr/>
        </p:nvSpPr>
        <p:spPr>
          <a:xfrm>
            <a:off x="8688291" y="3329268"/>
            <a:ext cx="1154780" cy="829880"/>
          </a:xfrm>
          <a:prstGeom prst="roundRect">
            <a:avLst>
              <a:gd fmla="val 16667" name="adj"/>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989" name="Google Shape;1989;p74"/>
          <p:cNvSpPr/>
          <p:nvPr/>
        </p:nvSpPr>
        <p:spPr>
          <a:xfrm>
            <a:off x="5711961" y="4770504"/>
            <a:ext cx="1154780" cy="829880"/>
          </a:xfrm>
          <a:prstGeom prst="roundRect">
            <a:avLst>
              <a:gd fmla="val 16667" name="adj"/>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990" name="Google Shape;1990;p74"/>
          <p:cNvSpPr/>
          <p:nvPr/>
        </p:nvSpPr>
        <p:spPr>
          <a:xfrm>
            <a:off x="8688291" y="4766783"/>
            <a:ext cx="1154780" cy="829880"/>
          </a:xfrm>
          <a:prstGeom prst="roundRect">
            <a:avLst>
              <a:gd fmla="val 16667" name="adj"/>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cxnSp>
        <p:nvCxnSpPr>
          <p:cNvPr id="1991" name="Google Shape;1991;p74"/>
          <p:cNvCxnSpPr/>
          <p:nvPr/>
        </p:nvCxnSpPr>
        <p:spPr>
          <a:xfrm>
            <a:off x="5615947" y="4419895"/>
            <a:ext cx="5856651" cy="0"/>
          </a:xfrm>
          <a:prstGeom prst="straightConnector1">
            <a:avLst/>
          </a:prstGeom>
          <a:noFill/>
          <a:ln cap="flat" cmpd="sng" w="12700">
            <a:solidFill>
              <a:srgbClr val="BFBFBF"/>
            </a:solidFill>
            <a:prstDash val="dot"/>
            <a:miter lim="800000"/>
            <a:headEnd len="sm" w="sm" type="none"/>
            <a:tailEnd len="sm" w="sm" type="none"/>
          </a:ln>
        </p:spPr>
      </p:cxnSp>
      <p:sp>
        <p:nvSpPr>
          <p:cNvPr id="1992" name="Google Shape;1992;p74"/>
          <p:cNvSpPr txBox="1"/>
          <p:nvPr/>
        </p:nvSpPr>
        <p:spPr>
          <a:xfrm>
            <a:off x="5711957" y="1700810"/>
            <a:ext cx="5568619" cy="1212889"/>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rgbClr val="595959"/>
              </a:buClr>
              <a:buSzPts val="1500"/>
              <a:buFont typeface="Arial"/>
              <a:buNone/>
            </a:pPr>
            <a:r>
              <a:rPr lang="en-US" sz="1500">
                <a:solidFill>
                  <a:srgbClr val="595959"/>
                </a:solidFill>
                <a:latin typeface="Poppins"/>
                <a:ea typeface="Poppins"/>
                <a:cs typeface="Poppins"/>
                <a:sym typeface="Poppins"/>
              </a:rPr>
              <a:t>We provides solution that meet a diverse set of customer needs globally. ABC Mobile Development help our clients to provide data management capabilities.</a:t>
            </a:r>
            <a:endParaRPr/>
          </a:p>
        </p:txBody>
      </p:sp>
      <p:pic>
        <p:nvPicPr>
          <p:cNvPr descr="android.png" id="1993" name="Google Shape;1993;p74"/>
          <p:cNvPicPr preferRelativeResize="0"/>
          <p:nvPr/>
        </p:nvPicPr>
        <p:blipFill rotWithShape="1">
          <a:blip r:embed="rId3">
            <a:alphaModFix/>
          </a:blip>
          <a:srcRect b="0" l="0" r="0" t="0"/>
          <a:stretch/>
        </p:blipFill>
        <p:spPr>
          <a:xfrm>
            <a:off x="6089974" y="3530062"/>
            <a:ext cx="379809" cy="426959"/>
          </a:xfrm>
          <a:prstGeom prst="rect">
            <a:avLst/>
          </a:prstGeom>
          <a:noFill/>
          <a:ln>
            <a:noFill/>
          </a:ln>
        </p:spPr>
      </p:pic>
      <p:pic>
        <p:nvPicPr>
          <p:cNvPr descr="apple.png" id="1994" name="Google Shape;1994;p74"/>
          <p:cNvPicPr preferRelativeResize="0"/>
          <p:nvPr/>
        </p:nvPicPr>
        <p:blipFill rotWithShape="1">
          <a:blip r:embed="rId4">
            <a:alphaModFix/>
          </a:blip>
          <a:srcRect b="0" l="0" r="0" t="0"/>
          <a:stretch/>
        </p:blipFill>
        <p:spPr>
          <a:xfrm>
            <a:off x="9113216" y="3525405"/>
            <a:ext cx="343161" cy="384656"/>
          </a:xfrm>
          <a:prstGeom prst="rect">
            <a:avLst/>
          </a:prstGeom>
          <a:noFill/>
          <a:ln>
            <a:noFill/>
          </a:ln>
        </p:spPr>
      </p:pic>
      <p:pic>
        <p:nvPicPr>
          <p:cNvPr descr="blackberry.png" id="1995" name="Google Shape;1995;p74"/>
          <p:cNvPicPr preferRelativeResize="0"/>
          <p:nvPr/>
        </p:nvPicPr>
        <p:blipFill rotWithShape="1">
          <a:blip r:embed="rId5">
            <a:alphaModFix/>
          </a:blip>
          <a:srcRect b="0" l="0" r="0" t="0"/>
          <a:stretch/>
        </p:blipFill>
        <p:spPr>
          <a:xfrm>
            <a:off x="6100237" y="5038951"/>
            <a:ext cx="389047" cy="283128"/>
          </a:xfrm>
          <a:prstGeom prst="rect">
            <a:avLst/>
          </a:prstGeom>
          <a:noFill/>
          <a:ln>
            <a:noFill/>
          </a:ln>
        </p:spPr>
      </p:pic>
      <p:pic>
        <p:nvPicPr>
          <p:cNvPr descr="windows.png" id="1996" name="Google Shape;1996;p74"/>
          <p:cNvPicPr preferRelativeResize="0"/>
          <p:nvPr/>
        </p:nvPicPr>
        <p:blipFill rotWithShape="1">
          <a:blip r:embed="rId6">
            <a:alphaModFix/>
          </a:blip>
          <a:srcRect b="0" l="0" r="0" t="0"/>
          <a:stretch/>
        </p:blipFill>
        <p:spPr>
          <a:xfrm>
            <a:off x="9081213" y="4986036"/>
            <a:ext cx="375164" cy="366589"/>
          </a:xfrm>
          <a:prstGeom prst="rect">
            <a:avLst/>
          </a:prstGeom>
          <a:noFill/>
          <a:ln>
            <a:noFill/>
          </a:ln>
        </p:spPr>
      </p:pic>
      <p:grpSp>
        <p:nvGrpSpPr>
          <p:cNvPr id="1997" name="Google Shape;1997;p74"/>
          <p:cNvGrpSpPr/>
          <p:nvPr/>
        </p:nvGrpSpPr>
        <p:grpSpPr>
          <a:xfrm>
            <a:off x="744726" y="1604799"/>
            <a:ext cx="2213501" cy="4252268"/>
            <a:chOff x="558544" y="1203599"/>
            <a:chExt cx="1660126" cy="3189201"/>
          </a:xfrm>
        </p:grpSpPr>
        <p:sp>
          <p:nvSpPr>
            <p:cNvPr id="1998" name="Google Shape;1998;p74"/>
            <p:cNvSpPr/>
            <p:nvPr/>
          </p:nvSpPr>
          <p:spPr>
            <a:xfrm>
              <a:off x="558544" y="1203599"/>
              <a:ext cx="1660126" cy="3189201"/>
            </a:xfrm>
            <a:prstGeom prst="roundRect">
              <a:avLst>
                <a:gd fmla="val 11705" name="adj"/>
              </a:avLst>
            </a:prstGeom>
            <a:solidFill>
              <a:srgbClr val="D9D9D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999" name="Google Shape;1999;p74"/>
            <p:cNvSpPr/>
            <p:nvPr/>
          </p:nvSpPr>
          <p:spPr>
            <a:xfrm rot="-5400000">
              <a:off x="102991" y="2014399"/>
              <a:ext cx="2576839" cy="1296144"/>
            </a:xfrm>
            <a:prstGeom prst="rect">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000" name="Google Shape;2000;p74"/>
            <p:cNvSpPr/>
            <p:nvPr/>
          </p:nvSpPr>
          <p:spPr>
            <a:xfrm rot="5400000">
              <a:off x="1301982" y="4076634"/>
              <a:ext cx="120643" cy="121082"/>
            </a:xfrm>
            <a:prstGeom prst="roundRect">
              <a:avLst>
                <a:gd fmla="val 11705" name="adj"/>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grpSp>
      <p:grpSp>
        <p:nvGrpSpPr>
          <p:cNvPr id="2001" name="Google Shape;2001;p74"/>
          <p:cNvGrpSpPr/>
          <p:nvPr/>
        </p:nvGrpSpPr>
        <p:grpSpPr>
          <a:xfrm>
            <a:off x="1196471" y="3652723"/>
            <a:ext cx="4252268" cy="2213501"/>
            <a:chOff x="1196471" y="3652723"/>
            <a:chExt cx="4252268" cy="2213501"/>
          </a:xfrm>
        </p:grpSpPr>
        <p:sp>
          <p:nvSpPr>
            <p:cNvPr id="2002" name="Google Shape;2002;p74"/>
            <p:cNvSpPr/>
            <p:nvPr/>
          </p:nvSpPr>
          <p:spPr>
            <a:xfrm rot="5400000">
              <a:off x="2215855" y="2633340"/>
              <a:ext cx="2213501" cy="4252268"/>
            </a:xfrm>
            <a:prstGeom prst="roundRect">
              <a:avLst>
                <a:gd fmla="val 11705" name="adj"/>
              </a:avLst>
            </a:prstGeom>
            <a:solidFill>
              <a:srgbClr val="FFFFFF"/>
            </a:solidFill>
            <a:ln cap="flat" cmpd="sng" w="9525">
              <a:solidFill>
                <a:srgbClr val="F2F2F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003" name="Google Shape;2003;p74"/>
            <p:cNvSpPr/>
            <p:nvPr/>
          </p:nvSpPr>
          <p:spPr>
            <a:xfrm rot="5400000">
              <a:off x="1419366" y="4804358"/>
              <a:ext cx="160857" cy="161443"/>
            </a:xfrm>
            <a:prstGeom prst="roundRect">
              <a:avLst>
                <a:gd fmla="val 11705" name="adj"/>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004" name="Google Shape;2004;p74"/>
            <p:cNvSpPr/>
            <p:nvPr/>
          </p:nvSpPr>
          <p:spPr>
            <a:xfrm>
              <a:off x="1741952" y="3899093"/>
              <a:ext cx="3456384" cy="1728192"/>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grpSp>
      <p:sp>
        <p:nvSpPr>
          <p:cNvPr id="2005" name="Google Shape;2005;p74"/>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p>
            <a:pPr indent="0" lvl="0" marL="0" marR="0" rtl="0" algn="r">
              <a:spcBef>
                <a:spcPts val="0"/>
              </a:spcBef>
              <a:spcAft>
                <a:spcPts val="0"/>
              </a:spcAft>
              <a:buNone/>
            </a:pPr>
            <a:fld id="{00000000-1234-1234-1234-123412341234}" type="slidenum">
              <a:rPr lang="en-US" sz="1200">
                <a:solidFill>
                  <a:srgbClr val="888888"/>
                </a:solidFill>
                <a:latin typeface="Poppins"/>
                <a:ea typeface="Poppins"/>
                <a:cs typeface="Poppins"/>
                <a:sym typeface="Poppins"/>
              </a:rPr>
              <a:t>‹#›</a:t>
            </a:fld>
            <a:endParaRPr sz="1200">
              <a:solidFill>
                <a:srgbClr val="888888"/>
              </a:solidFill>
              <a:latin typeface="Poppins"/>
              <a:ea typeface="Poppins"/>
              <a:cs typeface="Poppins"/>
              <a:sym typeface="Poppins"/>
            </a:endParaRPr>
          </a:p>
        </p:txBody>
      </p:sp>
      <p:sp>
        <p:nvSpPr>
          <p:cNvPr id="2006" name="Google Shape;2006;p74"/>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200">
                <a:solidFill>
                  <a:srgbClr val="888888"/>
                </a:solidFill>
                <a:latin typeface="Poppins"/>
                <a:ea typeface="Poppins"/>
                <a:cs typeface="Poppins"/>
                <a:sym typeface="Poppins"/>
              </a:rPr>
              <a:t>ABC UNIVERSITY - INFORMATION AND PUBLICATION</a:t>
            </a:r>
            <a:endParaRPr sz="1200">
              <a:solidFill>
                <a:srgbClr val="888888"/>
              </a:solidFill>
              <a:latin typeface="Poppins"/>
              <a:ea typeface="Poppins"/>
              <a:cs typeface="Poppins"/>
              <a:sym typeface="Poppins"/>
            </a:endParaRPr>
          </a:p>
        </p:txBody>
      </p:sp>
      <p:sp>
        <p:nvSpPr>
          <p:cNvPr id="2007" name="Google Shape;2007;p74"/>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ADC5B8"/>
                </a:solidFill>
                <a:latin typeface="Poppins"/>
                <a:ea typeface="Poppins"/>
                <a:cs typeface="Poppins"/>
                <a:sym typeface="Poppins"/>
              </a:rPr>
              <a:t>SOME SUBTITLE TEXT HERE</a:t>
            </a:r>
            <a:endParaRPr sz="1200">
              <a:solidFill>
                <a:srgbClr val="ADC5B8"/>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981"/>
                                        </p:tgtEl>
                                        <p:attrNameLst>
                                          <p:attrName>style.visibility</p:attrName>
                                        </p:attrNameLst>
                                      </p:cBhvr>
                                      <p:to>
                                        <p:strVal val="visible"/>
                                      </p:to>
                                    </p:set>
                                    <p:animEffect filter="fade" transition="in">
                                      <p:cBhvr>
                                        <p:cTn dur="500"/>
                                        <p:tgtEl>
                                          <p:spTgt spid="198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997"/>
                                        </p:tgtEl>
                                        <p:attrNameLst>
                                          <p:attrName>style.visibility</p:attrName>
                                        </p:attrNameLst>
                                      </p:cBhvr>
                                      <p:to>
                                        <p:strVal val="visible"/>
                                      </p:to>
                                    </p:set>
                                    <p:animEffect filter="fade" transition="in">
                                      <p:cBhvr>
                                        <p:cTn dur="500"/>
                                        <p:tgtEl>
                                          <p:spTgt spid="199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983">
                                            <p:txEl>
                                              <p:pRg end="0" st="0"/>
                                            </p:txEl>
                                          </p:spTgt>
                                        </p:tgtEl>
                                        <p:attrNameLst>
                                          <p:attrName>style.visibility</p:attrName>
                                        </p:attrNameLst>
                                      </p:cBhvr>
                                      <p:to>
                                        <p:strVal val="visible"/>
                                      </p:to>
                                    </p:set>
                                    <p:animEffect filter="fade" transition="in">
                                      <p:cBhvr>
                                        <p:cTn dur="500"/>
                                        <p:tgtEl>
                                          <p:spTgt spid="1983">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983">
                                            <p:txEl>
                                              <p:pRg end="1" st="1"/>
                                            </p:txEl>
                                          </p:spTgt>
                                        </p:tgtEl>
                                        <p:attrNameLst>
                                          <p:attrName>style.visibility</p:attrName>
                                        </p:attrNameLst>
                                      </p:cBhvr>
                                      <p:to>
                                        <p:strVal val="visible"/>
                                      </p:to>
                                    </p:set>
                                    <p:animEffect filter="fade" transition="in">
                                      <p:cBhvr>
                                        <p:cTn dur="500"/>
                                        <p:tgtEl>
                                          <p:spTgt spid="1983">
                                            <p:txEl>
                                              <p:pRg end="1" st="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983">
                                            <p:txEl>
                                              <p:pRg end="2" st="2"/>
                                            </p:txEl>
                                          </p:spTgt>
                                        </p:tgtEl>
                                        <p:attrNameLst>
                                          <p:attrName>style.visibility</p:attrName>
                                        </p:attrNameLst>
                                      </p:cBhvr>
                                      <p:to>
                                        <p:strVal val="visible"/>
                                      </p:to>
                                    </p:set>
                                    <p:animEffect filter="fade" transition="in">
                                      <p:cBhvr>
                                        <p:cTn dur="500"/>
                                        <p:tgtEl>
                                          <p:spTgt spid="1983">
                                            <p:txEl>
                                              <p:pRg end="2" st="2"/>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983">
                                            <p:txEl>
                                              <p:pRg end="3" st="3"/>
                                            </p:txEl>
                                          </p:spTgt>
                                        </p:tgtEl>
                                        <p:attrNameLst>
                                          <p:attrName>style.visibility</p:attrName>
                                        </p:attrNameLst>
                                      </p:cBhvr>
                                      <p:to>
                                        <p:strVal val="visible"/>
                                      </p:to>
                                    </p:set>
                                    <p:animEffect filter="fade" transition="in">
                                      <p:cBhvr>
                                        <p:cTn dur="500"/>
                                        <p:tgtEl>
                                          <p:spTgt spid="1983">
                                            <p:txEl>
                                              <p:pRg end="3" st="3"/>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992"/>
                                        </p:tgtEl>
                                        <p:attrNameLst>
                                          <p:attrName>style.visibility</p:attrName>
                                        </p:attrNameLst>
                                      </p:cBhvr>
                                      <p:to>
                                        <p:strVal val="visible"/>
                                      </p:to>
                                    </p:set>
                                    <p:animEffect filter="fade" transition="in">
                                      <p:cBhvr>
                                        <p:cTn dur="500"/>
                                        <p:tgtEl>
                                          <p:spTgt spid="199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982">
                                            <p:txEl>
                                              <p:pRg end="0" st="0"/>
                                            </p:txEl>
                                          </p:spTgt>
                                        </p:tgtEl>
                                        <p:attrNameLst>
                                          <p:attrName>style.visibility</p:attrName>
                                        </p:attrNameLst>
                                      </p:cBhvr>
                                      <p:to>
                                        <p:strVal val="visible"/>
                                      </p:to>
                                    </p:set>
                                    <p:animEffect filter="fade" transition="in">
                                      <p:cBhvr>
                                        <p:cTn dur="500"/>
                                        <p:tgtEl>
                                          <p:spTgt spid="1982">
                                            <p:txEl>
                                              <p:pRg end="0" st="0"/>
                                            </p:txEl>
                                          </p:spTgt>
                                        </p:tgtEl>
                                      </p:cBhvr>
                                    </p:animEffect>
                                  </p:childTnLst>
                                </p:cTn>
                              </p:par>
                              <p:par>
                                <p:cTn fill="hold" nodeType="withEffect" presetClass="entr" presetID="10" presetSubtype="0">
                                  <p:stCondLst>
                                    <p:cond delay="0"/>
                                  </p:stCondLst>
                                  <p:childTnLst>
                                    <p:set>
                                      <p:cBhvr>
                                        <p:cTn dur="1" fill="hold">
                                          <p:stCondLst>
                                            <p:cond delay="0"/>
                                          </p:stCondLst>
                                        </p:cTn>
                                        <p:tgtEl>
                                          <p:spTgt spid="1987"/>
                                        </p:tgtEl>
                                        <p:attrNameLst>
                                          <p:attrName>style.visibility</p:attrName>
                                        </p:attrNameLst>
                                      </p:cBhvr>
                                      <p:to>
                                        <p:strVal val="visible"/>
                                      </p:to>
                                    </p:set>
                                    <p:animEffect filter="fade" transition="in">
                                      <p:cBhvr>
                                        <p:cTn dur="500"/>
                                        <p:tgtEl>
                                          <p:spTgt spid="1987"/>
                                        </p:tgtEl>
                                      </p:cBhvr>
                                    </p:animEffect>
                                  </p:childTnLst>
                                </p:cTn>
                              </p:par>
                              <p:par>
                                <p:cTn fill="hold" nodeType="withEffect" presetClass="entr" presetID="10" presetSubtype="0">
                                  <p:stCondLst>
                                    <p:cond delay="0"/>
                                  </p:stCondLst>
                                  <p:childTnLst>
                                    <p:set>
                                      <p:cBhvr>
                                        <p:cTn dur="1" fill="hold">
                                          <p:stCondLst>
                                            <p:cond delay="0"/>
                                          </p:stCondLst>
                                        </p:cTn>
                                        <p:tgtEl>
                                          <p:spTgt spid="1993"/>
                                        </p:tgtEl>
                                        <p:attrNameLst>
                                          <p:attrName>style.visibility</p:attrName>
                                        </p:attrNameLst>
                                      </p:cBhvr>
                                      <p:to>
                                        <p:strVal val="visible"/>
                                      </p:to>
                                    </p:set>
                                    <p:animEffect filter="fade" transition="in">
                                      <p:cBhvr>
                                        <p:cTn dur="500"/>
                                        <p:tgtEl>
                                          <p:spTgt spid="199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984"/>
                                        </p:tgtEl>
                                        <p:attrNameLst>
                                          <p:attrName>style.visibility</p:attrName>
                                        </p:attrNameLst>
                                      </p:cBhvr>
                                      <p:to>
                                        <p:strVal val="visible"/>
                                      </p:to>
                                    </p:set>
                                    <p:animEffect filter="fade" transition="in">
                                      <p:cBhvr>
                                        <p:cTn dur="500"/>
                                        <p:tgtEl>
                                          <p:spTgt spid="1984"/>
                                        </p:tgtEl>
                                      </p:cBhvr>
                                    </p:animEffect>
                                  </p:childTnLst>
                                </p:cTn>
                              </p:par>
                              <p:par>
                                <p:cTn fill="hold" nodeType="withEffect" presetClass="entr" presetID="10" presetSubtype="0">
                                  <p:stCondLst>
                                    <p:cond delay="0"/>
                                  </p:stCondLst>
                                  <p:childTnLst>
                                    <p:set>
                                      <p:cBhvr>
                                        <p:cTn dur="1" fill="hold">
                                          <p:stCondLst>
                                            <p:cond delay="0"/>
                                          </p:stCondLst>
                                        </p:cTn>
                                        <p:tgtEl>
                                          <p:spTgt spid="1988"/>
                                        </p:tgtEl>
                                        <p:attrNameLst>
                                          <p:attrName>style.visibility</p:attrName>
                                        </p:attrNameLst>
                                      </p:cBhvr>
                                      <p:to>
                                        <p:strVal val="visible"/>
                                      </p:to>
                                    </p:set>
                                    <p:animEffect filter="fade" transition="in">
                                      <p:cBhvr>
                                        <p:cTn dur="500"/>
                                        <p:tgtEl>
                                          <p:spTgt spid="1988"/>
                                        </p:tgtEl>
                                      </p:cBhvr>
                                    </p:animEffect>
                                  </p:childTnLst>
                                </p:cTn>
                              </p:par>
                              <p:par>
                                <p:cTn fill="hold" nodeType="withEffect" presetClass="entr" presetID="10" presetSubtype="0">
                                  <p:stCondLst>
                                    <p:cond delay="0"/>
                                  </p:stCondLst>
                                  <p:childTnLst>
                                    <p:set>
                                      <p:cBhvr>
                                        <p:cTn dur="1" fill="hold">
                                          <p:stCondLst>
                                            <p:cond delay="0"/>
                                          </p:stCondLst>
                                        </p:cTn>
                                        <p:tgtEl>
                                          <p:spTgt spid="1994"/>
                                        </p:tgtEl>
                                        <p:attrNameLst>
                                          <p:attrName>style.visibility</p:attrName>
                                        </p:attrNameLst>
                                      </p:cBhvr>
                                      <p:to>
                                        <p:strVal val="visible"/>
                                      </p:to>
                                    </p:set>
                                    <p:animEffect filter="fade" transition="in">
                                      <p:cBhvr>
                                        <p:cTn dur="500"/>
                                        <p:tgtEl>
                                          <p:spTgt spid="199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991"/>
                                        </p:tgtEl>
                                        <p:attrNameLst>
                                          <p:attrName>style.visibility</p:attrName>
                                        </p:attrNameLst>
                                      </p:cBhvr>
                                      <p:to>
                                        <p:strVal val="visible"/>
                                      </p:to>
                                    </p:set>
                                    <p:animEffect filter="fade" transition="in">
                                      <p:cBhvr>
                                        <p:cTn dur="500"/>
                                        <p:tgtEl>
                                          <p:spTgt spid="199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985"/>
                                        </p:tgtEl>
                                        <p:attrNameLst>
                                          <p:attrName>style.visibility</p:attrName>
                                        </p:attrNameLst>
                                      </p:cBhvr>
                                      <p:to>
                                        <p:strVal val="visible"/>
                                      </p:to>
                                    </p:set>
                                    <p:animEffect filter="fade" transition="in">
                                      <p:cBhvr>
                                        <p:cTn dur="500"/>
                                        <p:tgtEl>
                                          <p:spTgt spid="1985"/>
                                        </p:tgtEl>
                                      </p:cBhvr>
                                    </p:animEffect>
                                  </p:childTnLst>
                                </p:cTn>
                              </p:par>
                              <p:par>
                                <p:cTn fill="hold" nodeType="withEffect" presetClass="entr" presetID="10" presetSubtype="0">
                                  <p:stCondLst>
                                    <p:cond delay="0"/>
                                  </p:stCondLst>
                                  <p:childTnLst>
                                    <p:set>
                                      <p:cBhvr>
                                        <p:cTn dur="1" fill="hold">
                                          <p:stCondLst>
                                            <p:cond delay="0"/>
                                          </p:stCondLst>
                                        </p:cTn>
                                        <p:tgtEl>
                                          <p:spTgt spid="1989"/>
                                        </p:tgtEl>
                                        <p:attrNameLst>
                                          <p:attrName>style.visibility</p:attrName>
                                        </p:attrNameLst>
                                      </p:cBhvr>
                                      <p:to>
                                        <p:strVal val="visible"/>
                                      </p:to>
                                    </p:set>
                                    <p:animEffect filter="fade" transition="in">
                                      <p:cBhvr>
                                        <p:cTn dur="500"/>
                                        <p:tgtEl>
                                          <p:spTgt spid="1989"/>
                                        </p:tgtEl>
                                      </p:cBhvr>
                                    </p:animEffect>
                                  </p:childTnLst>
                                </p:cTn>
                              </p:par>
                              <p:par>
                                <p:cTn fill="hold" nodeType="withEffect" presetClass="entr" presetID="10" presetSubtype="0">
                                  <p:stCondLst>
                                    <p:cond delay="0"/>
                                  </p:stCondLst>
                                  <p:childTnLst>
                                    <p:set>
                                      <p:cBhvr>
                                        <p:cTn dur="1" fill="hold">
                                          <p:stCondLst>
                                            <p:cond delay="0"/>
                                          </p:stCondLst>
                                        </p:cTn>
                                        <p:tgtEl>
                                          <p:spTgt spid="1995"/>
                                        </p:tgtEl>
                                        <p:attrNameLst>
                                          <p:attrName>style.visibility</p:attrName>
                                        </p:attrNameLst>
                                      </p:cBhvr>
                                      <p:to>
                                        <p:strVal val="visible"/>
                                      </p:to>
                                    </p:set>
                                    <p:animEffect filter="fade" transition="in">
                                      <p:cBhvr>
                                        <p:cTn dur="500"/>
                                        <p:tgtEl>
                                          <p:spTgt spid="199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986"/>
                                        </p:tgtEl>
                                        <p:attrNameLst>
                                          <p:attrName>style.visibility</p:attrName>
                                        </p:attrNameLst>
                                      </p:cBhvr>
                                      <p:to>
                                        <p:strVal val="visible"/>
                                      </p:to>
                                    </p:set>
                                    <p:animEffect filter="fade" transition="in">
                                      <p:cBhvr>
                                        <p:cTn dur="500"/>
                                        <p:tgtEl>
                                          <p:spTgt spid="1986"/>
                                        </p:tgtEl>
                                      </p:cBhvr>
                                    </p:animEffect>
                                  </p:childTnLst>
                                </p:cTn>
                              </p:par>
                              <p:par>
                                <p:cTn fill="hold" nodeType="withEffect" presetClass="entr" presetID="10" presetSubtype="0">
                                  <p:stCondLst>
                                    <p:cond delay="0"/>
                                  </p:stCondLst>
                                  <p:childTnLst>
                                    <p:set>
                                      <p:cBhvr>
                                        <p:cTn dur="1" fill="hold">
                                          <p:stCondLst>
                                            <p:cond delay="0"/>
                                          </p:stCondLst>
                                        </p:cTn>
                                        <p:tgtEl>
                                          <p:spTgt spid="1990"/>
                                        </p:tgtEl>
                                        <p:attrNameLst>
                                          <p:attrName>style.visibility</p:attrName>
                                        </p:attrNameLst>
                                      </p:cBhvr>
                                      <p:to>
                                        <p:strVal val="visible"/>
                                      </p:to>
                                    </p:set>
                                    <p:animEffect filter="fade" transition="in">
                                      <p:cBhvr>
                                        <p:cTn dur="500"/>
                                        <p:tgtEl>
                                          <p:spTgt spid="1990"/>
                                        </p:tgtEl>
                                      </p:cBhvr>
                                    </p:animEffect>
                                  </p:childTnLst>
                                </p:cTn>
                              </p:par>
                              <p:par>
                                <p:cTn fill="hold" nodeType="withEffect" presetClass="entr" presetID="10" presetSubtype="0">
                                  <p:stCondLst>
                                    <p:cond delay="0"/>
                                  </p:stCondLst>
                                  <p:childTnLst>
                                    <p:set>
                                      <p:cBhvr>
                                        <p:cTn dur="1" fill="hold">
                                          <p:stCondLst>
                                            <p:cond delay="0"/>
                                          </p:stCondLst>
                                        </p:cTn>
                                        <p:tgtEl>
                                          <p:spTgt spid="1996"/>
                                        </p:tgtEl>
                                        <p:attrNameLst>
                                          <p:attrName>style.visibility</p:attrName>
                                        </p:attrNameLst>
                                      </p:cBhvr>
                                      <p:to>
                                        <p:strVal val="visible"/>
                                      </p:to>
                                    </p:set>
                                    <p:animEffect filter="fade" transition="in">
                                      <p:cBhvr>
                                        <p:cTn dur="500"/>
                                        <p:tgtEl>
                                          <p:spTgt spid="1996"/>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6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011" name="Shape 2011"/>
        <p:cNvGrpSpPr/>
        <p:nvPr/>
      </p:nvGrpSpPr>
      <p:grpSpPr>
        <a:xfrm>
          <a:off x="0" y="0"/>
          <a:ext cx="0" cy="0"/>
          <a:chOff x="0" y="0"/>
          <a:chExt cx="0" cy="0"/>
        </a:xfrm>
      </p:grpSpPr>
      <p:sp>
        <p:nvSpPr>
          <p:cNvPr id="2012" name="Google Shape;2012;p75"/>
          <p:cNvSpPr/>
          <p:nvPr/>
        </p:nvSpPr>
        <p:spPr>
          <a:xfrm>
            <a:off x="719403" y="4869165"/>
            <a:ext cx="4992555" cy="938737"/>
          </a:xfrm>
          <a:prstGeom prst="roundRect">
            <a:avLst>
              <a:gd fmla="val 16667" name="adj"/>
            </a:avLst>
          </a:prstGeom>
          <a:solidFill>
            <a:schemeClr val="accent1"/>
          </a:solidFill>
          <a:ln>
            <a:noFill/>
          </a:ln>
        </p:spPr>
        <p:txBody>
          <a:bodyPr anchorCtr="0" anchor="b" bIns="60950" lIns="121900" spcFirstLastPara="1" rIns="121900" wrap="square" tIns="60950">
            <a:noAutofit/>
          </a:bodyPr>
          <a:lstStyle/>
          <a:p>
            <a:pPr indent="0" lvl="0" marL="0" marR="0" rtl="0" algn="ctr">
              <a:lnSpc>
                <a:spcPct val="150000"/>
              </a:lnSpc>
              <a:spcBef>
                <a:spcPts val="0"/>
              </a:spcBef>
              <a:spcAft>
                <a:spcPts val="0"/>
              </a:spcAft>
              <a:buNone/>
            </a:pPr>
            <a:r>
              <a:rPr b="1" lang="en-US" sz="1400">
                <a:solidFill>
                  <a:srgbClr val="FFFFFF"/>
                </a:solidFill>
                <a:latin typeface="Poppins"/>
                <a:ea typeface="Poppins"/>
                <a:cs typeface="Poppins"/>
                <a:sym typeface="Poppins"/>
              </a:rPr>
              <a:t>The only way to know how customers see your business is to look at it through their eyes.</a:t>
            </a:r>
            <a:endParaRPr/>
          </a:p>
        </p:txBody>
      </p:sp>
      <p:sp>
        <p:nvSpPr>
          <p:cNvPr id="2013" name="Google Shape;2013;p75"/>
          <p:cNvSpPr/>
          <p:nvPr/>
        </p:nvSpPr>
        <p:spPr>
          <a:xfrm>
            <a:off x="7248128" y="2180864"/>
            <a:ext cx="3360373" cy="3360373"/>
          </a:xfrm>
          <a:prstGeom prst="ellipse">
            <a:avLst/>
          </a:prstGeom>
          <a:noFill/>
          <a:ln cap="flat" cmpd="sng" w="38100">
            <a:solidFill>
              <a:srgbClr val="BFBFBF"/>
            </a:solidFill>
            <a:prstDash val="solid"/>
            <a:miter lim="800000"/>
            <a:headEnd len="sm" w="sm" type="none"/>
            <a:tailEnd len="sm" w="sm" type="none"/>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014" name="Google Shape;2014;p75"/>
          <p:cNvSpPr txBox="1"/>
          <p:nvPr>
            <p:ph type="title"/>
          </p:nvPr>
        </p:nvSpPr>
        <p:spPr>
          <a:xfrm>
            <a:off x="774700" y="365125"/>
            <a:ext cx="10515600" cy="13255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215D65"/>
              </a:buClr>
              <a:buSzPts val="3000"/>
              <a:buFont typeface="Poppins"/>
              <a:buNone/>
            </a:pPr>
            <a:r>
              <a:rPr b="1" i="0" lang="en-US" sz="3000" u="none" cap="none" strike="noStrike">
                <a:solidFill>
                  <a:srgbClr val="215D65"/>
                </a:solidFill>
                <a:latin typeface="Poppins"/>
                <a:ea typeface="Poppins"/>
                <a:cs typeface="Poppins"/>
                <a:sym typeface="Poppins"/>
              </a:rPr>
              <a:t>Service Sample 2 </a:t>
            </a:r>
            <a:r>
              <a:rPr b="1" i="0" lang="en-US" sz="2400" u="none" cap="none" strike="noStrike">
                <a:solidFill>
                  <a:srgbClr val="595959"/>
                </a:solidFill>
                <a:latin typeface="Poppins"/>
                <a:ea typeface="Poppins"/>
                <a:cs typeface="Poppins"/>
                <a:sym typeface="Poppins"/>
              </a:rPr>
              <a:t>/ Brand Identity</a:t>
            </a:r>
            <a:endParaRPr b="1" i="0" sz="2400" u="none" cap="none" strike="noStrike">
              <a:solidFill>
                <a:srgbClr val="595959"/>
              </a:solidFill>
              <a:latin typeface="Poppins"/>
              <a:ea typeface="Poppins"/>
              <a:cs typeface="Poppins"/>
              <a:sym typeface="Poppins"/>
            </a:endParaRPr>
          </a:p>
        </p:txBody>
      </p:sp>
      <p:sp>
        <p:nvSpPr>
          <p:cNvPr id="2015" name="Google Shape;2015;p75"/>
          <p:cNvSpPr txBox="1"/>
          <p:nvPr>
            <p:ph idx="1" type="body"/>
          </p:nvPr>
        </p:nvSpPr>
        <p:spPr>
          <a:xfrm>
            <a:off x="719403" y="3429000"/>
            <a:ext cx="2208245" cy="1186864"/>
          </a:xfrm>
          <a:prstGeom prst="rect">
            <a:avLst/>
          </a:prstGeom>
          <a:noFill/>
          <a:ln>
            <a:noFill/>
          </a:ln>
        </p:spPr>
        <p:txBody>
          <a:bodyPr anchorCtr="0" anchor="t" bIns="45700" lIns="91425" spcFirstLastPara="1" rIns="91425" wrap="square" tIns="45700">
            <a:noAutofit/>
          </a:bodyPr>
          <a:lstStyle/>
          <a:p>
            <a:pPr indent="-357708" lvl="0" marL="357708" marR="0" rtl="0" algn="l">
              <a:lnSpc>
                <a:spcPct val="150000"/>
              </a:lnSpc>
              <a:spcBef>
                <a:spcPts val="0"/>
              </a:spcBef>
              <a:spcAft>
                <a:spcPts val="0"/>
              </a:spcAft>
              <a:buClr>
                <a:schemeClr val="dk2"/>
              </a:buClr>
              <a:buSzPts val="1500"/>
              <a:buFont typeface="Noto Sans Symbols"/>
              <a:buChar char="✓"/>
            </a:pPr>
            <a:r>
              <a:rPr b="0" i="0" lang="en-US" sz="1500" u="none" cap="none" strike="noStrike">
                <a:solidFill>
                  <a:schemeClr val="dk2"/>
                </a:solidFill>
                <a:latin typeface="Poppins"/>
                <a:ea typeface="Poppins"/>
                <a:cs typeface="Poppins"/>
                <a:sym typeface="Poppins"/>
              </a:rPr>
              <a:t>Building a Brand</a:t>
            </a:r>
            <a:endParaRPr/>
          </a:p>
          <a:p>
            <a:pPr indent="-357708" lvl="0" marL="357708" marR="0" rtl="0" algn="l">
              <a:lnSpc>
                <a:spcPct val="150000"/>
              </a:lnSpc>
              <a:spcBef>
                <a:spcPts val="0"/>
              </a:spcBef>
              <a:spcAft>
                <a:spcPts val="0"/>
              </a:spcAft>
              <a:buClr>
                <a:schemeClr val="dk2"/>
              </a:buClr>
              <a:buSzPts val="1500"/>
              <a:buFont typeface="Noto Sans Symbols"/>
              <a:buChar char="✓"/>
            </a:pPr>
            <a:r>
              <a:rPr b="0" i="0" lang="en-US" sz="1500" u="none" cap="none" strike="noStrike">
                <a:solidFill>
                  <a:schemeClr val="dk2"/>
                </a:solidFill>
                <a:latin typeface="Poppins"/>
                <a:ea typeface="Poppins"/>
                <a:cs typeface="Poppins"/>
                <a:sym typeface="Poppins"/>
              </a:rPr>
              <a:t>Enhancing Brand Experience</a:t>
            </a:r>
            <a:endParaRPr/>
          </a:p>
        </p:txBody>
      </p:sp>
      <p:sp>
        <p:nvSpPr>
          <p:cNvPr id="2016" name="Google Shape;2016;p75"/>
          <p:cNvSpPr txBox="1"/>
          <p:nvPr/>
        </p:nvSpPr>
        <p:spPr>
          <a:xfrm>
            <a:off x="3311691" y="3429005"/>
            <a:ext cx="2496277" cy="1186863"/>
          </a:xfrm>
          <a:prstGeom prst="rect">
            <a:avLst/>
          </a:prstGeom>
          <a:noFill/>
          <a:ln>
            <a:noFill/>
          </a:ln>
        </p:spPr>
        <p:txBody>
          <a:bodyPr anchorCtr="0" anchor="t" bIns="60950" lIns="121900" spcFirstLastPara="1" rIns="121900" wrap="square" tIns="60950">
            <a:noAutofit/>
          </a:bodyPr>
          <a:lstStyle/>
          <a:p>
            <a:pPr indent="-357708" lvl="0" marL="357708" marR="0" rtl="0" algn="l">
              <a:lnSpc>
                <a:spcPct val="150000"/>
              </a:lnSpc>
              <a:spcBef>
                <a:spcPts val="0"/>
              </a:spcBef>
              <a:spcAft>
                <a:spcPts val="0"/>
              </a:spcAft>
              <a:buClr>
                <a:schemeClr val="dk2"/>
              </a:buClr>
              <a:buSzPts val="1500"/>
              <a:buFont typeface="Noto Sans Symbols"/>
              <a:buChar char="✓"/>
            </a:pPr>
            <a:r>
              <a:rPr lang="en-US" sz="1500">
                <a:solidFill>
                  <a:schemeClr val="dk2"/>
                </a:solidFill>
                <a:latin typeface="Poppins"/>
                <a:ea typeface="Poppins"/>
                <a:cs typeface="Poppins"/>
                <a:sym typeface="Poppins"/>
              </a:rPr>
              <a:t>Revitalizing a Brand</a:t>
            </a:r>
            <a:endParaRPr/>
          </a:p>
          <a:p>
            <a:pPr indent="-357708" lvl="0" marL="357708" marR="0" rtl="0" algn="l">
              <a:lnSpc>
                <a:spcPct val="150000"/>
              </a:lnSpc>
              <a:spcBef>
                <a:spcPts val="0"/>
              </a:spcBef>
              <a:spcAft>
                <a:spcPts val="0"/>
              </a:spcAft>
              <a:buClr>
                <a:schemeClr val="dk2"/>
              </a:buClr>
              <a:buSzPts val="1500"/>
              <a:buFont typeface="Noto Sans Symbols"/>
              <a:buChar char="✓"/>
            </a:pPr>
            <a:r>
              <a:rPr lang="en-US" sz="1500">
                <a:solidFill>
                  <a:schemeClr val="dk2"/>
                </a:solidFill>
                <a:latin typeface="Poppins"/>
                <a:ea typeface="Poppins"/>
                <a:cs typeface="Poppins"/>
                <a:sym typeface="Poppins"/>
              </a:rPr>
              <a:t>Identity Package Design</a:t>
            </a:r>
            <a:endParaRPr/>
          </a:p>
        </p:txBody>
      </p:sp>
      <p:sp>
        <p:nvSpPr>
          <p:cNvPr id="2017" name="Google Shape;2017;p75"/>
          <p:cNvSpPr txBox="1"/>
          <p:nvPr/>
        </p:nvSpPr>
        <p:spPr>
          <a:xfrm>
            <a:off x="719403" y="2180861"/>
            <a:ext cx="5474557" cy="1152128"/>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rgbClr val="595959"/>
              </a:buClr>
              <a:buSzPts val="1500"/>
              <a:buFont typeface="Arial"/>
              <a:buNone/>
            </a:pPr>
            <a:r>
              <a:rPr lang="en-US" sz="1500">
                <a:solidFill>
                  <a:srgbClr val="595959"/>
                </a:solidFill>
                <a:latin typeface="Poppins"/>
                <a:ea typeface="Poppins"/>
                <a:cs typeface="Poppins"/>
                <a:sym typeface="Poppins"/>
              </a:rPr>
              <a:t>When a company’s brand is failing to pack a punch, brand consultants are drafted in to breathe new life into it, improve it and help it evolve. </a:t>
            </a:r>
            <a:endParaRPr/>
          </a:p>
        </p:txBody>
      </p:sp>
      <p:sp>
        <p:nvSpPr>
          <p:cNvPr id="2018" name="Google Shape;2018;p75"/>
          <p:cNvSpPr/>
          <p:nvPr/>
        </p:nvSpPr>
        <p:spPr>
          <a:xfrm>
            <a:off x="7996872" y="1796822"/>
            <a:ext cx="1843544" cy="1324860"/>
          </a:xfrm>
          <a:prstGeom prst="roundRect">
            <a:avLst>
              <a:gd fmla="val 16667" name="adj"/>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rPr lang="en-US" sz="1500">
                <a:solidFill>
                  <a:schemeClr val="lt1"/>
                </a:solidFill>
                <a:latin typeface="Poppins"/>
                <a:ea typeface="Poppins"/>
                <a:cs typeface="Poppins"/>
                <a:sym typeface="Poppins"/>
              </a:rPr>
              <a:t>Developing</a:t>
            </a:r>
            <a:endParaRPr/>
          </a:p>
          <a:p>
            <a:pPr indent="0" lvl="0" marL="0" marR="0" rtl="0" algn="ctr">
              <a:spcBef>
                <a:spcPts val="0"/>
              </a:spcBef>
              <a:spcAft>
                <a:spcPts val="0"/>
              </a:spcAft>
              <a:buNone/>
            </a:pPr>
            <a:r>
              <a:rPr lang="en-US" sz="1500">
                <a:solidFill>
                  <a:schemeClr val="lt1"/>
                </a:solidFill>
                <a:latin typeface="Poppins"/>
                <a:ea typeface="Poppins"/>
                <a:cs typeface="Poppins"/>
                <a:sym typeface="Poppins"/>
              </a:rPr>
              <a:t>Ideation</a:t>
            </a:r>
            <a:endParaRPr sz="1500">
              <a:solidFill>
                <a:schemeClr val="lt1"/>
              </a:solidFill>
              <a:latin typeface="Poppins"/>
              <a:ea typeface="Poppins"/>
              <a:cs typeface="Poppins"/>
              <a:sym typeface="Poppins"/>
            </a:endParaRPr>
          </a:p>
        </p:txBody>
      </p:sp>
      <p:sp>
        <p:nvSpPr>
          <p:cNvPr id="2019" name="Google Shape;2019;p75"/>
          <p:cNvSpPr/>
          <p:nvPr/>
        </p:nvSpPr>
        <p:spPr>
          <a:xfrm>
            <a:off x="9552384" y="3160259"/>
            <a:ext cx="1843544" cy="1324860"/>
          </a:xfrm>
          <a:prstGeom prst="roundRect">
            <a:avLst>
              <a:gd fmla="val 16667" name="adj"/>
            </a:avLst>
          </a:prstGeom>
          <a:solidFill>
            <a:srgbClr val="595959"/>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rPr lang="en-US" sz="1500">
                <a:solidFill>
                  <a:schemeClr val="lt1"/>
                </a:solidFill>
                <a:latin typeface="Poppins"/>
                <a:ea typeface="Poppins"/>
                <a:cs typeface="Poppins"/>
                <a:sym typeface="Poppins"/>
              </a:rPr>
              <a:t>Designing Identity</a:t>
            </a:r>
            <a:endParaRPr sz="1500">
              <a:solidFill>
                <a:schemeClr val="lt1"/>
              </a:solidFill>
              <a:latin typeface="Poppins"/>
              <a:ea typeface="Poppins"/>
              <a:cs typeface="Poppins"/>
              <a:sym typeface="Poppins"/>
            </a:endParaRPr>
          </a:p>
        </p:txBody>
      </p:sp>
      <p:sp>
        <p:nvSpPr>
          <p:cNvPr id="2020" name="Google Shape;2020;p75"/>
          <p:cNvSpPr/>
          <p:nvPr/>
        </p:nvSpPr>
        <p:spPr>
          <a:xfrm>
            <a:off x="6460701" y="3140971"/>
            <a:ext cx="1843544" cy="1324860"/>
          </a:xfrm>
          <a:prstGeom prst="roundRect">
            <a:avLst>
              <a:gd fmla="val 16667" name="adj"/>
            </a:avLst>
          </a:prstGeom>
          <a:solidFill>
            <a:srgbClr val="595959"/>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rPr lang="en-US" sz="1500">
                <a:solidFill>
                  <a:schemeClr val="lt1"/>
                </a:solidFill>
                <a:latin typeface="Poppins"/>
                <a:ea typeface="Poppins"/>
                <a:cs typeface="Poppins"/>
                <a:sym typeface="Poppins"/>
              </a:rPr>
              <a:t> Conducting</a:t>
            </a:r>
            <a:endParaRPr/>
          </a:p>
          <a:p>
            <a:pPr indent="0" lvl="0" marL="0" marR="0" rtl="0" algn="ctr">
              <a:spcBef>
                <a:spcPts val="0"/>
              </a:spcBef>
              <a:spcAft>
                <a:spcPts val="0"/>
              </a:spcAft>
              <a:buNone/>
            </a:pPr>
            <a:r>
              <a:rPr lang="en-US" sz="1500">
                <a:solidFill>
                  <a:schemeClr val="lt1"/>
                </a:solidFill>
                <a:latin typeface="Poppins"/>
                <a:ea typeface="Poppins"/>
                <a:cs typeface="Poppins"/>
                <a:sym typeface="Poppins"/>
              </a:rPr>
              <a:t>Research</a:t>
            </a:r>
            <a:endParaRPr/>
          </a:p>
        </p:txBody>
      </p:sp>
      <p:sp>
        <p:nvSpPr>
          <p:cNvPr id="2021" name="Google Shape;2021;p75"/>
          <p:cNvSpPr/>
          <p:nvPr/>
        </p:nvSpPr>
        <p:spPr>
          <a:xfrm>
            <a:off x="7996872" y="4600419"/>
            <a:ext cx="1843544" cy="1324860"/>
          </a:xfrm>
          <a:prstGeom prst="roundRect">
            <a:avLst>
              <a:gd fmla="val 16667" name="adj"/>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rPr lang="en-US" sz="1500">
                <a:solidFill>
                  <a:schemeClr val="lt1"/>
                </a:solidFill>
                <a:latin typeface="Poppins"/>
                <a:ea typeface="Poppins"/>
                <a:cs typeface="Poppins"/>
                <a:sym typeface="Poppins"/>
              </a:rPr>
              <a:t>Managing Assets</a:t>
            </a:r>
            <a:endParaRPr sz="1500">
              <a:solidFill>
                <a:schemeClr val="lt1"/>
              </a:solidFill>
              <a:latin typeface="Poppins"/>
              <a:ea typeface="Poppins"/>
              <a:cs typeface="Poppins"/>
              <a:sym typeface="Poppins"/>
            </a:endParaRPr>
          </a:p>
        </p:txBody>
      </p:sp>
      <p:sp>
        <p:nvSpPr>
          <p:cNvPr id="2022" name="Google Shape;2022;p75"/>
          <p:cNvSpPr/>
          <p:nvPr/>
        </p:nvSpPr>
        <p:spPr>
          <a:xfrm rot="8604157">
            <a:off x="10073052" y="2670748"/>
            <a:ext cx="307688" cy="265248"/>
          </a:xfrm>
          <a:prstGeom prst="triangle">
            <a:avLst>
              <a:gd fmla="val 50000" name="adj"/>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023" name="Google Shape;2023;p75"/>
          <p:cNvSpPr/>
          <p:nvPr/>
        </p:nvSpPr>
        <p:spPr>
          <a:xfrm rot="-8377276">
            <a:off x="10083256" y="4782497"/>
            <a:ext cx="307688" cy="265248"/>
          </a:xfrm>
          <a:prstGeom prst="triangle">
            <a:avLst>
              <a:gd fmla="val 50000" name="adj"/>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024" name="Google Shape;2024;p75"/>
          <p:cNvSpPr/>
          <p:nvPr/>
        </p:nvSpPr>
        <p:spPr>
          <a:xfrm rot="2724880">
            <a:off x="7521852" y="2603693"/>
            <a:ext cx="307688" cy="265248"/>
          </a:xfrm>
          <a:prstGeom prst="triangle">
            <a:avLst>
              <a:gd fmla="val 50000" name="adj"/>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025" name="Google Shape;2025;p75"/>
          <p:cNvSpPr/>
          <p:nvPr/>
        </p:nvSpPr>
        <p:spPr>
          <a:xfrm rot="-2336658">
            <a:off x="7462325" y="4781505"/>
            <a:ext cx="307688" cy="265248"/>
          </a:xfrm>
          <a:prstGeom prst="triangle">
            <a:avLst>
              <a:gd fmla="val 50000" name="adj"/>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026" name="Google Shape;2026;p75"/>
          <p:cNvSpPr/>
          <p:nvPr/>
        </p:nvSpPr>
        <p:spPr>
          <a:xfrm>
            <a:off x="719403" y="1554795"/>
            <a:ext cx="5184576" cy="512124"/>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None/>
            </a:pPr>
            <a:r>
              <a:rPr b="1" lang="en-US" sz="1900">
                <a:solidFill>
                  <a:schemeClr val="dk2"/>
                </a:solidFill>
                <a:latin typeface="Poppins"/>
                <a:ea typeface="Poppins"/>
                <a:cs typeface="Poppins"/>
                <a:sym typeface="Poppins"/>
              </a:rPr>
              <a:t>REFRESH YOUR BRAND IN A NEW WAY. </a:t>
            </a:r>
            <a:endParaRPr/>
          </a:p>
        </p:txBody>
      </p:sp>
      <p:sp>
        <p:nvSpPr>
          <p:cNvPr id="2027" name="Google Shape;2027;p75"/>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ADC5B8"/>
                </a:solidFill>
                <a:latin typeface="Poppins"/>
                <a:ea typeface="Poppins"/>
                <a:cs typeface="Poppins"/>
                <a:sym typeface="Poppins"/>
              </a:rPr>
              <a:t>SOME SUBTITLE TEXT HERE</a:t>
            </a:r>
            <a:endParaRPr sz="1200">
              <a:solidFill>
                <a:srgbClr val="ADC5B8"/>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14"/>
                                        </p:tgtEl>
                                        <p:attrNameLst>
                                          <p:attrName>style.visibility</p:attrName>
                                        </p:attrNameLst>
                                      </p:cBhvr>
                                      <p:to>
                                        <p:strVal val="visible"/>
                                      </p:to>
                                    </p:set>
                                    <p:animEffect filter="fade" transition="in">
                                      <p:cBhvr>
                                        <p:cTn dur="500"/>
                                        <p:tgtEl>
                                          <p:spTgt spid="201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026"/>
                                        </p:tgtEl>
                                        <p:attrNameLst>
                                          <p:attrName>style.visibility</p:attrName>
                                        </p:attrNameLst>
                                      </p:cBhvr>
                                      <p:to>
                                        <p:strVal val="visible"/>
                                      </p:to>
                                    </p:set>
                                    <p:anim calcmode="lin" valueType="num">
                                      <p:cBhvr additive="base">
                                        <p:cTn dur="500"/>
                                        <p:tgtEl>
                                          <p:spTgt spid="2026"/>
                                        </p:tgtEl>
                                        <p:attrNameLst>
                                          <p:attrName>ppt_w</p:attrName>
                                        </p:attrNameLst>
                                      </p:cBhvr>
                                      <p:tavLst>
                                        <p:tav fmla="" tm="0">
                                          <p:val>
                                            <p:strVal val="0"/>
                                          </p:val>
                                        </p:tav>
                                        <p:tav fmla="" tm="100000">
                                          <p:val>
                                            <p:strVal val="#ppt_w"/>
                                          </p:val>
                                        </p:tav>
                                      </p:tavLst>
                                    </p:anim>
                                    <p:anim calcmode="lin" valueType="num">
                                      <p:cBhvr additive="base">
                                        <p:cTn dur="500"/>
                                        <p:tgtEl>
                                          <p:spTgt spid="2026"/>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17"/>
                                        </p:tgtEl>
                                        <p:attrNameLst>
                                          <p:attrName>style.visibility</p:attrName>
                                        </p:attrNameLst>
                                      </p:cBhvr>
                                      <p:to>
                                        <p:strVal val="visible"/>
                                      </p:to>
                                    </p:set>
                                    <p:animEffect filter="fade" transition="in">
                                      <p:cBhvr>
                                        <p:cTn dur="500"/>
                                        <p:tgtEl>
                                          <p:spTgt spid="201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15">
                                            <p:txEl>
                                              <p:pRg end="0" st="0"/>
                                            </p:txEl>
                                          </p:spTgt>
                                        </p:tgtEl>
                                        <p:attrNameLst>
                                          <p:attrName>style.visibility</p:attrName>
                                        </p:attrNameLst>
                                      </p:cBhvr>
                                      <p:to>
                                        <p:strVal val="visible"/>
                                      </p:to>
                                    </p:set>
                                    <p:animEffect filter="fade" transition="in">
                                      <p:cBhvr>
                                        <p:cTn dur="500"/>
                                        <p:tgtEl>
                                          <p:spTgt spid="2015">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15">
                                            <p:txEl>
                                              <p:pRg end="1" st="1"/>
                                            </p:txEl>
                                          </p:spTgt>
                                        </p:tgtEl>
                                        <p:attrNameLst>
                                          <p:attrName>style.visibility</p:attrName>
                                        </p:attrNameLst>
                                      </p:cBhvr>
                                      <p:to>
                                        <p:strVal val="visible"/>
                                      </p:to>
                                    </p:set>
                                    <p:animEffect filter="fade" transition="in">
                                      <p:cBhvr>
                                        <p:cTn dur="500"/>
                                        <p:tgtEl>
                                          <p:spTgt spid="2015">
                                            <p:txEl>
                                              <p:pRg end="1" st="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16">
                                            <p:txEl>
                                              <p:pRg end="0" st="0"/>
                                            </p:txEl>
                                          </p:spTgt>
                                        </p:tgtEl>
                                        <p:attrNameLst>
                                          <p:attrName>style.visibility</p:attrName>
                                        </p:attrNameLst>
                                      </p:cBhvr>
                                      <p:to>
                                        <p:strVal val="visible"/>
                                      </p:to>
                                    </p:set>
                                    <p:animEffect filter="fade" transition="in">
                                      <p:cBhvr>
                                        <p:cTn dur="500"/>
                                        <p:tgtEl>
                                          <p:spTgt spid="2016">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16">
                                            <p:txEl>
                                              <p:pRg end="1" st="1"/>
                                            </p:txEl>
                                          </p:spTgt>
                                        </p:tgtEl>
                                        <p:attrNameLst>
                                          <p:attrName>style.visibility</p:attrName>
                                        </p:attrNameLst>
                                      </p:cBhvr>
                                      <p:to>
                                        <p:strVal val="visible"/>
                                      </p:to>
                                    </p:set>
                                    <p:animEffect filter="fade" transition="in">
                                      <p:cBhvr>
                                        <p:cTn dur="500"/>
                                        <p:tgtEl>
                                          <p:spTgt spid="2016">
                                            <p:txEl>
                                              <p:pRg end="1" st="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12"/>
                                        </p:tgtEl>
                                        <p:attrNameLst>
                                          <p:attrName>style.visibility</p:attrName>
                                        </p:attrNameLst>
                                      </p:cBhvr>
                                      <p:to>
                                        <p:strVal val="visible"/>
                                      </p:to>
                                    </p:set>
                                    <p:animEffect filter="fade" transition="in">
                                      <p:cBhvr>
                                        <p:cTn dur="1000"/>
                                        <p:tgtEl>
                                          <p:spTgt spid="201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13"/>
                                        </p:tgtEl>
                                        <p:attrNameLst>
                                          <p:attrName>style.visibility</p:attrName>
                                        </p:attrNameLst>
                                      </p:cBhvr>
                                      <p:to>
                                        <p:strVal val="visible"/>
                                      </p:to>
                                    </p:set>
                                    <p:animEffect filter="fade" transition="in">
                                      <p:cBhvr>
                                        <p:cTn dur="500"/>
                                        <p:tgtEl>
                                          <p:spTgt spid="201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20"/>
                                        </p:tgtEl>
                                        <p:attrNameLst>
                                          <p:attrName>style.visibility</p:attrName>
                                        </p:attrNameLst>
                                      </p:cBhvr>
                                      <p:to>
                                        <p:strVal val="visible"/>
                                      </p:to>
                                    </p:set>
                                    <p:animEffect filter="fade" transition="in">
                                      <p:cBhvr>
                                        <p:cTn dur="500"/>
                                        <p:tgtEl>
                                          <p:spTgt spid="202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24"/>
                                        </p:tgtEl>
                                        <p:attrNameLst>
                                          <p:attrName>style.visibility</p:attrName>
                                        </p:attrNameLst>
                                      </p:cBhvr>
                                      <p:to>
                                        <p:strVal val="visible"/>
                                      </p:to>
                                    </p:set>
                                    <p:animEffect filter="fade" transition="in">
                                      <p:cBhvr>
                                        <p:cTn dur="500"/>
                                        <p:tgtEl>
                                          <p:spTgt spid="202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18"/>
                                        </p:tgtEl>
                                        <p:attrNameLst>
                                          <p:attrName>style.visibility</p:attrName>
                                        </p:attrNameLst>
                                      </p:cBhvr>
                                      <p:to>
                                        <p:strVal val="visible"/>
                                      </p:to>
                                    </p:set>
                                    <p:animEffect filter="fade" transition="in">
                                      <p:cBhvr>
                                        <p:cTn dur="500"/>
                                        <p:tgtEl>
                                          <p:spTgt spid="2018"/>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22"/>
                                        </p:tgtEl>
                                        <p:attrNameLst>
                                          <p:attrName>style.visibility</p:attrName>
                                        </p:attrNameLst>
                                      </p:cBhvr>
                                      <p:to>
                                        <p:strVal val="visible"/>
                                      </p:to>
                                    </p:set>
                                    <p:animEffect filter="fade" transition="in">
                                      <p:cBhvr>
                                        <p:cTn dur="500"/>
                                        <p:tgtEl>
                                          <p:spTgt spid="202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19"/>
                                        </p:tgtEl>
                                        <p:attrNameLst>
                                          <p:attrName>style.visibility</p:attrName>
                                        </p:attrNameLst>
                                      </p:cBhvr>
                                      <p:to>
                                        <p:strVal val="visible"/>
                                      </p:to>
                                    </p:set>
                                    <p:animEffect filter="fade" transition="in">
                                      <p:cBhvr>
                                        <p:cTn dur="500"/>
                                        <p:tgtEl>
                                          <p:spTgt spid="2019"/>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23"/>
                                        </p:tgtEl>
                                        <p:attrNameLst>
                                          <p:attrName>style.visibility</p:attrName>
                                        </p:attrNameLst>
                                      </p:cBhvr>
                                      <p:to>
                                        <p:strVal val="visible"/>
                                      </p:to>
                                    </p:set>
                                    <p:animEffect filter="fade" transition="in">
                                      <p:cBhvr>
                                        <p:cTn dur="500"/>
                                        <p:tgtEl>
                                          <p:spTgt spid="202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21"/>
                                        </p:tgtEl>
                                        <p:attrNameLst>
                                          <p:attrName>style.visibility</p:attrName>
                                        </p:attrNameLst>
                                      </p:cBhvr>
                                      <p:to>
                                        <p:strVal val="visible"/>
                                      </p:to>
                                    </p:set>
                                    <p:animEffect filter="fade" transition="in">
                                      <p:cBhvr>
                                        <p:cTn dur="500"/>
                                        <p:tgtEl>
                                          <p:spTgt spid="202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25"/>
                                        </p:tgtEl>
                                        <p:attrNameLst>
                                          <p:attrName>style.visibility</p:attrName>
                                        </p:attrNameLst>
                                      </p:cBhvr>
                                      <p:to>
                                        <p:strVal val="visible"/>
                                      </p:to>
                                    </p:set>
                                    <p:animEffect filter="fade" transition="in">
                                      <p:cBhvr>
                                        <p:cTn dur="500"/>
                                        <p:tgtEl>
                                          <p:spTgt spid="2025"/>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6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031" name="Shape 2031"/>
        <p:cNvGrpSpPr/>
        <p:nvPr/>
      </p:nvGrpSpPr>
      <p:grpSpPr>
        <a:xfrm>
          <a:off x="0" y="0"/>
          <a:ext cx="0" cy="0"/>
          <a:chOff x="0" y="0"/>
          <a:chExt cx="0" cy="0"/>
        </a:xfrm>
      </p:grpSpPr>
      <p:sp>
        <p:nvSpPr>
          <p:cNvPr id="2032" name="Google Shape;2032;p76"/>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215D65"/>
              </a:buClr>
              <a:buSzPts val="3000"/>
              <a:buFont typeface="Poppins"/>
              <a:buNone/>
            </a:pPr>
            <a:r>
              <a:rPr b="1" i="0" lang="en-US" sz="3000" u="none" cap="none" strike="noStrike">
                <a:solidFill>
                  <a:srgbClr val="215D65"/>
                </a:solidFill>
                <a:latin typeface="Poppins"/>
                <a:ea typeface="Poppins"/>
                <a:cs typeface="Poppins"/>
                <a:sym typeface="Poppins"/>
              </a:rPr>
              <a:t>Brand Identity Development</a:t>
            </a:r>
            <a:endParaRPr b="1" i="0" sz="3000" u="none" cap="none" strike="noStrike">
              <a:solidFill>
                <a:srgbClr val="215D65"/>
              </a:solidFill>
              <a:latin typeface="Poppins"/>
              <a:ea typeface="Poppins"/>
              <a:cs typeface="Poppins"/>
              <a:sym typeface="Poppins"/>
            </a:endParaRPr>
          </a:p>
        </p:txBody>
      </p:sp>
      <p:cxnSp>
        <p:nvCxnSpPr>
          <p:cNvPr id="2033" name="Google Shape;2033;p76"/>
          <p:cNvCxnSpPr>
            <a:stCxn id="2034" idx="1"/>
          </p:cNvCxnSpPr>
          <p:nvPr/>
        </p:nvCxnSpPr>
        <p:spPr>
          <a:xfrm rot="10800000">
            <a:off x="4940503" y="2121511"/>
            <a:ext cx="451800" cy="481500"/>
          </a:xfrm>
          <a:prstGeom prst="straightConnector1">
            <a:avLst/>
          </a:prstGeom>
          <a:noFill/>
          <a:ln cap="flat" cmpd="sng" w="12700">
            <a:solidFill>
              <a:srgbClr val="A6A6A6"/>
            </a:solidFill>
            <a:prstDash val="dot"/>
            <a:miter lim="800000"/>
            <a:headEnd len="sm" w="sm" type="none"/>
            <a:tailEnd len="sm" w="sm" type="none"/>
          </a:ln>
        </p:spPr>
      </p:cxnSp>
      <p:cxnSp>
        <p:nvCxnSpPr>
          <p:cNvPr id="2035" name="Google Shape;2035;p76"/>
          <p:cNvCxnSpPr/>
          <p:nvPr/>
        </p:nvCxnSpPr>
        <p:spPr>
          <a:xfrm flipH="1">
            <a:off x="4473814" y="4266816"/>
            <a:ext cx="845245" cy="638605"/>
          </a:xfrm>
          <a:prstGeom prst="straightConnector1">
            <a:avLst/>
          </a:prstGeom>
          <a:noFill/>
          <a:ln cap="flat" cmpd="sng" w="12700">
            <a:solidFill>
              <a:srgbClr val="A6A6A6"/>
            </a:solidFill>
            <a:prstDash val="dot"/>
            <a:miter lim="800000"/>
            <a:headEnd len="sm" w="sm" type="none"/>
            <a:tailEnd len="sm" w="sm" type="none"/>
          </a:ln>
        </p:spPr>
      </p:cxnSp>
      <p:cxnSp>
        <p:nvCxnSpPr>
          <p:cNvPr id="2036" name="Google Shape;2036;p76"/>
          <p:cNvCxnSpPr/>
          <p:nvPr/>
        </p:nvCxnSpPr>
        <p:spPr>
          <a:xfrm rot="10800000">
            <a:off x="4367808" y="3565816"/>
            <a:ext cx="729739" cy="0"/>
          </a:xfrm>
          <a:prstGeom prst="straightConnector1">
            <a:avLst/>
          </a:prstGeom>
          <a:noFill/>
          <a:ln cap="flat" cmpd="sng" w="12700">
            <a:solidFill>
              <a:srgbClr val="A6A6A6"/>
            </a:solidFill>
            <a:prstDash val="dot"/>
            <a:miter lim="800000"/>
            <a:headEnd len="sm" w="sm" type="none"/>
            <a:tailEnd len="sm" w="sm" type="none"/>
          </a:ln>
        </p:spPr>
      </p:cxnSp>
      <p:cxnSp>
        <p:nvCxnSpPr>
          <p:cNvPr id="2037" name="Google Shape;2037;p76"/>
          <p:cNvCxnSpPr/>
          <p:nvPr/>
        </p:nvCxnSpPr>
        <p:spPr>
          <a:xfrm rot="10800000">
            <a:off x="3974354" y="2503755"/>
            <a:ext cx="1191869" cy="523768"/>
          </a:xfrm>
          <a:prstGeom prst="straightConnector1">
            <a:avLst/>
          </a:prstGeom>
          <a:noFill/>
          <a:ln cap="flat" cmpd="sng" w="12700">
            <a:solidFill>
              <a:srgbClr val="A6A6A6"/>
            </a:solidFill>
            <a:prstDash val="dot"/>
            <a:miter lim="800000"/>
            <a:headEnd len="sm" w="sm" type="none"/>
            <a:tailEnd len="sm" w="sm" type="none"/>
          </a:ln>
        </p:spPr>
      </p:cxnSp>
      <p:cxnSp>
        <p:nvCxnSpPr>
          <p:cNvPr id="2038" name="Google Shape;2038;p76"/>
          <p:cNvCxnSpPr/>
          <p:nvPr/>
        </p:nvCxnSpPr>
        <p:spPr>
          <a:xfrm flipH="1">
            <a:off x="2644280" y="2640273"/>
            <a:ext cx="499641" cy="550879"/>
          </a:xfrm>
          <a:prstGeom prst="straightConnector1">
            <a:avLst/>
          </a:prstGeom>
          <a:noFill/>
          <a:ln cap="flat" cmpd="sng" w="12700">
            <a:solidFill>
              <a:srgbClr val="A6A6A6"/>
            </a:solidFill>
            <a:prstDash val="dot"/>
            <a:miter lim="800000"/>
            <a:headEnd len="sm" w="sm" type="none"/>
            <a:tailEnd len="sm" w="sm" type="none"/>
          </a:ln>
        </p:spPr>
      </p:cxnSp>
      <p:cxnSp>
        <p:nvCxnSpPr>
          <p:cNvPr id="2039" name="Google Shape;2039;p76"/>
          <p:cNvCxnSpPr/>
          <p:nvPr/>
        </p:nvCxnSpPr>
        <p:spPr>
          <a:xfrm rot="10800000">
            <a:off x="2748592" y="4047959"/>
            <a:ext cx="1076349" cy="926073"/>
          </a:xfrm>
          <a:prstGeom prst="straightConnector1">
            <a:avLst/>
          </a:prstGeom>
          <a:noFill/>
          <a:ln cap="flat" cmpd="sng" w="12700">
            <a:solidFill>
              <a:srgbClr val="A6A6A6"/>
            </a:solidFill>
            <a:prstDash val="dot"/>
            <a:miter lim="800000"/>
            <a:headEnd len="sm" w="sm" type="none"/>
            <a:tailEnd len="sm" w="sm" type="none"/>
          </a:ln>
        </p:spPr>
      </p:cxnSp>
      <p:cxnSp>
        <p:nvCxnSpPr>
          <p:cNvPr id="2040" name="Google Shape;2040;p76"/>
          <p:cNvCxnSpPr/>
          <p:nvPr/>
        </p:nvCxnSpPr>
        <p:spPr>
          <a:xfrm flipH="1">
            <a:off x="1723216" y="4039512"/>
            <a:ext cx="532357" cy="914597"/>
          </a:xfrm>
          <a:prstGeom prst="straightConnector1">
            <a:avLst/>
          </a:prstGeom>
          <a:noFill/>
          <a:ln cap="flat" cmpd="sng" w="12700">
            <a:solidFill>
              <a:srgbClr val="A6A6A6"/>
            </a:solidFill>
            <a:prstDash val="dot"/>
            <a:miter lim="800000"/>
            <a:headEnd len="sm" w="sm" type="none"/>
            <a:tailEnd len="sm" w="sm" type="none"/>
          </a:ln>
        </p:spPr>
      </p:cxnSp>
      <p:cxnSp>
        <p:nvCxnSpPr>
          <p:cNvPr id="2041" name="Google Shape;2041;p76"/>
          <p:cNvCxnSpPr/>
          <p:nvPr/>
        </p:nvCxnSpPr>
        <p:spPr>
          <a:xfrm flipH="1" rot="10800000">
            <a:off x="1679518" y="5150869"/>
            <a:ext cx="2081972" cy="27631"/>
          </a:xfrm>
          <a:prstGeom prst="straightConnector1">
            <a:avLst/>
          </a:prstGeom>
          <a:noFill/>
          <a:ln cap="flat" cmpd="sng" w="12700">
            <a:solidFill>
              <a:srgbClr val="A6A6A6"/>
            </a:solidFill>
            <a:prstDash val="dot"/>
            <a:miter lim="800000"/>
            <a:headEnd len="sm" w="sm" type="none"/>
            <a:tailEnd len="sm" w="sm" type="none"/>
          </a:ln>
        </p:spPr>
      </p:cxnSp>
      <p:cxnSp>
        <p:nvCxnSpPr>
          <p:cNvPr id="2042" name="Google Shape;2042;p76"/>
          <p:cNvCxnSpPr/>
          <p:nvPr/>
        </p:nvCxnSpPr>
        <p:spPr>
          <a:xfrm rot="10800000">
            <a:off x="1279792" y="2503756"/>
            <a:ext cx="622949" cy="634893"/>
          </a:xfrm>
          <a:prstGeom prst="straightConnector1">
            <a:avLst/>
          </a:prstGeom>
          <a:noFill/>
          <a:ln cap="flat" cmpd="sng" w="12700">
            <a:solidFill>
              <a:srgbClr val="A6A6A6"/>
            </a:solidFill>
            <a:prstDash val="dot"/>
            <a:miter lim="800000"/>
            <a:headEnd len="sm" w="sm" type="none"/>
            <a:tailEnd len="sm" w="sm" type="none"/>
          </a:ln>
        </p:spPr>
      </p:cxnSp>
      <p:cxnSp>
        <p:nvCxnSpPr>
          <p:cNvPr id="2043" name="Google Shape;2043;p76"/>
          <p:cNvCxnSpPr/>
          <p:nvPr/>
        </p:nvCxnSpPr>
        <p:spPr>
          <a:xfrm flipH="1" rot="10800000">
            <a:off x="1432143" y="2223479"/>
            <a:ext cx="1599292" cy="174308"/>
          </a:xfrm>
          <a:prstGeom prst="straightConnector1">
            <a:avLst/>
          </a:prstGeom>
          <a:noFill/>
          <a:ln cap="flat" cmpd="sng" w="12700">
            <a:solidFill>
              <a:srgbClr val="A6A6A6"/>
            </a:solidFill>
            <a:prstDash val="dot"/>
            <a:miter lim="800000"/>
            <a:headEnd len="sm" w="sm" type="none"/>
            <a:tailEnd len="sm" w="sm" type="none"/>
          </a:ln>
        </p:spPr>
      </p:cxnSp>
      <p:cxnSp>
        <p:nvCxnSpPr>
          <p:cNvPr id="2044" name="Google Shape;2044;p76"/>
          <p:cNvCxnSpPr/>
          <p:nvPr/>
        </p:nvCxnSpPr>
        <p:spPr>
          <a:xfrm rot="10800000">
            <a:off x="1199458" y="2640274"/>
            <a:ext cx="314581" cy="2323799"/>
          </a:xfrm>
          <a:prstGeom prst="straightConnector1">
            <a:avLst/>
          </a:prstGeom>
          <a:noFill/>
          <a:ln cap="flat" cmpd="sng" w="12700">
            <a:solidFill>
              <a:srgbClr val="A6A6A6"/>
            </a:solidFill>
            <a:prstDash val="dot"/>
            <a:miter lim="800000"/>
            <a:headEnd len="sm" w="sm" type="none"/>
            <a:tailEnd len="sm" w="sm" type="none"/>
          </a:ln>
        </p:spPr>
      </p:cxnSp>
      <p:sp>
        <p:nvSpPr>
          <p:cNvPr id="2045" name="Google Shape;2045;p76"/>
          <p:cNvSpPr/>
          <p:nvPr/>
        </p:nvSpPr>
        <p:spPr>
          <a:xfrm>
            <a:off x="1591267" y="2893710"/>
            <a:ext cx="1538754" cy="1463793"/>
          </a:xfrm>
          <a:prstGeom prst="ellipse">
            <a:avLst/>
          </a:prstGeom>
          <a:solidFill>
            <a:schemeClr val="dk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rPr lang="en-US" sz="1300">
                <a:solidFill>
                  <a:schemeClr val="lt1"/>
                </a:solidFill>
                <a:latin typeface="Poppins"/>
                <a:ea typeface="Poppins"/>
                <a:cs typeface="Poppins"/>
                <a:sym typeface="Poppins"/>
              </a:rPr>
              <a:t>Company Vision</a:t>
            </a:r>
            <a:endParaRPr/>
          </a:p>
        </p:txBody>
      </p:sp>
      <p:cxnSp>
        <p:nvCxnSpPr>
          <p:cNvPr id="2046" name="Google Shape;2046;p76"/>
          <p:cNvCxnSpPr/>
          <p:nvPr/>
        </p:nvCxnSpPr>
        <p:spPr>
          <a:xfrm rot="10800000">
            <a:off x="3676013" y="2701237"/>
            <a:ext cx="470876" cy="695747"/>
          </a:xfrm>
          <a:prstGeom prst="straightConnector1">
            <a:avLst/>
          </a:prstGeom>
          <a:noFill/>
          <a:ln cap="flat" cmpd="sng" w="12700">
            <a:solidFill>
              <a:srgbClr val="A6A6A6"/>
            </a:solidFill>
            <a:prstDash val="dot"/>
            <a:miter lim="800000"/>
            <a:headEnd len="sm" w="sm" type="none"/>
            <a:tailEnd len="sm" w="sm" type="none"/>
          </a:ln>
        </p:spPr>
      </p:cxnSp>
      <p:sp>
        <p:nvSpPr>
          <p:cNvPr id="2047" name="Google Shape;2047;p76"/>
          <p:cNvSpPr/>
          <p:nvPr/>
        </p:nvSpPr>
        <p:spPr>
          <a:xfrm>
            <a:off x="2767229" y="1595016"/>
            <a:ext cx="1323473" cy="1323473"/>
          </a:xfrm>
          <a:prstGeom prst="ellipse">
            <a:avLst/>
          </a:prstGeom>
          <a:solidFill>
            <a:schemeClr val="dk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rPr lang="en-US" sz="1300">
                <a:solidFill>
                  <a:schemeClr val="lt1"/>
                </a:solidFill>
                <a:latin typeface="Poppins"/>
                <a:ea typeface="Poppins"/>
                <a:cs typeface="Poppins"/>
                <a:sym typeface="Poppins"/>
              </a:rPr>
              <a:t>Market Analysis</a:t>
            </a:r>
            <a:endParaRPr/>
          </a:p>
        </p:txBody>
      </p:sp>
      <p:cxnSp>
        <p:nvCxnSpPr>
          <p:cNvPr id="2048" name="Google Shape;2048;p76"/>
          <p:cNvCxnSpPr/>
          <p:nvPr/>
        </p:nvCxnSpPr>
        <p:spPr>
          <a:xfrm flipH="1" rot="10800000">
            <a:off x="4238385" y="3699305"/>
            <a:ext cx="1" cy="1135025"/>
          </a:xfrm>
          <a:prstGeom prst="straightConnector1">
            <a:avLst/>
          </a:prstGeom>
          <a:noFill/>
          <a:ln cap="flat" cmpd="sng" w="12700">
            <a:solidFill>
              <a:srgbClr val="A6A6A6"/>
            </a:solidFill>
            <a:prstDash val="dot"/>
            <a:miter lim="800000"/>
            <a:headEnd len="sm" w="sm" type="none"/>
            <a:tailEnd len="sm" w="sm" type="none"/>
          </a:ln>
        </p:spPr>
      </p:cxnSp>
      <p:sp>
        <p:nvSpPr>
          <p:cNvPr id="2049" name="Google Shape;2049;p76"/>
          <p:cNvSpPr/>
          <p:nvPr/>
        </p:nvSpPr>
        <p:spPr>
          <a:xfrm>
            <a:off x="3503714" y="4496559"/>
            <a:ext cx="1267860" cy="1267860"/>
          </a:xfrm>
          <a:prstGeom prst="ellipse">
            <a:avLst/>
          </a:prstGeom>
          <a:solidFill>
            <a:schemeClr val="dk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rPr lang="en-US" sz="1300">
                <a:solidFill>
                  <a:schemeClr val="lt1"/>
                </a:solidFill>
                <a:latin typeface="Poppins"/>
                <a:ea typeface="Poppins"/>
                <a:cs typeface="Poppins"/>
                <a:sym typeface="Poppins"/>
              </a:rPr>
              <a:t>Ideation</a:t>
            </a:r>
            <a:endParaRPr/>
          </a:p>
        </p:txBody>
      </p:sp>
      <p:cxnSp>
        <p:nvCxnSpPr>
          <p:cNvPr id="2050" name="Google Shape;2050;p76"/>
          <p:cNvCxnSpPr/>
          <p:nvPr/>
        </p:nvCxnSpPr>
        <p:spPr>
          <a:xfrm flipH="1">
            <a:off x="7248137" y="2364303"/>
            <a:ext cx="421676" cy="357096"/>
          </a:xfrm>
          <a:prstGeom prst="straightConnector1">
            <a:avLst/>
          </a:prstGeom>
          <a:noFill/>
          <a:ln cap="flat" cmpd="sng" w="12700">
            <a:solidFill>
              <a:srgbClr val="A6A6A6"/>
            </a:solidFill>
            <a:prstDash val="dot"/>
            <a:miter lim="800000"/>
            <a:headEnd len="sm" w="sm" type="none"/>
            <a:tailEnd len="sm" w="sm" type="none"/>
          </a:ln>
        </p:spPr>
      </p:cxnSp>
      <p:cxnSp>
        <p:nvCxnSpPr>
          <p:cNvPr id="2051" name="Google Shape;2051;p76"/>
          <p:cNvCxnSpPr/>
          <p:nvPr/>
        </p:nvCxnSpPr>
        <p:spPr>
          <a:xfrm rot="10800000">
            <a:off x="7103147" y="4416899"/>
            <a:ext cx="882163" cy="1114267"/>
          </a:xfrm>
          <a:prstGeom prst="straightConnector1">
            <a:avLst/>
          </a:prstGeom>
          <a:noFill/>
          <a:ln cap="flat" cmpd="sng" w="12700">
            <a:solidFill>
              <a:srgbClr val="A6A6A6"/>
            </a:solidFill>
            <a:prstDash val="dot"/>
            <a:miter lim="800000"/>
            <a:headEnd len="sm" w="sm" type="none"/>
            <a:tailEnd len="sm" w="sm" type="none"/>
          </a:ln>
        </p:spPr>
      </p:cxnSp>
      <p:cxnSp>
        <p:nvCxnSpPr>
          <p:cNvPr id="2052" name="Google Shape;2052;p76"/>
          <p:cNvCxnSpPr/>
          <p:nvPr/>
        </p:nvCxnSpPr>
        <p:spPr>
          <a:xfrm rot="10800000">
            <a:off x="8074592" y="2324880"/>
            <a:ext cx="805717" cy="178877"/>
          </a:xfrm>
          <a:prstGeom prst="straightConnector1">
            <a:avLst/>
          </a:prstGeom>
          <a:noFill/>
          <a:ln cap="flat" cmpd="sng" w="12700">
            <a:solidFill>
              <a:srgbClr val="A6A6A6"/>
            </a:solidFill>
            <a:prstDash val="dot"/>
            <a:miter lim="800000"/>
            <a:headEnd len="sm" w="sm" type="none"/>
            <a:tailEnd len="sm" w="sm" type="none"/>
          </a:ln>
        </p:spPr>
      </p:cxnSp>
      <p:cxnSp>
        <p:nvCxnSpPr>
          <p:cNvPr id="2053" name="Google Shape;2053;p76"/>
          <p:cNvCxnSpPr/>
          <p:nvPr/>
        </p:nvCxnSpPr>
        <p:spPr>
          <a:xfrm rot="10800000">
            <a:off x="7820758" y="2461391"/>
            <a:ext cx="675509" cy="1496904"/>
          </a:xfrm>
          <a:prstGeom prst="straightConnector1">
            <a:avLst/>
          </a:prstGeom>
          <a:noFill/>
          <a:ln cap="flat" cmpd="sng" w="12700">
            <a:solidFill>
              <a:srgbClr val="A6A6A6"/>
            </a:solidFill>
            <a:prstDash val="dot"/>
            <a:miter lim="800000"/>
            <a:headEnd len="sm" w="sm" type="none"/>
            <a:tailEnd len="sm" w="sm" type="none"/>
          </a:ln>
        </p:spPr>
      </p:cxnSp>
      <p:cxnSp>
        <p:nvCxnSpPr>
          <p:cNvPr id="2054" name="Google Shape;2054;p76"/>
          <p:cNvCxnSpPr/>
          <p:nvPr/>
        </p:nvCxnSpPr>
        <p:spPr>
          <a:xfrm rot="10800000">
            <a:off x="7476874" y="3732721"/>
            <a:ext cx="827371" cy="379528"/>
          </a:xfrm>
          <a:prstGeom prst="straightConnector1">
            <a:avLst/>
          </a:prstGeom>
          <a:noFill/>
          <a:ln cap="flat" cmpd="sng" w="12700">
            <a:solidFill>
              <a:srgbClr val="A6A6A6"/>
            </a:solidFill>
            <a:prstDash val="dot"/>
            <a:miter lim="800000"/>
            <a:headEnd len="sm" w="sm" type="none"/>
            <a:tailEnd len="sm" w="sm" type="none"/>
          </a:ln>
        </p:spPr>
      </p:cxnSp>
      <p:cxnSp>
        <p:nvCxnSpPr>
          <p:cNvPr id="2055" name="Google Shape;2055;p76"/>
          <p:cNvCxnSpPr/>
          <p:nvPr/>
        </p:nvCxnSpPr>
        <p:spPr>
          <a:xfrm flipH="1">
            <a:off x="8207225" y="4905423"/>
            <a:ext cx="410157" cy="752447"/>
          </a:xfrm>
          <a:prstGeom prst="straightConnector1">
            <a:avLst/>
          </a:prstGeom>
          <a:noFill/>
          <a:ln cap="flat" cmpd="sng" w="12700">
            <a:solidFill>
              <a:srgbClr val="A6A6A6"/>
            </a:solidFill>
            <a:prstDash val="dot"/>
            <a:miter lim="800000"/>
            <a:headEnd len="sm" w="sm" type="none"/>
            <a:tailEnd len="sm" w="sm" type="none"/>
          </a:ln>
        </p:spPr>
      </p:cxnSp>
      <p:cxnSp>
        <p:nvCxnSpPr>
          <p:cNvPr id="2056" name="Google Shape;2056;p76"/>
          <p:cNvCxnSpPr/>
          <p:nvPr/>
        </p:nvCxnSpPr>
        <p:spPr>
          <a:xfrm flipH="1">
            <a:off x="9360363" y="3627514"/>
            <a:ext cx="1106424" cy="330785"/>
          </a:xfrm>
          <a:prstGeom prst="straightConnector1">
            <a:avLst/>
          </a:prstGeom>
          <a:noFill/>
          <a:ln cap="flat" cmpd="sng" w="12700">
            <a:solidFill>
              <a:srgbClr val="A6A6A6"/>
            </a:solidFill>
            <a:prstDash val="dot"/>
            <a:miter lim="800000"/>
            <a:headEnd len="sm" w="sm" type="none"/>
            <a:tailEnd len="sm" w="sm" type="none"/>
          </a:ln>
        </p:spPr>
      </p:cxnSp>
      <p:cxnSp>
        <p:nvCxnSpPr>
          <p:cNvPr id="2057" name="Google Shape;2057;p76"/>
          <p:cNvCxnSpPr/>
          <p:nvPr/>
        </p:nvCxnSpPr>
        <p:spPr>
          <a:xfrm rot="10800000">
            <a:off x="9298600" y="4496559"/>
            <a:ext cx="1168187" cy="225747"/>
          </a:xfrm>
          <a:prstGeom prst="straightConnector1">
            <a:avLst/>
          </a:prstGeom>
          <a:noFill/>
          <a:ln cap="flat" cmpd="sng" w="12700">
            <a:solidFill>
              <a:srgbClr val="A6A6A6"/>
            </a:solidFill>
            <a:prstDash val="dot"/>
            <a:miter lim="800000"/>
            <a:headEnd len="sm" w="sm" type="none"/>
            <a:tailEnd len="sm" w="sm" type="none"/>
          </a:ln>
        </p:spPr>
      </p:cxnSp>
      <p:cxnSp>
        <p:nvCxnSpPr>
          <p:cNvPr id="2058" name="Google Shape;2058;p76"/>
          <p:cNvCxnSpPr/>
          <p:nvPr/>
        </p:nvCxnSpPr>
        <p:spPr>
          <a:xfrm flipH="1">
            <a:off x="8941760" y="2819743"/>
            <a:ext cx="186555" cy="899208"/>
          </a:xfrm>
          <a:prstGeom prst="straightConnector1">
            <a:avLst/>
          </a:prstGeom>
          <a:noFill/>
          <a:ln cap="flat" cmpd="sng" w="12700">
            <a:solidFill>
              <a:srgbClr val="A6A6A6"/>
            </a:solidFill>
            <a:prstDash val="dot"/>
            <a:miter lim="800000"/>
            <a:headEnd len="sm" w="sm" type="none"/>
            <a:tailEnd len="sm" w="sm" type="none"/>
          </a:ln>
        </p:spPr>
      </p:cxnSp>
      <p:cxnSp>
        <p:nvCxnSpPr>
          <p:cNvPr id="2059" name="Google Shape;2059;p76"/>
          <p:cNvCxnSpPr/>
          <p:nvPr/>
        </p:nvCxnSpPr>
        <p:spPr>
          <a:xfrm flipH="1">
            <a:off x="9552390" y="2230673"/>
            <a:ext cx="976164" cy="227433"/>
          </a:xfrm>
          <a:prstGeom prst="straightConnector1">
            <a:avLst/>
          </a:prstGeom>
          <a:noFill/>
          <a:ln cap="flat" cmpd="sng" w="12700">
            <a:solidFill>
              <a:srgbClr val="A6A6A6"/>
            </a:solidFill>
            <a:prstDash val="dot"/>
            <a:miter lim="800000"/>
            <a:headEnd len="sm" w="sm" type="none"/>
            <a:tailEnd len="sm" w="sm" type="none"/>
          </a:ln>
        </p:spPr>
      </p:cxnSp>
      <p:cxnSp>
        <p:nvCxnSpPr>
          <p:cNvPr id="2060" name="Google Shape;2060;p76"/>
          <p:cNvCxnSpPr/>
          <p:nvPr/>
        </p:nvCxnSpPr>
        <p:spPr>
          <a:xfrm rot="10800000">
            <a:off x="10528560" y="2229288"/>
            <a:ext cx="383649" cy="1008457"/>
          </a:xfrm>
          <a:prstGeom prst="straightConnector1">
            <a:avLst/>
          </a:prstGeom>
          <a:noFill/>
          <a:ln cap="flat" cmpd="sng" w="12700">
            <a:solidFill>
              <a:srgbClr val="A6A6A6"/>
            </a:solidFill>
            <a:prstDash val="dot"/>
            <a:miter lim="800000"/>
            <a:headEnd len="sm" w="sm" type="none"/>
            <a:tailEnd len="sm" w="sm" type="none"/>
          </a:ln>
        </p:spPr>
      </p:cxnSp>
      <p:cxnSp>
        <p:nvCxnSpPr>
          <p:cNvPr id="2061" name="Google Shape;2061;p76"/>
          <p:cNvCxnSpPr/>
          <p:nvPr/>
        </p:nvCxnSpPr>
        <p:spPr>
          <a:xfrm rot="10800000">
            <a:off x="9515630" y="2765639"/>
            <a:ext cx="1191869" cy="523768"/>
          </a:xfrm>
          <a:prstGeom prst="straightConnector1">
            <a:avLst/>
          </a:prstGeom>
          <a:noFill/>
          <a:ln cap="flat" cmpd="sng" w="12700">
            <a:solidFill>
              <a:srgbClr val="A6A6A6"/>
            </a:solidFill>
            <a:prstDash val="dot"/>
            <a:miter lim="800000"/>
            <a:headEnd len="sm" w="sm" type="none"/>
            <a:tailEnd len="sm" w="sm" type="none"/>
          </a:ln>
        </p:spPr>
      </p:cxnSp>
      <p:cxnSp>
        <p:nvCxnSpPr>
          <p:cNvPr id="2062" name="Google Shape;2062;p76"/>
          <p:cNvCxnSpPr/>
          <p:nvPr/>
        </p:nvCxnSpPr>
        <p:spPr>
          <a:xfrm flipH="1" rot="10800000">
            <a:off x="10772431" y="3604761"/>
            <a:ext cx="167013" cy="1196200"/>
          </a:xfrm>
          <a:prstGeom prst="straightConnector1">
            <a:avLst/>
          </a:prstGeom>
          <a:noFill/>
          <a:ln cap="flat" cmpd="sng" w="12700">
            <a:solidFill>
              <a:srgbClr val="A6A6A6"/>
            </a:solidFill>
            <a:prstDash val="dot"/>
            <a:miter lim="800000"/>
            <a:headEnd len="sm" w="sm" type="none"/>
            <a:tailEnd len="sm" w="sm" type="none"/>
          </a:ln>
        </p:spPr>
      </p:cxnSp>
      <p:sp>
        <p:nvSpPr>
          <p:cNvPr id="2063" name="Google Shape;2063;p76"/>
          <p:cNvSpPr/>
          <p:nvPr/>
        </p:nvSpPr>
        <p:spPr>
          <a:xfrm>
            <a:off x="8112224" y="3599720"/>
            <a:ext cx="1440160" cy="1440160"/>
          </a:xfrm>
          <a:prstGeom prst="ellipse">
            <a:avLst/>
          </a:prstGeom>
          <a:solidFill>
            <a:schemeClr val="dk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rPr lang="en-US" sz="1300">
                <a:solidFill>
                  <a:schemeClr val="lt1"/>
                </a:solidFill>
                <a:latin typeface="Poppins"/>
                <a:ea typeface="Poppins"/>
                <a:cs typeface="Poppins"/>
                <a:sym typeface="Poppins"/>
              </a:rPr>
              <a:t>Research</a:t>
            </a:r>
            <a:endParaRPr/>
          </a:p>
        </p:txBody>
      </p:sp>
      <p:sp>
        <p:nvSpPr>
          <p:cNvPr id="2064" name="Google Shape;2064;p76"/>
          <p:cNvSpPr/>
          <p:nvPr/>
        </p:nvSpPr>
        <p:spPr>
          <a:xfrm>
            <a:off x="10416480" y="3049108"/>
            <a:ext cx="1056117" cy="1056117"/>
          </a:xfrm>
          <a:prstGeom prst="ellipse">
            <a:avLst/>
          </a:prstGeom>
          <a:solidFill>
            <a:schemeClr val="dk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rPr lang="en-US" sz="1300">
                <a:solidFill>
                  <a:schemeClr val="lt1"/>
                </a:solidFill>
                <a:latin typeface="Poppins"/>
                <a:ea typeface="Poppins"/>
                <a:cs typeface="Poppins"/>
                <a:sym typeface="Poppins"/>
              </a:rPr>
              <a:t>Guide</a:t>
            </a:r>
            <a:endParaRPr/>
          </a:p>
          <a:p>
            <a:pPr indent="0" lvl="0" marL="0" marR="0" rtl="0" algn="ctr">
              <a:spcBef>
                <a:spcPts val="0"/>
              </a:spcBef>
              <a:spcAft>
                <a:spcPts val="0"/>
              </a:spcAft>
              <a:buNone/>
            </a:pPr>
            <a:r>
              <a:rPr lang="en-US" sz="1300">
                <a:solidFill>
                  <a:schemeClr val="lt1"/>
                </a:solidFill>
                <a:latin typeface="Poppins"/>
                <a:ea typeface="Poppins"/>
                <a:cs typeface="Poppins"/>
                <a:sym typeface="Poppins"/>
              </a:rPr>
              <a:t>Lines</a:t>
            </a:r>
            <a:endParaRPr/>
          </a:p>
        </p:txBody>
      </p:sp>
      <p:sp>
        <p:nvSpPr>
          <p:cNvPr id="2065" name="Google Shape;2065;p76"/>
          <p:cNvSpPr/>
          <p:nvPr/>
        </p:nvSpPr>
        <p:spPr>
          <a:xfrm>
            <a:off x="8617384" y="2014608"/>
            <a:ext cx="1219427" cy="1219427"/>
          </a:xfrm>
          <a:prstGeom prst="ellipse">
            <a:avLst/>
          </a:prstGeom>
          <a:solidFill>
            <a:schemeClr val="dk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rPr lang="en-US" sz="1300">
                <a:solidFill>
                  <a:schemeClr val="lt1"/>
                </a:solidFill>
                <a:latin typeface="Poppins"/>
                <a:ea typeface="Poppins"/>
                <a:cs typeface="Poppins"/>
                <a:sym typeface="Poppins"/>
              </a:rPr>
              <a:t>Logo Design</a:t>
            </a:r>
            <a:endParaRPr/>
          </a:p>
        </p:txBody>
      </p:sp>
      <p:sp>
        <p:nvSpPr>
          <p:cNvPr id="2066" name="Google Shape;2066;p76"/>
          <p:cNvSpPr/>
          <p:nvPr/>
        </p:nvSpPr>
        <p:spPr>
          <a:xfrm>
            <a:off x="7486362" y="1909436"/>
            <a:ext cx="692409" cy="692409"/>
          </a:xfrm>
          <a:prstGeom prst="ellipse">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500">
              <a:solidFill>
                <a:schemeClr val="lt1"/>
              </a:solidFill>
              <a:latin typeface="Poppins"/>
              <a:ea typeface="Poppins"/>
              <a:cs typeface="Poppins"/>
              <a:sym typeface="Poppins"/>
            </a:endParaRPr>
          </a:p>
        </p:txBody>
      </p:sp>
      <p:grpSp>
        <p:nvGrpSpPr>
          <p:cNvPr id="2067" name="Google Shape;2067;p76"/>
          <p:cNvGrpSpPr/>
          <p:nvPr/>
        </p:nvGrpSpPr>
        <p:grpSpPr>
          <a:xfrm>
            <a:off x="765353" y="1475321"/>
            <a:ext cx="10657576" cy="4382835"/>
            <a:chOff x="574014" y="1106491"/>
            <a:chExt cx="7993183" cy="3287126"/>
          </a:xfrm>
        </p:grpSpPr>
        <p:sp>
          <p:nvSpPr>
            <p:cNvPr id="2068" name="Google Shape;2068;p76"/>
            <p:cNvSpPr/>
            <p:nvPr/>
          </p:nvSpPr>
          <p:spPr>
            <a:xfrm>
              <a:off x="2499273" y="2774478"/>
              <a:ext cx="325585" cy="325585"/>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500">
                <a:solidFill>
                  <a:schemeClr val="lt1"/>
                </a:solidFill>
                <a:latin typeface="Poppins"/>
                <a:ea typeface="Poppins"/>
                <a:cs typeface="Poppins"/>
                <a:sym typeface="Poppins"/>
              </a:endParaRPr>
            </a:p>
          </p:txBody>
        </p:sp>
        <p:sp>
          <p:nvSpPr>
            <p:cNvPr id="2069" name="Google Shape;2069;p76"/>
            <p:cNvSpPr/>
            <p:nvPr/>
          </p:nvSpPr>
          <p:spPr>
            <a:xfrm>
              <a:off x="8241612" y="1635548"/>
              <a:ext cx="325585" cy="325585"/>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500">
                <a:solidFill>
                  <a:schemeClr val="lt1"/>
                </a:solidFill>
                <a:latin typeface="Poppins"/>
                <a:ea typeface="Poppins"/>
                <a:cs typeface="Poppins"/>
                <a:sym typeface="Poppins"/>
              </a:endParaRPr>
            </a:p>
          </p:txBody>
        </p:sp>
        <p:sp>
          <p:nvSpPr>
            <p:cNvPr id="2070" name="Google Shape;2070;p76"/>
            <p:cNvSpPr/>
            <p:nvPr/>
          </p:nvSpPr>
          <p:spPr>
            <a:xfrm>
              <a:off x="574014" y="3078922"/>
              <a:ext cx="325585" cy="325585"/>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500">
                <a:solidFill>
                  <a:schemeClr val="lt1"/>
                </a:solidFill>
                <a:latin typeface="Poppins"/>
                <a:ea typeface="Poppins"/>
                <a:cs typeface="Poppins"/>
                <a:sym typeface="Poppins"/>
              </a:endParaRPr>
            </a:p>
          </p:txBody>
        </p:sp>
        <p:sp>
          <p:nvSpPr>
            <p:cNvPr id="2071" name="Google Shape;2071;p76"/>
            <p:cNvSpPr/>
            <p:nvPr/>
          </p:nvSpPr>
          <p:spPr>
            <a:xfrm>
              <a:off x="1259638" y="1203601"/>
              <a:ext cx="325585" cy="325585"/>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500">
                <a:solidFill>
                  <a:schemeClr val="lt1"/>
                </a:solidFill>
                <a:latin typeface="Poppins"/>
                <a:ea typeface="Poppins"/>
                <a:cs typeface="Poppins"/>
                <a:sym typeface="Poppins"/>
              </a:endParaRPr>
            </a:p>
          </p:txBody>
        </p:sp>
        <p:sp>
          <p:nvSpPr>
            <p:cNvPr id="2072" name="Google Shape;2072;p76"/>
            <p:cNvSpPr/>
            <p:nvPr/>
          </p:nvSpPr>
          <p:spPr>
            <a:xfrm>
              <a:off x="4553676" y="1106491"/>
              <a:ext cx="325585" cy="325585"/>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500">
                <a:solidFill>
                  <a:schemeClr val="lt1"/>
                </a:solidFill>
                <a:latin typeface="Poppins"/>
                <a:ea typeface="Poppins"/>
                <a:cs typeface="Poppins"/>
                <a:sym typeface="Poppins"/>
              </a:endParaRPr>
            </a:p>
          </p:txBody>
        </p:sp>
        <p:sp>
          <p:nvSpPr>
            <p:cNvPr id="2073" name="Google Shape;2073;p76"/>
            <p:cNvSpPr/>
            <p:nvPr/>
          </p:nvSpPr>
          <p:spPr>
            <a:xfrm>
              <a:off x="4139958" y="3863151"/>
              <a:ext cx="325585" cy="325585"/>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500">
                <a:solidFill>
                  <a:schemeClr val="lt1"/>
                </a:solidFill>
                <a:latin typeface="Poppins"/>
                <a:ea typeface="Poppins"/>
                <a:cs typeface="Poppins"/>
                <a:sym typeface="Poppins"/>
              </a:endParaRPr>
            </a:p>
          </p:txBody>
        </p:sp>
        <p:sp>
          <p:nvSpPr>
            <p:cNvPr id="2074" name="Google Shape;2074;p76"/>
            <p:cNvSpPr/>
            <p:nvPr/>
          </p:nvSpPr>
          <p:spPr>
            <a:xfrm>
              <a:off x="1691681" y="3966807"/>
              <a:ext cx="325585" cy="325585"/>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500">
                <a:solidFill>
                  <a:schemeClr val="lt1"/>
                </a:solidFill>
                <a:latin typeface="Poppins"/>
                <a:ea typeface="Poppins"/>
                <a:cs typeface="Poppins"/>
                <a:sym typeface="Poppins"/>
              </a:endParaRPr>
            </a:p>
          </p:txBody>
        </p:sp>
        <p:sp>
          <p:nvSpPr>
            <p:cNvPr id="2075" name="Google Shape;2075;p76"/>
            <p:cNvSpPr/>
            <p:nvPr/>
          </p:nvSpPr>
          <p:spPr>
            <a:xfrm>
              <a:off x="7164295" y="4068032"/>
              <a:ext cx="325585" cy="325585"/>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500">
                <a:solidFill>
                  <a:schemeClr val="lt1"/>
                </a:solidFill>
                <a:latin typeface="Poppins"/>
                <a:ea typeface="Poppins"/>
                <a:cs typeface="Poppins"/>
                <a:sym typeface="Poppins"/>
              </a:endParaRPr>
            </a:p>
          </p:txBody>
        </p:sp>
        <p:sp>
          <p:nvSpPr>
            <p:cNvPr id="2076" name="Google Shape;2076;p76"/>
            <p:cNvSpPr/>
            <p:nvPr/>
          </p:nvSpPr>
          <p:spPr>
            <a:xfrm>
              <a:off x="5638616" y="3200504"/>
              <a:ext cx="214503" cy="214503"/>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500">
                <a:solidFill>
                  <a:schemeClr val="lt1"/>
                </a:solidFill>
                <a:latin typeface="Poppins"/>
                <a:ea typeface="Poppins"/>
                <a:cs typeface="Poppins"/>
                <a:sym typeface="Poppins"/>
              </a:endParaRPr>
            </a:p>
          </p:txBody>
        </p:sp>
        <p:sp>
          <p:nvSpPr>
            <p:cNvPr id="2077" name="Google Shape;2077;p76"/>
            <p:cNvSpPr/>
            <p:nvPr/>
          </p:nvSpPr>
          <p:spPr>
            <a:xfrm>
              <a:off x="6292924" y="1324823"/>
              <a:ext cx="214503" cy="214503"/>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500">
                <a:solidFill>
                  <a:schemeClr val="lt1"/>
                </a:solidFill>
                <a:latin typeface="Poppins"/>
                <a:ea typeface="Poppins"/>
                <a:cs typeface="Poppins"/>
                <a:sym typeface="Poppins"/>
              </a:endParaRPr>
            </a:p>
          </p:txBody>
        </p:sp>
        <p:sp>
          <p:nvSpPr>
            <p:cNvPr id="2078" name="Google Shape;2078;p76"/>
            <p:cNvSpPr/>
            <p:nvPr/>
          </p:nvSpPr>
          <p:spPr>
            <a:xfrm>
              <a:off x="2089640" y="3380981"/>
              <a:ext cx="214503" cy="214503"/>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500">
                <a:solidFill>
                  <a:schemeClr val="lt1"/>
                </a:solidFill>
                <a:latin typeface="Poppins"/>
                <a:ea typeface="Poppins"/>
                <a:cs typeface="Poppins"/>
                <a:sym typeface="Poppins"/>
              </a:endParaRPr>
            </a:p>
          </p:txBody>
        </p:sp>
        <p:sp>
          <p:nvSpPr>
            <p:cNvPr id="2079" name="Google Shape;2079;p76"/>
            <p:cNvSpPr/>
            <p:nvPr/>
          </p:nvSpPr>
          <p:spPr>
            <a:xfrm>
              <a:off x="5196995" y="4060166"/>
              <a:ext cx="131265" cy="131265"/>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500">
                <a:solidFill>
                  <a:schemeClr val="lt1"/>
                </a:solidFill>
                <a:latin typeface="Poppins"/>
                <a:ea typeface="Poppins"/>
                <a:cs typeface="Poppins"/>
                <a:sym typeface="Poppins"/>
              </a:endParaRPr>
            </a:p>
          </p:txBody>
        </p:sp>
        <p:sp>
          <p:nvSpPr>
            <p:cNvPr id="2080" name="Google Shape;2080;p76"/>
            <p:cNvSpPr/>
            <p:nvPr/>
          </p:nvSpPr>
          <p:spPr>
            <a:xfrm>
              <a:off x="7136722" y="2395050"/>
              <a:ext cx="325585" cy="325585"/>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500">
                <a:solidFill>
                  <a:schemeClr val="lt1"/>
                </a:solidFill>
                <a:latin typeface="Poppins"/>
                <a:ea typeface="Poppins"/>
                <a:cs typeface="Poppins"/>
                <a:sym typeface="Poppins"/>
              </a:endParaRPr>
            </a:p>
          </p:txBody>
        </p:sp>
      </p:grpSp>
      <p:grpSp>
        <p:nvGrpSpPr>
          <p:cNvPr id="2081" name="Google Shape;2081;p76"/>
          <p:cNvGrpSpPr/>
          <p:nvPr/>
        </p:nvGrpSpPr>
        <p:grpSpPr>
          <a:xfrm>
            <a:off x="835900" y="2084852"/>
            <a:ext cx="768085" cy="768085"/>
            <a:chOff x="626925" y="1563639"/>
            <a:chExt cx="576064" cy="576064"/>
          </a:xfrm>
        </p:grpSpPr>
        <p:sp>
          <p:nvSpPr>
            <p:cNvPr id="2082" name="Google Shape;2082;p76"/>
            <p:cNvSpPr/>
            <p:nvPr/>
          </p:nvSpPr>
          <p:spPr>
            <a:xfrm>
              <a:off x="626925" y="1563639"/>
              <a:ext cx="576064" cy="576064"/>
            </a:xfrm>
            <a:prstGeom prst="ellipse">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500">
                <a:solidFill>
                  <a:schemeClr val="lt1"/>
                </a:solidFill>
                <a:latin typeface="Poppins"/>
                <a:ea typeface="Poppins"/>
                <a:cs typeface="Poppins"/>
                <a:sym typeface="Poppins"/>
              </a:endParaRPr>
            </a:p>
          </p:txBody>
        </p:sp>
        <p:pic>
          <p:nvPicPr>
            <p:cNvPr descr="website2.png" id="2083" name="Google Shape;2083;p76"/>
            <p:cNvPicPr preferRelativeResize="0"/>
            <p:nvPr/>
          </p:nvPicPr>
          <p:blipFill rotWithShape="1">
            <a:blip r:embed="rId3">
              <a:alphaModFix/>
            </a:blip>
            <a:srcRect b="0" l="0" r="0" t="0"/>
            <a:stretch/>
          </p:blipFill>
          <p:spPr>
            <a:xfrm>
              <a:off x="818052" y="1759552"/>
              <a:ext cx="196549" cy="172982"/>
            </a:xfrm>
            <a:prstGeom prst="rect">
              <a:avLst/>
            </a:prstGeom>
            <a:noFill/>
            <a:ln>
              <a:noFill/>
            </a:ln>
          </p:spPr>
        </p:pic>
      </p:grpSp>
      <p:grpSp>
        <p:nvGrpSpPr>
          <p:cNvPr id="2084" name="Google Shape;2084;p76"/>
          <p:cNvGrpSpPr/>
          <p:nvPr/>
        </p:nvGrpSpPr>
        <p:grpSpPr>
          <a:xfrm>
            <a:off x="3887763" y="3269347"/>
            <a:ext cx="688948" cy="688948"/>
            <a:chOff x="2915822" y="2452010"/>
            <a:chExt cx="516711" cy="516711"/>
          </a:xfrm>
        </p:grpSpPr>
        <p:sp>
          <p:nvSpPr>
            <p:cNvPr id="2085" name="Google Shape;2085;p76"/>
            <p:cNvSpPr/>
            <p:nvPr/>
          </p:nvSpPr>
          <p:spPr>
            <a:xfrm>
              <a:off x="2915822" y="2452010"/>
              <a:ext cx="516711" cy="516711"/>
            </a:xfrm>
            <a:prstGeom prst="ellipse">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500">
                <a:solidFill>
                  <a:schemeClr val="lt1"/>
                </a:solidFill>
                <a:latin typeface="Poppins"/>
                <a:ea typeface="Poppins"/>
                <a:cs typeface="Poppins"/>
                <a:sym typeface="Poppins"/>
              </a:endParaRPr>
            </a:p>
          </p:txBody>
        </p:sp>
        <p:pic>
          <p:nvPicPr>
            <p:cNvPr descr="idea.png" id="2086" name="Google Shape;2086;p76"/>
            <p:cNvPicPr preferRelativeResize="0"/>
            <p:nvPr/>
          </p:nvPicPr>
          <p:blipFill rotWithShape="1">
            <a:blip r:embed="rId4">
              <a:alphaModFix/>
            </a:blip>
            <a:srcRect b="0" l="0" r="0" t="0"/>
            <a:stretch/>
          </p:blipFill>
          <p:spPr>
            <a:xfrm>
              <a:off x="3023185" y="2551145"/>
              <a:ext cx="307362" cy="285196"/>
            </a:xfrm>
            <a:prstGeom prst="rect">
              <a:avLst/>
            </a:prstGeom>
            <a:noFill/>
            <a:ln>
              <a:noFill/>
            </a:ln>
          </p:spPr>
        </p:pic>
      </p:grpSp>
      <p:grpSp>
        <p:nvGrpSpPr>
          <p:cNvPr id="2087" name="Google Shape;2087;p76"/>
          <p:cNvGrpSpPr/>
          <p:nvPr/>
        </p:nvGrpSpPr>
        <p:grpSpPr>
          <a:xfrm>
            <a:off x="1219943" y="4766824"/>
            <a:ext cx="768085" cy="768085"/>
            <a:chOff x="914957" y="3575118"/>
            <a:chExt cx="576064" cy="576064"/>
          </a:xfrm>
        </p:grpSpPr>
        <p:sp>
          <p:nvSpPr>
            <p:cNvPr id="2088" name="Google Shape;2088;p76"/>
            <p:cNvSpPr/>
            <p:nvPr/>
          </p:nvSpPr>
          <p:spPr>
            <a:xfrm>
              <a:off x="914957" y="3575118"/>
              <a:ext cx="576064" cy="576064"/>
            </a:xfrm>
            <a:prstGeom prst="ellipse">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500">
                <a:solidFill>
                  <a:schemeClr val="lt1"/>
                </a:solidFill>
                <a:latin typeface="Poppins"/>
                <a:ea typeface="Poppins"/>
                <a:cs typeface="Poppins"/>
                <a:sym typeface="Poppins"/>
              </a:endParaRPr>
            </a:p>
          </p:txBody>
        </p:sp>
        <p:pic>
          <p:nvPicPr>
            <p:cNvPr descr="vision.png" id="2089" name="Google Shape;2089;p76"/>
            <p:cNvPicPr preferRelativeResize="0"/>
            <p:nvPr/>
          </p:nvPicPr>
          <p:blipFill rotWithShape="1">
            <a:blip r:embed="rId5">
              <a:alphaModFix/>
            </a:blip>
            <a:srcRect b="0" l="0" r="0" t="0"/>
            <a:stretch/>
          </p:blipFill>
          <p:spPr>
            <a:xfrm>
              <a:off x="1051193" y="3772343"/>
              <a:ext cx="284514" cy="165462"/>
            </a:xfrm>
            <a:prstGeom prst="rect">
              <a:avLst/>
            </a:prstGeom>
            <a:noFill/>
            <a:ln>
              <a:noFill/>
            </a:ln>
          </p:spPr>
        </p:pic>
      </p:grpSp>
      <p:grpSp>
        <p:nvGrpSpPr>
          <p:cNvPr id="2090" name="Google Shape;2090;p76"/>
          <p:cNvGrpSpPr/>
          <p:nvPr/>
        </p:nvGrpSpPr>
        <p:grpSpPr>
          <a:xfrm>
            <a:off x="4473822" y="1632471"/>
            <a:ext cx="692409" cy="692409"/>
            <a:chOff x="3355366" y="1224353"/>
            <a:chExt cx="519307" cy="519307"/>
          </a:xfrm>
        </p:grpSpPr>
        <p:sp>
          <p:nvSpPr>
            <p:cNvPr id="2091" name="Google Shape;2091;p76"/>
            <p:cNvSpPr/>
            <p:nvPr/>
          </p:nvSpPr>
          <p:spPr>
            <a:xfrm>
              <a:off x="3355366" y="1224353"/>
              <a:ext cx="519307" cy="519307"/>
            </a:xfrm>
            <a:prstGeom prst="ellipse">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500">
                <a:solidFill>
                  <a:schemeClr val="lt1"/>
                </a:solidFill>
                <a:latin typeface="Poppins"/>
                <a:ea typeface="Poppins"/>
                <a:cs typeface="Poppins"/>
                <a:sym typeface="Poppins"/>
              </a:endParaRPr>
            </a:p>
          </p:txBody>
        </p:sp>
        <p:pic>
          <p:nvPicPr>
            <p:cNvPr descr="research.png" id="2092" name="Google Shape;2092;p76"/>
            <p:cNvPicPr preferRelativeResize="0"/>
            <p:nvPr/>
          </p:nvPicPr>
          <p:blipFill rotWithShape="1">
            <a:blip r:embed="rId6">
              <a:alphaModFix/>
            </a:blip>
            <a:srcRect b="0" l="0" r="0" t="0"/>
            <a:stretch/>
          </p:blipFill>
          <p:spPr>
            <a:xfrm>
              <a:off x="3502378" y="1397001"/>
              <a:ext cx="216225" cy="194236"/>
            </a:xfrm>
            <a:prstGeom prst="rect">
              <a:avLst/>
            </a:prstGeom>
            <a:noFill/>
            <a:ln>
              <a:noFill/>
            </a:ln>
          </p:spPr>
        </p:pic>
      </p:grpSp>
      <p:sp>
        <p:nvSpPr>
          <p:cNvPr id="2093" name="Google Shape;2093;p76"/>
          <p:cNvSpPr/>
          <p:nvPr/>
        </p:nvSpPr>
        <p:spPr>
          <a:xfrm>
            <a:off x="7727973" y="2140665"/>
            <a:ext cx="217057" cy="217057"/>
          </a:xfrm>
          <a:prstGeom prst="donut">
            <a:avLst>
              <a:gd fmla="val 25000" name="adj"/>
            </a:avLst>
          </a:prstGeom>
          <a:solidFill>
            <a:schemeClr val="l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dk1"/>
              </a:solidFill>
              <a:latin typeface="Poppins"/>
              <a:ea typeface="Poppins"/>
              <a:cs typeface="Poppins"/>
              <a:sym typeface="Poppins"/>
            </a:endParaRPr>
          </a:p>
        </p:txBody>
      </p:sp>
      <p:grpSp>
        <p:nvGrpSpPr>
          <p:cNvPr id="2094" name="Google Shape;2094;p76"/>
          <p:cNvGrpSpPr/>
          <p:nvPr/>
        </p:nvGrpSpPr>
        <p:grpSpPr>
          <a:xfrm>
            <a:off x="7804159" y="5206993"/>
            <a:ext cx="714679" cy="714679"/>
            <a:chOff x="5853119" y="3905244"/>
            <a:chExt cx="536009" cy="536009"/>
          </a:xfrm>
        </p:grpSpPr>
        <p:sp>
          <p:nvSpPr>
            <p:cNvPr id="2095" name="Google Shape;2095;p76"/>
            <p:cNvSpPr/>
            <p:nvPr/>
          </p:nvSpPr>
          <p:spPr>
            <a:xfrm>
              <a:off x="5853119" y="3905244"/>
              <a:ext cx="536009" cy="536009"/>
            </a:xfrm>
            <a:prstGeom prst="ellipse">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500">
                <a:solidFill>
                  <a:schemeClr val="lt1"/>
                </a:solidFill>
                <a:latin typeface="Poppins"/>
                <a:ea typeface="Poppins"/>
                <a:cs typeface="Poppins"/>
                <a:sym typeface="Poppins"/>
              </a:endParaRPr>
            </a:p>
          </p:txBody>
        </p:sp>
        <p:pic>
          <p:nvPicPr>
            <p:cNvPr descr="researchs.png" id="2096" name="Google Shape;2096;p76"/>
            <p:cNvPicPr preferRelativeResize="0"/>
            <p:nvPr/>
          </p:nvPicPr>
          <p:blipFill rotWithShape="1">
            <a:blip r:embed="rId7">
              <a:alphaModFix/>
            </a:blip>
            <a:srcRect b="0" l="0" r="0" t="0"/>
            <a:stretch/>
          </p:blipFill>
          <p:spPr>
            <a:xfrm>
              <a:off x="5988982" y="4039175"/>
              <a:ext cx="270304" cy="270304"/>
            </a:xfrm>
            <a:prstGeom prst="rect">
              <a:avLst/>
            </a:prstGeom>
            <a:noFill/>
            <a:ln>
              <a:noFill/>
            </a:ln>
          </p:spPr>
        </p:pic>
      </p:grpSp>
      <p:grpSp>
        <p:nvGrpSpPr>
          <p:cNvPr id="2097" name="Google Shape;2097;p76"/>
          <p:cNvGrpSpPr/>
          <p:nvPr/>
        </p:nvGrpSpPr>
        <p:grpSpPr>
          <a:xfrm>
            <a:off x="10224458" y="1775520"/>
            <a:ext cx="687741" cy="687741"/>
            <a:chOff x="7668344" y="1331640"/>
            <a:chExt cx="515806" cy="515806"/>
          </a:xfrm>
        </p:grpSpPr>
        <p:sp>
          <p:nvSpPr>
            <p:cNvPr id="2098" name="Google Shape;2098;p76"/>
            <p:cNvSpPr/>
            <p:nvPr/>
          </p:nvSpPr>
          <p:spPr>
            <a:xfrm>
              <a:off x="7668344" y="1331640"/>
              <a:ext cx="515806" cy="515806"/>
            </a:xfrm>
            <a:prstGeom prst="ellipse">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500">
                <a:solidFill>
                  <a:schemeClr val="lt1"/>
                </a:solidFill>
                <a:latin typeface="Poppins"/>
                <a:ea typeface="Poppins"/>
                <a:cs typeface="Poppins"/>
                <a:sym typeface="Poppins"/>
              </a:endParaRPr>
            </a:p>
          </p:txBody>
        </p:sp>
        <p:pic>
          <p:nvPicPr>
            <p:cNvPr descr="design2.png" id="2099" name="Google Shape;2099;p76"/>
            <p:cNvPicPr preferRelativeResize="0"/>
            <p:nvPr/>
          </p:nvPicPr>
          <p:blipFill rotWithShape="1">
            <a:blip r:embed="rId8">
              <a:alphaModFix/>
            </a:blip>
            <a:srcRect b="0" l="0" r="0" t="0"/>
            <a:stretch/>
          </p:blipFill>
          <p:spPr>
            <a:xfrm>
              <a:off x="7814183" y="1469569"/>
              <a:ext cx="231239" cy="231239"/>
            </a:xfrm>
            <a:prstGeom prst="rect">
              <a:avLst/>
            </a:prstGeom>
            <a:noFill/>
            <a:ln>
              <a:noFill/>
            </a:ln>
          </p:spPr>
        </p:pic>
      </p:grpSp>
      <p:grpSp>
        <p:nvGrpSpPr>
          <p:cNvPr id="2100" name="Google Shape;2100;p76"/>
          <p:cNvGrpSpPr/>
          <p:nvPr/>
        </p:nvGrpSpPr>
        <p:grpSpPr>
          <a:xfrm>
            <a:off x="10351323" y="4463821"/>
            <a:ext cx="714679" cy="714679"/>
            <a:chOff x="7763492" y="3347865"/>
            <a:chExt cx="536009" cy="536009"/>
          </a:xfrm>
        </p:grpSpPr>
        <p:sp>
          <p:nvSpPr>
            <p:cNvPr id="2101" name="Google Shape;2101;p76"/>
            <p:cNvSpPr/>
            <p:nvPr/>
          </p:nvSpPr>
          <p:spPr>
            <a:xfrm>
              <a:off x="7763492" y="3347865"/>
              <a:ext cx="536009" cy="536009"/>
            </a:xfrm>
            <a:prstGeom prst="ellipse">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500">
                <a:solidFill>
                  <a:schemeClr val="lt1"/>
                </a:solidFill>
                <a:latin typeface="Poppins"/>
                <a:ea typeface="Poppins"/>
                <a:cs typeface="Poppins"/>
                <a:sym typeface="Poppins"/>
              </a:endParaRPr>
            </a:p>
          </p:txBody>
        </p:sp>
        <p:pic>
          <p:nvPicPr>
            <p:cNvPr descr="research3.png" id="2102" name="Google Shape;2102;p76"/>
            <p:cNvPicPr preferRelativeResize="0"/>
            <p:nvPr/>
          </p:nvPicPr>
          <p:blipFill rotWithShape="1">
            <a:blip r:embed="rId9">
              <a:alphaModFix/>
            </a:blip>
            <a:srcRect b="0" l="0" r="0" t="0"/>
            <a:stretch/>
          </p:blipFill>
          <p:spPr>
            <a:xfrm>
              <a:off x="7936797" y="3478227"/>
              <a:ext cx="241441" cy="235954"/>
            </a:xfrm>
            <a:prstGeom prst="rect">
              <a:avLst/>
            </a:prstGeom>
            <a:noFill/>
            <a:ln>
              <a:noFill/>
            </a:ln>
          </p:spPr>
        </p:pic>
      </p:grpSp>
      <p:grpSp>
        <p:nvGrpSpPr>
          <p:cNvPr id="2103" name="Google Shape;2103;p76"/>
          <p:cNvGrpSpPr/>
          <p:nvPr/>
        </p:nvGrpSpPr>
        <p:grpSpPr>
          <a:xfrm>
            <a:off x="5019965" y="2230673"/>
            <a:ext cx="2542481" cy="2542481"/>
            <a:chOff x="3764973" y="1673004"/>
            <a:chExt cx="1906861" cy="1906861"/>
          </a:xfrm>
        </p:grpSpPr>
        <p:sp>
          <p:nvSpPr>
            <p:cNvPr id="2034" name="Google Shape;2034;p76"/>
            <p:cNvSpPr/>
            <p:nvPr/>
          </p:nvSpPr>
          <p:spPr>
            <a:xfrm>
              <a:off x="3764973" y="1673004"/>
              <a:ext cx="1906861" cy="1906861"/>
            </a:xfrm>
            <a:prstGeom prst="ellipse">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104" name="Google Shape;2104;p76"/>
            <p:cNvSpPr/>
            <p:nvPr/>
          </p:nvSpPr>
          <p:spPr>
            <a:xfrm>
              <a:off x="3874667" y="1798337"/>
              <a:ext cx="1668090" cy="1668090"/>
            </a:xfrm>
            <a:prstGeom prst="ellipse">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b="1" lang="en-US" sz="1800">
                  <a:solidFill>
                    <a:schemeClr val="lt1"/>
                  </a:solidFill>
                  <a:latin typeface="Poppins"/>
                  <a:ea typeface="Poppins"/>
                  <a:cs typeface="Poppins"/>
                  <a:sym typeface="Poppins"/>
                </a:rPr>
                <a:t>Brand Design Strategy</a:t>
              </a:r>
              <a:endParaRPr b="1" sz="1800">
                <a:solidFill>
                  <a:schemeClr val="lt1"/>
                </a:solidFill>
                <a:latin typeface="Poppins"/>
                <a:ea typeface="Poppins"/>
                <a:cs typeface="Poppins"/>
                <a:sym typeface="Poppins"/>
              </a:endParaRPr>
            </a:p>
          </p:txBody>
        </p:sp>
      </p:grpSp>
      <p:sp>
        <p:nvSpPr>
          <p:cNvPr id="2105" name="Google Shape;2105;p76"/>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ADC5B8"/>
                </a:solidFill>
                <a:latin typeface="Poppins"/>
                <a:ea typeface="Poppins"/>
                <a:cs typeface="Poppins"/>
                <a:sym typeface="Poppins"/>
              </a:rPr>
              <a:t>SOME SUBTITLE TEXT HERE</a:t>
            </a:r>
            <a:endParaRPr sz="1200">
              <a:solidFill>
                <a:srgbClr val="ADC5B8"/>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32"/>
                                        </p:tgtEl>
                                        <p:attrNameLst>
                                          <p:attrName>style.visibility</p:attrName>
                                        </p:attrNameLst>
                                      </p:cBhvr>
                                      <p:to>
                                        <p:strVal val="visible"/>
                                      </p:to>
                                    </p:set>
                                    <p:animEffect filter="fade" transition="in">
                                      <p:cBhvr>
                                        <p:cTn dur="500"/>
                                        <p:tgtEl>
                                          <p:spTgt spid="203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103"/>
                                        </p:tgtEl>
                                        <p:attrNameLst>
                                          <p:attrName>style.visibility</p:attrName>
                                        </p:attrNameLst>
                                      </p:cBhvr>
                                      <p:to>
                                        <p:strVal val="visible"/>
                                      </p:to>
                                    </p:set>
                                    <p:anim calcmode="lin" valueType="num">
                                      <p:cBhvr additive="base">
                                        <p:cTn dur="500"/>
                                        <p:tgtEl>
                                          <p:spTgt spid="2103"/>
                                        </p:tgtEl>
                                        <p:attrNameLst>
                                          <p:attrName>ppt_w</p:attrName>
                                        </p:attrNameLst>
                                      </p:cBhvr>
                                      <p:tavLst>
                                        <p:tav fmla="" tm="0">
                                          <p:val>
                                            <p:strVal val="0"/>
                                          </p:val>
                                        </p:tav>
                                        <p:tav fmla="" tm="100000">
                                          <p:val>
                                            <p:strVal val="#ppt_w"/>
                                          </p:val>
                                        </p:tav>
                                      </p:tavLst>
                                    </p:anim>
                                    <p:anim calcmode="lin" valueType="num">
                                      <p:cBhvr additive="base">
                                        <p:cTn dur="500"/>
                                        <p:tgtEl>
                                          <p:spTgt spid="2103"/>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33"/>
                                        </p:tgtEl>
                                        <p:attrNameLst>
                                          <p:attrName>style.visibility</p:attrName>
                                        </p:attrNameLst>
                                      </p:cBhvr>
                                      <p:to>
                                        <p:strVal val="visible"/>
                                      </p:to>
                                    </p:set>
                                    <p:animEffect filter="fade" transition="in">
                                      <p:cBhvr>
                                        <p:cTn dur="500"/>
                                        <p:tgtEl>
                                          <p:spTgt spid="203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90"/>
                                        </p:tgtEl>
                                        <p:attrNameLst>
                                          <p:attrName>style.visibility</p:attrName>
                                        </p:attrNameLst>
                                      </p:cBhvr>
                                      <p:to>
                                        <p:strVal val="visible"/>
                                      </p:to>
                                    </p:set>
                                    <p:animEffect filter="fade" transition="in">
                                      <p:cBhvr>
                                        <p:cTn dur="500"/>
                                        <p:tgtEl>
                                          <p:spTgt spid="209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36"/>
                                        </p:tgtEl>
                                        <p:attrNameLst>
                                          <p:attrName>style.visibility</p:attrName>
                                        </p:attrNameLst>
                                      </p:cBhvr>
                                      <p:to>
                                        <p:strVal val="visible"/>
                                      </p:to>
                                    </p:set>
                                    <p:animEffect filter="fade" transition="in">
                                      <p:cBhvr>
                                        <p:cTn dur="500"/>
                                        <p:tgtEl>
                                          <p:spTgt spid="203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84"/>
                                        </p:tgtEl>
                                        <p:attrNameLst>
                                          <p:attrName>style.visibility</p:attrName>
                                        </p:attrNameLst>
                                      </p:cBhvr>
                                      <p:to>
                                        <p:strVal val="visible"/>
                                      </p:to>
                                    </p:set>
                                    <p:animEffect filter="fade" transition="in">
                                      <p:cBhvr>
                                        <p:cTn dur="500"/>
                                        <p:tgtEl>
                                          <p:spTgt spid="208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46"/>
                                        </p:tgtEl>
                                        <p:attrNameLst>
                                          <p:attrName>style.visibility</p:attrName>
                                        </p:attrNameLst>
                                      </p:cBhvr>
                                      <p:to>
                                        <p:strVal val="visible"/>
                                      </p:to>
                                    </p:set>
                                    <p:animEffect filter="fade" transition="in">
                                      <p:cBhvr>
                                        <p:cTn dur="500"/>
                                        <p:tgtEl>
                                          <p:spTgt spid="2046"/>
                                        </p:tgtEl>
                                      </p:cBhvr>
                                    </p:animEffect>
                                  </p:childTnLst>
                                </p:cTn>
                              </p:par>
                              <p:par>
                                <p:cTn fill="hold" nodeType="withEffect" presetClass="entr" presetID="10" presetSubtype="0">
                                  <p:stCondLst>
                                    <p:cond delay="0"/>
                                  </p:stCondLst>
                                  <p:childTnLst>
                                    <p:set>
                                      <p:cBhvr>
                                        <p:cTn dur="1" fill="hold">
                                          <p:stCondLst>
                                            <p:cond delay="0"/>
                                          </p:stCondLst>
                                        </p:cTn>
                                        <p:tgtEl>
                                          <p:spTgt spid="2037"/>
                                        </p:tgtEl>
                                        <p:attrNameLst>
                                          <p:attrName>style.visibility</p:attrName>
                                        </p:attrNameLst>
                                      </p:cBhvr>
                                      <p:to>
                                        <p:strVal val="visible"/>
                                      </p:to>
                                    </p:set>
                                    <p:animEffect filter="fade" transition="in">
                                      <p:cBhvr>
                                        <p:cTn dur="500"/>
                                        <p:tgtEl>
                                          <p:spTgt spid="203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47"/>
                                        </p:tgtEl>
                                        <p:attrNameLst>
                                          <p:attrName>style.visibility</p:attrName>
                                        </p:attrNameLst>
                                      </p:cBhvr>
                                      <p:to>
                                        <p:strVal val="visible"/>
                                      </p:to>
                                    </p:set>
                                    <p:animEffect filter="fade" transition="in">
                                      <p:cBhvr>
                                        <p:cTn dur="500"/>
                                        <p:tgtEl>
                                          <p:spTgt spid="204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38"/>
                                        </p:tgtEl>
                                        <p:attrNameLst>
                                          <p:attrName>style.visibility</p:attrName>
                                        </p:attrNameLst>
                                      </p:cBhvr>
                                      <p:to>
                                        <p:strVal val="visible"/>
                                      </p:to>
                                    </p:set>
                                    <p:animEffect filter="fade" transition="in">
                                      <p:cBhvr>
                                        <p:cTn dur="500"/>
                                        <p:tgtEl>
                                          <p:spTgt spid="2038"/>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45"/>
                                        </p:tgtEl>
                                        <p:attrNameLst>
                                          <p:attrName>style.visibility</p:attrName>
                                        </p:attrNameLst>
                                      </p:cBhvr>
                                      <p:to>
                                        <p:strVal val="visible"/>
                                      </p:to>
                                    </p:set>
                                    <p:animEffect filter="fade" transition="in">
                                      <p:cBhvr>
                                        <p:cTn dur="500"/>
                                        <p:tgtEl>
                                          <p:spTgt spid="204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43"/>
                                        </p:tgtEl>
                                        <p:attrNameLst>
                                          <p:attrName>style.visibility</p:attrName>
                                        </p:attrNameLst>
                                      </p:cBhvr>
                                      <p:to>
                                        <p:strVal val="visible"/>
                                      </p:to>
                                    </p:set>
                                    <p:animEffect filter="fade" transition="in">
                                      <p:cBhvr>
                                        <p:cTn dur="500"/>
                                        <p:tgtEl>
                                          <p:spTgt spid="2043"/>
                                        </p:tgtEl>
                                      </p:cBhvr>
                                    </p:animEffect>
                                  </p:childTnLst>
                                </p:cTn>
                              </p:par>
                              <p:par>
                                <p:cTn fill="hold" nodeType="withEffect" presetClass="entr" presetID="10" presetSubtype="0">
                                  <p:stCondLst>
                                    <p:cond delay="0"/>
                                  </p:stCondLst>
                                  <p:childTnLst>
                                    <p:set>
                                      <p:cBhvr>
                                        <p:cTn dur="1" fill="hold">
                                          <p:stCondLst>
                                            <p:cond delay="0"/>
                                          </p:stCondLst>
                                        </p:cTn>
                                        <p:tgtEl>
                                          <p:spTgt spid="2042"/>
                                        </p:tgtEl>
                                        <p:attrNameLst>
                                          <p:attrName>style.visibility</p:attrName>
                                        </p:attrNameLst>
                                      </p:cBhvr>
                                      <p:to>
                                        <p:strVal val="visible"/>
                                      </p:to>
                                    </p:set>
                                    <p:animEffect filter="fade" transition="in">
                                      <p:cBhvr>
                                        <p:cTn dur="500"/>
                                        <p:tgtEl>
                                          <p:spTgt spid="204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81"/>
                                        </p:tgtEl>
                                        <p:attrNameLst>
                                          <p:attrName>style.visibility</p:attrName>
                                        </p:attrNameLst>
                                      </p:cBhvr>
                                      <p:to>
                                        <p:strVal val="visible"/>
                                      </p:to>
                                    </p:set>
                                    <p:animEffect filter="fade" transition="in">
                                      <p:cBhvr>
                                        <p:cTn dur="500"/>
                                        <p:tgtEl>
                                          <p:spTgt spid="208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44"/>
                                        </p:tgtEl>
                                        <p:attrNameLst>
                                          <p:attrName>style.visibility</p:attrName>
                                        </p:attrNameLst>
                                      </p:cBhvr>
                                      <p:to>
                                        <p:strVal val="visible"/>
                                      </p:to>
                                    </p:set>
                                    <p:animEffect filter="fade" transition="in">
                                      <p:cBhvr>
                                        <p:cTn dur="500"/>
                                        <p:tgtEl>
                                          <p:spTgt spid="2044"/>
                                        </p:tgtEl>
                                      </p:cBhvr>
                                    </p:animEffect>
                                  </p:childTnLst>
                                </p:cTn>
                              </p:par>
                              <p:par>
                                <p:cTn fill="hold" nodeType="withEffect" presetClass="entr" presetID="10" presetSubtype="0">
                                  <p:stCondLst>
                                    <p:cond delay="0"/>
                                  </p:stCondLst>
                                  <p:childTnLst>
                                    <p:set>
                                      <p:cBhvr>
                                        <p:cTn dur="1" fill="hold">
                                          <p:stCondLst>
                                            <p:cond delay="0"/>
                                          </p:stCondLst>
                                        </p:cTn>
                                        <p:tgtEl>
                                          <p:spTgt spid="2040"/>
                                        </p:tgtEl>
                                        <p:attrNameLst>
                                          <p:attrName>style.visibility</p:attrName>
                                        </p:attrNameLst>
                                      </p:cBhvr>
                                      <p:to>
                                        <p:strVal val="visible"/>
                                      </p:to>
                                    </p:set>
                                    <p:animEffect filter="fade" transition="in">
                                      <p:cBhvr>
                                        <p:cTn dur="500"/>
                                        <p:tgtEl>
                                          <p:spTgt spid="204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87"/>
                                        </p:tgtEl>
                                        <p:attrNameLst>
                                          <p:attrName>style.visibility</p:attrName>
                                        </p:attrNameLst>
                                      </p:cBhvr>
                                      <p:to>
                                        <p:strVal val="visible"/>
                                      </p:to>
                                    </p:set>
                                    <p:animEffect filter="fade" transition="in">
                                      <p:cBhvr>
                                        <p:cTn dur="500"/>
                                        <p:tgtEl>
                                          <p:spTgt spid="208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41"/>
                                        </p:tgtEl>
                                        <p:attrNameLst>
                                          <p:attrName>style.visibility</p:attrName>
                                        </p:attrNameLst>
                                      </p:cBhvr>
                                      <p:to>
                                        <p:strVal val="visible"/>
                                      </p:to>
                                    </p:set>
                                    <p:animEffect filter="fade" transition="in">
                                      <p:cBhvr>
                                        <p:cTn dur="500"/>
                                        <p:tgtEl>
                                          <p:spTgt spid="2041"/>
                                        </p:tgtEl>
                                      </p:cBhvr>
                                    </p:animEffect>
                                  </p:childTnLst>
                                </p:cTn>
                              </p:par>
                              <p:par>
                                <p:cTn fill="hold" nodeType="withEffect" presetClass="entr" presetID="10" presetSubtype="0">
                                  <p:stCondLst>
                                    <p:cond delay="0"/>
                                  </p:stCondLst>
                                  <p:childTnLst>
                                    <p:set>
                                      <p:cBhvr>
                                        <p:cTn dur="1" fill="hold">
                                          <p:stCondLst>
                                            <p:cond delay="0"/>
                                          </p:stCondLst>
                                        </p:cTn>
                                        <p:tgtEl>
                                          <p:spTgt spid="2039"/>
                                        </p:tgtEl>
                                        <p:attrNameLst>
                                          <p:attrName>style.visibility</p:attrName>
                                        </p:attrNameLst>
                                      </p:cBhvr>
                                      <p:to>
                                        <p:strVal val="visible"/>
                                      </p:to>
                                    </p:set>
                                    <p:animEffect filter="fade" transition="in">
                                      <p:cBhvr>
                                        <p:cTn dur="500"/>
                                        <p:tgtEl>
                                          <p:spTgt spid="2039"/>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49"/>
                                        </p:tgtEl>
                                        <p:attrNameLst>
                                          <p:attrName>style.visibility</p:attrName>
                                        </p:attrNameLst>
                                      </p:cBhvr>
                                      <p:to>
                                        <p:strVal val="visible"/>
                                      </p:to>
                                    </p:set>
                                    <p:animEffect filter="fade" transition="in">
                                      <p:cBhvr>
                                        <p:cTn dur="500"/>
                                        <p:tgtEl>
                                          <p:spTgt spid="2049"/>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48"/>
                                        </p:tgtEl>
                                        <p:attrNameLst>
                                          <p:attrName>style.visibility</p:attrName>
                                        </p:attrNameLst>
                                      </p:cBhvr>
                                      <p:to>
                                        <p:strVal val="visible"/>
                                      </p:to>
                                    </p:set>
                                    <p:animEffect filter="fade" transition="in">
                                      <p:cBhvr>
                                        <p:cTn dur="500"/>
                                        <p:tgtEl>
                                          <p:spTgt spid="2048"/>
                                        </p:tgtEl>
                                      </p:cBhvr>
                                    </p:animEffect>
                                  </p:childTnLst>
                                </p:cTn>
                              </p:par>
                              <p:par>
                                <p:cTn fill="hold" nodeType="withEffect" presetClass="entr" presetID="10" presetSubtype="0">
                                  <p:stCondLst>
                                    <p:cond delay="0"/>
                                  </p:stCondLst>
                                  <p:childTnLst>
                                    <p:set>
                                      <p:cBhvr>
                                        <p:cTn dur="1" fill="hold">
                                          <p:stCondLst>
                                            <p:cond delay="0"/>
                                          </p:stCondLst>
                                        </p:cTn>
                                        <p:tgtEl>
                                          <p:spTgt spid="2035"/>
                                        </p:tgtEl>
                                        <p:attrNameLst>
                                          <p:attrName>style.visibility</p:attrName>
                                        </p:attrNameLst>
                                      </p:cBhvr>
                                      <p:to>
                                        <p:strVal val="visible"/>
                                      </p:to>
                                    </p:set>
                                    <p:animEffect filter="fade" transition="in">
                                      <p:cBhvr>
                                        <p:cTn dur="500"/>
                                        <p:tgtEl>
                                          <p:spTgt spid="203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50"/>
                                        </p:tgtEl>
                                        <p:attrNameLst>
                                          <p:attrName>style.visibility</p:attrName>
                                        </p:attrNameLst>
                                      </p:cBhvr>
                                      <p:to>
                                        <p:strVal val="visible"/>
                                      </p:to>
                                    </p:set>
                                    <p:animEffect filter="fade" transition="in">
                                      <p:cBhvr>
                                        <p:cTn dur="500"/>
                                        <p:tgtEl>
                                          <p:spTgt spid="205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93"/>
                                        </p:tgtEl>
                                        <p:attrNameLst>
                                          <p:attrName>style.visibility</p:attrName>
                                        </p:attrNameLst>
                                      </p:cBhvr>
                                      <p:to>
                                        <p:strVal val="visible"/>
                                      </p:to>
                                    </p:set>
                                    <p:animEffect filter="fade" transition="in">
                                      <p:cBhvr>
                                        <p:cTn dur="500"/>
                                        <p:tgtEl>
                                          <p:spTgt spid="2093"/>
                                        </p:tgtEl>
                                      </p:cBhvr>
                                    </p:animEffect>
                                  </p:childTnLst>
                                </p:cTn>
                              </p:par>
                              <p:par>
                                <p:cTn fill="hold" nodeType="withEffect" presetClass="entr" presetID="10" presetSubtype="0">
                                  <p:stCondLst>
                                    <p:cond delay="0"/>
                                  </p:stCondLst>
                                  <p:childTnLst>
                                    <p:set>
                                      <p:cBhvr>
                                        <p:cTn dur="1" fill="hold">
                                          <p:stCondLst>
                                            <p:cond delay="0"/>
                                          </p:stCondLst>
                                        </p:cTn>
                                        <p:tgtEl>
                                          <p:spTgt spid="2066"/>
                                        </p:tgtEl>
                                        <p:attrNameLst>
                                          <p:attrName>style.visibility</p:attrName>
                                        </p:attrNameLst>
                                      </p:cBhvr>
                                      <p:to>
                                        <p:strVal val="visible"/>
                                      </p:to>
                                    </p:set>
                                    <p:animEffect filter="fade" transition="in">
                                      <p:cBhvr>
                                        <p:cTn dur="500"/>
                                        <p:tgtEl>
                                          <p:spTgt spid="206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53"/>
                                        </p:tgtEl>
                                        <p:attrNameLst>
                                          <p:attrName>style.visibility</p:attrName>
                                        </p:attrNameLst>
                                      </p:cBhvr>
                                      <p:to>
                                        <p:strVal val="visible"/>
                                      </p:to>
                                    </p:set>
                                    <p:animEffect filter="fade" transition="in">
                                      <p:cBhvr>
                                        <p:cTn dur="500"/>
                                        <p:tgtEl>
                                          <p:spTgt spid="2053"/>
                                        </p:tgtEl>
                                      </p:cBhvr>
                                    </p:animEffect>
                                  </p:childTnLst>
                                </p:cTn>
                              </p:par>
                              <p:par>
                                <p:cTn fill="hold" nodeType="withEffect" presetClass="entr" presetID="10" presetSubtype="0">
                                  <p:stCondLst>
                                    <p:cond delay="0"/>
                                  </p:stCondLst>
                                  <p:childTnLst>
                                    <p:set>
                                      <p:cBhvr>
                                        <p:cTn dur="1" fill="hold">
                                          <p:stCondLst>
                                            <p:cond delay="0"/>
                                          </p:stCondLst>
                                        </p:cTn>
                                        <p:tgtEl>
                                          <p:spTgt spid="2054"/>
                                        </p:tgtEl>
                                        <p:attrNameLst>
                                          <p:attrName>style.visibility</p:attrName>
                                        </p:attrNameLst>
                                      </p:cBhvr>
                                      <p:to>
                                        <p:strVal val="visible"/>
                                      </p:to>
                                    </p:set>
                                    <p:animEffect filter="fade" transition="in">
                                      <p:cBhvr>
                                        <p:cTn dur="500"/>
                                        <p:tgtEl>
                                          <p:spTgt spid="205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63"/>
                                        </p:tgtEl>
                                        <p:attrNameLst>
                                          <p:attrName>style.visibility</p:attrName>
                                        </p:attrNameLst>
                                      </p:cBhvr>
                                      <p:to>
                                        <p:strVal val="visible"/>
                                      </p:to>
                                    </p:set>
                                    <p:animEffect filter="fade" transition="in">
                                      <p:cBhvr>
                                        <p:cTn dur="500"/>
                                        <p:tgtEl>
                                          <p:spTgt spid="206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58"/>
                                        </p:tgtEl>
                                        <p:attrNameLst>
                                          <p:attrName>style.visibility</p:attrName>
                                        </p:attrNameLst>
                                      </p:cBhvr>
                                      <p:to>
                                        <p:strVal val="visible"/>
                                      </p:to>
                                    </p:set>
                                    <p:animEffect filter="fade" transition="in">
                                      <p:cBhvr>
                                        <p:cTn dur="500"/>
                                        <p:tgtEl>
                                          <p:spTgt spid="2058"/>
                                        </p:tgtEl>
                                      </p:cBhvr>
                                    </p:animEffect>
                                  </p:childTnLst>
                                </p:cTn>
                              </p:par>
                              <p:par>
                                <p:cTn fill="hold" nodeType="withEffect" presetClass="entr" presetID="10" presetSubtype="0">
                                  <p:stCondLst>
                                    <p:cond delay="0"/>
                                  </p:stCondLst>
                                  <p:childTnLst>
                                    <p:set>
                                      <p:cBhvr>
                                        <p:cTn dur="1" fill="hold">
                                          <p:stCondLst>
                                            <p:cond delay="0"/>
                                          </p:stCondLst>
                                        </p:cTn>
                                        <p:tgtEl>
                                          <p:spTgt spid="2052"/>
                                        </p:tgtEl>
                                        <p:attrNameLst>
                                          <p:attrName>style.visibility</p:attrName>
                                        </p:attrNameLst>
                                      </p:cBhvr>
                                      <p:to>
                                        <p:strVal val="visible"/>
                                      </p:to>
                                    </p:set>
                                    <p:animEffect filter="fade" transition="in">
                                      <p:cBhvr>
                                        <p:cTn dur="500"/>
                                        <p:tgtEl>
                                          <p:spTgt spid="205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65"/>
                                        </p:tgtEl>
                                        <p:attrNameLst>
                                          <p:attrName>style.visibility</p:attrName>
                                        </p:attrNameLst>
                                      </p:cBhvr>
                                      <p:to>
                                        <p:strVal val="visible"/>
                                      </p:to>
                                    </p:set>
                                    <p:animEffect filter="fade" transition="in">
                                      <p:cBhvr>
                                        <p:cTn dur="500"/>
                                        <p:tgtEl>
                                          <p:spTgt spid="206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59"/>
                                        </p:tgtEl>
                                        <p:attrNameLst>
                                          <p:attrName>style.visibility</p:attrName>
                                        </p:attrNameLst>
                                      </p:cBhvr>
                                      <p:to>
                                        <p:strVal val="visible"/>
                                      </p:to>
                                    </p:set>
                                    <p:animEffect filter="fade" transition="in">
                                      <p:cBhvr>
                                        <p:cTn dur="500"/>
                                        <p:tgtEl>
                                          <p:spTgt spid="2059"/>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97"/>
                                        </p:tgtEl>
                                        <p:attrNameLst>
                                          <p:attrName>style.visibility</p:attrName>
                                        </p:attrNameLst>
                                      </p:cBhvr>
                                      <p:to>
                                        <p:strVal val="visible"/>
                                      </p:to>
                                    </p:set>
                                    <p:animEffect filter="fade" transition="in">
                                      <p:cBhvr>
                                        <p:cTn dur="500"/>
                                        <p:tgtEl>
                                          <p:spTgt spid="209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60"/>
                                        </p:tgtEl>
                                        <p:attrNameLst>
                                          <p:attrName>style.visibility</p:attrName>
                                        </p:attrNameLst>
                                      </p:cBhvr>
                                      <p:to>
                                        <p:strVal val="visible"/>
                                      </p:to>
                                    </p:set>
                                    <p:animEffect filter="fade" transition="in">
                                      <p:cBhvr>
                                        <p:cTn dur="500"/>
                                        <p:tgtEl>
                                          <p:spTgt spid="2060"/>
                                        </p:tgtEl>
                                      </p:cBhvr>
                                    </p:animEffect>
                                  </p:childTnLst>
                                </p:cTn>
                              </p:par>
                              <p:par>
                                <p:cTn fill="hold" nodeType="withEffect" presetClass="entr" presetID="10" presetSubtype="0">
                                  <p:stCondLst>
                                    <p:cond delay="0"/>
                                  </p:stCondLst>
                                  <p:childTnLst>
                                    <p:set>
                                      <p:cBhvr>
                                        <p:cTn dur="1" fill="hold">
                                          <p:stCondLst>
                                            <p:cond delay="0"/>
                                          </p:stCondLst>
                                        </p:cTn>
                                        <p:tgtEl>
                                          <p:spTgt spid="2061"/>
                                        </p:tgtEl>
                                        <p:attrNameLst>
                                          <p:attrName>style.visibility</p:attrName>
                                        </p:attrNameLst>
                                      </p:cBhvr>
                                      <p:to>
                                        <p:strVal val="visible"/>
                                      </p:to>
                                    </p:set>
                                    <p:animEffect filter="fade" transition="in">
                                      <p:cBhvr>
                                        <p:cTn dur="500"/>
                                        <p:tgtEl>
                                          <p:spTgt spid="2061"/>
                                        </p:tgtEl>
                                      </p:cBhvr>
                                    </p:animEffect>
                                  </p:childTnLst>
                                </p:cTn>
                              </p:par>
                              <p:par>
                                <p:cTn fill="hold" nodeType="withEffect" presetClass="entr" presetID="10" presetSubtype="0">
                                  <p:stCondLst>
                                    <p:cond delay="0"/>
                                  </p:stCondLst>
                                  <p:childTnLst>
                                    <p:set>
                                      <p:cBhvr>
                                        <p:cTn dur="1" fill="hold">
                                          <p:stCondLst>
                                            <p:cond delay="0"/>
                                          </p:stCondLst>
                                        </p:cTn>
                                        <p:tgtEl>
                                          <p:spTgt spid="2056"/>
                                        </p:tgtEl>
                                        <p:attrNameLst>
                                          <p:attrName>style.visibility</p:attrName>
                                        </p:attrNameLst>
                                      </p:cBhvr>
                                      <p:to>
                                        <p:strVal val="visible"/>
                                      </p:to>
                                    </p:set>
                                    <p:animEffect filter="fade" transition="in">
                                      <p:cBhvr>
                                        <p:cTn dur="500"/>
                                        <p:tgtEl>
                                          <p:spTgt spid="205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64"/>
                                        </p:tgtEl>
                                        <p:attrNameLst>
                                          <p:attrName>style.visibility</p:attrName>
                                        </p:attrNameLst>
                                      </p:cBhvr>
                                      <p:to>
                                        <p:strVal val="visible"/>
                                      </p:to>
                                    </p:set>
                                    <p:animEffect filter="fade" transition="in">
                                      <p:cBhvr>
                                        <p:cTn dur="500"/>
                                        <p:tgtEl>
                                          <p:spTgt spid="206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62"/>
                                        </p:tgtEl>
                                        <p:attrNameLst>
                                          <p:attrName>style.visibility</p:attrName>
                                        </p:attrNameLst>
                                      </p:cBhvr>
                                      <p:to>
                                        <p:strVal val="visible"/>
                                      </p:to>
                                    </p:set>
                                    <p:animEffect filter="fade" transition="in">
                                      <p:cBhvr>
                                        <p:cTn dur="500"/>
                                        <p:tgtEl>
                                          <p:spTgt spid="2062"/>
                                        </p:tgtEl>
                                      </p:cBhvr>
                                    </p:animEffect>
                                  </p:childTnLst>
                                </p:cTn>
                              </p:par>
                              <p:par>
                                <p:cTn fill="hold" nodeType="withEffect" presetClass="entr" presetID="10" presetSubtype="0">
                                  <p:stCondLst>
                                    <p:cond delay="0"/>
                                  </p:stCondLst>
                                  <p:childTnLst>
                                    <p:set>
                                      <p:cBhvr>
                                        <p:cTn dur="1" fill="hold">
                                          <p:stCondLst>
                                            <p:cond delay="0"/>
                                          </p:stCondLst>
                                        </p:cTn>
                                        <p:tgtEl>
                                          <p:spTgt spid="2057"/>
                                        </p:tgtEl>
                                        <p:attrNameLst>
                                          <p:attrName>style.visibility</p:attrName>
                                        </p:attrNameLst>
                                      </p:cBhvr>
                                      <p:to>
                                        <p:strVal val="visible"/>
                                      </p:to>
                                    </p:set>
                                    <p:animEffect filter="fade" transition="in">
                                      <p:cBhvr>
                                        <p:cTn dur="500"/>
                                        <p:tgtEl>
                                          <p:spTgt spid="205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100"/>
                                        </p:tgtEl>
                                        <p:attrNameLst>
                                          <p:attrName>style.visibility</p:attrName>
                                        </p:attrNameLst>
                                      </p:cBhvr>
                                      <p:to>
                                        <p:strVal val="visible"/>
                                      </p:to>
                                    </p:set>
                                    <p:animEffect filter="fade" transition="in">
                                      <p:cBhvr>
                                        <p:cTn dur="500"/>
                                        <p:tgtEl>
                                          <p:spTgt spid="210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51"/>
                                        </p:tgtEl>
                                        <p:attrNameLst>
                                          <p:attrName>style.visibility</p:attrName>
                                        </p:attrNameLst>
                                      </p:cBhvr>
                                      <p:to>
                                        <p:strVal val="visible"/>
                                      </p:to>
                                    </p:set>
                                    <p:animEffect filter="fade" transition="in">
                                      <p:cBhvr>
                                        <p:cTn dur="500"/>
                                        <p:tgtEl>
                                          <p:spTgt spid="2051"/>
                                        </p:tgtEl>
                                      </p:cBhvr>
                                    </p:animEffect>
                                  </p:childTnLst>
                                </p:cTn>
                              </p:par>
                              <p:par>
                                <p:cTn fill="hold" nodeType="withEffect" presetClass="entr" presetID="10" presetSubtype="0">
                                  <p:stCondLst>
                                    <p:cond delay="0"/>
                                  </p:stCondLst>
                                  <p:childTnLst>
                                    <p:set>
                                      <p:cBhvr>
                                        <p:cTn dur="1" fill="hold">
                                          <p:stCondLst>
                                            <p:cond delay="0"/>
                                          </p:stCondLst>
                                        </p:cTn>
                                        <p:tgtEl>
                                          <p:spTgt spid="2055"/>
                                        </p:tgtEl>
                                        <p:attrNameLst>
                                          <p:attrName>style.visibility</p:attrName>
                                        </p:attrNameLst>
                                      </p:cBhvr>
                                      <p:to>
                                        <p:strVal val="visible"/>
                                      </p:to>
                                    </p:set>
                                    <p:animEffect filter="fade" transition="in">
                                      <p:cBhvr>
                                        <p:cTn dur="500"/>
                                        <p:tgtEl>
                                          <p:spTgt spid="205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94"/>
                                        </p:tgtEl>
                                        <p:attrNameLst>
                                          <p:attrName>style.visibility</p:attrName>
                                        </p:attrNameLst>
                                      </p:cBhvr>
                                      <p:to>
                                        <p:strVal val="visible"/>
                                      </p:to>
                                    </p:set>
                                    <p:animEffect filter="fade" transition="in">
                                      <p:cBhvr>
                                        <p:cTn dur="500"/>
                                        <p:tgtEl>
                                          <p:spTgt spid="209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67"/>
                                        </p:tgtEl>
                                        <p:attrNameLst>
                                          <p:attrName>style.visibility</p:attrName>
                                        </p:attrNameLst>
                                      </p:cBhvr>
                                      <p:to>
                                        <p:strVal val="visible"/>
                                      </p:to>
                                    </p:set>
                                    <p:animEffect filter="fade" transition="in">
                                      <p:cBhvr>
                                        <p:cTn dur="500"/>
                                        <p:tgtEl>
                                          <p:spTgt spid="2067"/>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6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109" name="Shape 2109"/>
        <p:cNvGrpSpPr/>
        <p:nvPr/>
      </p:nvGrpSpPr>
      <p:grpSpPr>
        <a:xfrm>
          <a:off x="0" y="0"/>
          <a:ext cx="0" cy="0"/>
          <a:chOff x="0" y="0"/>
          <a:chExt cx="0" cy="0"/>
        </a:xfrm>
      </p:grpSpPr>
      <p:sp>
        <p:nvSpPr>
          <p:cNvPr id="2110" name="Google Shape;2110;p77"/>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215D65"/>
              </a:buClr>
              <a:buSzPts val="3000"/>
              <a:buFont typeface="Poppins"/>
              <a:buNone/>
            </a:pPr>
            <a:r>
              <a:rPr b="1" i="0" lang="en-US" sz="3000" u="none" cap="none" strike="noStrike">
                <a:solidFill>
                  <a:srgbClr val="215D65"/>
                </a:solidFill>
                <a:latin typeface="Poppins"/>
                <a:ea typeface="Poppins"/>
                <a:cs typeface="Poppins"/>
                <a:sym typeface="Poppins"/>
              </a:rPr>
              <a:t>Service Sample 3 </a:t>
            </a:r>
            <a:r>
              <a:rPr b="1" i="0" lang="en-US" sz="2400" u="none" cap="none" strike="noStrike">
                <a:solidFill>
                  <a:srgbClr val="595959"/>
                </a:solidFill>
                <a:latin typeface="Poppins"/>
                <a:ea typeface="Poppins"/>
                <a:cs typeface="Poppins"/>
                <a:sym typeface="Poppins"/>
              </a:rPr>
              <a:t>/ Website Project</a:t>
            </a:r>
            <a:endParaRPr b="1" i="0" sz="2400" u="none" cap="none" strike="noStrike">
              <a:solidFill>
                <a:srgbClr val="595959"/>
              </a:solidFill>
              <a:latin typeface="Poppins"/>
              <a:ea typeface="Poppins"/>
              <a:cs typeface="Poppins"/>
              <a:sym typeface="Poppins"/>
            </a:endParaRPr>
          </a:p>
        </p:txBody>
      </p:sp>
      <p:sp>
        <p:nvSpPr>
          <p:cNvPr id="2111" name="Google Shape;2111;p77"/>
          <p:cNvSpPr txBox="1"/>
          <p:nvPr/>
        </p:nvSpPr>
        <p:spPr>
          <a:xfrm>
            <a:off x="908373" y="1629843"/>
            <a:ext cx="5606727" cy="1203424"/>
          </a:xfrm>
          <a:prstGeom prst="rect">
            <a:avLst/>
          </a:prstGeom>
          <a:noFill/>
          <a:ln>
            <a:noFill/>
          </a:ln>
        </p:spPr>
        <p:txBody>
          <a:bodyPr anchorCtr="0" anchor="t" bIns="60950" lIns="121900" spcFirstLastPara="1" rIns="121900" wrap="square" tIns="60950">
            <a:noAutofit/>
          </a:bodyPr>
          <a:lstStyle/>
          <a:p>
            <a:pPr indent="0" lvl="0" marL="0" marR="0" rtl="0" algn="l">
              <a:lnSpc>
                <a:spcPct val="160000"/>
              </a:lnSpc>
              <a:spcBef>
                <a:spcPts val="0"/>
              </a:spcBef>
              <a:spcAft>
                <a:spcPts val="0"/>
              </a:spcAft>
              <a:buClr>
                <a:srgbClr val="595959"/>
              </a:buClr>
              <a:buSzPts val="1400"/>
              <a:buFont typeface="Arial"/>
              <a:buNone/>
            </a:pPr>
            <a:r>
              <a:rPr lang="en-US" sz="1400">
                <a:solidFill>
                  <a:srgbClr val="595959"/>
                </a:solidFill>
                <a:latin typeface="Poppins"/>
                <a:ea typeface="Poppins"/>
                <a:cs typeface="Poppins"/>
                <a:sym typeface="Poppins"/>
              </a:rPr>
              <a:t>Here your plans meet with our passion for design and your dreams match our dedication to providing unique, customized web design services that turns your vision into success. </a:t>
            </a:r>
            <a:endParaRPr/>
          </a:p>
        </p:txBody>
      </p:sp>
      <p:grpSp>
        <p:nvGrpSpPr>
          <p:cNvPr id="2112" name="Google Shape;2112;p77"/>
          <p:cNvGrpSpPr/>
          <p:nvPr/>
        </p:nvGrpSpPr>
        <p:grpSpPr>
          <a:xfrm>
            <a:off x="908373" y="3331926"/>
            <a:ext cx="4227524" cy="576260"/>
            <a:chOff x="681279" y="2403694"/>
            <a:chExt cx="3170643" cy="432195"/>
          </a:xfrm>
        </p:grpSpPr>
        <p:sp>
          <p:nvSpPr>
            <p:cNvPr id="2113" name="Google Shape;2113;p77"/>
            <p:cNvSpPr/>
            <p:nvPr/>
          </p:nvSpPr>
          <p:spPr>
            <a:xfrm>
              <a:off x="1331640" y="2403694"/>
              <a:ext cx="2376264" cy="299601"/>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b="1" lang="en-US" sz="1500">
                  <a:solidFill>
                    <a:schemeClr val="dk2"/>
                  </a:solidFill>
                  <a:latin typeface="Poppins"/>
                  <a:ea typeface="Poppins"/>
                  <a:cs typeface="Poppins"/>
                  <a:sym typeface="Poppins"/>
                </a:rPr>
                <a:t>CMS Web Site</a:t>
              </a:r>
              <a:endParaRPr/>
            </a:p>
          </p:txBody>
        </p:sp>
        <p:cxnSp>
          <p:nvCxnSpPr>
            <p:cNvPr id="2114" name="Google Shape;2114;p77"/>
            <p:cNvCxnSpPr/>
            <p:nvPr/>
          </p:nvCxnSpPr>
          <p:spPr>
            <a:xfrm>
              <a:off x="681279" y="2835889"/>
              <a:ext cx="3170643" cy="0"/>
            </a:xfrm>
            <a:prstGeom prst="straightConnector1">
              <a:avLst/>
            </a:prstGeom>
            <a:noFill/>
            <a:ln cap="flat" cmpd="sng" w="12700">
              <a:solidFill>
                <a:srgbClr val="BFBFBF"/>
              </a:solidFill>
              <a:prstDash val="dot"/>
              <a:miter lim="800000"/>
              <a:headEnd len="sm" w="sm" type="none"/>
              <a:tailEnd len="sm" w="sm" type="none"/>
            </a:ln>
          </p:spPr>
        </p:cxnSp>
        <p:pic>
          <p:nvPicPr>
            <p:cNvPr descr="website2.png" id="2115" name="Google Shape;2115;p77"/>
            <p:cNvPicPr preferRelativeResize="0"/>
            <p:nvPr/>
          </p:nvPicPr>
          <p:blipFill rotWithShape="1">
            <a:blip r:embed="rId3">
              <a:alphaModFix amt="50000"/>
            </a:blip>
            <a:srcRect b="0" l="0" r="0" t="0"/>
            <a:stretch/>
          </p:blipFill>
          <p:spPr>
            <a:xfrm>
              <a:off x="826073" y="2497128"/>
              <a:ext cx="255294" cy="224683"/>
            </a:xfrm>
            <a:prstGeom prst="rect">
              <a:avLst/>
            </a:prstGeom>
            <a:noFill/>
            <a:ln>
              <a:noFill/>
            </a:ln>
          </p:spPr>
        </p:pic>
      </p:grpSp>
      <p:pic>
        <p:nvPicPr>
          <p:cNvPr descr="mac.wmf" id="2116" name="Google Shape;2116;p77"/>
          <p:cNvPicPr preferRelativeResize="0"/>
          <p:nvPr/>
        </p:nvPicPr>
        <p:blipFill rotWithShape="1">
          <a:blip r:embed="rId4">
            <a:alphaModFix/>
          </a:blip>
          <a:srcRect b="0" l="0" r="0" t="0"/>
          <a:stretch/>
        </p:blipFill>
        <p:spPr>
          <a:xfrm>
            <a:off x="7023098" y="1732260"/>
            <a:ext cx="4737535" cy="3647483"/>
          </a:xfrm>
          <a:prstGeom prst="rect">
            <a:avLst/>
          </a:prstGeom>
          <a:noFill/>
          <a:ln>
            <a:noFill/>
          </a:ln>
        </p:spPr>
      </p:pic>
      <p:grpSp>
        <p:nvGrpSpPr>
          <p:cNvPr id="2117" name="Google Shape;2117;p77"/>
          <p:cNvGrpSpPr/>
          <p:nvPr/>
        </p:nvGrpSpPr>
        <p:grpSpPr>
          <a:xfrm>
            <a:off x="908373" y="3951507"/>
            <a:ext cx="4227524" cy="532547"/>
            <a:chOff x="681279" y="2868380"/>
            <a:chExt cx="3170643" cy="399410"/>
          </a:xfrm>
        </p:grpSpPr>
        <p:cxnSp>
          <p:nvCxnSpPr>
            <p:cNvPr id="2118" name="Google Shape;2118;p77"/>
            <p:cNvCxnSpPr/>
            <p:nvPr/>
          </p:nvCxnSpPr>
          <p:spPr>
            <a:xfrm>
              <a:off x="681279" y="3267790"/>
              <a:ext cx="3170643" cy="0"/>
            </a:xfrm>
            <a:prstGeom prst="straightConnector1">
              <a:avLst/>
            </a:prstGeom>
            <a:noFill/>
            <a:ln cap="flat" cmpd="sng" w="12700">
              <a:solidFill>
                <a:srgbClr val="BFBFBF"/>
              </a:solidFill>
              <a:prstDash val="dot"/>
              <a:miter lim="800000"/>
              <a:headEnd len="sm" w="sm" type="none"/>
              <a:tailEnd len="sm" w="sm" type="none"/>
            </a:ln>
          </p:spPr>
        </p:cxnSp>
        <p:pic>
          <p:nvPicPr>
            <p:cNvPr descr="website1.png" id="2119" name="Google Shape;2119;p77"/>
            <p:cNvPicPr preferRelativeResize="0"/>
            <p:nvPr/>
          </p:nvPicPr>
          <p:blipFill rotWithShape="1">
            <a:blip r:embed="rId5">
              <a:alphaModFix amt="50000"/>
            </a:blip>
            <a:srcRect b="0" l="0" r="0" t="0"/>
            <a:stretch/>
          </p:blipFill>
          <p:spPr>
            <a:xfrm>
              <a:off x="810777" y="2934345"/>
              <a:ext cx="304841" cy="218186"/>
            </a:xfrm>
            <a:prstGeom prst="rect">
              <a:avLst/>
            </a:prstGeom>
            <a:noFill/>
            <a:ln>
              <a:noFill/>
            </a:ln>
          </p:spPr>
        </p:pic>
        <p:sp>
          <p:nvSpPr>
            <p:cNvPr id="2120" name="Google Shape;2120;p77"/>
            <p:cNvSpPr/>
            <p:nvPr/>
          </p:nvSpPr>
          <p:spPr>
            <a:xfrm>
              <a:off x="1331640" y="2868380"/>
              <a:ext cx="2376264" cy="299601"/>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b="1" lang="en-US" sz="1500">
                  <a:solidFill>
                    <a:schemeClr val="dk2"/>
                  </a:solidFill>
                  <a:latin typeface="Poppins"/>
                  <a:ea typeface="Poppins"/>
                  <a:cs typeface="Poppins"/>
                  <a:sym typeface="Poppins"/>
                </a:rPr>
                <a:t>Professional Website Design</a:t>
              </a:r>
              <a:endParaRPr/>
            </a:p>
          </p:txBody>
        </p:sp>
      </p:grpSp>
      <p:grpSp>
        <p:nvGrpSpPr>
          <p:cNvPr id="2121" name="Google Shape;2121;p77"/>
          <p:cNvGrpSpPr/>
          <p:nvPr/>
        </p:nvGrpSpPr>
        <p:grpSpPr>
          <a:xfrm>
            <a:off x="908373" y="4558510"/>
            <a:ext cx="4227524" cy="533857"/>
            <a:chOff x="681279" y="3323632"/>
            <a:chExt cx="3170643" cy="400393"/>
          </a:xfrm>
        </p:grpSpPr>
        <p:cxnSp>
          <p:nvCxnSpPr>
            <p:cNvPr id="2122" name="Google Shape;2122;p77"/>
            <p:cNvCxnSpPr/>
            <p:nvPr/>
          </p:nvCxnSpPr>
          <p:spPr>
            <a:xfrm>
              <a:off x="681279" y="3724025"/>
              <a:ext cx="3170643" cy="0"/>
            </a:xfrm>
            <a:prstGeom prst="straightConnector1">
              <a:avLst/>
            </a:prstGeom>
            <a:noFill/>
            <a:ln cap="flat" cmpd="sng" w="12700">
              <a:solidFill>
                <a:srgbClr val="BFBFBF"/>
              </a:solidFill>
              <a:prstDash val="dot"/>
              <a:miter lim="800000"/>
              <a:headEnd len="sm" w="sm" type="none"/>
              <a:tailEnd len="sm" w="sm" type="none"/>
            </a:ln>
          </p:spPr>
        </p:cxnSp>
        <p:pic>
          <p:nvPicPr>
            <p:cNvPr descr="internetbase.png" id="2123" name="Google Shape;2123;p77"/>
            <p:cNvPicPr preferRelativeResize="0"/>
            <p:nvPr/>
          </p:nvPicPr>
          <p:blipFill rotWithShape="1">
            <a:blip r:embed="rId6">
              <a:alphaModFix amt="50000"/>
            </a:blip>
            <a:srcRect b="0" l="0" r="0" t="0"/>
            <a:stretch/>
          </p:blipFill>
          <p:spPr>
            <a:xfrm>
              <a:off x="795651" y="3323632"/>
              <a:ext cx="312437" cy="296190"/>
            </a:xfrm>
            <a:prstGeom prst="rect">
              <a:avLst/>
            </a:prstGeom>
            <a:noFill/>
            <a:ln>
              <a:noFill/>
            </a:ln>
          </p:spPr>
        </p:pic>
        <p:sp>
          <p:nvSpPr>
            <p:cNvPr id="2124" name="Google Shape;2124;p77"/>
            <p:cNvSpPr/>
            <p:nvPr/>
          </p:nvSpPr>
          <p:spPr>
            <a:xfrm>
              <a:off x="1331640" y="3333066"/>
              <a:ext cx="2376264" cy="299601"/>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b="1" lang="en-US" sz="1500">
                  <a:solidFill>
                    <a:schemeClr val="dk2"/>
                  </a:solidFill>
                  <a:latin typeface="Poppins"/>
                  <a:ea typeface="Poppins"/>
                  <a:cs typeface="Poppins"/>
                  <a:sym typeface="Poppins"/>
                </a:rPr>
                <a:t>Internet Base Application</a:t>
              </a:r>
              <a:endParaRPr/>
            </a:p>
          </p:txBody>
        </p:sp>
      </p:grpSp>
      <p:grpSp>
        <p:nvGrpSpPr>
          <p:cNvPr id="2125" name="Google Shape;2125;p77"/>
          <p:cNvGrpSpPr/>
          <p:nvPr/>
        </p:nvGrpSpPr>
        <p:grpSpPr>
          <a:xfrm>
            <a:off x="908373" y="5125118"/>
            <a:ext cx="4227524" cy="543117"/>
            <a:chOff x="681279" y="3748588"/>
            <a:chExt cx="3170643" cy="407338"/>
          </a:xfrm>
        </p:grpSpPr>
        <p:cxnSp>
          <p:nvCxnSpPr>
            <p:cNvPr id="2126" name="Google Shape;2126;p77"/>
            <p:cNvCxnSpPr/>
            <p:nvPr/>
          </p:nvCxnSpPr>
          <p:spPr>
            <a:xfrm>
              <a:off x="681279" y="4155926"/>
              <a:ext cx="3170643" cy="0"/>
            </a:xfrm>
            <a:prstGeom prst="straightConnector1">
              <a:avLst/>
            </a:prstGeom>
            <a:noFill/>
            <a:ln cap="flat" cmpd="sng" w="12700">
              <a:solidFill>
                <a:srgbClr val="BFBFBF"/>
              </a:solidFill>
              <a:prstDash val="dot"/>
              <a:miter lim="800000"/>
              <a:headEnd len="sm" w="sm" type="none"/>
              <a:tailEnd len="sm" w="sm" type="none"/>
            </a:ln>
          </p:spPr>
        </p:cxnSp>
        <p:pic>
          <p:nvPicPr>
            <p:cNvPr descr="hosting.png" id="2127" name="Google Shape;2127;p77"/>
            <p:cNvPicPr preferRelativeResize="0"/>
            <p:nvPr/>
          </p:nvPicPr>
          <p:blipFill rotWithShape="1">
            <a:blip r:embed="rId7">
              <a:alphaModFix amt="50000"/>
            </a:blip>
            <a:srcRect b="0" l="0" r="0" t="0"/>
            <a:stretch/>
          </p:blipFill>
          <p:spPr>
            <a:xfrm>
              <a:off x="844649" y="3825394"/>
              <a:ext cx="205241" cy="237026"/>
            </a:xfrm>
            <a:prstGeom prst="rect">
              <a:avLst/>
            </a:prstGeom>
            <a:noFill/>
            <a:ln>
              <a:noFill/>
            </a:ln>
          </p:spPr>
        </p:pic>
        <p:sp>
          <p:nvSpPr>
            <p:cNvPr id="2128" name="Google Shape;2128;p77"/>
            <p:cNvSpPr/>
            <p:nvPr/>
          </p:nvSpPr>
          <p:spPr>
            <a:xfrm>
              <a:off x="1331640" y="3748588"/>
              <a:ext cx="2376264" cy="299601"/>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b="1" lang="en-US" sz="1500">
                  <a:solidFill>
                    <a:schemeClr val="dk2"/>
                  </a:solidFill>
                  <a:latin typeface="Poppins"/>
                  <a:ea typeface="Poppins"/>
                  <a:cs typeface="Poppins"/>
                  <a:sym typeface="Poppins"/>
                </a:rPr>
                <a:t>Web-hosting </a:t>
              </a:r>
              <a:endParaRPr/>
            </a:p>
          </p:txBody>
        </p:sp>
      </p:grpSp>
      <p:pic>
        <p:nvPicPr>
          <p:cNvPr descr="macbook.wmf" id="2129" name="Google Shape;2129;p77"/>
          <p:cNvPicPr preferRelativeResize="0"/>
          <p:nvPr/>
        </p:nvPicPr>
        <p:blipFill rotWithShape="1">
          <a:blip r:embed="rId8">
            <a:alphaModFix/>
          </a:blip>
          <a:srcRect b="0" l="0" r="0" t="0"/>
          <a:stretch/>
        </p:blipFill>
        <p:spPr>
          <a:xfrm>
            <a:off x="5487342" y="3727809"/>
            <a:ext cx="3120804" cy="1780459"/>
          </a:xfrm>
          <a:prstGeom prst="rect">
            <a:avLst/>
          </a:prstGeom>
          <a:noFill/>
          <a:ln>
            <a:noFill/>
          </a:ln>
        </p:spPr>
      </p:pic>
      <p:pic>
        <p:nvPicPr>
          <p:cNvPr descr="iphone5.wmf" id="2130" name="Google Shape;2130;p77"/>
          <p:cNvPicPr preferRelativeResize="0"/>
          <p:nvPr/>
        </p:nvPicPr>
        <p:blipFill rotWithShape="1">
          <a:blip r:embed="rId9">
            <a:alphaModFix/>
          </a:blip>
          <a:srcRect b="0" l="0" r="0" t="0"/>
          <a:stretch/>
        </p:blipFill>
        <p:spPr>
          <a:xfrm>
            <a:off x="10312099" y="3679599"/>
            <a:ext cx="864096" cy="1828669"/>
          </a:xfrm>
          <a:prstGeom prst="rect">
            <a:avLst/>
          </a:prstGeom>
          <a:noFill/>
          <a:ln>
            <a:noFill/>
          </a:ln>
        </p:spPr>
      </p:pic>
      <p:sp>
        <p:nvSpPr>
          <p:cNvPr id="2131" name="Google Shape;2131;p77"/>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ADC5B8"/>
                </a:solidFill>
                <a:latin typeface="Poppins"/>
                <a:ea typeface="Poppins"/>
                <a:cs typeface="Poppins"/>
                <a:sym typeface="Poppins"/>
              </a:rPr>
              <a:t>SOME SUBTITLE TEXT HERE</a:t>
            </a:r>
            <a:endParaRPr sz="1200">
              <a:solidFill>
                <a:srgbClr val="ADC5B8"/>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110"/>
                                        </p:tgtEl>
                                        <p:attrNameLst>
                                          <p:attrName>style.visibility</p:attrName>
                                        </p:attrNameLst>
                                      </p:cBhvr>
                                      <p:to>
                                        <p:strVal val="visible"/>
                                      </p:to>
                                    </p:set>
                                    <p:animEffect filter="fade" transition="in">
                                      <p:cBhvr>
                                        <p:cTn dur="500"/>
                                        <p:tgtEl>
                                          <p:spTgt spid="211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111"/>
                                        </p:tgtEl>
                                        <p:attrNameLst>
                                          <p:attrName>style.visibility</p:attrName>
                                        </p:attrNameLst>
                                      </p:cBhvr>
                                      <p:to>
                                        <p:strVal val="visible"/>
                                      </p:to>
                                    </p:set>
                                    <p:animEffect filter="fade" transition="in">
                                      <p:cBhvr>
                                        <p:cTn dur="500"/>
                                        <p:tgtEl>
                                          <p:spTgt spid="211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112"/>
                                        </p:tgtEl>
                                        <p:attrNameLst>
                                          <p:attrName>style.visibility</p:attrName>
                                        </p:attrNameLst>
                                      </p:cBhvr>
                                      <p:to>
                                        <p:strVal val="visible"/>
                                      </p:to>
                                    </p:set>
                                    <p:animEffect filter="fade" transition="in">
                                      <p:cBhvr>
                                        <p:cTn dur="500"/>
                                        <p:tgtEl>
                                          <p:spTgt spid="211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117"/>
                                        </p:tgtEl>
                                        <p:attrNameLst>
                                          <p:attrName>style.visibility</p:attrName>
                                        </p:attrNameLst>
                                      </p:cBhvr>
                                      <p:to>
                                        <p:strVal val="visible"/>
                                      </p:to>
                                    </p:set>
                                    <p:animEffect filter="fade" transition="in">
                                      <p:cBhvr>
                                        <p:cTn dur="500"/>
                                        <p:tgtEl>
                                          <p:spTgt spid="211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121"/>
                                        </p:tgtEl>
                                        <p:attrNameLst>
                                          <p:attrName>style.visibility</p:attrName>
                                        </p:attrNameLst>
                                      </p:cBhvr>
                                      <p:to>
                                        <p:strVal val="visible"/>
                                      </p:to>
                                    </p:set>
                                    <p:animEffect filter="fade" transition="in">
                                      <p:cBhvr>
                                        <p:cTn dur="500"/>
                                        <p:tgtEl>
                                          <p:spTgt spid="212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125"/>
                                        </p:tgtEl>
                                        <p:attrNameLst>
                                          <p:attrName>style.visibility</p:attrName>
                                        </p:attrNameLst>
                                      </p:cBhvr>
                                      <p:to>
                                        <p:strVal val="visible"/>
                                      </p:to>
                                    </p:set>
                                    <p:animEffect filter="fade" transition="in">
                                      <p:cBhvr>
                                        <p:cTn dur="500"/>
                                        <p:tgtEl>
                                          <p:spTgt spid="2125"/>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6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135" name="Shape 2135"/>
        <p:cNvGrpSpPr/>
        <p:nvPr/>
      </p:nvGrpSpPr>
      <p:grpSpPr>
        <a:xfrm>
          <a:off x="0" y="0"/>
          <a:ext cx="0" cy="0"/>
          <a:chOff x="0" y="0"/>
          <a:chExt cx="0" cy="0"/>
        </a:xfrm>
      </p:grpSpPr>
      <p:cxnSp>
        <p:nvCxnSpPr>
          <p:cNvPr id="2136" name="Google Shape;2136;p78"/>
          <p:cNvCxnSpPr/>
          <p:nvPr/>
        </p:nvCxnSpPr>
        <p:spPr>
          <a:xfrm rot="10800000">
            <a:off x="3712807" y="4265283"/>
            <a:ext cx="4694560" cy="0"/>
          </a:xfrm>
          <a:prstGeom prst="straightConnector1">
            <a:avLst/>
          </a:prstGeom>
          <a:noFill/>
          <a:ln cap="flat" cmpd="sng" w="28575">
            <a:solidFill>
              <a:srgbClr val="B6E0A6"/>
            </a:solidFill>
            <a:prstDash val="dot"/>
            <a:miter lim="800000"/>
            <a:headEnd len="sm" w="sm" type="none"/>
            <a:tailEnd len="sm" w="sm" type="none"/>
          </a:ln>
        </p:spPr>
      </p:cxnSp>
      <p:sp>
        <p:nvSpPr>
          <p:cNvPr id="2137" name="Google Shape;2137;p78"/>
          <p:cNvSpPr/>
          <p:nvPr/>
        </p:nvSpPr>
        <p:spPr>
          <a:xfrm>
            <a:off x="8447212" y="3095732"/>
            <a:ext cx="2112235" cy="2112235"/>
          </a:xfrm>
          <a:prstGeom prst="ellipse">
            <a:avLst/>
          </a:prstGeom>
          <a:noFill/>
          <a:ln cap="flat" cmpd="sng" w="28575">
            <a:solidFill>
              <a:srgbClr val="B6E0A6"/>
            </a:solidFill>
            <a:prstDash val="dot"/>
            <a:miter lim="800000"/>
            <a:headEnd len="sm" w="sm" type="none"/>
            <a:tailEnd len="sm" w="sm" type="none"/>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138" name="Google Shape;2138;p78"/>
          <p:cNvSpPr/>
          <p:nvPr/>
        </p:nvSpPr>
        <p:spPr>
          <a:xfrm>
            <a:off x="1600571" y="3095732"/>
            <a:ext cx="2112235" cy="2112235"/>
          </a:xfrm>
          <a:prstGeom prst="ellipse">
            <a:avLst/>
          </a:prstGeom>
          <a:noFill/>
          <a:ln cap="flat" cmpd="sng" w="28575">
            <a:solidFill>
              <a:srgbClr val="B6E0A6"/>
            </a:solidFill>
            <a:prstDash val="dot"/>
            <a:miter lim="800000"/>
            <a:headEnd len="sm" w="sm" type="none"/>
            <a:tailEnd len="sm" w="sm" type="none"/>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139" name="Google Shape;2139;p78"/>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215D65"/>
              </a:buClr>
              <a:buSzPts val="3000"/>
              <a:buFont typeface="Poppins"/>
              <a:buNone/>
            </a:pPr>
            <a:r>
              <a:rPr b="1" i="0" lang="en-US" sz="3000" u="none" cap="none" strike="noStrike">
                <a:solidFill>
                  <a:srgbClr val="215D65"/>
                </a:solidFill>
                <a:latin typeface="Poppins"/>
                <a:ea typeface="Poppins"/>
                <a:cs typeface="Poppins"/>
                <a:sym typeface="Poppins"/>
              </a:rPr>
              <a:t>Service Sample 5 </a:t>
            </a:r>
            <a:r>
              <a:rPr b="1" i="0" lang="en-US" sz="2400" u="none" cap="none" strike="noStrike">
                <a:solidFill>
                  <a:srgbClr val="595959"/>
                </a:solidFill>
                <a:latin typeface="Poppins"/>
                <a:ea typeface="Poppins"/>
                <a:cs typeface="Poppins"/>
                <a:sym typeface="Poppins"/>
              </a:rPr>
              <a:t>/ Seo Services</a:t>
            </a:r>
            <a:endParaRPr b="1" i="0" sz="2400" u="none" cap="none" strike="noStrike">
              <a:solidFill>
                <a:srgbClr val="595959"/>
              </a:solidFill>
              <a:latin typeface="Poppins"/>
              <a:ea typeface="Poppins"/>
              <a:cs typeface="Poppins"/>
              <a:sym typeface="Poppins"/>
            </a:endParaRPr>
          </a:p>
        </p:txBody>
      </p:sp>
      <p:sp>
        <p:nvSpPr>
          <p:cNvPr id="2140" name="Google Shape;2140;p78"/>
          <p:cNvSpPr txBox="1"/>
          <p:nvPr>
            <p:ph idx="1" type="body"/>
          </p:nvPr>
        </p:nvSpPr>
        <p:spPr>
          <a:xfrm>
            <a:off x="2048615" y="1579896"/>
            <a:ext cx="8058477" cy="864096"/>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Clr>
                <a:schemeClr val="dk1"/>
              </a:buClr>
              <a:buSzPts val="1500"/>
              <a:buFont typeface="Arial"/>
              <a:buNone/>
            </a:pPr>
            <a:r>
              <a:rPr b="0" i="0" lang="en-US" sz="1500" u="none" cap="none" strike="noStrike">
                <a:solidFill>
                  <a:schemeClr val="dk1"/>
                </a:solidFill>
                <a:latin typeface="Poppins"/>
                <a:ea typeface="Poppins"/>
                <a:cs typeface="Poppins"/>
                <a:sym typeface="Poppins"/>
              </a:rPr>
              <a:t>With over one million websites using ABC’s SEO services, we are by far the world’s largest Search Engine Optimization (SEO) service. </a:t>
            </a:r>
            <a:endParaRPr/>
          </a:p>
        </p:txBody>
      </p:sp>
      <p:sp>
        <p:nvSpPr>
          <p:cNvPr id="2141" name="Google Shape;2141;p78"/>
          <p:cNvSpPr/>
          <p:nvPr/>
        </p:nvSpPr>
        <p:spPr>
          <a:xfrm>
            <a:off x="4938265" y="2979798"/>
            <a:ext cx="2304256" cy="2304256"/>
          </a:xfrm>
          <a:prstGeom prst="roundRect">
            <a:avLst>
              <a:gd fmla="val 16667" name="adj"/>
            </a:avLst>
          </a:prstGeom>
          <a:solidFill>
            <a:schemeClr val="dk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rPr b="1" lang="en-US" sz="1800">
                <a:solidFill>
                  <a:schemeClr val="lt1"/>
                </a:solidFill>
                <a:latin typeface="Poppins"/>
                <a:ea typeface="Poppins"/>
                <a:cs typeface="Poppins"/>
                <a:sym typeface="Poppins"/>
              </a:rPr>
              <a:t>DEDICATED</a:t>
            </a:r>
            <a:endParaRPr/>
          </a:p>
          <a:p>
            <a:pPr indent="0" lvl="0" marL="0" marR="0" rtl="0" algn="ctr">
              <a:spcBef>
                <a:spcPts val="0"/>
              </a:spcBef>
              <a:spcAft>
                <a:spcPts val="0"/>
              </a:spcAft>
              <a:buNone/>
            </a:pPr>
            <a:r>
              <a:rPr b="1" lang="en-US" sz="4400">
                <a:solidFill>
                  <a:schemeClr val="lt1"/>
                </a:solidFill>
                <a:latin typeface="Poppins"/>
                <a:ea typeface="Poppins"/>
                <a:cs typeface="Poppins"/>
                <a:sym typeface="Poppins"/>
              </a:rPr>
              <a:t>SEO</a:t>
            </a:r>
            <a:endParaRPr/>
          </a:p>
        </p:txBody>
      </p:sp>
      <p:sp>
        <p:nvSpPr>
          <p:cNvPr id="2142" name="Google Shape;2142;p78"/>
          <p:cNvSpPr/>
          <p:nvPr/>
        </p:nvSpPr>
        <p:spPr>
          <a:xfrm>
            <a:off x="9022726" y="4679210"/>
            <a:ext cx="1080000" cy="1080000"/>
          </a:xfrm>
          <a:prstGeom prst="roundRect">
            <a:avLst>
              <a:gd fmla="val 16667" name="adj"/>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rPr lang="en-US" sz="1200">
                <a:solidFill>
                  <a:schemeClr val="lt1"/>
                </a:solidFill>
                <a:latin typeface="Varela"/>
                <a:ea typeface="Varela"/>
                <a:cs typeface="Varela"/>
                <a:sym typeface="Varela"/>
              </a:rPr>
              <a:t>Improve ROI/</a:t>
            </a:r>
            <a:endParaRPr sz="1800">
              <a:solidFill>
                <a:schemeClr val="lt1"/>
              </a:solidFill>
              <a:latin typeface="Varela"/>
              <a:ea typeface="Varela"/>
              <a:cs typeface="Varela"/>
              <a:sym typeface="Varela"/>
            </a:endParaRPr>
          </a:p>
        </p:txBody>
      </p:sp>
      <p:sp>
        <p:nvSpPr>
          <p:cNvPr id="2143" name="Google Shape;2143;p78"/>
          <p:cNvSpPr/>
          <p:nvPr/>
        </p:nvSpPr>
        <p:spPr>
          <a:xfrm>
            <a:off x="7639282" y="3555862"/>
            <a:ext cx="1080000" cy="1080000"/>
          </a:xfrm>
          <a:prstGeom prst="roundRect">
            <a:avLst>
              <a:gd fmla="val 16667" name="adj"/>
            </a:avLst>
          </a:prstGeom>
          <a:solidFill>
            <a:srgbClr val="595959"/>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rPr lang="en-US" sz="1200">
                <a:solidFill>
                  <a:schemeClr val="lt1"/>
                </a:solidFill>
                <a:latin typeface="Poppins"/>
                <a:ea typeface="Poppins"/>
                <a:cs typeface="Poppins"/>
                <a:sym typeface="Poppins"/>
              </a:rPr>
              <a:t>Client Base</a:t>
            </a:r>
            <a:endParaRPr sz="1800">
              <a:solidFill>
                <a:schemeClr val="lt1"/>
              </a:solidFill>
              <a:latin typeface="Poppins"/>
              <a:ea typeface="Poppins"/>
              <a:cs typeface="Poppins"/>
              <a:sym typeface="Poppins"/>
            </a:endParaRPr>
          </a:p>
        </p:txBody>
      </p:sp>
      <p:sp>
        <p:nvSpPr>
          <p:cNvPr id="2144" name="Google Shape;2144;p78"/>
          <p:cNvSpPr/>
          <p:nvPr/>
        </p:nvSpPr>
        <p:spPr>
          <a:xfrm>
            <a:off x="9012765" y="2499746"/>
            <a:ext cx="1080000" cy="1080000"/>
          </a:xfrm>
          <a:prstGeom prst="roundRect">
            <a:avLst>
              <a:gd fmla="val 16667" name="adj"/>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rPr lang="en-US" sz="1200">
                <a:solidFill>
                  <a:schemeClr val="lt1"/>
                </a:solidFill>
                <a:latin typeface="Poppins"/>
                <a:ea typeface="Poppins"/>
                <a:cs typeface="Poppins"/>
                <a:sym typeface="Poppins"/>
              </a:rPr>
              <a:t>Sales</a:t>
            </a:r>
            <a:endParaRPr sz="1800">
              <a:solidFill>
                <a:schemeClr val="lt1"/>
              </a:solidFill>
              <a:latin typeface="Poppins"/>
              <a:ea typeface="Poppins"/>
              <a:cs typeface="Poppins"/>
              <a:sym typeface="Poppins"/>
            </a:endParaRPr>
          </a:p>
        </p:txBody>
      </p:sp>
      <p:sp>
        <p:nvSpPr>
          <p:cNvPr id="2145" name="Google Shape;2145;p78"/>
          <p:cNvSpPr/>
          <p:nvPr/>
        </p:nvSpPr>
        <p:spPr>
          <a:xfrm>
            <a:off x="10237374" y="3555862"/>
            <a:ext cx="1080000" cy="1080000"/>
          </a:xfrm>
          <a:prstGeom prst="roundRect">
            <a:avLst>
              <a:gd fmla="val 16667" name="adj"/>
            </a:avLst>
          </a:prstGeom>
          <a:solidFill>
            <a:srgbClr val="595959"/>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rPr lang="en-US" sz="1200">
                <a:solidFill>
                  <a:schemeClr val="lt1"/>
                </a:solidFill>
                <a:latin typeface="Poppins"/>
                <a:ea typeface="Poppins"/>
                <a:cs typeface="Poppins"/>
                <a:sym typeface="Poppins"/>
              </a:rPr>
              <a:t>Competition</a:t>
            </a:r>
            <a:endParaRPr sz="1800">
              <a:solidFill>
                <a:schemeClr val="lt1"/>
              </a:solidFill>
              <a:latin typeface="Poppins"/>
              <a:ea typeface="Poppins"/>
              <a:cs typeface="Poppins"/>
              <a:sym typeface="Poppins"/>
            </a:endParaRPr>
          </a:p>
        </p:txBody>
      </p:sp>
      <p:sp>
        <p:nvSpPr>
          <p:cNvPr id="2146" name="Google Shape;2146;p78"/>
          <p:cNvSpPr/>
          <p:nvPr/>
        </p:nvSpPr>
        <p:spPr>
          <a:xfrm>
            <a:off x="822524" y="3550325"/>
            <a:ext cx="1080000" cy="1080000"/>
          </a:xfrm>
          <a:prstGeom prst="roundRect">
            <a:avLst>
              <a:gd fmla="val 16667" name="adj"/>
            </a:avLst>
          </a:prstGeom>
          <a:solidFill>
            <a:srgbClr val="595959"/>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rPr lang="en-US" sz="1200">
                <a:solidFill>
                  <a:schemeClr val="lt1"/>
                </a:solidFill>
                <a:latin typeface="Poppins"/>
                <a:ea typeface="Poppins"/>
                <a:cs typeface="Poppins"/>
                <a:sym typeface="Poppins"/>
              </a:rPr>
              <a:t>Improve ROI</a:t>
            </a:r>
            <a:endParaRPr sz="1800">
              <a:solidFill>
                <a:schemeClr val="lt1"/>
              </a:solidFill>
              <a:latin typeface="Poppins"/>
              <a:ea typeface="Poppins"/>
              <a:cs typeface="Poppins"/>
              <a:sym typeface="Poppins"/>
            </a:endParaRPr>
          </a:p>
        </p:txBody>
      </p:sp>
      <p:sp>
        <p:nvSpPr>
          <p:cNvPr id="2147" name="Google Shape;2147;p78"/>
          <p:cNvSpPr/>
          <p:nvPr/>
        </p:nvSpPr>
        <p:spPr>
          <a:xfrm>
            <a:off x="2142790" y="4611978"/>
            <a:ext cx="1080000" cy="1080000"/>
          </a:xfrm>
          <a:prstGeom prst="roundRect">
            <a:avLst>
              <a:gd fmla="val 16667" name="adj"/>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rPr lang="en-US" sz="1200">
                <a:solidFill>
                  <a:schemeClr val="lt1"/>
                </a:solidFill>
                <a:latin typeface="Poppins"/>
                <a:ea typeface="Poppins"/>
                <a:cs typeface="Poppins"/>
                <a:sym typeface="Poppins"/>
              </a:rPr>
              <a:t>Improve ROI</a:t>
            </a:r>
            <a:endParaRPr sz="1800">
              <a:solidFill>
                <a:schemeClr val="lt1"/>
              </a:solidFill>
              <a:latin typeface="Poppins"/>
              <a:ea typeface="Poppins"/>
              <a:cs typeface="Poppins"/>
              <a:sym typeface="Poppins"/>
            </a:endParaRPr>
          </a:p>
        </p:txBody>
      </p:sp>
      <p:sp>
        <p:nvSpPr>
          <p:cNvPr id="2148" name="Google Shape;2148;p78"/>
          <p:cNvSpPr/>
          <p:nvPr/>
        </p:nvSpPr>
        <p:spPr>
          <a:xfrm>
            <a:off x="3318265" y="3555029"/>
            <a:ext cx="1080000" cy="1080000"/>
          </a:xfrm>
          <a:prstGeom prst="roundRect">
            <a:avLst>
              <a:gd fmla="val 16667" name="adj"/>
            </a:avLst>
          </a:prstGeom>
          <a:solidFill>
            <a:srgbClr val="595959"/>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rPr lang="en-US" sz="1200">
                <a:solidFill>
                  <a:schemeClr val="lt1"/>
                </a:solidFill>
                <a:latin typeface="Poppins"/>
                <a:ea typeface="Poppins"/>
                <a:cs typeface="Poppins"/>
                <a:sym typeface="Poppins"/>
              </a:rPr>
              <a:t>Keyword</a:t>
            </a:r>
            <a:endParaRPr sz="1800">
              <a:solidFill>
                <a:schemeClr val="lt1"/>
              </a:solidFill>
              <a:latin typeface="Poppins"/>
              <a:ea typeface="Poppins"/>
              <a:cs typeface="Poppins"/>
              <a:sym typeface="Poppins"/>
            </a:endParaRPr>
          </a:p>
        </p:txBody>
      </p:sp>
      <p:sp>
        <p:nvSpPr>
          <p:cNvPr id="2149" name="Google Shape;2149;p78"/>
          <p:cNvSpPr/>
          <p:nvPr/>
        </p:nvSpPr>
        <p:spPr>
          <a:xfrm>
            <a:off x="2127853" y="2428638"/>
            <a:ext cx="1080000" cy="1080000"/>
          </a:xfrm>
          <a:prstGeom prst="roundRect">
            <a:avLst>
              <a:gd fmla="val 16667" name="adj"/>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rPr lang="en-US" sz="1200">
                <a:solidFill>
                  <a:schemeClr val="lt1"/>
                </a:solidFill>
                <a:latin typeface="Poppins"/>
                <a:ea typeface="Poppins"/>
                <a:cs typeface="Poppins"/>
                <a:sym typeface="Poppins"/>
              </a:rPr>
              <a:t>Market Analysis</a:t>
            </a:r>
            <a:endParaRPr sz="1800">
              <a:solidFill>
                <a:schemeClr val="lt1"/>
              </a:solidFill>
              <a:latin typeface="Poppins"/>
              <a:ea typeface="Poppins"/>
              <a:cs typeface="Poppins"/>
              <a:sym typeface="Poppins"/>
            </a:endParaRPr>
          </a:p>
        </p:txBody>
      </p:sp>
      <p:sp>
        <p:nvSpPr>
          <p:cNvPr id="2150" name="Google Shape;2150;p78"/>
          <p:cNvSpPr/>
          <p:nvPr/>
        </p:nvSpPr>
        <p:spPr>
          <a:xfrm>
            <a:off x="2189066" y="4000038"/>
            <a:ext cx="938456" cy="353939"/>
          </a:xfrm>
          <a:prstGeom prst="rect">
            <a:avLst/>
          </a:prstGeom>
          <a:noFill/>
          <a:ln>
            <a:noFill/>
          </a:ln>
        </p:spPr>
        <p:txBody>
          <a:bodyPr anchorCtr="0" anchor="t" bIns="60950" lIns="121900" spcFirstLastPara="1" rIns="121900" wrap="square" tIns="60950">
            <a:noAutofit/>
          </a:bodyPr>
          <a:lstStyle/>
          <a:p>
            <a:pPr indent="0" lvl="0" marL="0" marR="0" rtl="0" algn="l">
              <a:spcBef>
                <a:spcPts val="0"/>
              </a:spcBef>
              <a:spcAft>
                <a:spcPts val="0"/>
              </a:spcAft>
              <a:buNone/>
            </a:pPr>
            <a:r>
              <a:rPr lang="en-US" sz="1500">
                <a:solidFill>
                  <a:schemeClr val="dk2"/>
                </a:solidFill>
                <a:latin typeface="Poppins"/>
                <a:ea typeface="Poppins"/>
                <a:cs typeface="Poppins"/>
                <a:sym typeface="Poppins"/>
              </a:rPr>
              <a:t>Website</a:t>
            </a:r>
            <a:endParaRPr/>
          </a:p>
        </p:txBody>
      </p:sp>
      <p:sp>
        <p:nvSpPr>
          <p:cNvPr id="2151" name="Google Shape;2151;p78"/>
          <p:cNvSpPr/>
          <p:nvPr/>
        </p:nvSpPr>
        <p:spPr>
          <a:xfrm>
            <a:off x="8983440" y="4035915"/>
            <a:ext cx="1039702" cy="353939"/>
          </a:xfrm>
          <a:prstGeom prst="rect">
            <a:avLst/>
          </a:prstGeom>
          <a:noFill/>
          <a:ln>
            <a:noFill/>
          </a:ln>
        </p:spPr>
        <p:txBody>
          <a:bodyPr anchorCtr="0" anchor="t" bIns="60950" lIns="121900" spcFirstLastPara="1" rIns="121900" wrap="square" tIns="60950">
            <a:noAutofit/>
          </a:bodyPr>
          <a:lstStyle/>
          <a:p>
            <a:pPr indent="0" lvl="0" marL="0" marR="0" rtl="0" algn="l">
              <a:spcBef>
                <a:spcPts val="0"/>
              </a:spcBef>
              <a:spcAft>
                <a:spcPts val="0"/>
              </a:spcAft>
              <a:buNone/>
            </a:pPr>
            <a:r>
              <a:rPr lang="en-US" sz="1500">
                <a:solidFill>
                  <a:schemeClr val="dk2"/>
                </a:solidFill>
                <a:latin typeface="Poppins"/>
                <a:ea typeface="Poppins"/>
                <a:cs typeface="Poppins"/>
                <a:sym typeface="Poppins"/>
              </a:rPr>
              <a:t>Business</a:t>
            </a:r>
            <a:endParaRPr/>
          </a:p>
        </p:txBody>
      </p:sp>
      <p:sp>
        <p:nvSpPr>
          <p:cNvPr id="2152" name="Google Shape;2152;p78"/>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ADC5B8"/>
                </a:solidFill>
                <a:latin typeface="Poppins"/>
                <a:ea typeface="Poppins"/>
                <a:cs typeface="Poppins"/>
                <a:sym typeface="Poppins"/>
              </a:rPr>
              <a:t>SOME SUBTITLE TEXT HERE</a:t>
            </a:r>
            <a:endParaRPr sz="1200">
              <a:solidFill>
                <a:srgbClr val="ADC5B8"/>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139"/>
                                        </p:tgtEl>
                                        <p:attrNameLst>
                                          <p:attrName>style.visibility</p:attrName>
                                        </p:attrNameLst>
                                      </p:cBhvr>
                                      <p:to>
                                        <p:strVal val="visible"/>
                                      </p:to>
                                    </p:set>
                                    <p:animEffect filter="fade" transition="in">
                                      <p:cBhvr>
                                        <p:cTn dur="500"/>
                                        <p:tgtEl>
                                          <p:spTgt spid="2139"/>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140">
                                            <p:txEl>
                                              <p:pRg end="0" st="0"/>
                                            </p:txEl>
                                          </p:spTgt>
                                        </p:tgtEl>
                                        <p:attrNameLst>
                                          <p:attrName>style.visibility</p:attrName>
                                        </p:attrNameLst>
                                      </p:cBhvr>
                                      <p:to>
                                        <p:strVal val="visible"/>
                                      </p:to>
                                    </p:set>
                                    <p:animEffect filter="fade" transition="in">
                                      <p:cBhvr>
                                        <p:cTn dur="500"/>
                                        <p:tgtEl>
                                          <p:spTgt spid="2140">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141"/>
                                        </p:tgtEl>
                                        <p:attrNameLst>
                                          <p:attrName>style.visibility</p:attrName>
                                        </p:attrNameLst>
                                      </p:cBhvr>
                                      <p:to>
                                        <p:strVal val="visible"/>
                                      </p:to>
                                    </p:set>
                                    <p:anim calcmode="lin" valueType="num">
                                      <p:cBhvr additive="base">
                                        <p:cTn dur="500"/>
                                        <p:tgtEl>
                                          <p:spTgt spid="2141"/>
                                        </p:tgtEl>
                                        <p:attrNameLst>
                                          <p:attrName>ppt_w</p:attrName>
                                        </p:attrNameLst>
                                      </p:cBhvr>
                                      <p:tavLst>
                                        <p:tav fmla="" tm="0">
                                          <p:val>
                                            <p:strVal val="0"/>
                                          </p:val>
                                        </p:tav>
                                        <p:tav fmla="" tm="100000">
                                          <p:val>
                                            <p:strVal val="#ppt_w"/>
                                          </p:val>
                                        </p:tav>
                                      </p:tavLst>
                                    </p:anim>
                                    <p:anim calcmode="lin" valueType="num">
                                      <p:cBhvr additive="base">
                                        <p:cTn dur="500"/>
                                        <p:tgtEl>
                                          <p:spTgt spid="2141"/>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136"/>
                                        </p:tgtEl>
                                        <p:attrNameLst>
                                          <p:attrName>style.visibility</p:attrName>
                                        </p:attrNameLst>
                                      </p:cBhvr>
                                      <p:to>
                                        <p:strVal val="visible"/>
                                      </p:to>
                                    </p:set>
                                    <p:animEffect filter="fade" transition="in">
                                      <p:cBhvr>
                                        <p:cTn dur="500"/>
                                        <p:tgtEl>
                                          <p:spTgt spid="213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138"/>
                                        </p:tgtEl>
                                        <p:attrNameLst>
                                          <p:attrName>style.visibility</p:attrName>
                                        </p:attrNameLst>
                                      </p:cBhvr>
                                      <p:to>
                                        <p:strVal val="visible"/>
                                      </p:to>
                                    </p:set>
                                    <p:animEffect filter="fade" transition="in">
                                      <p:cBhvr>
                                        <p:cTn dur="500"/>
                                        <p:tgtEl>
                                          <p:spTgt spid="2138"/>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137"/>
                                        </p:tgtEl>
                                        <p:attrNameLst>
                                          <p:attrName>style.visibility</p:attrName>
                                        </p:attrNameLst>
                                      </p:cBhvr>
                                      <p:to>
                                        <p:strVal val="visible"/>
                                      </p:to>
                                    </p:set>
                                    <p:animEffect filter="fade" transition="in">
                                      <p:cBhvr>
                                        <p:cTn dur="500"/>
                                        <p:tgtEl>
                                          <p:spTgt spid="213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150"/>
                                        </p:tgtEl>
                                        <p:attrNameLst>
                                          <p:attrName>style.visibility</p:attrName>
                                        </p:attrNameLst>
                                      </p:cBhvr>
                                      <p:to>
                                        <p:strVal val="visible"/>
                                      </p:to>
                                    </p:set>
                                    <p:animEffect filter="fade" transition="in">
                                      <p:cBhvr>
                                        <p:cTn dur="500"/>
                                        <p:tgtEl>
                                          <p:spTgt spid="215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149"/>
                                        </p:tgtEl>
                                        <p:attrNameLst>
                                          <p:attrName>style.visibility</p:attrName>
                                        </p:attrNameLst>
                                      </p:cBhvr>
                                      <p:to>
                                        <p:strVal val="visible"/>
                                      </p:to>
                                    </p:set>
                                    <p:anim calcmode="lin" valueType="num">
                                      <p:cBhvr additive="base">
                                        <p:cTn dur="500"/>
                                        <p:tgtEl>
                                          <p:spTgt spid="2149"/>
                                        </p:tgtEl>
                                        <p:attrNameLst>
                                          <p:attrName>ppt_w</p:attrName>
                                        </p:attrNameLst>
                                      </p:cBhvr>
                                      <p:tavLst>
                                        <p:tav fmla="" tm="0">
                                          <p:val>
                                            <p:strVal val="0"/>
                                          </p:val>
                                        </p:tav>
                                        <p:tav fmla="" tm="100000">
                                          <p:val>
                                            <p:strVal val="#ppt_w"/>
                                          </p:val>
                                        </p:tav>
                                      </p:tavLst>
                                    </p:anim>
                                    <p:anim calcmode="lin" valueType="num">
                                      <p:cBhvr additive="base">
                                        <p:cTn dur="500"/>
                                        <p:tgtEl>
                                          <p:spTgt spid="2149"/>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148"/>
                                        </p:tgtEl>
                                        <p:attrNameLst>
                                          <p:attrName>style.visibility</p:attrName>
                                        </p:attrNameLst>
                                      </p:cBhvr>
                                      <p:to>
                                        <p:strVal val="visible"/>
                                      </p:to>
                                    </p:set>
                                    <p:animEffect filter="fade" transition="in">
                                      <p:cBhvr>
                                        <p:cTn dur="500"/>
                                        <p:tgtEl>
                                          <p:spTgt spid="2148"/>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147"/>
                                        </p:tgtEl>
                                        <p:attrNameLst>
                                          <p:attrName>style.visibility</p:attrName>
                                        </p:attrNameLst>
                                      </p:cBhvr>
                                      <p:to>
                                        <p:strVal val="visible"/>
                                      </p:to>
                                    </p:set>
                                    <p:anim calcmode="lin" valueType="num">
                                      <p:cBhvr additive="base">
                                        <p:cTn dur="500"/>
                                        <p:tgtEl>
                                          <p:spTgt spid="2147"/>
                                        </p:tgtEl>
                                        <p:attrNameLst>
                                          <p:attrName>ppt_w</p:attrName>
                                        </p:attrNameLst>
                                      </p:cBhvr>
                                      <p:tavLst>
                                        <p:tav fmla="" tm="0">
                                          <p:val>
                                            <p:strVal val="0"/>
                                          </p:val>
                                        </p:tav>
                                        <p:tav fmla="" tm="100000">
                                          <p:val>
                                            <p:strVal val="#ppt_w"/>
                                          </p:val>
                                        </p:tav>
                                      </p:tavLst>
                                    </p:anim>
                                    <p:anim calcmode="lin" valueType="num">
                                      <p:cBhvr additive="base">
                                        <p:cTn dur="500"/>
                                        <p:tgtEl>
                                          <p:spTgt spid="2147"/>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146"/>
                                        </p:tgtEl>
                                        <p:attrNameLst>
                                          <p:attrName>style.visibility</p:attrName>
                                        </p:attrNameLst>
                                      </p:cBhvr>
                                      <p:to>
                                        <p:strVal val="visible"/>
                                      </p:to>
                                    </p:set>
                                    <p:animEffect filter="fade" transition="in">
                                      <p:cBhvr>
                                        <p:cTn dur="500"/>
                                        <p:tgtEl>
                                          <p:spTgt spid="214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151"/>
                                        </p:tgtEl>
                                        <p:attrNameLst>
                                          <p:attrName>style.visibility</p:attrName>
                                        </p:attrNameLst>
                                      </p:cBhvr>
                                      <p:to>
                                        <p:strVal val="visible"/>
                                      </p:to>
                                    </p:set>
                                    <p:animEffect filter="fade" transition="in">
                                      <p:cBhvr>
                                        <p:cTn dur="500"/>
                                        <p:tgtEl>
                                          <p:spTgt spid="215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143"/>
                                        </p:tgtEl>
                                        <p:attrNameLst>
                                          <p:attrName>style.visibility</p:attrName>
                                        </p:attrNameLst>
                                      </p:cBhvr>
                                      <p:to>
                                        <p:strVal val="visible"/>
                                      </p:to>
                                    </p:set>
                                    <p:animEffect filter="fade" transition="in">
                                      <p:cBhvr>
                                        <p:cTn dur="500"/>
                                        <p:tgtEl>
                                          <p:spTgt spid="214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144"/>
                                        </p:tgtEl>
                                        <p:attrNameLst>
                                          <p:attrName>style.visibility</p:attrName>
                                        </p:attrNameLst>
                                      </p:cBhvr>
                                      <p:to>
                                        <p:strVal val="visible"/>
                                      </p:to>
                                    </p:set>
                                    <p:anim calcmode="lin" valueType="num">
                                      <p:cBhvr additive="base">
                                        <p:cTn dur="500"/>
                                        <p:tgtEl>
                                          <p:spTgt spid="2144"/>
                                        </p:tgtEl>
                                        <p:attrNameLst>
                                          <p:attrName>ppt_w</p:attrName>
                                        </p:attrNameLst>
                                      </p:cBhvr>
                                      <p:tavLst>
                                        <p:tav fmla="" tm="0">
                                          <p:val>
                                            <p:strVal val="0"/>
                                          </p:val>
                                        </p:tav>
                                        <p:tav fmla="" tm="100000">
                                          <p:val>
                                            <p:strVal val="#ppt_w"/>
                                          </p:val>
                                        </p:tav>
                                      </p:tavLst>
                                    </p:anim>
                                    <p:anim calcmode="lin" valueType="num">
                                      <p:cBhvr additive="base">
                                        <p:cTn dur="500"/>
                                        <p:tgtEl>
                                          <p:spTgt spid="2144"/>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145"/>
                                        </p:tgtEl>
                                        <p:attrNameLst>
                                          <p:attrName>style.visibility</p:attrName>
                                        </p:attrNameLst>
                                      </p:cBhvr>
                                      <p:to>
                                        <p:strVal val="visible"/>
                                      </p:to>
                                    </p:set>
                                    <p:animEffect filter="fade" transition="in">
                                      <p:cBhvr>
                                        <p:cTn dur="500"/>
                                        <p:tgtEl>
                                          <p:spTgt spid="214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142"/>
                                        </p:tgtEl>
                                        <p:attrNameLst>
                                          <p:attrName>style.visibility</p:attrName>
                                        </p:attrNameLst>
                                      </p:cBhvr>
                                      <p:to>
                                        <p:strVal val="visible"/>
                                      </p:to>
                                    </p:set>
                                    <p:anim calcmode="lin" valueType="num">
                                      <p:cBhvr additive="base">
                                        <p:cTn dur="500"/>
                                        <p:tgtEl>
                                          <p:spTgt spid="2142"/>
                                        </p:tgtEl>
                                        <p:attrNameLst>
                                          <p:attrName>ppt_w</p:attrName>
                                        </p:attrNameLst>
                                      </p:cBhvr>
                                      <p:tavLst>
                                        <p:tav fmla="" tm="0">
                                          <p:val>
                                            <p:strVal val="0"/>
                                          </p:val>
                                        </p:tav>
                                        <p:tav fmla="" tm="100000">
                                          <p:val>
                                            <p:strVal val="#ppt_w"/>
                                          </p:val>
                                        </p:tav>
                                      </p:tavLst>
                                    </p:anim>
                                    <p:anim calcmode="lin" valueType="num">
                                      <p:cBhvr additive="base">
                                        <p:cTn dur="500"/>
                                        <p:tgtEl>
                                          <p:spTgt spid="2142"/>
                                        </p:tgtEl>
                                        <p:attrNameLst>
                                          <p:attrName>ppt_h</p:attrName>
                                        </p:attrNameLst>
                                      </p:cBhvr>
                                      <p:tavLst>
                                        <p:tav fmla="" tm="0">
                                          <p:val>
                                            <p:strVal val="0"/>
                                          </p:val>
                                        </p:tav>
                                        <p:tav fmla="" tm="100000">
                                          <p:val>
                                            <p:strVal val="#ppt_h"/>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6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156" name="Shape 2156"/>
        <p:cNvGrpSpPr/>
        <p:nvPr/>
      </p:nvGrpSpPr>
      <p:grpSpPr>
        <a:xfrm>
          <a:off x="0" y="0"/>
          <a:ext cx="0" cy="0"/>
          <a:chOff x="0" y="0"/>
          <a:chExt cx="0" cy="0"/>
        </a:xfrm>
      </p:grpSpPr>
      <p:sp>
        <p:nvSpPr>
          <p:cNvPr id="2157" name="Google Shape;2157;p79"/>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215D65"/>
              </a:buClr>
              <a:buSzPts val="3000"/>
              <a:buFont typeface="Poppins"/>
              <a:buNone/>
            </a:pPr>
            <a:r>
              <a:rPr b="1" i="0" lang="en-US" sz="3000" u="none" cap="none" strike="noStrike">
                <a:solidFill>
                  <a:srgbClr val="215D65"/>
                </a:solidFill>
                <a:latin typeface="Poppins"/>
                <a:ea typeface="Poppins"/>
                <a:cs typeface="Poppins"/>
                <a:sym typeface="Poppins"/>
              </a:rPr>
              <a:t>Service Sample 4 </a:t>
            </a:r>
            <a:r>
              <a:rPr b="1" i="0" lang="en-US" sz="2400" u="none" cap="none" strike="noStrike">
                <a:solidFill>
                  <a:srgbClr val="595959"/>
                </a:solidFill>
                <a:latin typeface="Poppins"/>
                <a:ea typeface="Poppins"/>
                <a:cs typeface="Poppins"/>
                <a:sym typeface="Poppins"/>
              </a:rPr>
              <a:t>/ Print Design</a:t>
            </a:r>
            <a:endParaRPr b="1" i="0" sz="2400" u="none" cap="none" strike="noStrike">
              <a:solidFill>
                <a:srgbClr val="595959"/>
              </a:solidFill>
              <a:latin typeface="Poppins"/>
              <a:ea typeface="Poppins"/>
              <a:cs typeface="Poppins"/>
              <a:sym typeface="Poppins"/>
            </a:endParaRPr>
          </a:p>
        </p:txBody>
      </p:sp>
      <p:sp>
        <p:nvSpPr>
          <p:cNvPr id="2158" name="Google Shape;2158;p79"/>
          <p:cNvSpPr txBox="1"/>
          <p:nvPr>
            <p:ph idx="1" type="body"/>
          </p:nvPr>
        </p:nvSpPr>
        <p:spPr>
          <a:xfrm>
            <a:off x="5039803" y="5373710"/>
            <a:ext cx="2112395" cy="455559"/>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Clr>
                <a:schemeClr val="dk2"/>
              </a:buClr>
              <a:buSzPts val="1500"/>
              <a:buFont typeface="Arial"/>
              <a:buNone/>
            </a:pPr>
            <a:r>
              <a:rPr b="0" i="0" lang="en-US" sz="1500" u="none" cap="none" strike="noStrike">
                <a:solidFill>
                  <a:schemeClr val="dk2"/>
                </a:solidFill>
                <a:latin typeface="Poppins"/>
                <a:ea typeface="Poppins"/>
                <a:cs typeface="Poppins"/>
                <a:sym typeface="Poppins"/>
              </a:rPr>
              <a:t>Direct Mail</a:t>
            </a:r>
            <a:endParaRPr/>
          </a:p>
        </p:txBody>
      </p:sp>
      <p:sp>
        <p:nvSpPr>
          <p:cNvPr id="2159" name="Google Shape;2159;p79"/>
          <p:cNvSpPr/>
          <p:nvPr/>
        </p:nvSpPr>
        <p:spPr>
          <a:xfrm>
            <a:off x="1512278" y="3140968"/>
            <a:ext cx="1645636" cy="430242"/>
          </a:xfrm>
          <a:prstGeom prst="rect">
            <a:avLst/>
          </a:prstGeom>
          <a:noFill/>
          <a:ln>
            <a:noFill/>
          </a:ln>
        </p:spPr>
        <p:txBody>
          <a:bodyPr anchorCtr="0" anchor="t" bIns="60950" lIns="121900" spcFirstLastPara="1" rIns="121900" wrap="square" tIns="60950">
            <a:noAutofit/>
          </a:bodyPr>
          <a:lstStyle/>
          <a:p>
            <a:pPr indent="0" lvl="0" marL="0" marR="0" rtl="0" algn="ctr">
              <a:lnSpc>
                <a:spcPct val="150000"/>
              </a:lnSpc>
              <a:spcBef>
                <a:spcPts val="0"/>
              </a:spcBef>
              <a:spcAft>
                <a:spcPts val="0"/>
              </a:spcAft>
              <a:buNone/>
            </a:pPr>
            <a:r>
              <a:rPr lang="en-US" sz="1500">
                <a:solidFill>
                  <a:schemeClr val="dk2"/>
                </a:solidFill>
                <a:latin typeface="Poppins"/>
                <a:ea typeface="Poppins"/>
                <a:cs typeface="Poppins"/>
                <a:sym typeface="Poppins"/>
              </a:rPr>
              <a:t>Marketing Tools</a:t>
            </a:r>
            <a:endParaRPr/>
          </a:p>
        </p:txBody>
      </p:sp>
      <p:sp>
        <p:nvSpPr>
          <p:cNvPr id="2160" name="Google Shape;2160;p79"/>
          <p:cNvSpPr/>
          <p:nvPr/>
        </p:nvSpPr>
        <p:spPr>
          <a:xfrm>
            <a:off x="8784299" y="3140968"/>
            <a:ext cx="1920213" cy="469355"/>
          </a:xfrm>
          <a:prstGeom prst="rect">
            <a:avLst/>
          </a:prstGeom>
          <a:noFill/>
          <a:ln>
            <a:noFill/>
          </a:ln>
        </p:spPr>
        <p:txBody>
          <a:bodyPr anchorCtr="0" anchor="t" bIns="60950" lIns="121900" spcFirstLastPara="1" rIns="121900" wrap="square" tIns="60950">
            <a:noAutofit/>
          </a:bodyPr>
          <a:lstStyle/>
          <a:p>
            <a:pPr indent="0" lvl="0" marL="0" marR="0" rtl="0" algn="ctr">
              <a:lnSpc>
                <a:spcPct val="150000"/>
              </a:lnSpc>
              <a:spcBef>
                <a:spcPts val="0"/>
              </a:spcBef>
              <a:spcAft>
                <a:spcPts val="0"/>
              </a:spcAft>
              <a:buNone/>
            </a:pPr>
            <a:r>
              <a:rPr lang="en-US" sz="1500">
                <a:solidFill>
                  <a:schemeClr val="dk2"/>
                </a:solidFill>
                <a:latin typeface="Poppins"/>
                <a:ea typeface="Poppins"/>
                <a:cs typeface="Poppins"/>
                <a:sym typeface="Poppins"/>
              </a:rPr>
              <a:t>Advertisement</a:t>
            </a:r>
            <a:endParaRPr/>
          </a:p>
        </p:txBody>
      </p:sp>
      <p:sp>
        <p:nvSpPr>
          <p:cNvPr id="2161" name="Google Shape;2161;p79"/>
          <p:cNvSpPr/>
          <p:nvPr/>
        </p:nvSpPr>
        <p:spPr>
          <a:xfrm>
            <a:off x="1771030" y="5386408"/>
            <a:ext cx="1137485" cy="430242"/>
          </a:xfrm>
          <a:prstGeom prst="rect">
            <a:avLst/>
          </a:prstGeom>
          <a:noFill/>
          <a:ln>
            <a:noFill/>
          </a:ln>
        </p:spPr>
        <p:txBody>
          <a:bodyPr anchorCtr="0" anchor="t" bIns="60950" lIns="121900" spcFirstLastPara="1" rIns="121900" wrap="square" tIns="60950">
            <a:noAutofit/>
          </a:bodyPr>
          <a:lstStyle/>
          <a:p>
            <a:pPr indent="0" lvl="0" marL="0" marR="0" rtl="0" algn="ctr">
              <a:lnSpc>
                <a:spcPct val="150000"/>
              </a:lnSpc>
              <a:spcBef>
                <a:spcPts val="0"/>
              </a:spcBef>
              <a:spcAft>
                <a:spcPts val="0"/>
              </a:spcAft>
              <a:buNone/>
            </a:pPr>
            <a:r>
              <a:rPr lang="en-US" sz="1500">
                <a:solidFill>
                  <a:schemeClr val="dk2"/>
                </a:solidFill>
                <a:latin typeface="Poppins"/>
                <a:ea typeface="Poppins"/>
                <a:cs typeface="Poppins"/>
                <a:sym typeface="Poppins"/>
              </a:rPr>
              <a:t>Stationary</a:t>
            </a:r>
            <a:endParaRPr/>
          </a:p>
        </p:txBody>
      </p:sp>
      <p:sp>
        <p:nvSpPr>
          <p:cNvPr id="2162" name="Google Shape;2162;p79"/>
          <p:cNvSpPr/>
          <p:nvPr/>
        </p:nvSpPr>
        <p:spPr>
          <a:xfrm>
            <a:off x="5211823" y="3140968"/>
            <a:ext cx="1785098" cy="430242"/>
          </a:xfrm>
          <a:prstGeom prst="rect">
            <a:avLst/>
          </a:prstGeom>
          <a:noFill/>
          <a:ln>
            <a:noFill/>
          </a:ln>
        </p:spPr>
        <p:txBody>
          <a:bodyPr anchorCtr="0" anchor="t" bIns="60950" lIns="121900" spcFirstLastPara="1" rIns="121900" wrap="square" tIns="60950">
            <a:noAutofit/>
          </a:bodyPr>
          <a:lstStyle/>
          <a:p>
            <a:pPr indent="0" lvl="0" marL="0" marR="0" rtl="0" algn="ctr">
              <a:lnSpc>
                <a:spcPct val="150000"/>
              </a:lnSpc>
              <a:spcBef>
                <a:spcPts val="0"/>
              </a:spcBef>
              <a:spcAft>
                <a:spcPts val="0"/>
              </a:spcAft>
              <a:buNone/>
            </a:pPr>
            <a:r>
              <a:rPr lang="en-US" sz="1500">
                <a:solidFill>
                  <a:schemeClr val="dk2"/>
                </a:solidFill>
                <a:latin typeface="Poppins"/>
                <a:ea typeface="Poppins"/>
                <a:cs typeface="Poppins"/>
                <a:sym typeface="Poppins"/>
              </a:rPr>
              <a:t>Print Publications</a:t>
            </a:r>
            <a:endParaRPr/>
          </a:p>
        </p:txBody>
      </p:sp>
      <p:sp>
        <p:nvSpPr>
          <p:cNvPr id="2163" name="Google Shape;2163;p79"/>
          <p:cNvSpPr txBox="1"/>
          <p:nvPr/>
        </p:nvSpPr>
        <p:spPr>
          <a:xfrm>
            <a:off x="8688288" y="5365834"/>
            <a:ext cx="2112395" cy="455559"/>
          </a:xfrm>
          <a:prstGeom prst="rect">
            <a:avLst/>
          </a:prstGeom>
          <a:noFill/>
          <a:ln>
            <a:noFill/>
          </a:ln>
        </p:spPr>
        <p:txBody>
          <a:bodyPr anchorCtr="0" anchor="t" bIns="60950" lIns="121900" spcFirstLastPara="1" rIns="121900" wrap="square" tIns="60950">
            <a:noAutofit/>
          </a:bodyPr>
          <a:lstStyle/>
          <a:p>
            <a:pPr indent="0" lvl="0" marL="0" marR="0" rtl="0" algn="ctr">
              <a:lnSpc>
                <a:spcPct val="150000"/>
              </a:lnSpc>
              <a:spcBef>
                <a:spcPts val="0"/>
              </a:spcBef>
              <a:spcAft>
                <a:spcPts val="0"/>
              </a:spcAft>
              <a:buClr>
                <a:schemeClr val="dk2"/>
              </a:buClr>
              <a:buSzPts val="1387"/>
              <a:buFont typeface="Arial"/>
              <a:buNone/>
            </a:pPr>
            <a:r>
              <a:rPr lang="en-US" sz="1387">
                <a:solidFill>
                  <a:schemeClr val="dk2"/>
                </a:solidFill>
                <a:latin typeface="Poppins"/>
                <a:ea typeface="Poppins"/>
                <a:cs typeface="Poppins"/>
                <a:sym typeface="Poppins"/>
              </a:rPr>
              <a:t>Large Format Digital</a:t>
            </a:r>
            <a:endParaRPr/>
          </a:p>
        </p:txBody>
      </p:sp>
      <p:sp>
        <p:nvSpPr>
          <p:cNvPr id="2164" name="Google Shape;2164;p79"/>
          <p:cNvSpPr/>
          <p:nvPr/>
        </p:nvSpPr>
        <p:spPr>
          <a:xfrm>
            <a:off x="1495447" y="1703589"/>
            <a:ext cx="1651523" cy="1186864"/>
          </a:xfrm>
          <a:prstGeom prst="roundRect">
            <a:avLst>
              <a:gd fmla="val 16667" name="adj"/>
            </a:avLst>
          </a:prstGeom>
          <a:solidFill>
            <a:schemeClr val="dk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dk2"/>
              </a:solidFill>
              <a:latin typeface="Poppins"/>
              <a:ea typeface="Poppins"/>
              <a:cs typeface="Poppins"/>
              <a:sym typeface="Poppins"/>
            </a:endParaRPr>
          </a:p>
        </p:txBody>
      </p:sp>
      <p:sp>
        <p:nvSpPr>
          <p:cNvPr id="2165" name="Google Shape;2165;p79"/>
          <p:cNvSpPr/>
          <p:nvPr/>
        </p:nvSpPr>
        <p:spPr>
          <a:xfrm>
            <a:off x="5270239" y="1700808"/>
            <a:ext cx="1651523" cy="1186864"/>
          </a:xfrm>
          <a:prstGeom prst="roundRect">
            <a:avLst>
              <a:gd fmla="val 16667" name="adj"/>
            </a:avLst>
          </a:prstGeom>
          <a:noFill/>
          <a:ln cap="flat" cmpd="sng" w="28575">
            <a:solidFill>
              <a:schemeClr val="accent1"/>
            </a:solidFill>
            <a:prstDash val="solid"/>
            <a:miter lim="800000"/>
            <a:headEnd len="sm" w="sm" type="none"/>
            <a:tailEnd len="sm" w="sm" type="none"/>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dk2"/>
              </a:solidFill>
              <a:latin typeface="Poppins"/>
              <a:ea typeface="Poppins"/>
              <a:cs typeface="Poppins"/>
              <a:sym typeface="Poppins"/>
            </a:endParaRPr>
          </a:p>
        </p:txBody>
      </p:sp>
      <p:sp>
        <p:nvSpPr>
          <p:cNvPr id="2166" name="Google Shape;2166;p79"/>
          <p:cNvSpPr/>
          <p:nvPr/>
        </p:nvSpPr>
        <p:spPr>
          <a:xfrm>
            <a:off x="8831879" y="1700808"/>
            <a:ext cx="1651523" cy="1186864"/>
          </a:xfrm>
          <a:prstGeom prst="roundRect">
            <a:avLst>
              <a:gd fmla="val 16667" name="adj"/>
            </a:avLst>
          </a:prstGeom>
          <a:solidFill>
            <a:schemeClr val="dk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dk2"/>
              </a:solidFill>
              <a:latin typeface="Poppins"/>
              <a:ea typeface="Poppins"/>
              <a:cs typeface="Poppins"/>
              <a:sym typeface="Poppins"/>
            </a:endParaRPr>
          </a:p>
        </p:txBody>
      </p:sp>
      <p:sp>
        <p:nvSpPr>
          <p:cNvPr id="2167" name="Google Shape;2167;p79"/>
          <p:cNvSpPr/>
          <p:nvPr/>
        </p:nvSpPr>
        <p:spPr>
          <a:xfrm>
            <a:off x="1510509" y="3911832"/>
            <a:ext cx="1651523" cy="1186864"/>
          </a:xfrm>
          <a:prstGeom prst="roundRect">
            <a:avLst>
              <a:gd fmla="val 16667" name="adj"/>
            </a:avLst>
          </a:prstGeom>
          <a:noFill/>
          <a:ln cap="flat" cmpd="sng" w="28575">
            <a:solidFill>
              <a:schemeClr val="accent1"/>
            </a:solidFill>
            <a:prstDash val="solid"/>
            <a:miter lim="800000"/>
            <a:headEnd len="sm" w="sm" type="none"/>
            <a:tailEnd len="sm" w="sm" type="none"/>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dk2"/>
              </a:solidFill>
              <a:latin typeface="Poppins"/>
              <a:ea typeface="Poppins"/>
              <a:cs typeface="Poppins"/>
              <a:sym typeface="Poppins"/>
            </a:endParaRPr>
          </a:p>
        </p:txBody>
      </p:sp>
      <p:sp>
        <p:nvSpPr>
          <p:cNvPr id="2168" name="Google Shape;2168;p79"/>
          <p:cNvSpPr/>
          <p:nvPr/>
        </p:nvSpPr>
        <p:spPr>
          <a:xfrm>
            <a:off x="5315185" y="3909051"/>
            <a:ext cx="1651523" cy="1186864"/>
          </a:xfrm>
          <a:prstGeom prst="roundRect">
            <a:avLst>
              <a:gd fmla="val 16667" name="adj"/>
            </a:avLst>
          </a:prstGeom>
          <a:solidFill>
            <a:schemeClr val="dk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dk2"/>
              </a:solidFill>
              <a:latin typeface="Poppins"/>
              <a:ea typeface="Poppins"/>
              <a:cs typeface="Poppins"/>
              <a:sym typeface="Poppins"/>
            </a:endParaRPr>
          </a:p>
        </p:txBody>
      </p:sp>
      <p:sp>
        <p:nvSpPr>
          <p:cNvPr id="2169" name="Google Shape;2169;p79"/>
          <p:cNvSpPr/>
          <p:nvPr/>
        </p:nvSpPr>
        <p:spPr>
          <a:xfrm>
            <a:off x="8876825" y="3909051"/>
            <a:ext cx="1651523" cy="1186864"/>
          </a:xfrm>
          <a:prstGeom prst="roundRect">
            <a:avLst>
              <a:gd fmla="val 16667" name="adj"/>
            </a:avLst>
          </a:prstGeom>
          <a:noFill/>
          <a:ln cap="flat" cmpd="sng" w="28575">
            <a:solidFill>
              <a:schemeClr val="accent1"/>
            </a:solidFill>
            <a:prstDash val="solid"/>
            <a:miter lim="800000"/>
            <a:headEnd len="sm" w="sm" type="none"/>
            <a:tailEnd len="sm" w="sm" type="none"/>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dk2"/>
              </a:solidFill>
              <a:latin typeface="Poppins"/>
              <a:ea typeface="Poppins"/>
              <a:cs typeface="Poppins"/>
              <a:sym typeface="Poppins"/>
            </a:endParaRPr>
          </a:p>
        </p:txBody>
      </p:sp>
      <p:sp>
        <p:nvSpPr>
          <p:cNvPr id="2170" name="Google Shape;2170;p79"/>
          <p:cNvSpPr/>
          <p:nvPr/>
        </p:nvSpPr>
        <p:spPr>
          <a:xfrm>
            <a:off x="2090327" y="2647648"/>
            <a:ext cx="480053" cy="480053"/>
          </a:xfrm>
          <a:prstGeom prst="ellipse">
            <a:avLst/>
          </a:prstGeom>
          <a:solidFill>
            <a:schemeClr val="lt1"/>
          </a:solidFill>
          <a:ln cap="flat" cmpd="sng" w="28575">
            <a:solidFill>
              <a:schemeClr val="accent1"/>
            </a:solidFill>
            <a:prstDash val="solid"/>
            <a:miter lim="800000"/>
            <a:headEnd len="sm" w="sm" type="none"/>
            <a:tailEnd len="sm" w="sm" type="none"/>
          </a:ln>
        </p:spPr>
        <p:txBody>
          <a:bodyPr anchorCtr="0" anchor="ctr" bIns="60950" lIns="121900" spcFirstLastPara="1" rIns="121900" wrap="square" tIns="60950">
            <a:noAutofit/>
          </a:bodyPr>
          <a:lstStyle/>
          <a:p>
            <a:pPr indent="0" lvl="0" marL="0" marR="0" rtl="0" algn="ctr">
              <a:spcBef>
                <a:spcPts val="0"/>
              </a:spcBef>
              <a:spcAft>
                <a:spcPts val="0"/>
              </a:spcAft>
              <a:buNone/>
            </a:pPr>
            <a:r>
              <a:rPr lang="en-US" sz="1800">
                <a:solidFill>
                  <a:schemeClr val="dk2"/>
                </a:solidFill>
                <a:latin typeface="Poppins"/>
                <a:ea typeface="Poppins"/>
                <a:cs typeface="Poppins"/>
                <a:sym typeface="Poppins"/>
              </a:rPr>
              <a:t>1</a:t>
            </a:r>
            <a:endParaRPr sz="1800">
              <a:solidFill>
                <a:schemeClr val="dk2"/>
              </a:solidFill>
              <a:latin typeface="Poppins"/>
              <a:ea typeface="Poppins"/>
              <a:cs typeface="Poppins"/>
              <a:sym typeface="Poppins"/>
            </a:endParaRPr>
          </a:p>
        </p:txBody>
      </p:sp>
      <p:sp>
        <p:nvSpPr>
          <p:cNvPr id="2171" name="Google Shape;2171;p79"/>
          <p:cNvSpPr/>
          <p:nvPr/>
        </p:nvSpPr>
        <p:spPr>
          <a:xfrm>
            <a:off x="5855974" y="2610820"/>
            <a:ext cx="480053" cy="480053"/>
          </a:xfrm>
          <a:prstGeom prst="ellipse">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rPr lang="en-US" sz="1800">
                <a:solidFill>
                  <a:schemeClr val="lt2"/>
                </a:solidFill>
                <a:latin typeface="Poppins"/>
                <a:ea typeface="Poppins"/>
                <a:cs typeface="Poppins"/>
                <a:sym typeface="Poppins"/>
              </a:rPr>
              <a:t>2</a:t>
            </a:r>
            <a:endParaRPr sz="1800">
              <a:solidFill>
                <a:schemeClr val="lt2"/>
              </a:solidFill>
              <a:latin typeface="Poppins"/>
              <a:ea typeface="Poppins"/>
              <a:cs typeface="Poppins"/>
              <a:sym typeface="Poppins"/>
            </a:endParaRPr>
          </a:p>
        </p:txBody>
      </p:sp>
      <p:sp>
        <p:nvSpPr>
          <p:cNvPr id="2172" name="Google Shape;2172;p79"/>
          <p:cNvSpPr/>
          <p:nvPr/>
        </p:nvSpPr>
        <p:spPr>
          <a:xfrm>
            <a:off x="9456374" y="2620784"/>
            <a:ext cx="480053" cy="480053"/>
          </a:xfrm>
          <a:prstGeom prst="ellipse">
            <a:avLst/>
          </a:prstGeom>
          <a:solidFill>
            <a:schemeClr val="lt1"/>
          </a:solidFill>
          <a:ln cap="flat" cmpd="sng" w="28575">
            <a:solidFill>
              <a:schemeClr val="accent1"/>
            </a:solidFill>
            <a:prstDash val="solid"/>
            <a:miter lim="800000"/>
            <a:headEnd len="sm" w="sm" type="none"/>
            <a:tailEnd len="sm" w="sm" type="none"/>
          </a:ln>
        </p:spPr>
        <p:txBody>
          <a:bodyPr anchorCtr="0" anchor="ctr" bIns="60950" lIns="121900" spcFirstLastPara="1" rIns="121900" wrap="square" tIns="60950">
            <a:noAutofit/>
          </a:bodyPr>
          <a:lstStyle/>
          <a:p>
            <a:pPr indent="0" lvl="0" marL="0" marR="0" rtl="0" algn="ctr">
              <a:lnSpc>
                <a:spcPct val="150000"/>
              </a:lnSpc>
              <a:spcBef>
                <a:spcPts val="0"/>
              </a:spcBef>
              <a:spcAft>
                <a:spcPts val="0"/>
              </a:spcAft>
              <a:buNone/>
            </a:pPr>
            <a:r>
              <a:rPr lang="en-US" sz="1800">
                <a:solidFill>
                  <a:schemeClr val="dk2"/>
                </a:solidFill>
                <a:latin typeface="Poppins"/>
                <a:ea typeface="Poppins"/>
                <a:cs typeface="Poppins"/>
                <a:sym typeface="Poppins"/>
              </a:rPr>
              <a:t>3</a:t>
            </a:r>
            <a:endParaRPr/>
          </a:p>
        </p:txBody>
      </p:sp>
      <p:sp>
        <p:nvSpPr>
          <p:cNvPr id="2173" name="Google Shape;2173;p79"/>
          <p:cNvSpPr/>
          <p:nvPr/>
        </p:nvSpPr>
        <p:spPr>
          <a:xfrm>
            <a:off x="2060443" y="4869159"/>
            <a:ext cx="480053" cy="480053"/>
          </a:xfrm>
          <a:prstGeom prst="ellipse">
            <a:avLst/>
          </a:prstGeom>
          <a:solidFill>
            <a:schemeClr val="accent1"/>
          </a:solidFill>
          <a:ln>
            <a:noFill/>
          </a:ln>
        </p:spPr>
        <p:txBody>
          <a:bodyPr anchorCtr="0" anchor="ctr" bIns="60950" lIns="121900" spcFirstLastPara="1" rIns="121900" wrap="square" tIns="60950">
            <a:noAutofit/>
          </a:bodyPr>
          <a:lstStyle/>
          <a:p>
            <a:pPr indent="0" lvl="0" marL="0" marR="0" rtl="0" algn="ctr">
              <a:lnSpc>
                <a:spcPct val="150000"/>
              </a:lnSpc>
              <a:spcBef>
                <a:spcPts val="0"/>
              </a:spcBef>
              <a:spcAft>
                <a:spcPts val="0"/>
              </a:spcAft>
              <a:buNone/>
            </a:pPr>
            <a:r>
              <a:rPr lang="en-US" sz="1800">
                <a:solidFill>
                  <a:schemeClr val="lt2"/>
                </a:solidFill>
                <a:latin typeface="Poppins"/>
                <a:ea typeface="Poppins"/>
                <a:cs typeface="Poppins"/>
                <a:sym typeface="Poppins"/>
              </a:rPr>
              <a:t>4</a:t>
            </a:r>
            <a:endParaRPr/>
          </a:p>
        </p:txBody>
      </p:sp>
      <p:sp>
        <p:nvSpPr>
          <p:cNvPr id="2174" name="Google Shape;2174;p79"/>
          <p:cNvSpPr/>
          <p:nvPr/>
        </p:nvSpPr>
        <p:spPr>
          <a:xfrm>
            <a:off x="5855974" y="4832335"/>
            <a:ext cx="480053" cy="480053"/>
          </a:xfrm>
          <a:prstGeom prst="ellipse">
            <a:avLst/>
          </a:prstGeom>
          <a:solidFill>
            <a:schemeClr val="lt1"/>
          </a:solidFill>
          <a:ln cap="flat" cmpd="sng" w="28575">
            <a:solidFill>
              <a:schemeClr val="accent1"/>
            </a:solidFill>
            <a:prstDash val="solid"/>
            <a:miter lim="800000"/>
            <a:headEnd len="sm" w="sm" type="none"/>
            <a:tailEnd len="sm" w="sm" type="none"/>
          </a:ln>
        </p:spPr>
        <p:txBody>
          <a:bodyPr anchorCtr="0" anchor="ctr" bIns="60950" lIns="121900" spcFirstLastPara="1" rIns="121900" wrap="square" tIns="60950">
            <a:noAutofit/>
          </a:bodyPr>
          <a:lstStyle/>
          <a:p>
            <a:pPr indent="0" lvl="0" marL="0" marR="0" rtl="0" algn="ctr">
              <a:spcBef>
                <a:spcPts val="0"/>
              </a:spcBef>
              <a:spcAft>
                <a:spcPts val="0"/>
              </a:spcAft>
              <a:buNone/>
            </a:pPr>
            <a:r>
              <a:rPr lang="en-US" sz="1800">
                <a:solidFill>
                  <a:schemeClr val="dk2"/>
                </a:solidFill>
                <a:latin typeface="Poppins"/>
                <a:ea typeface="Poppins"/>
                <a:cs typeface="Poppins"/>
                <a:sym typeface="Poppins"/>
              </a:rPr>
              <a:t>5</a:t>
            </a:r>
            <a:endParaRPr sz="1800">
              <a:solidFill>
                <a:schemeClr val="dk2"/>
              </a:solidFill>
              <a:latin typeface="Poppins"/>
              <a:ea typeface="Poppins"/>
              <a:cs typeface="Poppins"/>
              <a:sym typeface="Poppins"/>
            </a:endParaRPr>
          </a:p>
        </p:txBody>
      </p:sp>
      <p:sp>
        <p:nvSpPr>
          <p:cNvPr id="2175" name="Google Shape;2175;p79"/>
          <p:cNvSpPr/>
          <p:nvPr/>
        </p:nvSpPr>
        <p:spPr>
          <a:xfrm>
            <a:off x="9456374" y="4842295"/>
            <a:ext cx="480053" cy="480053"/>
          </a:xfrm>
          <a:prstGeom prst="ellipse">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rPr lang="en-US" sz="1800">
                <a:solidFill>
                  <a:schemeClr val="lt2"/>
                </a:solidFill>
                <a:latin typeface="Poppins"/>
                <a:ea typeface="Poppins"/>
                <a:cs typeface="Poppins"/>
                <a:sym typeface="Poppins"/>
              </a:rPr>
              <a:t>6</a:t>
            </a:r>
            <a:endParaRPr sz="1800">
              <a:solidFill>
                <a:schemeClr val="lt2"/>
              </a:solidFill>
              <a:latin typeface="Poppins"/>
              <a:ea typeface="Poppins"/>
              <a:cs typeface="Poppins"/>
              <a:sym typeface="Poppins"/>
            </a:endParaRPr>
          </a:p>
        </p:txBody>
      </p:sp>
      <p:pic>
        <p:nvPicPr>
          <p:cNvPr descr="directmail.png" id="2176" name="Google Shape;2176;p79"/>
          <p:cNvPicPr preferRelativeResize="0"/>
          <p:nvPr/>
        </p:nvPicPr>
        <p:blipFill rotWithShape="1">
          <a:blip r:embed="rId3">
            <a:alphaModFix/>
          </a:blip>
          <a:srcRect b="0" l="0" r="0" t="0"/>
          <a:stretch/>
        </p:blipFill>
        <p:spPr>
          <a:xfrm>
            <a:off x="5866236" y="4101072"/>
            <a:ext cx="455541" cy="639456"/>
          </a:xfrm>
          <a:prstGeom prst="rect">
            <a:avLst/>
          </a:prstGeom>
          <a:noFill/>
          <a:ln>
            <a:noFill/>
          </a:ln>
        </p:spPr>
      </p:pic>
      <p:pic>
        <p:nvPicPr>
          <p:cNvPr descr="printpublication.png" id="2177" name="Google Shape;2177;p79"/>
          <p:cNvPicPr preferRelativeResize="0"/>
          <p:nvPr/>
        </p:nvPicPr>
        <p:blipFill rotWithShape="1">
          <a:blip r:embed="rId4">
            <a:alphaModFix amt="50000"/>
          </a:blip>
          <a:srcRect b="0" l="0" r="0" t="0"/>
          <a:stretch/>
        </p:blipFill>
        <p:spPr>
          <a:xfrm>
            <a:off x="5807785" y="1864611"/>
            <a:ext cx="540512" cy="540512"/>
          </a:xfrm>
          <a:prstGeom prst="rect">
            <a:avLst/>
          </a:prstGeom>
          <a:noFill/>
          <a:ln>
            <a:noFill/>
          </a:ln>
        </p:spPr>
      </p:pic>
      <p:pic>
        <p:nvPicPr>
          <p:cNvPr descr="marketingtools.png" id="2178" name="Google Shape;2178;p79"/>
          <p:cNvPicPr preferRelativeResize="0"/>
          <p:nvPr/>
        </p:nvPicPr>
        <p:blipFill rotWithShape="1">
          <a:blip r:embed="rId5">
            <a:alphaModFix/>
          </a:blip>
          <a:srcRect b="0" l="0" r="0" t="0"/>
          <a:stretch/>
        </p:blipFill>
        <p:spPr>
          <a:xfrm>
            <a:off x="2000914" y="1903175"/>
            <a:ext cx="646843" cy="501949"/>
          </a:xfrm>
          <a:prstGeom prst="rect">
            <a:avLst/>
          </a:prstGeom>
          <a:noFill/>
          <a:ln>
            <a:noFill/>
          </a:ln>
        </p:spPr>
      </p:pic>
      <p:pic>
        <p:nvPicPr>
          <p:cNvPr descr="magazine.png" id="2179" name="Google Shape;2179;p79"/>
          <p:cNvPicPr preferRelativeResize="0"/>
          <p:nvPr/>
        </p:nvPicPr>
        <p:blipFill rotWithShape="1">
          <a:blip r:embed="rId6">
            <a:alphaModFix/>
          </a:blip>
          <a:srcRect b="0" l="0" r="0" t="0"/>
          <a:stretch/>
        </p:blipFill>
        <p:spPr>
          <a:xfrm>
            <a:off x="9296666" y="1903173"/>
            <a:ext cx="714845" cy="568211"/>
          </a:xfrm>
          <a:prstGeom prst="rect">
            <a:avLst/>
          </a:prstGeom>
          <a:noFill/>
          <a:ln>
            <a:noFill/>
          </a:ln>
        </p:spPr>
      </p:pic>
      <p:pic>
        <p:nvPicPr>
          <p:cNvPr descr="stationary.png" id="2180" name="Google Shape;2180;p79"/>
          <p:cNvPicPr preferRelativeResize="0"/>
          <p:nvPr/>
        </p:nvPicPr>
        <p:blipFill rotWithShape="1">
          <a:blip r:embed="rId7">
            <a:alphaModFix amt="50000"/>
          </a:blip>
          <a:srcRect b="0" l="0" r="0" t="0"/>
          <a:stretch/>
        </p:blipFill>
        <p:spPr>
          <a:xfrm>
            <a:off x="1978189" y="4190649"/>
            <a:ext cx="672919" cy="417099"/>
          </a:xfrm>
          <a:prstGeom prst="rect">
            <a:avLst/>
          </a:prstGeom>
          <a:noFill/>
          <a:ln>
            <a:noFill/>
          </a:ln>
        </p:spPr>
      </p:pic>
      <p:pic>
        <p:nvPicPr>
          <p:cNvPr descr="print.png" id="2181" name="Google Shape;2181;p79"/>
          <p:cNvPicPr preferRelativeResize="0"/>
          <p:nvPr/>
        </p:nvPicPr>
        <p:blipFill rotWithShape="1">
          <a:blip r:embed="rId8">
            <a:alphaModFix amt="50000"/>
          </a:blip>
          <a:srcRect b="0" l="0" r="0" t="0"/>
          <a:stretch/>
        </p:blipFill>
        <p:spPr>
          <a:xfrm>
            <a:off x="9370709" y="4149621"/>
            <a:ext cx="660115" cy="430369"/>
          </a:xfrm>
          <a:prstGeom prst="rect">
            <a:avLst/>
          </a:prstGeom>
          <a:noFill/>
          <a:ln>
            <a:noFill/>
          </a:ln>
        </p:spPr>
      </p:pic>
      <p:sp>
        <p:nvSpPr>
          <p:cNvPr id="2182" name="Google Shape;2182;p79"/>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ADC5B8"/>
                </a:solidFill>
                <a:latin typeface="Poppins"/>
                <a:ea typeface="Poppins"/>
                <a:cs typeface="Poppins"/>
                <a:sym typeface="Poppins"/>
              </a:rPr>
              <a:t>SOME SUBTITLE TEXT HERE</a:t>
            </a:r>
            <a:endParaRPr sz="1200">
              <a:solidFill>
                <a:srgbClr val="ADC5B8"/>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157"/>
                                        </p:tgtEl>
                                        <p:attrNameLst>
                                          <p:attrName>style.visibility</p:attrName>
                                        </p:attrNameLst>
                                      </p:cBhvr>
                                      <p:to>
                                        <p:strVal val="visible"/>
                                      </p:to>
                                    </p:set>
                                    <p:animEffect filter="fade" transition="in">
                                      <p:cBhvr>
                                        <p:cTn dur="500"/>
                                        <p:tgtEl>
                                          <p:spTgt spid="215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159"/>
                                        </p:tgtEl>
                                        <p:attrNameLst>
                                          <p:attrName>style.visibility</p:attrName>
                                        </p:attrNameLst>
                                      </p:cBhvr>
                                      <p:to>
                                        <p:strVal val="visible"/>
                                      </p:to>
                                    </p:set>
                                    <p:anim calcmode="lin" valueType="num">
                                      <p:cBhvr additive="base">
                                        <p:cTn dur="500"/>
                                        <p:tgtEl>
                                          <p:spTgt spid="2159"/>
                                        </p:tgtEl>
                                        <p:attrNameLst>
                                          <p:attrName>ppt_w</p:attrName>
                                        </p:attrNameLst>
                                      </p:cBhvr>
                                      <p:tavLst>
                                        <p:tav fmla="" tm="0">
                                          <p:val>
                                            <p:strVal val="0"/>
                                          </p:val>
                                        </p:tav>
                                        <p:tav fmla="" tm="100000">
                                          <p:val>
                                            <p:strVal val="#ppt_w"/>
                                          </p:val>
                                        </p:tav>
                                      </p:tavLst>
                                    </p:anim>
                                    <p:anim calcmode="lin" valueType="num">
                                      <p:cBhvr additive="base">
                                        <p:cTn dur="500"/>
                                        <p:tgtEl>
                                          <p:spTgt spid="2159"/>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2164"/>
                                        </p:tgtEl>
                                        <p:attrNameLst>
                                          <p:attrName>style.visibility</p:attrName>
                                        </p:attrNameLst>
                                      </p:cBhvr>
                                      <p:to>
                                        <p:strVal val="visible"/>
                                      </p:to>
                                    </p:set>
                                    <p:anim calcmode="lin" valueType="num">
                                      <p:cBhvr additive="base">
                                        <p:cTn dur="500"/>
                                        <p:tgtEl>
                                          <p:spTgt spid="2164"/>
                                        </p:tgtEl>
                                        <p:attrNameLst>
                                          <p:attrName>ppt_w</p:attrName>
                                        </p:attrNameLst>
                                      </p:cBhvr>
                                      <p:tavLst>
                                        <p:tav fmla="" tm="0">
                                          <p:val>
                                            <p:strVal val="0"/>
                                          </p:val>
                                        </p:tav>
                                        <p:tav fmla="" tm="100000">
                                          <p:val>
                                            <p:strVal val="#ppt_w"/>
                                          </p:val>
                                        </p:tav>
                                      </p:tavLst>
                                    </p:anim>
                                    <p:anim calcmode="lin" valueType="num">
                                      <p:cBhvr additive="base">
                                        <p:cTn dur="500"/>
                                        <p:tgtEl>
                                          <p:spTgt spid="2164"/>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2170"/>
                                        </p:tgtEl>
                                        <p:attrNameLst>
                                          <p:attrName>style.visibility</p:attrName>
                                        </p:attrNameLst>
                                      </p:cBhvr>
                                      <p:to>
                                        <p:strVal val="visible"/>
                                      </p:to>
                                    </p:set>
                                    <p:anim calcmode="lin" valueType="num">
                                      <p:cBhvr additive="base">
                                        <p:cTn dur="500"/>
                                        <p:tgtEl>
                                          <p:spTgt spid="2170"/>
                                        </p:tgtEl>
                                        <p:attrNameLst>
                                          <p:attrName>ppt_w</p:attrName>
                                        </p:attrNameLst>
                                      </p:cBhvr>
                                      <p:tavLst>
                                        <p:tav fmla="" tm="0">
                                          <p:val>
                                            <p:strVal val="0"/>
                                          </p:val>
                                        </p:tav>
                                        <p:tav fmla="" tm="100000">
                                          <p:val>
                                            <p:strVal val="#ppt_w"/>
                                          </p:val>
                                        </p:tav>
                                      </p:tavLst>
                                    </p:anim>
                                    <p:anim calcmode="lin" valueType="num">
                                      <p:cBhvr additive="base">
                                        <p:cTn dur="500"/>
                                        <p:tgtEl>
                                          <p:spTgt spid="2170"/>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2178"/>
                                        </p:tgtEl>
                                        <p:attrNameLst>
                                          <p:attrName>style.visibility</p:attrName>
                                        </p:attrNameLst>
                                      </p:cBhvr>
                                      <p:to>
                                        <p:strVal val="visible"/>
                                      </p:to>
                                    </p:set>
                                    <p:anim calcmode="lin" valueType="num">
                                      <p:cBhvr additive="base">
                                        <p:cTn dur="500"/>
                                        <p:tgtEl>
                                          <p:spTgt spid="2178"/>
                                        </p:tgtEl>
                                        <p:attrNameLst>
                                          <p:attrName>ppt_w</p:attrName>
                                        </p:attrNameLst>
                                      </p:cBhvr>
                                      <p:tavLst>
                                        <p:tav fmla="" tm="0">
                                          <p:val>
                                            <p:strVal val="0"/>
                                          </p:val>
                                        </p:tav>
                                        <p:tav fmla="" tm="100000">
                                          <p:val>
                                            <p:strVal val="#ppt_w"/>
                                          </p:val>
                                        </p:tav>
                                      </p:tavLst>
                                    </p:anim>
                                    <p:anim calcmode="lin" valueType="num">
                                      <p:cBhvr additive="base">
                                        <p:cTn dur="500"/>
                                        <p:tgtEl>
                                          <p:spTgt spid="2178"/>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162"/>
                                        </p:tgtEl>
                                        <p:attrNameLst>
                                          <p:attrName>style.visibility</p:attrName>
                                        </p:attrNameLst>
                                      </p:cBhvr>
                                      <p:to>
                                        <p:strVal val="visible"/>
                                      </p:to>
                                    </p:set>
                                    <p:anim calcmode="lin" valueType="num">
                                      <p:cBhvr additive="base">
                                        <p:cTn dur="500"/>
                                        <p:tgtEl>
                                          <p:spTgt spid="2162"/>
                                        </p:tgtEl>
                                        <p:attrNameLst>
                                          <p:attrName>ppt_w</p:attrName>
                                        </p:attrNameLst>
                                      </p:cBhvr>
                                      <p:tavLst>
                                        <p:tav fmla="" tm="0">
                                          <p:val>
                                            <p:strVal val="0"/>
                                          </p:val>
                                        </p:tav>
                                        <p:tav fmla="" tm="100000">
                                          <p:val>
                                            <p:strVal val="#ppt_w"/>
                                          </p:val>
                                        </p:tav>
                                      </p:tavLst>
                                    </p:anim>
                                    <p:anim calcmode="lin" valueType="num">
                                      <p:cBhvr additive="base">
                                        <p:cTn dur="500"/>
                                        <p:tgtEl>
                                          <p:spTgt spid="2162"/>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2165"/>
                                        </p:tgtEl>
                                        <p:attrNameLst>
                                          <p:attrName>style.visibility</p:attrName>
                                        </p:attrNameLst>
                                      </p:cBhvr>
                                      <p:to>
                                        <p:strVal val="visible"/>
                                      </p:to>
                                    </p:set>
                                    <p:anim calcmode="lin" valueType="num">
                                      <p:cBhvr additive="base">
                                        <p:cTn dur="500"/>
                                        <p:tgtEl>
                                          <p:spTgt spid="2165"/>
                                        </p:tgtEl>
                                        <p:attrNameLst>
                                          <p:attrName>ppt_w</p:attrName>
                                        </p:attrNameLst>
                                      </p:cBhvr>
                                      <p:tavLst>
                                        <p:tav fmla="" tm="0">
                                          <p:val>
                                            <p:strVal val="0"/>
                                          </p:val>
                                        </p:tav>
                                        <p:tav fmla="" tm="100000">
                                          <p:val>
                                            <p:strVal val="#ppt_w"/>
                                          </p:val>
                                        </p:tav>
                                      </p:tavLst>
                                    </p:anim>
                                    <p:anim calcmode="lin" valueType="num">
                                      <p:cBhvr additive="base">
                                        <p:cTn dur="500"/>
                                        <p:tgtEl>
                                          <p:spTgt spid="2165"/>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2171"/>
                                        </p:tgtEl>
                                        <p:attrNameLst>
                                          <p:attrName>style.visibility</p:attrName>
                                        </p:attrNameLst>
                                      </p:cBhvr>
                                      <p:to>
                                        <p:strVal val="visible"/>
                                      </p:to>
                                    </p:set>
                                    <p:anim calcmode="lin" valueType="num">
                                      <p:cBhvr additive="base">
                                        <p:cTn dur="500"/>
                                        <p:tgtEl>
                                          <p:spTgt spid="2171"/>
                                        </p:tgtEl>
                                        <p:attrNameLst>
                                          <p:attrName>ppt_w</p:attrName>
                                        </p:attrNameLst>
                                      </p:cBhvr>
                                      <p:tavLst>
                                        <p:tav fmla="" tm="0">
                                          <p:val>
                                            <p:strVal val="0"/>
                                          </p:val>
                                        </p:tav>
                                        <p:tav fmla="" tm="100000">
                                          <p:val>
                                            <p:strVal val="#ppt_w"/>
                                          </p:val>
                                        </p:tav>
                                      </p:tavLst>
                                    </p:anim>
                                    <p:anim calcmode="lin" valueType="num">
                                      <p:cBhvr additive="base">
                                        <p:cTn dur="500"/>
                                        <p:tgtEl>
                                          <p:spTgt spid="2171"/>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2177"/>
                                        </p:tgtEl>
                                        <p:attrNameLst>
                                          <p:attrName>style.visibility</p:attrName>
                                        </p:attrNameLst>
                                      </p:cBhvr>
                                      <p:to>
                                        <p:strVal val="visible"/>
                                      </p:to>
                                    </p:set>
                                    <p:anim calcmode="lin" valueType="num">
                                      <p:cBhvr additive="base">
                                        <p:cTn dur="500"/>
                                        <p:tgtEl>
                                          <p:spTgt spid="2177"/>
                                        </p:tgtEl>
                                        <p:attrNameLst>
                                          <p:attrName>ppt_w</p:attrName>
                                        </p:attrNameLst>
                                      </p:cBhvr>
                                      <p:tavLst>
                                        <p:tav fmla="" tm="0">
                                          <p:val>
                                            <p:strVal val="0"/>
                                          </p:val>
                                        </p:tav>
                                        <p:tav fmla="" tm="100000">
                                          <p:val>
                                            <p:strVal val="#ppt_w"/>
                                          </p:val>
                                        </p:tav>
                                      </p:tavLst>
                                    </p:anim>
                                    <p:anim calcmode="lin" valueType="num">
                                      <p:cBhvr additive="base">
                                        <p:cTn dur="500"/>
                                        <p:tgtEl>
                                          <p:spTgt spid="2177"/>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160"/>
                                        </p:tgtEl>
                                        <p:attrNameLst>
                                          <p:attrName>style.visibility</p:attrName>
                                        </p:attrNameLst>
                                      </p:cBhvr>
                                      <p:to>
                                        <p:strVal val="visible"/>
                                      </p:to>
                                    </p:set>
                                    <p:anim calcmode="lin" valueType="num">
                                      <p:cBhvr additive="base">
                                        <p:cTn dur="500"/>
                                        <p:tgtEl>
                                          <p:spTgt spid="2160"/>
                                        </p:tgtEl>
                                        <p:attrNameLst>
                                          <p:attrName>ppt_w</p:attrName>
                                        </p:attrNameLst>
                                      </p:cBhvr>
                                      <p:tavLst>
                                        <p:tav fmla="" tm="0">
                                          <p:val>
                                            <p:strVal val="0"/>
                                          </p:val>
                                        </p:tav>
                                        <p:tav fmla="" tm="100000">
                                          <p:val>
                                            <p:strVal val="#ppt_w"/>
                                          </p:val>
                                        </p:tav>
                                      </p:tavLst>
                                    </p:anim>
                                    <p:anim calcmode="lin" valueType="num">
                                      <p:cBhvr additive="base">
                                        <p:cTn dur="500"/>
                                        <p:tgtEl>
                                          <p:spTgt spid="2160"/>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2166"/>
                                        </p:tgtEl>
                                        <p:attrNameLst>
                                          <p:attrName>style.visibility</p:attrName>
                                        </p:attrNameLst>
                                      </p:cBhvr>
                                      <p:to>
                                        <p:strVal val="visible"/>
                                      </p:to>
                                    </p:set>
                                    <p:anim calcmode="lin" valueType="num">
                                      <p:cBhvr additive="base">
                                        <p:cTn dur="500"/>
                                        <p:tgtEl>
                                          <p:spTgt spid="2166"/>
                                        </p:tgtEl>
                                        <p:attrNameLst>
                                          <p:attrName>ppt_w</p:attrName>
                                        </p:attrNameLst>
                                      </p:cBhvr>
                                      <p:tavLst>
                                        <p:tav fmla="" tm="0">
                                          <p:val>
                                            <p:strVal val="0"/>
                                          </p:val>
                                        </p:tav>
                                        <p:tav fmla="" tm="100000">
                                          <p:val>
                                            <p:strVal val="#ppt_w"/>
                                          </p:val>
                                        </p:tav>
                                      </p:tavLst>
                                    </p:anim>
                                    <p:anim calcmode="lin" valueType="num">
                                      <p:cBhvr additive="base">
                                        <p:cTn dur="500"/>
                                        <p:tgtEl>
                                          <p:spTgt spid="2166"/>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2172"/>
                                        </p:tgtEl>
                                        <p:attrNameLst>
                                          <p:attrName>style.visibility</p:attrName>
                                        </p:attrNameLst>
                                      </p:cBhvr>
                                      <p:to>
                                        <p:strVal val="visible"/>
                                      </p:to>
                                    </p:set>
                                    <p:anim calcmode="lin" valueType="num">
                                      <p:cBhvr additive="base">
                                        <p:cTn dur="500"/>
                                        <p:tgtEl>
                                          <p:spTgt spid="2172"/>
                                        </p:tgtEl>
                                        <p:attrNameLst>
                                          <p:attrName>ppt_w</p:attrName>
                                        </p:attrNameLst>
                                      </p:cBhvr>
                                      <p:tavLst>
                                        <p:tav fmla="" tm="0">
                                          <p:val>
                                            <p:strVal val="0"/>
                                          </p:val>
                                        </p:tav>
                                        <p:tav fmla="" tm="100000">
                                          <p:val>
                                            <p:strVal val="#ppt_w"/>
                                          </p:val>
                                        </p:tav>
                                      </p:tavLst>
                                    </p:anim>
                                    <p:anim calcmode="lin" valueType="num">
                                      <p:cBhvr additive="base">
                                        <p:cTn dur="500"/>
                                        <p:tgtEl>
                                          <p:spTgt spid="2172"/>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2179"/>
                                        </p:tgtEl>
                                        <p:attrNameLst>
                                          <p:attrName>style.visibility</p:attrName>
                                        </p:attrNameLst>
                                      </p:cBhvr>
                                      <p:to>
                                        <p:strVal val="visible"/>
                                      </p:to>
                                    </p:set>
                                    <p:anim calcmode="lin" valueType="num">
                                      <p:cBhvr additive="base">
                                        <p:cTn dur="500"/>
                                        <p:tgtEl>
                                          <p:spTgt spid="2179"/>
                                        </p:tgtEl>
                                        <p:attrNameLst>
                                          <p:attrName>ppt_w</p:attrName>
                                        </p:attrNameLst>
                                      </p:cBhvr>
                                      <p:tavLst>
                                        <p:tav fmla="" tm="0">
                                          <p:val>
                                            <p:strVal val="0"/>
                                          </p:val>
                                        </p:tav>
                                        <p:tav fmla="" tm="100000">
                                          <p:val>
                                            <p:strVal val="#ppt_w"/>
                                          </p:val>
                                        </p:tav>
                                      </p:tavLst>
                                    </p:anim>
                                    <p:anim calcmode="lin" valueType="num">
                                      <p:cBhvr additive="base">
                                        <p:cTn dur="500"/>
                                        <p:tgtEl>
                                          <p:spTgt spid="2179"/>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161"/>
                                        </p:tgtEl>
                                        <p:attrNameLst>
                                          <p:attrName>style.visibility</p:attrName>
                                        </p:attrNameLst>
                                      </p:cBhvr>
                                      <p:to>
                                        <p:strVal val="visible"/>
                                      </p:to>
                                    </p:set>
                                    <p:anim calcmode="lin" valueType="num">
                                      <p:cBhvr additive="base">
                                        <p:cTn dur="500"/>
                                        <p:tgtEl>
                                          <p:spTgt spid="2161"/>
                                        </p:tgtEl>
                                        <p:attrNameLst>
                                          <p:attrName>ppt_w</p:attrName>
                                        </p:attrNameLst>
                                      </p:cBhvr>
                                      <p:tavLst>
                                        <p:tav fmla="" tm="0">
                                          <p:val>
                                            <p:strVal val="0"/>
                                          </p:val>
                                        </p:tav>
                                        <p:tav fmla="" tm="100000">
                                          <p:val>
                                            <p:strVal val="#ppt_w"/>
                                          </p:val>
                                        </p:tav>
                                      </p:tavLst>
                                    </p:anim>
                                    <p:anim calcmode="lin" valueType="num">
                                      <p:cBhvr additive="base">
                                        <p:cTn dur="500"/>
                                        <p:tgtEl>
                                          <p:spTgt spid="2161"/>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2167"/>
                                        </p:tgtEl>
                                        <p:attrNameLst>
                                          <p:attrName>style.visibility</p:attrName>
                                        </p:attrNameLst>
                                      </p:cBhvr>
                                      <p:to>
                                        <p:strVal val="visible"/>
                                      </p:to>
                                    </p:set>
                                    <p:anim calcmode="lin" valueType="num">
                                      <p:cBhvr additive="base">
                                        <p:cTn dur="500"/>
                                        <p:tgtEl>
                                          <p:spTgt spid="2167"/>
                                        </p:tgtEl>
                                        <p:attrNameLst>
                                          <p:attrName>ppt_w</p:attrName>
                                        </p:attrNameLst>
                                      </p:cBhvr>
                                      <p:tavLst>
                                        <p:tav fmla="" tm="0">
                                          <p:val>
                                            <p:strVal val="0"/>
                                          </p:val>
                                        </p:tav>
                                        <p:tav fmla="" tm="100000">
                                          <p:val>
                                            <p:strVal val="#ppt_w"/>
                                          </p:val>
                                        </p:tav>
                                      </p:tavLst>
                                    </p:anim>
                                    <p:anim calcmode="lin" valueType="num">
                                      <p:cBhvr additive="base">
                                        <p:cTn dur="500"/>
                                        <p:tgtEl>
                                          <p:spTgt spid="2167"/>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2173"/>
                                        </p:tgtEl>
                                        <p:attrNameLst>
                                          <p:attrName>style.visibility</p:attrName>
                                        </p:attrNameLst>
                                      </p:cBhvr>
                                      <p:to>
                                        <p:strVal val="visible"/>
                                      </p:to>
                                    </p:set>
                                    <p:anim calcmode="lin" valueType="num">
                                      <p:cBhvr additive="base">
                                        <p:cTn dur="500"/>
                                        <p:tgtEl>
                                          <p:spTgt spid="2173"/>
                                        </p:tgtEl>
                                        <p:attrNameLst>
                                          <p:attrName>ppt_w</p:attrName>
                                        </p:attrNameLst>
                                      </p:cBhvr>
                                      <p:tavLst>
                                        <p:tav fmla="" tm="0">
                                          <p:val>
                                            <p:strVal val="0"/>
                                          </p:val>
                                        </p:tav>
                                        <p:tav fmla="" tm="100000">
                                          <p:val>
                                            <p:strVal val="#ppt_w"/>
                                          </p:val>
                                        </p:tav>
                                      </p:tavLst>
                                    </p:anim>
                                    <p:anim calcmode="lin" valueType="num">
                                      <p:cBhvr additive="base">
                                        <p:cTn dur="500"/>
                                        <p:tgtEl>
                                          <p:spTgt spid="2173"/>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2180"/>
                                        </p:tgtEl>
                                        <p:attrNameLst>
                                          <p:attrName>style.visibility</p:attrName>
                                        </p:attrNameLst>
                                      </p:cBhvr>
                                      <p:to>
                                        <p:strVal val="visible"/>
                                      </p:to>
                                    </p:set>
                                    <p:anim calcmode="lin" valueType="num">
                                      <p:cBhvr additive="base">
                                        <p:cTn dur="500"/>
                                        <p:tgtEl>
                                          <p:spTgt spid="2180"/>
                                        </p:tgtEl>
                                        <p:attrNameLst>
                                          <p:attrName>ppt_w</p:attrName>
                                        </p:attrNameLst>
                                      </p:cBhvr>
                                      <p:tavLst>
                                        <p:tav fmla="" tm="0">
                                          <p:val>
                                            <p:strVal val="0"/>
                                          </p:val>
                                        </p:tav>
                                        <p:tav fmla="" tm="100000">
                                          <p:val>
                                            <p:strVal val="#ppt_w"/>
                                          </p:val>
                                        </p:tav>
                                      </p:tavLst>
                                    </p:anim>
                                    <p:anim calcmode="lin" valueType="num">
                                      <p:cBhvr additive="base">
                                        <p:cTn dur="500"/>
                                        <p:tgtEl>
                                          <p:spTgt spid="2180"/>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158">
                                            <p:txEl>
                                              <p:pRg end="0" st="0"/>
                                            </p:txEl>
                                          </p:spTgt>
                                        </p:tgtEl>
                                        <p:attrNameLst>
                                          <p:attrName>style.visibility</p:attrName>
                                        </p:attrNameLst>
                                      </p:cBhvr>
                                      <p:to>
                                        <p:strVal val="visible"/>
                                      </p:to>
                                    </p:set>
                                    <p:anim calcmode="lin" valueType="num">
                                      <p:cBhvr additive="base">
                                        <p:cTn dur="500"/>
                                        <p:tgtEl>
                                          <p:spTgt spid="2158">
                                            <p:txEl>
                                              <p:pRg end="0" st="0"/>
                                            </p:txEl>
                                          </p:spTgt>
                                        </p:tgtEl>
                                        <p:attrNameLst>
                                          <p:attrName>ppt_w</p:attrName>
                                        </p:attrNameLst>
                                      </p:cBhvr>
                                      <p:tavLst>
                                        <p:tav fmla="" tm="0">
                                          <p:val>
                                            <p:strVal val="0"/>
                                          </p:val>
                                        </p:tav>
                                        <p:tav fmla="" tm="100000">
                                          <p:val>
                                            <p:strVal val="#ppt_w"/>
                                          </p:val>
                                        </p:tav>
                                      </p:tavLst>
                                    </p:anim>
                                    <p:anim calcmode="lin" valueType="num">
                                      <p:cBhvr additive="base">
                                        <p:cTn dur="500"/>
                                        <p:tgtEl>
                                          <p:spTgt spid="2158">
                                            <p:txEl>
                                              <p:pRg end="0" st="0"/>
                                            </p:txEl>
                                          </p:spTgt>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2168"/>
                                        </p:tgtEl>
                                        <p:attrNameLst>
                                          <p:attrName>style.visibility</p:attrName>
                                        </p:attrNameLst>
                                      </p:cBhvr>
                                      <p:to>
                                        <p:strVal val="visible"/>
                                      </p:to>
                                    </p:set>
                                    <p:anim calcmode="lin" valueType="num">
                                      <p:cBhvr additive="base">
                                        <p:cTn dur="500"/>
                                        <p:tgtEl>
                                          <p:spTgt spid="2168"/>
                                        </p:tgtEl>
                                        <p:attrNameLst>
                                          <p:attrName>ppt_w</p:attrName>
                                        </p:attrNameLst>
                                      </p:cBhvr>
                                      <p:tavLst>
                                        <p:tav fmla="" tm="0">
                                          <p:val>
                                            <p:strVal val="0"/>
                                          </p:val>
                                        </p:tav>
                                        <p:tav fmla="" tm="100000">
                                          <p:val>
                                            <p:strVal val="#ppt_w"/>
                                          </p:val>
                                        </p:tav>
                                      </p:tavLst>
                                    </p:anim>
                                    <p:anim calcmode="lin" valueType="num">
                                      <p:cBhvr additive="base">
                                        <p:cTn dur="500"/>
                                        <p:tgtEl>
                                          <p:spTgt spid="2168"/>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2174"/>
                                        </p:tgtEl>
                                        <p:attrNameLst>
                                          <p:attrName>style.visibility</p:attrName>
                                        </p:attrNameLst>
                                      </p:cBhvr>
                                      <p:to>
                                        <p:strVal val="visible"/>
                                      </p:to>
                                    </p:set>
                                    <p:anim calcmode="lin" valueType="num">
                                      <p:cBhvr additive="base">
                                        <p:cTn dur="500"/>
                                        <p:tgtEl>
                                          <p:spTgt spid="2174"/>
                                        </p:tgtEl>
                                        <p:attrNameLst>
                                          <p:attrName>ppt_w</p:attrName>
                                        </p:attrNameLst>
                                      </p:cBhvr>
                                      <p:tavLst>
                                        <p:tav fmla="" tm="0">
                                          <p:val>
                                            <p:strVal val="0"/>
                                          </p:val>
                                        </p:tav>
                                        <p:tav fmla="" tm="100000">
                                          <p:val>
                                            <p:strVal val="#ppt_w"/>
                                          </p:val>
                                        </p:tav>
                                      </p:tavLst>
                                    </p:anim>
                                    <p:anim calcmode="lin" valueType="num">
                                      <p:cBhvr additive="base">
                                        <p:cTn dur="500"/>
                                        <p:tgtEl>
                                          <p:spTgt spid="2174"/>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2176"/>
                                        </p:tgtEl>
                                        <p:attrNameLst>
                                          <p:attrName>style.visibility</p:attrName>
                                        </p:attrNameLst>
                                      </p:cBhvr>
                                      <p:to>
                                        <p:strVal val="visible"/>
                                      </p:to>
                                    </p:set>
                                    <p:anim calcmode="lin" valueType="num">
                                      <p:cBhvr additive="base">
                                        <p:cTn dur="500"/>
                                        <p:tgtEl>
                                          <p:spTgt spid="2176"/>
                                        </p:tgtEl>
                                        <p:attrNameLst>
                                          <p:attrName>ppt_w</p:attrName>
                                        </p:attrNameLst>
                                      </p:cBhvr>
                                      <p:tavLst>
                                        <p:tav fmla="" tm="0">
                                          <p:val>
                                            <p:strVal val="0"/>
                                          </p:val>
                                        </p:tav>
                                        <p:tav fmla="" tm="100000">
                                          <p:val>
                                            <p:strVal val="#ppt_w"/>
                                          </p:val>
                                        </p:tav>
                                      </p:tavLst>
                                    </p:anim>
                                    <p:anim calcmode="lin" valueType="num">
                                      <p:cBhvr additive="base">
                                        <p:cTn dur="500"/>
                                        <p:tgtEl>
                                          <p:spTgt spid="2176"/>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163"/>
                                        </p:tgtEl>
                                        <p:attrNameLst>
                                          <p:attrName>style.visibility</p:attrName>
                                        </p:attrNameLst>
                                      </p:cBhvr>
                                      <p:to>
                                        <p:strVal val="visible"/>
                                      </p:to>
                                    </p:set>
                                    <p:anim calcmode="lin" valueType="num">
                                      <p:cBhvr additive="base">
                                        <p:cTn dur="500"/>
                                        <p:tgtEl>
                                          <p:spTgt spid="2163"/>
                                        </p:tgtEl>
                                        <p:attrNameLst>
                                          <p:attrName>ppt_w</p:attrName>
                                        </p:attrNameLst>
                                      </p:cBhvr>
                                      <p:tavLst>
                                        <p:tav fmla="" tm="0">
                                          <p:val>
                                            <p:strVal val="0"/>
                                          </p:val>
                                        </p:tav>
                                        <p:tav fmla="" tm="100000">
                                          <p:val>
                                            <p:strVal val="#ppt_w"/>
                                          </p:val>
                                        </p:tav>
                                      </p:tavLst>
                                    </p:anim>
                                    <p:anim calcmode="lin" valueType="num">
                                      <p:cBhvr additive="base">
                                        <p:cTn dur="500"/>
                                        <p:tgtEl>
                                          <p:spTgt spid="2163"/>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2169"/>
                                        </p:tgtEl>
                                        <p:attrNameLst>
                                          <p:attrName>style.visibility</p:attrName>
                                        </p:attrNameLst>
                                      </p:cBhvr>
                                      <p:to>
                                        <p:strVal val="visible"/>
                                      </p:to>
                                    </p:set>
                                    <p:anim calcmode="lin" valueType="num">
                                      <p:cBhvr additive="base">
                                        <p:cTn dur="500"/>
                                        <p:tgtEl>
                                          <p:spTgt spid="2169"/>
                                        </p:tgtEl>
                                        <p:attrNameLst>
                                          <p:attrName>ppt_w</p:attrName>
                                        </p:attrNameLst>
                                      </p:cBhvr>
                                      <p:tavLst>
                                        <p:tav fmla="" tm="0">
                                          <p:val>
                                            <p:strVal val="0"/>
                                          </p:val>
                                        </p:tav>
                                        <p:tav fmla="" tm="100000">
                                          <p:val>
                                            <p:strVal val="#ppt_w"/>
                                          </p:val>
                                        </p:tav>
                                      </p:tavLst>
                                    </p:anim>
                                    <p:anim calcmode="lin" valueType="num">
                                      <p:cBhvr additive="base">
                                        <p:cTn dur="500"/>
                                        <p:tgtEl>
                                          <p:spTgt spid="2169"/>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2175"/>
                                        </p:tgtEl>
                                        <p:attrNameLst>
                                          <p:attrName>style.visibility</p:attrName>
                                        </p:attrNameLst>
                                      </p:cBhvr>
                                      <p:to>
                                        <p:strVal val="visible"/>
                                      </p:to>
                                    </p:set>
                                    <p:anim calcmode="lin" valueType="num">
                                      <p:cBhvr additive="base">
                                        <p:cTn dur="500"/>
                                        <p:tgtEl>
                                          <p:spTgt spid="2175"/>
                                        </p:tgtEl>
                                        <p:attrNameLst>
                                          <p:attrName>ppt_w</p:attrName>
                                        </p:attrNameLst>
                                      </p:cBhvr>
                                      <p:tavLst>
                                        <p:tav fmla="" tm="0">
                                          <p:val>
                                            <p:strVal val="0"/>
                                          </p:val>
                                        </p:tav>
                                        <p:tav fmla="" tm="100000">
                                          <p:val>
                                            <p:strVal val="#ppt_w"/>
                                          </p:val>
                                        </p:tav>
                                      </p:tavLst>
                                    </p:anim>
                                    <p:anim calcmode="lin" valueType="num">
                                      <p:cBhvr additive="base">
                                        <p:cTn dur="500"/>
                                        <p:tgtEl>
                                          <p:spTgt spid="2175"/>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2181"/>
                                        </p:tgtEl>
                                        <p:attrNameLst>
                                          <p:attrName>style.visibility</p:attrName>
                                        </p:attrNameLst>
                                      </p:cBhvr>
                                      <p:to>
                                        <p:strVal val="visible"/>
                                      </p:to>
                                    </p:set>
                                    <p:anim calcmode="lin" valueType="num">
                                      <p:cBhvr additive="base">
                                        <p:cTn dur="500"/>
                                        <p:tgtEl>
                                          <p:spTgt spid="2181"/>
                                        </p:tgtEl>
                                        <p:attrNameLst>
                                          <p:attrName>ppt_w</p:attrName>
                                        </p:attrNameLst>
                                      </p:cBhvr>
                                      <p:tavLst>
                                        <p:tav fmla="" tm="0">
                                          <p:val>
                                            <p:strVal val="0"/>
                                          </p:val>
                                        </p:tav>
                                        <p:tav fmla="" tm="100000">
                                          <p:val>
                                            <p:strVal val="#ppt_w"/>
                                          </p:val>
                                        </p:tav>
                                      </p:tavLst>
                                    </p:anim>
                                    <p:anim calcmode="lin" valueType="num">
                                      <p:cBhvr additive="base">
                                        <p:cTn dur="500"/>
                                        <p:tgtEl>
                                          <p:spTgt spid="2181"/>
                                        </p:tgtEl>
                                        <p:attrNameLst>
                                          <p:attrName>ppt_h</p:attrName>
                                        </p:attrNameLst>
                                      </p:cBhvr>
                                      <p:tavLst>
                                        <p:tav fmla="" tm="0">
                                          <p:val>
                                            <p:strVal val="0"/>
                                          </p:val>
                                        </p:tav>
                                        <p:tav fmla="" tm="100000">
                                          <p:val>
                                            <p:strVal val="#ppt_h"/>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6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186" name="Shape 2186"/>
        <p:cNvGrpSpPr/>
        <p:nvPr/>
      </p:nvGrpSpPr>
      <p:grpSpPr>
        <a:xfrm>
          <a:off x="0" y="0"/>
          <a:ext cx="0" cy="0"/>
          <a:chOff x="0" y="0"/>
          <a:chExt cx="0" cy="0"/>
        </a:xfrm>
      </p:grpSpPr>
      <p:sp>
        <p:nvSpPr>
          <p:cNvPr id="2187" name="Google Shape;2187;p80"/>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215D65"/>
              </a:buClr>
              <a:buSzPts val="3000"/>
              <a:buFont typeface="Poppins"/>
              <a:buNone/>
            </a:pPr>
            <a:r>
              <a:rPr b="1" i="0" lang="en-US" sz="3000" u="none" cap="none" strike="noStrike">
                <a:solidFill>
                  <a:srgbClr val="215D65"/>
                </a:solidFill>
                <a:latin typeface="Poppins"/>
                <a:ea typeface="Poppins"/>
                <a:cs typeface="Poppins"/>
                <a:sym typeface="Poppins"/>
              </a:rPr>
              <a:t>Service Sample 6 </a:t>
            </a:r>
            <a:r>
              <a:rPr b="1" i="0" lang="en-US" sz="2400" u="none" cap="none" strike="noStrike">
                <a:solidFill>
                  <a:srgbClr val="595959"/>
                </a:solidFill>
                <a:latin typeface="Poppins"/>
                <a:ea typeface="Poppins"/>
                <a:cs typeface="Poppins"/>
                <a:sym typeface="Poppins"/>
              </a:rPr>
              <a:t>/ Printing Service</a:t>
            </a:r>
            <a:endParaRPr b="1" i="0" sz="2400" u="none" cap="none" strike="noStrike">
              <a:solidFill>
                <a:srgbClr val="595959"/>
              </a:solidFill>
              <a:latin typeface="Poppins"/>
              <a:ea typeface="Poppins"/>
              <a:cs typeface="Poppins"/>
              <a:sym typeface="Poppins"/>
            </a:endParaRPr>
          </a:p>
        </p:txBody>
      </p:sp>
      <p:sp>
        <p:nvSpPr>
          <p:cNvPr id="2188" name="Google Shape;2188;p80"/>
          <p:cNvSpPr/>
          <p:nvPr/>
        </p:nvSpPr>
        <p:spPr>
          <a:xfrm>
            <a:off x="821003" y="1412776"/>
            <a:ext cx="8352928" cy="815604"/>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None/>
            </a:pPr>
            <a:r>
              <a:rPr lang="en-US" sz="1500">
                <a:solidFill>
                  <a:srgbClr val="595959"/>
                </a:solidFill>
                <a:latin typeface="Poppins"/>
                <a:ea typeface="Poppins"/>
                <a:cs typeface="Poppins"/>
                <a:sym typeface="Poppins"/>
              </a:rPr>
              <a:t>We have a great team of professional designers specializing in corporate branding and logo design for your next project.</a:t>
            </a:r>
            <a:endParaRPr/>
          </a:p>
        </p:txBody>
      </p:sp>
      <p:sp>
        <p:nvSpPr>
          <p:cNvPr id="2189" name="Google Shape;2189;p80"/>
          <p:cNvSpPr/>
          <p:nvPr/>
        </p:nvSpPr>
        <p:spPr>
          <a:xfrm>
            <a:off x="1007444" y="4517280"/>
            <a:ext cx="2142385" cy="1161852"/>
          </a:xfrm>
          <a:prstGeom prst="rect">
            <a:avLst/>
          </a:prstGeom>
          <a:noFill/>
          <a:ln>
            <a:noFill/>
          </a:ln>
        </p:spPr>
        <p:txBody>
          <a:bodyPr anchorCtr="0" anchor="t" bIns="60950" lIns="121900" spcFirstLastPara="1" rIns="121900" wrap="square" tIns="60950">
            <a:noAutofit/>
          </a:bodyPr>
          <a:lstStyle/>
          <a:p>
            <a:pPr indent="0" lvl="0" marL="0" marR="0" rtl="0" algn="ctr">
              <a:lnSpc>
                <a:spcPct val="150000"/>
              </a:lnSpc>
              <a:spcBef>
                <a:spcPts val="0"/>
              </a:spcBef>
              <a:spcAft>
                <a:spcPts val="0"/>
              </a:spcAft>
              <a:buNone/>
            </a:pPr>
            <a:r>
              <a:rPr lang="en-US" sz="1500">
                <a:solidFill>
                  <a:srgbClr val="595959"/>
                </a:solidFill>
                <a:latin typeface="Poppins"/>
                <a:ea typeface="Poppins"/>
                <a:cs typeface="Poppins"/>
                <a:sym typeface="Poppins"/>
              </a:rPr>
              <a:t>We have a great team of professional designers.</a:t>
            </a:r>
            <a:endParaRPr/>
          </a:p>
        </p:txBody>
      </p:sp>
      <p:sp>
        <p:nvSpPr>
          <p:cNvPr id="2190" name="Google Shape;2190;p80"/>
          <p:cNvSpPr/>
          <p:nvPr/>
        </p:nvSpPr>
        <p:spPr>
          <a:xfrm>
            <a:off x="3503715" y="4517280"/>
            <a:ext cx="2142385" cy="1161852"/>
          </a:xfrm>
          <a:prstGeom prst="rect">
            <a:avLst/>
          </a:prstGeom>
          <a:noFill/>
          <a:ln>
            <a:noFill/>
          </a:ln>
        </p:spPr>
        <p:txBody>
          <a:bodyPr anchorCtr="0" anchor="t" bIns="60950" lIns="121900" spcFirstLastPara="1" rIns="121900" wrap="square" tIns="60950">
            <a:noAutofit/>
          </a:bodyPr>
          <a:lstStyle/>
          <a:p>
            <a:pPr indent="0" lvl="0" marL="0" marR="0" rtl="0" algn="ctr">
              <a:lnSpc>
                <a:spcPct val="150000"/>
              </a:lnSpc>
              <a:spcBef>
                <a:spcPts val="0"/>
              </a:spcBef>
              <a:spcAft>
                <a:spcPts val="0"/>
              </a:spcAft>
              <a:buNone/>
            </a:pPr>
            <a:r>
              <a:rPr lang="en-US" sz="1500">
                <a:solidFill>
                  <a:srgbClr val="595959"/>
                </a:solidFill>
                <a:latin typeface="Poppins"/>
                <a:ea typeface="Poppins"/>
                <a:cs typeface="Poppins"/>
                <a:sym typeface="Poppins"/>
              </a:rPr>
              <a:t>We have a great team of professional designers.</a:t>
            </a:r>
            <a:endParaRPr/>
          </a:p>
        </p:txBody>
      </p:sp>
      <p:sp>
        <p:nvSpPr>
          <p:cNvPr id="2191" name="Google Shape;2191;p80"/>
          <p:cNvSpPr/>
          <p:nvPr/>
        </p:nvSpPr>
        <p:spPr>
          <a:xfrm>
            <a:off x="6192017" y="4499958"/>
            <a:ext cx="2142385" cy="1161852"/>
          </a:xfrm>
          <a:prstGeom prst="rect">
            <a:avLst/>
          </a:prstGeom>
          <a:noFill/>
          <a:ln>
            <a:noFill/>
          </a:ln>
        </p:spPr>
        <p:txBody>
          <a:bodyPr anchorCtr="0" anchor="t" bIns="60950" lIns="121900" spcFirstLastPara="1" rIns="121900" wrap="square" tIns="60950">
            <a:noAutofit/>
          </a:bodyPr>
          <a:lstStyle/>
          <a:p>
            <a:pPr indent="0" lvl="0" marL="0" marR="0" rtl="0" algn="ctr">
              <a:lnSpc>
                <a:spcPct val="150000"/>
              </a:lnSpc>
              <a:spcBef>
                <a:spcPts val="0"/>
              </a:spcBef>
              <a:spcAft>
                <a:spcPts val="0"/>
              </a:spcAft>
              <a:buNone/>
            </a:pPr>
            <a:r>
              <a:rPr lang="en-US" sz="1500">
                <a:solidFill>
                  <a:srgbClr val="595959"/>
                </a:solidFill>
                <a:latin typeface="Poppins"/>
                <a:ea typeface="Poppins"/>
                <a:cs typeface="Poppins"/>
                <a:sym typeface="Poppins"/>
              </a:rPr>
              <a:t>We have a great team of professional designers.</a:t>
            </a:r>
            <a:endParaRPr/>
          </a:p>
        </p:txBody>
      </p:sp>
      <p:sp>
        <p:nvSpPr>
          <p:cNvPr id="2192" name="Google Shape;2192;p80"/>
          <p:cNvSpPr/>
          <p:nvPr/>
        </p:nvSpPr>
        <p:spPr>
          <a:xfrm>
            <a:off x="8784308" y="4499958"/>
            <a:ext cx="2142385" cy="1161852"/>
          </a:xfrm>
          <a:prstGeom prst="rect">
            <a:avLst/>
          </a:prstGeom>
          <a:noFill/>
          <a:ln>
            <a:noFill/>
          </a:ln>
        </p:spPr>
        <p:txBody>
          <a:bodyPr anchorCtr="0" anchor="t" bIns="60950" lIns="121900" spcFirstLastPara="1" rIns="121900" wrap="square" tIns="60950">
            <a:noAutofit/>
          </a:bodyPr>
          <a:lstStyle/>
          <a:p>
            <a:pPr indent="0" lvl="0" marL="0" marR="0" rtl="0" algn="ctr">
              <a:lnSpc>
                <a:spcPct val="150000"/>
              </a:lnSpc>
              <a:spcBef>
                <a:spcPts val="0"/>
              </a:spcBef>
              <a:spcAft>
                <a:spcPts val="0"/>
              </a:spcAft>
              <a:buNone/>
            </a:pPr>
            <a:r>
              <a:rPr lang="en-US" sz="1500">
                <a:solidFill>
                  <a:srgbClr val="595959"/>
                </a:solidFill>
                <a:latin typeface="Poppins"/>
                <a:ea typeface="Poppins"/>
                <a:cs typeface="Poppins"/>
                <a:sym typeface="Poppins"/>
              </a:rPr>
              <a:t>We have a great team of professional designers.</a:t>
            </a:r>
            <a:endParaRPr/>
          </a:p>
        </p:txBody>
      </p:sp>
      <p:sp>
        <p:nvSpPr>
          <p:cNvPr id="2193" name="Google Shape;2193;p80"/>
          <p:cNvSpPr/>
          <p:nvPr/>
        </p:nvSpPr>
        <p:spPr>
          <a:xfrm>
            <a:off x="858709" y="2322878"/>
            <a:ext cx="2382764" cy="512124"/>
          </a:xfrm>
          <a:prstGeom prst="rect">
            <a:avLst/>
          </a:prstGeom>
          <a:noFill/>
          <a:ln>
            <a:noFill/>
          </a:ln>
        </p:spPr>
        <p:txBody>
          <a:bodyPr anchorCtr="0" anchor="t" bIns="60950" lIns="121900" spcFirstLastPara="1" rIns="121900" wrap="square" tIns="60950">
            <a:noAutofit/>
          </a:bodyPr>
          <a:lstStyle/>
          <a:p>
            <a:pPr indent="0" lvl="0" marL="0" marR="0" rtl="0" algn="ctr">
              <a:lnSpc>
                <a:spcPct val="150000"/>
              </a:lnSpc>
              <a:spcBef>
                <a:spcPts val="0"/>
              </a:spcBef>
              <a:spcAft>
                <a:spcPts val="0"/>
              </a:spcAft>
              <a:buNone/>
            </a:pPr>
            <a:r>
              <a:rPr b="1" lang="en-US" sz="1900">
                <a:solidFill>
                  <a:schemeClr val="dk2"/>
                </a:solidFill>
                <a:latin typeface="Poppins"/>
                <a:ea typeface="Poppins"/>
                <a:cs typeface="Poppins"/>
                <a:sym typeface="Poppins"/>
              </a:rPr>
              <a:t>1. INITIALITATION</a:t>
            </a:r>
            <a:endParaRPr/>
          </a:p>
        </p:txBody>
      </p:sp>
      <p:sp>
        <p:nvSpPr>
          <p:cNvPr id="2194" name="Google Shape;2194;p80"/>
          <p:cNvSpPr/>
          <p:nvPr/>
        </p:nvSpPr>
        <p:spPr>
          <a:xfrm>
            <a:off x="3708875" y="2316374"/>
            <a:ext cx="1722656" cy="512124"/>
          </a:xfrm>
          <a:prstGeom prst="rect">
            <a:avLst/>
          </a:prstGeom>
          <a:noFill/>
          <a:ln>
            <a:noFill/>
          </a:ln>
        </p:spPr>
        <p:txBody>
          <a:bodyPr anchorCtr="0" anchor="t" bIns="60950" lIns="121900" spcFirstLastPara="1" rIns="121900" wrap="square" tIns="60950">
            <a:noAutofit/>
          </a:bodyPr>
          <a:lstStyle/>
          <a:p>
            <a:pPr indent="0" lvl="0" marL="0" marR="0" rtl="0" algn="ctr">
              <a:lnSpc>
                <a:spcPct val="150000"/>
              </a:lnSpc>
              <a:spcBef>
                <a:spcPts val="0"/>
              </a:spcBef>
              <a:spcAft>
                <a:spcPts val="0"/>
              </a:spcAft>
              <a:buNone/>
            </a:pPr>
            <a:r>
              <a:rPr b="1" lang="en-US" sz="1900">
                <a:solidFill>
                  <a:schemeClr val="dk2"/>
                </a:solidFill>
                <a:latin typeface="Poppins"/>
                <a:ea typeface="Poppins"/>
                <a:cs typeface="Poppins"/>
                <a:sym typeface="Poppins"/>
              </a:rPr>
              <a:t>2. DESIGN</a:t>
            </a:r>
            <a:endParaRPr/>
          </a:p>
        </p:txBody>
      </p:sp>
      <p:sp>
        <p:nvSpPr>
          <p:cNvPr id="2195" name="Google Shape;2195;p80"/>
          <p:cNvSpPr/>
          <p:nvPr/>
        </p:nvSpPr>
        <p:spPr>
          <a:xfrm>
            <a:off x="6199060" y="2301262"/>
            <a:ext cx="2060123" cy="512124"/>
          </a:xfrm>
          <a:prstGeom prst="rect">
            <a:avLst/>
          </a:prstGeom>
          <a:noFill/>
          <a:ln>
            <a:noFill/>
          </a:ln>
        </p:spPr>
        <p:txBody>
          <a:bodyPr anchorCtr="0" anchor="t" bIns="60950" lIns="121900" spcFirstLastPara="1" rIns="121900" wrap="square" tIns="60950">
            <a:noAutofit/>
          </a:bodyPr>
          <a:lstStyle/>
          <a:p>
            <a:pPr indent="0" lvl="0" marL="0" marR="0" rtl="0" algn="ctr">
              <a:lnSpc>
                <a:spcPct val="150000"/>
              </a:lnSpc>
              <a:spcBef>
                <a:spcPts val="0"/>
              </a:spcBef>
              <a:spcAft>
                <a:spcPts val="0"/>
              </a:spcAft>
              <a:buNone/>
            </a:pPr>
            <a:r>
              <a:rPr b="1" lang="en-US" sz="1900">
                <a:solidFill>
                  <a:schemeClr val="dk2"/>
                </a:solidFill>
                <a:latin typeface="Poppins"/>
                <a:ea typeface="Poppins"/>
                <a:cs typeface="Poppins"/>
                <a:sym typeface="Poppins"/>
              </a:rPr>
              <a:t>3. MOCKUP</a:t>
            </a:r>
            <a:endParaRPr/>
          </a:p>
        </p:txBody>
      </p:sp>
      <p:sp>
        <p:nvSpPr>
          <p:cNvPr id="2196" name="Google Shape;2196;p80"/>
          <p:cNvSpPr/>
          <p:nvPr/>
        </p:nvSpPr>
        <p:spPr>
          <a:xfrm>
            <a:off x="8615643" y="2322878"/>
            <a:ext cx="2357887" cy="512124"/>
          </a:xfrm>
          <a:prstGeom prst="rect">
            <a:avLst/>
          </a:prstGeom>
          <a:noFill/>
          <a:ln>
            <a:noFill/>
          </a:ln>
        </p:spPr>
        <p:txBody>
          <a:bodyPr anchorCtr="0" anchor="t" bIns="60950" lIns="121900" spcFirstLastPara="1" rIns="121900" wrap="square" tIns="60950">
            <a:noAutofit/>
          </a:bodyPr>
          <a:lstStyle/>
          <a:p>
            <a:pPr indent="0" lvl="0" marL="0" marR="0" rtl="0" algn="ctr">
              <a:lnSpc>
                <a:spcPct val="150000"/>
              </a:lnSpc>
              <a:spcBef>
                <a:spcPts val="0"/>
              </a:spcBef>
              <a:spcAft>
                <a:spcPts val="0"/>
              </a:spcAft>
              <a:buNone/>
            </a:pPr>
            <a:r>
              <a:rPr b="1" lang="en-US" sz="1900">
                <a:solidFill>
                  <a:schemeClr val="dk2"/>
                </a:solidFill>
                <a:latin typeface="Poppins"/>
                <a:ea typeface="Poppins"/>
                <a:cs typeface="Poppins"/>
                <a:sym typeface="Poppins"/>
              </a:rPr>
              <a:t>4. PREPRESS</a:t>
            </a:r>
            <a:endParaRPr/>
          </a:p>
        </p:txBody>
      </p:sp>
      <p:cxnSp>
        <p:nvCxnSpPr>
          <p:cNvPr id="2197" name="Google Shape;2197;p80"/>
          <p:cNvCxnSpPr/>
          <p:nvPr/>
        </p:nvCxnSpPr>
        <p:spPr>
          <a:xfrm flipH="1" rot="10800000">
            <a:off x="-7697" y="3702941"/>
            <a:ext cx="12199697" cy="15267"/>
          </a:xfrm>
          <a:prstGeom prst="straightConnector1">
            <a:avLst/>
          </a:prstGeom>
          <a:noFill/>
          <a:ln cap="flat" cmpd="sng" w="19050">
            <a:solidFill>
              <a:schemeClr val="accent1"/>
            </a:solidFill>
            <a:prstDash val="dot"/>
            <a:miter lim="800000"/>
            <a:headEnd len="sm" w="sm" type="none"/>
            <a:tailEnd len="sm" w="sm" type="none"/>
          </a:ln>
        </p:spPr>
      </p:cxnSp>
      <p:sp>
        <p:nvSpPr>
          <p:cNvPr id="2198" name="Google Shape;2198;p80"/>
          <p:cNvSpPr/>
          <p:nvPr/>
        </p:nvSpPr>
        <p:spPr>
          <a:xfrm>
            <a:off x="1199456" y="3140968"/>
            <a:ext cx="1651523" cy="1186864"/>
          </a:xfrm>
          <a:prstGeom prst="roundRect">
            <a:avLst>
              <a:gd fmla="val 16667" name="adj"/>
            </a:avLst>
          </a:prstGeom>
          <a:solidFill>
            <a:srgbClr val="FFFFFF"/>
          </a:solidFill>
          <a:ln cap="flat" cmpd="sng" w="28575">
            <a:solidFill>
              <a:schemeClr val="accent1"/>
            </a:solidFill>
            <a:prstDash val="solid"/>
            <a:miter lim="800000"/>
            <a:headEnd len="sm" w="sm" type="none"/>
            <a:tailEnd len="sm" w="sm" type="none"/>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199" name="Google Shape;2199;p80"/>
          <p:cNvSpPr/>
          <p:nvPr/>
        </p:nvSpPr>
        <p:spPr>
          <a:xfrm>
            <a:off x="3772402" y="3140968"/>
            <a:ext cx="1651523" cy="1186864"/>
          </a:xfrm>
          <a:prstGeom prst="roundRect">
            <a:avLst>
              <a:gd fmla="val 16667" name="adj"/>
            </a:avLst>
          </a:prstGeom>
          <a:solidFill>
            <a:srgbClr val="FFFFFF"/>
          </a:solidFill>
          <a:ln cap="flat" cmpd="sng" w="28575">
            <a:solidFill>
              <a:schemeClr val="accent1"/>
            </a:solidFill>
            <a:prstDash val="solid"/>
            <a:miter lim="800000"/>
            <a:headEnd len="sm" w="sm" type="none"/>
            <a:tailEnd len="sm" w="sm" type="none"/>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200" name="Google Shape;2200;p80"/>
          <p:cNvSpPr/>
          <p:nvPr/>
        </p:nvSpPr>
        <p:spPr>
          <a:xfrm>
            <a:off x="6438012" y="3137629"/>
            <a:ext cx="1651523" cy="1186864"/>
          </a:xfrm>
          <a:prstGeom prst="roundRect">
            <a:avLst>
              <a:gd fmla="val 16667" name="adj"/>
            </a:avLst>
          </a:prstGeom>
          <a:solidFill>
            <a:srgbClr val="FFFFFF"/>
          </a:solidFill>
          <a:ln cap="flat" cmpd="sng" w="28575">
            <a:solidFill>
              <a:schemeClr val="accent1"/>
            </a:solidFill>
            <a:prstDash val="solid"/>
            <a:miter lim="800000"/>
            <a:headEnd len="sm" w="sm" type="none"/>
            <a:tailEnd len="sm" w="sm" type="none"/>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201" name="Google Shape;2201;p80"/>
          <p:cNvSpPr/>
          <p:nvPr/>
        </p:nvSpPr>
        <p:spPr>
          <a:xfrm>
            <a:off x="8984932" y="3137629"/>
            <a:ext cx="1651523" cy="1186864"/>
          </a:xfrm>
          <a:prstGeom prst="roundRect">
            <a:avLst>
              <a:gd fmla="val 16667" name="adj"/>
            </a:avLst>
          </a:prstGeom>
          <a:solidFill>
            <a:srgbClr val="FFFFFF"/>
          </a:solidFill>
          <a:ln cap="flat" cmpd="sng" w="28575">
            <a:solidFill>
              <a:schemeClr val="accent1"/>
            </a:solidFill>
            <a:prstDash val="solid"/>
            <a:miter lim="800000"/>
            <a:headEnd len="sm" w="sm" type="none"/>
            <a:tailEnd len="sm" w="sm" type="none"/>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202" name="Google Shape;2202;p80"/>
          <p:cNvSpPr/>
          <p:nvPr/>
        </p:nvSpPr>
        <p:spPr>
          <a:xfrm rot="5400000">
            <a:off x="705450" y="3629777"/>
            <a:ext cx="202441" cy="174519"/>
          </a:xfrm>
          <a:prstGeom prst="triangle">
            <a:avLst>
              <a:gd fmla="val 50000" name="adj"/>
            </a:avLst>
          </a:prstGeom>
          <a:solidFill>
            <a:schemeClr val="dk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203" name="Google Shape;2203;p80"/>
          <p:cNvSpPr/>
          <p:nvPr/>
        </p:nvSpPr>
        <p:spPr>
          <a:xfrm rot="5400000">
            <a:off x="10978592" y="3616701"/>
            <a:ext cx="202441" cy="174519"/>
          </a:xfrm>
          <a:prstGeom prst="triangle">
            <a:avLst>
              <a:gd fmla="val 50000" name="adj"/>
            </a:avLst>
          </a:prstGeom>
          <a:solidFill>
            <a:schemeClr val="dk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204" name="Google Shape;2204;p80"/>
          <p:cNvSpPr/>
          <p:nvPr/>
        </p:nvSpPr>
        <p:spPr>
          <a:xfrm rot="5400000">
            <a:off x="3201728" y="3616701"/>
            <a:ext cx="202441" cy="174519"/>
          </a:xfrm>
          <a:prstGeom prst="triangle">
            <a:avLst>
              <a:gd fmla="val 50000" name="adj"/>
            </a:avLst>
          </a:prstGeom>
          <a:solidFill>
            <a:schemeClr val="dk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205" name="Google Shape;2205;p80"/>
          <p:cNvSpPr/>
          <p:nvPr/>
        </p:nvSpPr>
        <p:spPr>
          <a:xfrm rot="5400000">
            <a:off x="5870174" y="3620067"/>
            <a:ext cx="202441" cy="174519"/>
          </a:xfrm>
          <a:prstGeom prst="triangle">
            <a:avLst>
              <a:gd fmla="val 50000" name="adj"/>
            </a:avLst>
          </a:prstGeom>
          <a:solidFill>
            <a:schemeClr val="dk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206" name="Google Shape;2206;p80"/>
          <p:cNvSpPr/>
          <p:nvPr/>
        </p:nvSpPr>
        <p:spPr>
          <a:xfrm rot="5400000">
            <a:off x="8456029" y="3629777"/>
            <a:ext cx="202441" cy="174519"/>
          </a:xfrm>
          <a:prstGeom prst="triangle">
            <a:avLst>
              <a:gd fmla="val 50000" name="adj"/>
            </a:avLst>
          </a:prstGeom>
          <a:solidFill>
            <a:schemeClr val="dk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pic>
        <p:nvPicPr>
          <p:cNvPr descr="design.png" id="2207" name="Google Shape;2207;p80"/>
          <p:cNvPicPr preferRelativeResize="0"/>
          <p:nvPr/>
        </p:nvPicPr>
        <p:blipFill rotWithShape="1">
          <a:blip r:embed="rId3">
            <a:alphaModFix amt="50000"/>
          </a:blip>
          <a:srcRect b="0" l="0" r="0" t="0"/>
          <a:stretch/>
        </p:blipFill>
        <p:spPr>
          <a:xfrm>
            <a:off x="4337022" y="3418471"/>
            <a:ext cx="543708" cy="543708"/>
          </a:xfrm>
          <a:prstGeom prst="rect">
            <a:avLst/>
          </a:prstGeom>
          <a:noFill/>
          <a:ln>
            <a:noFill/>
          </a:ln>
        </p:spPr>
      </p:pic>
      <p:pic>
        <p:nvPicPr>
          <p:cNvPr descr="prepress.png" id="2208" name="Google Shape;2208;p80"/>
          <p:cNvPicPr preferRelativeResize="0"/>
          <p:nvPr/>
        </p:nvPicPr>
        <p:blipFill rotWithShape="1">
          <a:blip r:embed="rId4">
            <a:alphaModFix amt="50000"/>
          </a:blip>
          <a:srcRect b="0" l="0" r="0" t="0"/>
          <a:stretch/>
        </p:blipFill>
        <p:spPr>
          <a:xfrm>
            <a:off x="9552388" y="3440832"/>
            <a:ext cx="459729" cy="596885"/>
          </a:xfrm>
          <a:prstGeom prst="rect">
            <a:avLst/>
          </a:prstGeom>
          <a:noFill/>
          <a:ln>
            <a:noFill/>
          </a:ln>
        </p:spPr>
      </p:pic>
      <p:pic>
        <p:nvPicPr>
          <p:cNvPr descr="meeting.png" id="2209" name="Google Shape;2209;p80"/>
          <p:cNvPicPr preferRelativeResize="0"/>
          <p:nvPr/>
        </p:nvPicPr>
        <p:blipFill rotWithShape="1">
          <a:blip r:embed="rId5">
            <a:alphaModFix amt="50000"/>
          </a:blip>
          <a:srcRect b="0" l="0" r="0" t="0"/>
          <a:stretch/>
        </p:blipFill>
        <p:spPr>
          <a:xfrm>
            <a:off x="1583499" y="3499552"/>
            <a:ext cx="779141" cy="464389"/>
          </a:xfrm>
          <a:prstGeom prst="rect">
            <a:avLst/>
          </a:prstGeom>
          <a:noFill/>
          <a:ln>
            <a:noFill/>
          </a:ln>
        </p:spPr>
      </p:pic>
      <p:pic>
        <p:nvPicPr>
          <p:cNvPr descr="mockup.png" id="2210" name="Google Shape;2210;p80"/>
          <p:cNvPicPr preferRelativeResize="0"/>
          <p:nvPr/>
        </p:nvPicPr>
        <p:blipFill rotWithShape="1">
          <a:blip r:embed="rId6">
            <a:alphaModFix amt="50000"/>
          </a:blip>
          <a:srcRect b="0" l="0" r="0" t="0"/>
          <a:stretch/>
        </p:blipFill>
        <p:spPr>
          <a:xfrm>
            <a:off x="7056110" y="3409539"/>
            <a:ext cx="421905" cy="593440"/>
          </a:xfrm>
          <a:prstGeom prst="rect">
            <a:avLst/>
          </a:prstGeom>
          <a:noFill/>
          <a:ln>
            <a:noFill/>
          </a:ln>
        </p:spPr>
      </p:pic>
      <p:sp>
        <p:nvSpPr>
          <p:cNvPr id="2211" name="Google Shape;2211;p80"/>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ADC5B8"/>
                </a:solidFill>
                <a:latin typeface="Poppins"/>
                <a:ea typeface="Poppins"/>
                <a:cs typeface="Poppins"/>
                <a:sym typeface="Poppins"/>
              </a:rPr>
              <a:t>SOME SUBTITLE TEXT HERE</a:t>
            </a:r>
            <a:endParaRPr sz="1200">
              <a:solidFill>
                <a:srgbClr val="ADC5B8"/>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187"/>
                                        </p:tgtEl>
                                        <p:attrNameLst>
                                          <p:attrName>style.visibility</p:attrName>
                                        </p:attrNameLst>
                                      </p:cBhvr>
                                      <p:to>
                                        <p:strVal val="visible"/>
                                      </p:to>
                                    </p:set>
                                    <p:animEffect filter="fade" transition="in">
                                      <p:cBhvr>
                                        <p:cTn dur="500"/>
                                        <p:tgtEl>
                                          <p:spTgt spid="218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188"/>
                                        </p:tgtEl>
                                        <p:attrNameLst>
                                          <p:attrName>style.visibility</p:attrName>
                                        </p:attrNameLst>
                                      </p:cBhvr>
                                      <p:to>
                                        <p:strVal val="visible"/>
                                      </p:to>
                                    </p:set>
                                    <p:animEffect filter="fade" transition="in">
                                      <p:cBhvr>
                                        <p:cTn dur="500"/>
                                        <p:tgtEl>
                                          <p:spTgt spid="2188"/>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197"/>
                                        </p:tgtEl>
                                        <p:attrNameLst>
                                          <p:attrName>style.visibility</p:attrName>
                                        </p:attrNameLst>
                                      </p:cBhvr>
                                      <p:to>
                                        <p:strVal val="visible"/>
                                      </p:to>
                                    </p:set>
                                    <p:animEffect filter="fade" transition="in">
                                      <p:cBhvr>
                                        <p:cTn dur="500"/>
                                        <p:tgtEl>
                                          <p:spTgt spid="219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02"/>
                                        </p:tgtEl>
                                        <p:attrNameLst>
                                          <p:attrName>style.visibility</p:attrName>
                                        </p:attrNameLst>
                                      </p:cBhvr>
                                      <p:to>
                                        <p:strVal val="visible"/>
                                      </p:to>
                                    </p:set>
                                    <p:animEffect filter="fade" transition="in">
                                      <p:cBhvr>
                                        <p:cTn dur="500"/>
                                        <p:tgtEl>
                                          <p:spTgt spid="220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189"/>
                                        </p:tgtEl>
                                        <p:attrNameLst>
                                          <p:attrName>style.visibility</p:attrName>
                                        </p:attrNameLst>
                                      </p:cBhvr>
                                      <p:to>
                                        <p:strVal val="visible"/>
                                      </p:to>
                                    </p:set>
                                    <p:anim calcmode="lin" valueType="num">
                                      <p:cBhvr additive="base">
                                        <p:cTn dur="500"/>
                                        <p:tgtEl>
                                          <p:spTgt spid="2189"/>
                                        </p:tgtEl>
                                        <p:attrNameLst>
                                          <p:attrName>ppt_w</p:attrName>
                                        </p:attrNameLst>
                                      </p:cBhvr>
                                      <p:tavLst>
                                        <p:tav fmla="" tm="0">
                                          <p:val>
                                            <p:strVal val="0"/>
                                          </p:val>
                                        </p:tav>
                                        <p:tav fmla="" tm="100000">
                                          <p:val>
                                            <p:strVal val="#ppt_w"/>
                                          </p:val>
                                        </p:tav>
                                      </p:tavLst>
                                    </p:anim>
                                    <p:anim calcmode="lin" valueType="num">
                                      <p:cBhvr additive="base">
                                        <p:cTn dur="500"/>
                                        <p:tgtEl>
                                          <p:spTgt spid="2189"/>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2198"/>
                                        </p:tgtEl>
                                        <p:attrNameLst>
                                          <p:attrName>style.visibility</p:attrName>
                                        </p:attrNameLst>
                                      </p:cBhvr>
                                      <p:to>
                                        <p:strVal val="visible"/>
                                      </p:to>
                                    </p:set>
                                    <p:anim calcmode="lin" valueType="num">
                                      <p:cBhvr additive="base">
                                        <p:cTn dur="500"/>
                                        <p:tgtEl>
                                          <p:spTgt spid="2198"/>
                                        </p:tgtEl>
                                        <p:attrNameLst>
                                          <p:attrName>ppt_w</p:attrName>
                                        </p:attrNameLst>
                                      </p:cBhvr>
                                      <p:tavLst>
                                        <p:tav fmla="" tm="0">
                                          <p:val>
                                            <p:strVal val="0"/>
                                          </p:val>
                                        </p:tav>
                                        <p:tav fmla="" tm="100000">
                                          <p:val>
                                            <p:strVal val="#ppt_w"/>
                                          </p:val>
                                        </p:tav>
                                      </p:tavLst>
                                    </p:anim>
                                    <p:anim calcmode="lin" valueType="num">
                                      <p:cBhvr additive="base">
                                        <p:cTn dur="500"/>
                                        <p:tgtEl>
                                          <p:spTgt spid="2198"/>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2209"/>
                                        </p:tgtEl>
                                        <p:attrNameLst>
                                          <p:attrName>style.visibility</p:attrName>
                                        </p:attrNameLst>
                                      </p:cBhvr>
                                      <p:to>
                                        <p:strVal val="visible"/>
                                      </p:to>
                                    </p:set>
                                    <p:anim calcmode="lin" valueType="num">
                                      <p:cBhvr additive="base">
                                        <p:cTn dur="500"/>
                                        <p:tgtEl>
                                          <p:spTgt spid="2209"/>
                                        </p:tgtEl>
                                        <p:attrNameLst>
                                          <p:attrName>ppt_w</p:attrName>
                                        </p:attrNameLst>
                                      </p:cBhvr>
                                      <p:tavLst>
                                        <p:tav fmla="" tm="0">
                                          <p:val>
                                            <p:strVal val="0"/>
                                          </p:val>
                                        </p:tav>
                                        <p:tav fmla="" tm="100000">
                                          <p:val>
                                            <p:strVal val="#ppt_w"/>
                                          </p:val>
                                        </p:tav>
                                      </p:tavLst>
                                    </p:anim>
                                    <p:anim calcmode="lin" valueType="num">
                                      <p:cBhvr additive="base">
                                        <p:cTn dur="500"/>
                                        <p:tgtEl>
                                          <p:spTgt spid="2209"/>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2193"/>
                                        </p:tgtEl>
                                        <p:attrNameLst>
                                          <p:attrName>style.visibility</p:attrName>
                                        </p:attrNameLst>
                                      </p:cBhvr>
                                      <p:to>
                                        <p:strVal val="visible"/>
                                      </p:to>
                                    </p:set>
                                    <p:anim calcmode="lin" valueType="num">
                                      <p:cBhvr additive="base">
                                        <p:cTn dur="500"/>
                                        <p:tgtEl>
                                          <p:spTgt spid="2193"/>
                                        </p:tgtEl>
                                        <p:attrNameLst>
                                          <p:attrName>ppt_w</p:attrName>
                                        </p:attrNameLst>
                                      </p:cBhvr>
                                      <p:tavLst>
                                        <p:tav fmla="" tm="0">
                                          <p:val>
                                            <p:strVal val="0"/>
                                          </p:val>
                                        </p:tav>
                                        <p:tav fmla="" tm="100000">
                                          <p:val>
                                            <p:strVal val="#ppt_w"/>
                                          </p:val>
                                        </p:tav>
                                      </p:tavLst>
                                    </p:anim>
                                    <p:anim calcmode="lin" valueType="num">
                                      <p:cBhvr additive="base">
                                        <p:cTn dur="500"/>
                                        <p:tgtEl>
                                          <p:spTgt spid="2193"/>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04"/>
                                        </p:tgtEl>
                                        <p:attrNameLst>
                                          <p:attrName>style.visibility</p:attrName>
                                        </p:attrNameLst>
                                      </p:cBhvr>
                                      <p:to>
                                        <p:strVal val="visible"/>
                                      </p:to>
                                    </p:set>
                                    <p:animEffect filter="fade" transition="in">
                                      <p:cBhvr>
                                        <p:cTn dur="500"/>
                                        <p:tgtEl>
                                          <p:spTgt spid="220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190"/>
                                        </p:tgtEl>
                                        <p:attrNameLst>
                                          <p:attrName>style.visibility</p:attrName>
                                        </p:attrNameLst>
                                      </p:cBhvr>
                                      <p:to>
                                        <p:strVal val="visible"/>
                                      </p:to>
                                    </p:set>
                                    <p:anim calcmode="lin" valueType="num">
                                      <p:cBhvr additive="base">
                                        <p:cTn dur="500"/>
                                        <p:tgtEl>
                                          <p:spTgt spid="2190"/>
                                        </p:tgtEl>
                                        <p:attrNameLst>
                                          <p:attrName>ppt_w</p:attrName>
                                        </p:attrNameLst>
                                      </p:cBhvr>
                                      <p:tavLst>
                                        <p:tav fmla="" tm="0">
                                          <p:val>
                                            <p:strVal val="0"/>
                                          </p:val>
                                        </p:tav>
                                        <p:tav fmla="" tm="100000">
                                          <p:val>
                                            <p:strVal val="#ppt_w"/>
                                          </p:val>
                                        </p:tav>
                                      </p:tavLst>
                                    </p:anim>
                                    <p:anim calcmode="lin" valueType="num">
                                      <p:cBhvr additive="base">
                                        <p:cTn dur="500"/>
                                        <p:tgtEl>
                                          <p:spTgt spid="2190"/>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2194"/>
                                        </p:tgtEl>
                                        <p:attrNameLst>
                                          <p:attrName>style.visibility</p:attrName>
                                        </p:attrNameLst>
                                      </p:cBhvr>
                                      <p:to>
                                        <p:strVal val="visible"/>
                                      </p:to>
                                    </p:set>
                                    <p:anim calcmode="lin" valueType="num">
                                      <p:cBhvr additive="base">
                                        <p:cTn dur="500"/>
                                        <p:tgtEl>
                                          <p:spTgt spid="2194"/>
                                        </p:tgtEl>
                                        <p:attrNameLst>
                                          <p:attrName>ppt_w</p:attrName>
                                        </p:attrNameLst>
                                      </p:cBhvr>
                                      <p:tavLst>
                                        <p:tav fmla="" tm="0">
                                          <p:val>
                                            <p:strVal val="0"/>
                                          </p:val>
                                        </p:tav>
                                        <p:tav fmla="" tm="100000">
                                          <p:val>
                                            <p:strVal val="#ppt_w"/>
                                          </p:val>
                                        </p:tav>
                                      </p:tavLst>
                                    </p:anim>
                                    <p:anim calcmode="lin" valueType="num">
                                      <p:cBhvr additive="base">
                                        <p:cTn dur="500"/>
                                        <p:tgtEl>
                                          <p:spTgt spid="2194"/>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2199"/>
                                        </p:tgtEl>
                                        <p:attrNameLst>
                                          <p:attrName>style.visibility</p:attrName>
                                        </p:attrNameLst>
                                      </p:cBhvr>
                                      <p:to>
                                        <p:strVal val="visible"/>
                                      </p:to>
                                    </p:set>
                                    <p:anim calcmode="lin" valueType="num">
                                      <p:cBhvr additive="base">
                                        <p:cTn dur="500"/>
                                        <p:tgtEl>
                                          <p:spTgt spid="2199"/>
                                        </p:tgtEl>
                                        <p:attrNameLst>
                                          <p:attrName>ppt_w</p:attrName>
                                        </p:attrNameLst>
                                      </p:cBhvr>
                                      <p:tavLst>
                                        <p:tav fmla="" tm="0">
                                          <p:val>
                                            <p:strVal val="0"/>
                                          </p:val>
                                        </p:tav>
                                        <p:tav fmla="" tm="100000">
                                          <p:val>
                                            <p:strVal val="#ppt_w"/>
                                          </p:val>
                                        </p:tav>
                                      </p:tavLst>
                                    </p:anim>
                                    <p:anim calcmode="lin" valueType="num">
                                      <p:cBhvr additive="base">
                                        <p:cTn dur="500"/>
                                        <p:tgtEl>
                                          <p:spTgt spid="2199"/>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2207"/>
                                        </p:tgtEl>
                                        <p:attrNameLst>
                                          <p:attrName>style.visibility</p:attrName>
                                        </p:attrNameLst>
                                      </p:cBhvr>
                                      <p:to>
                                        <p:strVal val="visible"/>
                                      </p:to>
                                    </p:set>
                                    <p:anim calcmode="lin" valueType="num">
                                      <p:cBhvr additive="base">
                                        <p:cTn dur="500"/>
                                        <p:tgtEl>
                                          <p:spTgt spid="2207"/>
                                        </p:tgtEl>
                                        <p:attrNameLst>
                                          <p:attrName>ppt_w</p:attrName>
                                        </p:attrNameLst>
                                      </p:cBhvr>
                                      <p:tavLst>
                                        <p:tav fmla="" tm="0">
                                          <p:val>
                                            <p:strVal val="0"/>
                                          </p:val>
                                        </p:tav>
                                        <p:tav fmla="" tm="100000">
                                          <p:val>
                                            <p:strVal val="#ppt_w"/>
                                          </p:val>
                                        </p:tav>
                                      </p:tavLst>
                                    </p:anim>
                                    <p:anim calcmode="lin" valueType="num">
                                      <p:cBhvr additive="base">
                                        <p:cTn dur="500"/>
                                        <p:tgtEl>
                                          <p:spTgt spid="2207"/>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05"/>
                                        </p:tgtEl>
                                        <p:attrNameLst>
                                          <p:attrName>style.visibility</p:attrName>
                                        </p:attrNameLst>
                                      </p:cBhvr>
                                      <p:to>
                                        <p:strVal val="visible"/>
                                      </p:to>
                                    </p:set>
                                    <p:animEffect filter="fade" transition="in">
                                      <p:cBhvr>
                                        <p:cTn dur="500"/>
                                        <p:tgtEl>
                                          <p:spTgt spid="220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191"/>
                                        </p:tgtEl>
                                        <p:attrNameLst>
                                          <p:attrName>style.visibility</p:attrName>
                                        </p:attrNameLst>
                                      </p:cBhvr>
                                      <p:to>
                                        <p:strVal val="visible"/>
                                      </p:to>
                                    </p:set>
                                    <p:anim calcmode="lin" valueType="num">
                                      <p:cBhvr additive="base">
                                        <p:cTn dur="500"/>
                                        <p:tgtEl>
                                          <p:spTgt spid="2191"/>
                                        </p:tgtEl>
                                        <p:attrNameLst>
                                          <p:attrName>ppt_w</p:attrName>
                                        </p:attrNameLst>
                                      </p:cBhvr>
                                      <p:tavLst>
                                        <p:tav fmla="" tm="0">
                                          <p:val>
                                            <p:strVal val="0"/>
                                          </p:val>
                                        </p:tav>
                                        <p:tav fmla="" tm="100000">
                                          <p:val>
                                            <p:strVal val="#ppt_w"/>
                                          </p:val>
                                        </p:tav>
                                      </p:tavLst>
                                    </p:anim>
                                    <p:anim calcmode="lin" valueType="num">
                                      <p:cBhvr additive="base">
                                        <p:cTn dur="500"/>
                                        <p:tgtEl>
                                          <p:spTgt spid="2191"/>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2195"/>
                                        </p:tgtEl>
                                        <p:attrNameLst>
                                          <p:attrName>style.visibility</p:attrName>
                                        </p:attrNameLst>
                                      </p:cBhvr>
                                      <p:to>
                                        <p:strVal val="visible"/>
                                      </p:to>
                                    </p:set>
                                    <p:anim calcmode="lin" valueType="num">
                                      <p:cBhvr additive="base">
                                        <p:cTn dur="500"/>
                                        <p:tgtEl>
                                          <p:spTgt spid="2195"/>
                                        </p:tgtEl>
                                        <p:attrNameLst>
                                          <p:attrName>ppt_w</p:attrName>
                                        </p:attrNameLst>
                                      </p:cBhvr>
                                      <p:tavLst>
                                        <p:tav fmla="" tm="0">
                                          <p:val>
                                            <p:strVal val="0"/>
                                          </p:val>
                                        </p:tav>
                                        <p:tav fmla="" tm="100000">
                                          <p:val>
                                            <p:strVal val="#ppt_w"/>
                                          </p:val>
                                        </p:tav>
                                      </p:tavLst>
                                    </p:anim>
                                    <p:anim calcmode="lin" valueType="num">
                                      <p:cBhvr additive="base">
                                        <p:cTn dur="500"/>
                                        <p:tgtEl>
                                          <p:spTgt spid="2195"/>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2200"/>
                                        </p:tgtEl>
                                        <p:attrNameLst>
                                          <p:attrName>style.visibility</p:attrName>
                                        </p:attrNameLst>
                                      </p:cBhvr>
                                      <p:to>
                                        <p:strVal val="visible"/>
                                      </p:to>
                                    </p:set>
                                    <p:anim calcmode="lin" valueType="num">
                                      <p:cBhvr additive="base">
                                        <p:cTn dur="500"/>
                                        <p:tgtEl>
                                          <p:spTgt spid="2200"/>
                                        </p:tgtEl>
                                        <p:attrNameLst>
                                          <p:attrName>ppt_w</p:attrName>
                                        </p:attrNameLst>
                                      </p:cBhvr>
                                      <p:tavLst>
                                        <p:tav fmla="" tm="0">
                                          <p:val>
                                            <p:strVal val="0"/>
                                          </p:val>
                                        </p:tav>
                                        <p:tav fmla="" tm="100000">
                                          <p:val>
                                            <p:strVal val="#ppt_w"/>
                                          </p:val>
                                        </p:tav>
                                      </p:tavLst>
                                    </p:anim>
                                    <p:anim calcmode="lin" valueType="num">
                                      <p:cBhvr additive="base">
                                        <p:cTn dur="500"/>
                                        <p:tgtEl>
                                          <p:spTgt spid="2200"/>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2210"/>
                                        </p:tgtEl>
                                        <p:attrNameLst>
                                          <p:attrName>style.visibility</p:attrName>
                                        </p:attrNameLst>
                                      </p:cBhvr>
                                      <p:to>
                                        <p:strVal val="visible"/>
                                      </p:to>
                                    </p:set>
                                    <p:anim calcmode="lin" valueType="num">
                                      <p:cBhvr additive="base">
                                        <p:cTn dur="500"/>
                                        <p:tgtEl>
                                          <p:spTgt spid="2210"/>
                                        </p:tgtEl>
                                        <p:attrNameLst>
                                          <p:attrName>ppt_w</p:attrName>
                                        </p:attrNameLst>
                                      </p:cBhvr>
                                      <p:tavLst>
                                        <p:tav fmla="" tm="0">
                                          <p:val>
                                            <p:strVal val="0"/>
                                          </p:val>
                                        </p:tav>
                                        <p:tav fmla="" tm="100000">
                                          <p:val>
                                            <p:strVal val="#ppt_w"/>
                                          </p:val>
                                        </p:tav>
                                      </p:tavLst>
                                    </p:anim>
                                    <p:anim calcmode="lin" valueType="num">
                                      <p:cBhvr additive="base">
                                        <p:cTn dur="500"/>
                                        <p:tgtEl>
                                          <p:spTgt spid="2210"/>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06"/>
                                        </p:tgtEl>
                                        <p:attrNameLst>
                                          <p:attrName>style.visibility</p:attrName>
                                        </p:attrNameLst>
                                      </p:cBhvr>
                                      <p:to>
                                        <p:strVal val="visible"/>
                                      </p:to>
                                    </p:set>
                                    <p:animEffect filter="fade" transition="in">
                                      <p:cBhvr>
                                        <p:cTn dur="500"/>
                                        <p:tgtEl>
                                          <p:spTgt spid="220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192"/>
                                        </p:tgtEl>
                                        <p:attrNameLst>
                                          <p:attrName>style.visibility</p:attrName>
                                        </p:attrNameLst>
                                      </p:cBhvr>
                                      <p:to>
                                        <p:strVal val="visible"/>
                                      </p:to>
                                    </p:set>
                                    <p:anim calcmode="lin" valueType="num">
                                      <p:cBhvr additive="base">
                                        <p:cTn dur="500"/>
                                        <p:tgtEl>
                                          <p:spTgt spid="2192"/>
                                        </p:tgtEl>
                                        <p:attrNameLst>
                                          <p:attrName>ppt_w</p:attrName>
                                        </p:attrNameLst>
                                      </p:cBhvr>
                                      <p:tavLst>
                                        <p:tav fmla="" tm="0">
                                          <p:val>
                                            <p:strVal val="0"/>
                                          </p:val>
                                        </p:tav>
                                        <p:tav fmla="" tm="100000">
                                          <p:val>
                                            <p:strVal val="#ppt_w"/>
                                          </p:val>
                                        </p:tav>
                                      </p:tavLst>
                                    </p:anim>
                                    <p:anim calcmode="lin" valueType="num">
                                      <p:cBhvr additive="base">
                                        <p:cTn dur="500"/>
                                        <p:tgtEl>
                                          <p:spTgt spid="2192"/>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2196"/>
                                        </p:tgtEl>
                                        <p:attrNameLst>
                                          <p:attrName>style.visibility</p:attrName>
                                        </p:attrNameLst>
                                      </p:cBhvr>
                                      <p:to>
                                        <p:strVal val="visible"/>
                                      </p:to>
                                    </p:set>
                                    <p:anim calcmode="lin" valueType="num">
                                      <p:cBhvr additive="base">
                                        <p:cTn dur="500"/>
                                        <p:tgtEl>
                                          <p:spTgt spid="2196"/>
                                        </p:tgtEl>
                                        <p:attrNameLst>
                                          <p:attrName>ppt_w</p:attrName>
                                        </p:attrNameLst>
                                      </p:cBhvr>
                                      <p:tavLst>
                                        <p:tav fmla="" tm="0">
                                          <p:val>
                                            <p:strVal val="0"/>
                                          </p:val>
                                        </p:tav>
                                        <p:tav fmla="" tm="100000">
                                          <p:val>
                                            <p:strVal val="#ppt_w"/>
                                          </p:val>
                                        </p:tav>
                                      </p:tavLst>
                                    </p:anim>
                                    <p:anim calcmode="lin" valueType="num">
                                      <p:cBhvr additive="base">
                                        <p:cTn dur="500"/>
                                        <p:tgtEl>
                                          <p:spTgt spid="2196"/>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2201"/>
                                        </p:tgtEl>
                                        <p:attrNameLst>
                                          <p:attrName>style.visibility</p:attrName>
                                        </p:attrNameLst>
                                      </p:cBhvr>
                                      <p:to>
                                        <p:strVal val="visible"/>
                                      </p:to>
                                    </p:set>
                                    <p:anim calcmode="lin" valueType="num">
                                      <p:cBhvr additive="base">
                                        <p:cTn dur="500"/>
                                        <p:tgtEl>
                                          <p:spTgt spid="2201"/>
                                        </p:tgtEl>
                                        <p:attrNameLst>
                                          <p:attrName>ppt_w</p:attrName>
                                        </p:attrNameLst>
                                      </p:cBhvr>
                                      <p:tavLst>
                                        <p:tav fmla="" tm="0">
                                          <p:val>
                                            <p:strVal val="0"/>
                                          </p:val>
                                        </p:tav>
                                        <p:tav fmla="" tm="100000">
                                          <p:val>
                                            <p:strVal val="#ppt_w"/>
                                          </p:val>
                                        </p:tav>
                                      </p:tavLst>
                                    </p:anim>
                                    <p:anim calcmode="lin" valueType="num">
                                      <p:cBhvr additive="base">
                                        <p:cTn dur="500"/>
                                        <p:tgtEl>
                                          <p:spTgt spid="2201"/>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2208"/>
                                        </p:tgtEl>
                                        <p:attrNameLst>
                                          <p:attrName>style.visibility</p:attrName>
                                        </p:attrNameLst>
                                      </p:cBhvr>
                                      <p:to>
                                        <p:strVal val="visible"/>
                                      </p:to>
                                    </p:set>
                                    <p:anim calcmode="lin" valueType="num">
                                      <p:cBhvr additive="base">
                                        <p:cTn dur="500"/>
                                        <p:tgtEl>
                                          <p:spTgt spid="2208"/>
                                        </p:tgtEl>
                                        <p:attrNameLst>
                                          <p:attrName>ppt_w</p:attrName>
                                        </p:attrNameLst>
                                      </p:cBhvr>
                                      <p:tavLst>
                                        <p:tav fmla="" tm="0">
                                          <p:val>
                                            <p:strVal val="0"/>
                                          </p:val>
                                        </p:tav>
                                        <p:tav fmla="" tm="100000">
                                          <p:val>
                                            <p:strVal val="#ppt_w"/>
                                          </p:val>
                                        </p:tav>
                                      </p:tavLst>
                                    </p:anim>
                                    <p:anim calcmode="lin" valueType="num">
                                      <p:cBhvr additive="base">
                                        <p:cTn dur="500"/>
                                        <p:tgtEl>
                                          <p:spTgt spid="2208"/>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03"/>
                                        </p:tgtEl>
                                        <p:attrNameLst>
                                          <p:attrName>style.visibility</p:attrName>
                                        </p:attrNameLst>
                                      </p:cBhvr>
                                      <p:to>
                                        <p:strVal val="visible"/>
                                      </p:to>
                                    </p:set>
                                    <p:animEffect filter="fade" transition="in">
                                      <p:cBhvr>
                                        <p:cTn dur="500"/>
                                        <p:tgtEl>
                                          <p:spTgt spid="2203"/>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6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215" name="Shape 2215"/>
        <p:cNvGrpSpPr/>
        <p:nvPr/>
      </p:nvGrpSpPr>
      <p:grpSpPr>
        <a:xfrm>
          <a:off x="0" y="0"/>
          <a:ext cx="0" cy="0"/>
          <a:chOff x="0" y="0"/>
          <a:chExt cx="0" cy="0"/>
        </a:xfrm>
      </p:grpSpPr>
      <p:sp>
        <p:nvSpPr>
          <p:cNvPr id="2216" name="Google Shape;2216;p81"/>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215D65"/>
              </a:buClr>
              <a:buSzPts val="3000"/>
              <a:buFont typeface="Poppins"/>
              <a:buNone/>
            </a:pPr>
            <a:r>
              <a:rPr b="1" i="0" lang="en-US" sz="3000" u="none" cap="none" strike="noStrike">
                <a:solidFill>
                  <a:srgbClr val="215D65"/>
                </a:solidFill>
                <a:latin typeface="Poppins"/>
                <a:ea typeface="Poppins"/>
                <a:cs typeface="Poppins"/>
                <a:sym typeface="Poppins"/>
              </a:rPr>
              <a:t>Service Sample 6 </a:t>
            </a:r>
            <a:r>
              <a:rPr b="1" i="0" lang="en-US" sz="2400" u="none" cap="none" strike="noStrike">
                <a:solidFill>
                  <a:srgbClr val="595959"/>
                </a:solidFill>
                <a:latin typeface="Poppins"/>
                <a:ea typeface="Poppins"/>
                <a:cs typeface="Poppins"/>
                <a:sym typeface="Poppins"/>
              </a:rPr>
              <a:t>/ Continued</a:t>
            </a:r>
            <a:endParaRPr b="1" i="0" sz="2400" u="none" cap="none" strike="noStrike">
              <a:solidFill>
                <a:srgbClr val="595959"/>
              </a:solidFill>
              <a:latin typeface="Poppins"/>
              <a:ea typeface="Poppins"/>
              <a:cs typeface="Poppins"/>
              <a:sym typeface="Poppins"/>
            </a:endParaRPr>
          </a:p>
        </p:txBody>
      </p:sp>
      <p:sp>
        <p:nvSpPr>
          <p:cNvPr id="2217" name="Google Shape;2217;p81"/>
          <p:cNvSpPr/>
          <p:nvPr/>
        </p:nvSpPr>
        <p:spPr>
          <a:xfrm>
            <a:off x="795603" y="1412776"/>
            <a:ext cx="8352928" cy="815604"/>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None/>
            </a:pPr>
            <a:r>
              <a:rPr lang="en-US" sz="1500">
                <a:solidFill>
                  <a:srgbClr val="595959"/>
                </a:solidFill>
                <a:latin typeface="Poppins"/>
                <a:ea typeface="Poppins"/>
                <a:cs typeface="Poppins"/>
                <a:sym typeface="Poppins"/>
              </a:rPr>
              <a:t>We have a great team of professional designers specializing in corporate branding and logo design for your next project.</a:t>
            </a:r>
            <a:endParaRPr/>
          </a:p>
        </p:txBody>
      </p:sp>
      <p:sp>
        <p:nvSpPr>
          <p:cNvPr id="2218" name="Google Shape;2218;p81"/>
          <p:cNvSpPr/>
          <p:nvPr/>
        </p:nvSpPr>
        <p:spPr>
          <a:xfrm>
            <a:off x="1007444" y="4517280"/>
            <a:ext cx="2142385" cy="1161852"/>
          </a:xfrm>
          <a:prstGeom prst="rect">
            <a:avLst/>
          </a:prstGeom>
          <a:noFill/>
          <a:ln>
            <a:noFill/>
          </a:ln>
        </p:spPr>
        <p:txBody>
          <a:bodyPr anchorCtr="0" anchor="t" bIns="60950" lIns="121900" spcFirstLastPara="1" rIns="121900" wrap="square" tIns="60950">
            <a:noAutofit/>
          </a:bodyPr>
          <a:lstStyle/>
          <a:p>
            <a:pPr indent="0" lvl="0" marL="0" marR="0" rtl="0" algn="ctr">
              <a:lnSpc>
                <a:spcPct val="150000"/>
              </a:lnSpc>
              <a:spcBef>
                <a:spcPts val="0"/>
              </a:spcBef>
              <a:spcAft>
                <a:spcPts val="0"/>
              </a:spcAft>
              <a:buNone/>
            </a:pPr>
            <a:r>
              <a:rPr lang="en-US" sz="1500">
                <a:solidFill>
                  <a:srgbClr val="595959"/>
                </a:solidFill>
                <a:latin typeface="Poppins"/>
                <a:ea typeface="Poppins"/>
                <a:cs typeface="Poppins"/>
                <a:sym typeface="Poppins"/>
              </a:rPr>
              <a:t>We have a great team of professional designers.</a:t>
            </a:r>
            <a:endParaRPr/>
          </a:p>
        </p:txBody>
      </p:sp>
      <p:sp>
        <p:nvSpPr>
          <p:cNvPr id="2219" name="Google Shape;2219;p81"/>
          <p:cNvSpPr/>
          <p:nvPr/>
        </p:nvSpPr>
        <p:spPr>
          <a:xfrm>
            <a:off x="3503715" y="4517280"/>
            <a:ext cx="2142385" cy="1161852"/>
          </a:xfrm>
          <a:prstGeom prst="rect">
            <a:avLst/>
          </a:prstGeom>
          <a:noFill/>
          <a:ln>
            <a:noFill/>
          </a:ln>
        </p:spPr>
        <p:txBody>
          <a:bodyPr anchorCtr="0" anchor="t" bIns="60950" lIns="121900" spcFirstLastPara="1" rIns="121900" wrap="square" tIns="60950">
            <a:noAutofit/>
          </a:bodyPr>
          <a:lstStyle/>
          <a:p>
            <a:pPr indent="0" lvl="0" marL="0" marR="0" rtl="0" algn="ctr">
              <a:lnSpc>
                <a:spcPct val="150000"/>
              </a:lnSpc>
              <a:spcBef>
                <a:spcPts val="0"/>
              </a:spcBef>
              <a:spcAft>
                <a:spcPts val="0"/>
              </a:spcAft>
              <a:buNone/>
            </a:pPr>
            <a:r>
              <a:rPr lang="en-US" sz="1500">
                <a:solidFill>
                  <a:srgbClr val="595959"/>
                </a:solidFill>
                <a:latin typeface="Poppins"/>
                <a:ea typeface="Poppins"/>
                <a:cs typeface="Poppins"/>
                <a:sym typeface="Poppins"/>
              </a:rPr>
              <a:t>We have a great team of professional designers.</a:t>
            </a:r>
            <a:endParaRPr/>
          </a:p>
        </p:txBody>
      </p:sp>
      <p:sp>
        <p:nvSpPr>
          <p:cNvPr id="2220" name="Google Shape;2220;p81"/>
          <p:cNvSpPr/>
          <p:nvPr/>
        </p:nvSpPr>
        <p:spPr>
          <a:xfrm>
            <a:off x="6192017" y="4499958"/>
            <a:ext cx="2142385" cy="1161852"/>
          </a:xfrm>
          <a:prstGeom prst="rect">
            <a:avLst/>
          </a:prstGeom>
          <a:noFill/>
          <a:ln>
            <a:noFill/>
          </a:ln>
        </p:spPr>
        <p:txBody>
          <a:bodyPr anchorCtr="0" anchor="t" bIns="60950" lIns="121900" spcFirstLastPara="1" rIns="121900" wrap="square" tIns="60950">
            <a:noAutofit/>
          </a:bodyPr>
          <a:lstStyle/>
          <a:p>
            <a:pPr indent="0" lvl="0" marL="0" marR="0" rtl="0" algn="ctr">
              <a:lnSpc>
                <a:spcPct val="150000"/>
              </a:lnSpc>
              <a:spcBef>
                <a:spcPts val="0"/>
              </a:spcBef>
              <a:spcAft>
                <a:spcPts val="0"/>
              </a:spcAft>
              <a:buNone/>
            </a:pPr>
            <a:r>
              <a:rPr lang="en-US" sz="1500">
                <a:solidFill>
                  <a:srgbClr val="595959"/>
                </a:solidFill>
                <a:latin typeface="Poppins"/>
                <a:ea typeface="Poppins"/>
                <a:cs typeface="Poppins"/>
                <a:sym typeface="Poppins"/>
              </a:rPr>
              <a:t>We have a great team of professional designers.</a:t>
            </a:r>
            <a:endParaRPr/>
          </a:p>
        </p:txBody>
      </p:sp>
      <p:sp>
        <p:nvSpPr>
          <p:cNvPr id="2221" name="Google Shape;2221;p81"/>
          <p:cNvSpPr/>
          <p:nvPr/>
        </p:nvSpPr>
        <p:spPr>
          <a:xfrm>
            <a:off x="8784308" y="4499958"/>
            <a:ext cx="2142385" cy="1161852"/>
          </a:xfrm>
          <a:prstGeom prst="rect">
            <a:avLst/>
          </a:prstGeom>
          <a:noFill/>
          <a:ln>
            <a:noFill/>
          </a:ln>
        </p:spPr>
        <p:txBody>
          <a:bodyPr anchorCtr="0" anchor="t" bIns="60950" lIns="121900" spcFirstLastPara="1" rIns="121900" wrap="square" tIns="60950">
            <a:noAutofit/>
          </a:bodyPr>
          <a:lstStyle/>
          <a:p>
            <a:pPr indent="0" lvl="0" marL="0" marR="0" rtl="0" algn="ctr">
              <a:lnSpc>
                <a:spcPct val="150000"/>
              </a:lnSpc>
              <a:spcBef>
                <a:spcPts val="0"/>
              </a:spcBef>
              <a:spcAft>
                <a:spcPts val="0"/>
              </a:spcAft>
              <a:buNone/>
            </a:pPr>
            <a:r>
              <a:rPr lang="en-US" sz="1500">
                <a:solidFill>
                  <a:srgbClr val="595959"/>
                </a:solidFill>
                <a:latin typeface="Poppins"/>
                <a:ea typeface="Poppins"/>
                <a:cs typeface="Poppins"/>
                <a:sym typeface="Poppins"/>
              </a:rPr>
              <a:t>We have a great team of professional designers.</a:t>
            </a:r>
            <a:endParaRPr/>
          </a:p>
        </p:txBody>
      </p:sp>
      <p:sp>
        <p:nvSpPr>
          <p:cNvPr id="2222" name="Google Shape;2222;p81"/>
          <p:cNvSpPr/>
          <p:nvPr/>
        </p:nvSpPr>
        <p:spPr>
          <a:xfrm>
            <a:off x="1152040" y="2431697"/>
            <a:ext cx="1728179" cy="512124"/>
          </a:xfrm>
          <a:prstGeom prst="rect">
            <a:avLst/>
          </a:prstGeom>
          <a:noFill/>
          <a:ln>
            <a:noFill/>
          </a:ln>
        </p:spPr>
        <p:txBody>
          <a:bodyPr anchorCtr="0" anchor="t" bIns="60950" lIns="121900" spcFirstLastPara="1" rIns="121900" wrap="square" tIns="60950">
            <a:noAutofit/>
          </a:bodyPr>
          <a:lstStyle/>
          <a:p>
            <a:pPr indent="0" lvl="0" marL="0" marR="0" rtl="0" algn="ctr">
              <a:lnSpc>
                <a:spcPct val="150000"/>
              </a:lnSpc>
              <a:spcBef>
                <a:spcPts val="0"/>
              </a:spcBef>
              <a:spcAft>
                <a:spcPts val="0"/>
              </a:spcAft>
              <a:buNone/>
            </a:pPr>
            <a:r>
              <a:rPr b="1" lang="en-US" sz="1900">
                <a:solidFill>
                  <a:schemeClr val="dk2"/>
                </a:solidFill>
                <a:latin typeface="Poppins"/>
                <a:ea typeface="Poppins"/>
                <a:cs typeface="Poppins"/>
                <a:sym typeface="Poppins"/>
              </a:rPr>
              <a:t>5. PRINTING</a:t>
            </a:r>
            <a:endParaRPr/>
          </a:p>
        </p:txBody>
      </p:sp>
      <p:sp>
        <p:nvSpPr>
          <p:cNvPr id="2223" name="Google Shape;2223;p81"/>
          <p:cNvSpPr/>
          <p:nvPr/>
        </p:nvSpPr>
        <p:spPr>
          <a:xfrm>
            <a:off x="3619716" y="2412134"/>
            <a:ext cx="1934592" cy="561688"/>
          </a:xfrm>
          <a:prstGeom prst="rect">
            <a:avLst/>
          </a:prstGeom>
          <a:noFill/>
          <a:ln>
            <a:noFill/>
          </a:ln>
        </p:spPr>
        <p:txBody>
          <a:bodyPr anchorCtr="0" anchor="t" bIns="60950" lIns="121900" spcFirstLastPara="1" rIns="121900" wrap="square" tIns="60950">
            <a:noAutofit/>
          </a:bodyPr>
          <a:lstStyle/>
          <a:p>
            <a:pPr indent="0" lvl="0" marL="0" marR="0" rtl="0" algn="ctr">
              <a:lnSpc>
                <a:spcPct val="150000"/>
              </a:lnSpc>
              <a:spcBef>
                <a:spcPts val="0"/>
              </a:spcBef>
              <a:spcAft>
                <a:spcPts val="0"/>
              </a:spcAft>
              <a:buNone/>
            </a:pPr>
            <a:r>
              <a:rPr b="1" lang="en-US" sz="1900">
                <a:solidFill>
                  <a:schemeClr val="dk2"/>
                </a:solidFill>
                <a:latin typeface="Poppins"/>
                <a:ea typeface="Poppins"/>
                <a:cs typeface="Poppins"/>
                <a:sym typeface="Poppins"/>
              </a:rPr>
              <a:t>6. FINISHING</a:t>
            </a:r>
            <a:endParaRPr/>
          </a:p>
        </p:txBody>
      </p:sp>
      <p:sp>
        <p:nvSpPr>
          <p:cNvPr id="2224" name="Google Shape;2224;p81"/>
          <p:cNvSpPr/>
          <p:nvPr/>
        </p:nvSpPr>
        <p:spPr>
          <a:xfrm>
            <a:off x="6237222" y="2410081"/>
            <a:ext cx="2046380" cy="512124"/>
          </a:xfrm>
          <a:prstGeom prst="rect">
            <a:avLst/>
          </a:prstGeom>
          <a:noFill/>
          <a:ln>
            <a:noFill/>
          </a:ln>
        </p:spPr>
        <p:txBody>
          <a:bodyPr anchorCtr="0" anchor="t" bIns="60950" lIns="121900" spcFirstLastPara="1" rIns="121900" wrap="square" tIns="60950">
            <a:noAutofit/>
          </a:bodyPr>
          <a:lstStyle/>
          <a:p>
            <a:pPr indent="0" lvl="0" marL="0" marR="0" rtl="0" algn="ctr">
              <a:lnSpc>
                <a:spcPct val="150000"/>
              </a:lnSpc>
              <a:spcBef>
                <a:spcPts val="0"/>
              </a:spcBef>
              <a:spcAft>
                <a:spcPts val="0"/>
              </a:spcAft>
              <a:buNone/>
            </a:pPr>
            <a:r>
              <a:rPr b="1" lang="en-US" sz="1900">
                <a:solidFill>
                  <a:schemeClr val="dk2"/>
                </a:solidFill>
                <a:latin typeface="Poppins"/>
                <a:ea typeface="Poppins"/>
                <a:cs typeface="Poppins"/>
                <a:sym typeface="Poppins"/>
              </a:rPr>
              <a:t>7. PACKAGING</a:t>
            </a:r>
            <a:endParaRPr/>
          </a:p>
        </p:txBody>
      </p:sp>
      <p:sp>
        <p:nvSpPr>
          <p:cNvPr id="2225" name="Google Shape;2225;p81"/>
          <p:cNvSpPr/>
          <p:nvPr/>
        </p:nvSpPr>
        <p:spPr>
          <a:xfrm>
            <a:off x="8764376" y="2372883"/>
            <a:ext cx="2012488" cy="512124"/>
          </a:xfrm>
          <a:prstGeom prst="rect">
            <a:avLst/>
          </a:prstGeom>
          <a:noFill/>
          <a:ln>
            <a:noFill/>
          </a:ln>
        </p:spPr>
        <p:txBody>
          <a:bodyPr anchorCtr="0" anchor="t" bIns="60950" lIns="121900" spcFirstLastPara="1" rIns="121900" wrap="square" tIns="60950">
            <a:noAutofit/>
          </a:bodyPr>
          <a:lstStyle/>
          <a:p>
            <a:pPr indent="0" lvl="0" marL="0" marR="0" rtl="0" algn="ctr">
              <a:lnSpc>
                <a:spcPct val="150000"/>
              </a:lnSpc>
              <a:spcBef>
                <a:spcPts val="0"/>
              </a:spcBef>
              <a:spcAft>
                <a:spcPts val="0"/>
              </a:spcAft>
              <a:buNone/>
            </a:pPr>
            <a:r>
              <a:rPr b="1" lang="en-US" sz="1900">
                <a:solidFill>
                  <a:schemeClr val="dk2"/>
                </a:solidFill>
                <a:latin typeface="Poppins"/>
                <a:ea typeface="Poppins"/>
                <a:cs typeface="Poppins"/>
                <a:sym typeface="Poppins"/>
              </a:rPr>
              <a:t>8. DELIVERY</a:t>
            </a:r>
            <a:endParaRPr/>
          </a:p>
        </p:txBody>
      </p:sp>
      <p:cxnSp>
        <p:nvCxnSpPr>
          <p:cNvPr id="2226" name="Google Shape;2226;p81"/>
          <p:cNvCxnSpPr/>
          <p:nvPr/>
        </p:nvCxnSpPr>
        <p:spPr>
          <a:xfrm flipH="1" rot="10800000">
            <a:off x="-7697" y="3702941"/>
            <a:ext cx="12199697" cy="15267"/>
          </a:xfrm>
          <a:prstGeom prst="straightConnector1">
            <a:avLst/>
          </a:prstGeom>
          <a:noFill/>
          <a:ln cap="flat" cmpd="sng" w="19050">
            <a:solidFill>
              <a:schemeClr val="accent1"/>
            </a:solidFill>
            <a:prstDash val="dot"/>
            <a:miter lim="800000"/>
            <a:headEnd len="sm" w="sm" type="none"/>
            <a:tailEnd len="sm" w="sm" type="none"/>
          </a:ln>
        </p:spPr>
      </p:cxnSp>
      <p:sp>
        <p:nvSpPr>
          <p:cNvPr id="2227" name="Google Shape;2227;p81"/>
          <p:cNvSpPr/>
          <p:nvPr/>
        </p:nvSpPr>
        <p:spPr>
          <a:xfrm>
            <a:off x="1199456" y="3129817"/>
            <a:ext cx="1651523" cy="1186864"/>
          </a:xfrm>
          <a:prstGeom prst="roundRect">
            <a:avLst>
              <a:gd fmla="val 16667" name="adj"/>
            </a:avLst>
          </a:prstGeom>
          <a:solidFill>
            <a:srgbClr val="FFFFFF"/>
          </a:solidFill>
          <a:ln cap="flat" cmpd="sng" w="28575">
            <a:solidFill>
              <a:schemeClr val="accent1"/>
            </a:solidFill>
            <a:prstDash val="solid"/>
            <a:miter lim="800000"/>
            <a:headEnd len="sm" w="sm" type="none"/>
            <a:tailEnd len="sm" w="sm" type="none"/>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228" name="Google Shape;2228;p81"/>
          <p:cNvSpPr/>
          <p:nvPr/>
        </p:nvSpPr>
        <p:spPr>
          <a:xfrm>
            <a:off x="3772402" y="3129817"/>
            <a:ext cx="1651523" cy="1186864"/>
          </a:xfrm>
          <a:prstGeom prst="roundRect">
            <a:avLst>
              <a:gd fmla="val 16667" name="adj"/>
            </a:avLst>
          </a:prstGeom>
          <a:solidFill>
            <a:srgbClr val="FFFFFF"/>
          </a:solidFill>
          <a:ln cap="flat" cmpd="sng" w="28575">
            <a:solidFill>
              <a:schemeClr val="accent1"/>
            </a:solidFill>
            <a:prstDash val="solid"/>
            <a:miter lim="800000"/>
            <a:headEnd len="sm" w="sm" type="none"/>
            <a:tailEnd len="sm" w="sm" type="none"/>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229" name="Google Shape;2229;p81"/>
          <p:cNvSpPr/>
          <p:nvPr/>
        </p:nvSpPr>
        <p:spPr>
          <a:xfrm>
            <a:off x="6438012" y="3126478"/>
            <a:ext cx="1651523" cy="1186864"/>
          </a:xfrm>
          <a:prstGeom prst="roundRect">
            <a:avLst>
              <a:gd fmla="val 16667" name="adj"/>
            </a:avLst>
          </a:prstGeom>
          <a:solidFill>
            <a:srgbClr val="FFFFFF"/>
          </a:solidFill>
          <a:ln cap="flat" cmpd="sng" w="28575">
            <a:solidFill>
              <a:schemeClr val="accent1"/>
            </a:solidFill>
            <a:prstDash val="solid"/>
            <a:miter lim="800000"/>
            <a:headEnd len="sm" w="sm" type="none"/>
            <a:tailEnd len="sm" w="sm" type="none"/>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230" name="Google Shape;2230;p81"/>
          <p:cNvSpPr/>
          <p:nvPr/>
        </p:nvSpPr>
        <p:spPr>
          <a:xfrm>
            <a:off x="8984932" y="3126478"/>
            <a:ext cx="1651523" cy="1186864"/>
          </a:xfrm>
          <a:prstGeom prst="roundRect">
            <a:avLst>
              <a:gd fmla="val 16667" name="adj"/>
            </a:avLst>
          </a:prstGeom>
          <a:solidFill>
            <a:srgbClr val="FFFFFF"/>
          </a:solidFill>
          <a:ln cap="flat" cmpd="sng" w="28575">
            <a:solidFill>
              <a:schemeClr val="accent1"/>
            </a:solidFill>
            <a:prstDash val="solid"/>
            <a:miter lim="800000"/>
            <a:headEnd len="sm" w="sm" type="none"/>
            <a:tailEnd len="sm" w="sm" type="none"/>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231" name="Google Shape;2231;p81"/>
          <p:cNvSpPr/>
          <p:nvPr/>
        </p:nvSpPr>
        <p:spPr>
          <a:xfrm rot="5400000">
            <a:off x="705450" y="3629777"/>
            <a:ext cx="202441" cy="174519"/>
          </a:xfrm>
          <a:prstGeom prst="triangle">
            <a:avLst>
              <a:gd fmla="val 50000" name="adj"/>
            </a:avLst>
          </a:prstGeom>
          <a:solidFill>
            <a:schemeClr val="dk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232" name="Google Shape;2232;p81"/>
          <p:cNvSpPr/>
          <p:nvPr/>
        </p:nvSpPr>
        <p:spPr>
          <a:xfrm rot="5400000">
            <a:off x="3201728" y="3616701"/>
            <a:ext cx="202441" cy="174519"/>
          </a:xfrm>
          <a:prstGeom prst="triangle">
            <a:avLst>
              <a:gd fmla="val 50000" name="adj"/>
            </a:avLst>
          </a:prstGeom>
          <a:solidFill>
            <a:schemeClr val="dk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233" name="Google Shape;2233;p81"/>
          <p:cNvSpPr/>
          <p:nvPr/>
        </p:nvSpPr>
        <p:spPr>
          <a:xfrm rot="5400000">
            <a:off x="5870174" y="3620067"/>
            <a:ext cx="202441" cy="174519"/>
          </a:xfrm>
          <a:prstGeom prst="triangle">
            <a:avLst>
              <a:gd fmla="val 50000" name="adj"/>
            </a:avLst>
          </a:prstGeom>
          <a:solidFill>
            <a:schemeClr val="dk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234" name="Google Shape;2234;p81"/>
          <p:cNvSpPr/>
          <p:nvPr/>
        </p:nvSpPr>
        <p:spPr>
          <a:xfrm rot="5400000">
            <a:off x="8456029" y="3629777"/>
            <a:ext cx="202441" cy="174519"/>
          </a:xfrm>
          <a:prstGeom prst="triangle">
            <a:avLst>
              <a:gd fmla="val 50000" name="adj"/>
            </a:avLst>
          </a:prstGeom>
          <a:solidFill>
            <a:schemeClr val="dk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pic>
        <p:nvPicPr>
          <p:cNvPr descr="printing.png" id="2235" name="Google Shape;2235;p81"/>
          <p:cNvPicPr preferRelativeResize="0"/>
          <p:nvPr/>
        </p:nvPicPr>
        <p:blipFill rotWithShape="1">
          <a:blip r:embed="rId3">
            <a:alphaModFix amt="50000"/>
          </a:blip>
          <a:srcRect b="0" l="0" r="0" t="0"/>
          <a:stretch/>
        </p:blipFill>
        <p:spPr>
          <a:xfrm>
            <a:off x="1611407" y="3421191"/>
            <a:ext cx="774692" cy="594032"/>
          </a:xfrm>
          <a:prstGeom prst="rect">
            <a:avLst/>
          </a:prstGeom>
          <a:noFill/>
          <a:ln>
            <a:noFill/>
          </a:ln>
        </p:spPr>
      </p:pic>
      <p:pic>
        <p:nvPicPr>
          <p:cNvPr descr="print.png" id="2236" name="Google Shape;2236;p81"/>
          <p:cNvPicPr preferRelativeResize="0"/>
          <p:nvPr/>
        </p:nvPicPr>
        <p:blipFill rotWithShape="1">
          <a:blip r:embed="rId4">
            <a:alphaModFix amt="50000"/>
          </a:blip>
          <a:srcRect b="0" l="0" r="0" t="0"/>
          <a:stretch/>
        </p:blipFill>
        <p:spPr>
          <a:xfrm>
            <a:off x="4271797" y="3488776"/>
            <a:ext cx="660115" cy="430369"/>
          </a:xfrm>
          <a:prstGeom prst="rect">
            <a:avLst/>
          </a:prstGeom>
          <a:noFill/>
          <a:ln>
            <a:noFill/>
          </a:ln>
        </p:spPr>
      </p:pic>
      <p:pic>
        <p:nvPicPr>
          <p:cNvPr descr="box.png" id="2237" name="Google Shape;2237;p81"/>
          <p:cNvPicPr preferRelativeResize="0"/>
          <p:nvPr/>
        </p:nvPicPr>
        <p:blipFill rotWithShape="1">
          <a:blip r:embed="rId5">
            <a:alphaModFix amt="50000"/>
          </a:blip>
          <a:srcRect b="0" l="0" r="0" t="0"/>
          <a:stretch/>
        </p:blipFill>
        <p:spPr>
          <a:xfrm>
            <a:off x="6925664" y="3388375"/>
            <a:ext cx="621016" cy="629133"/>
          </a:xfrm>
          <a:prstGeom prst="rect">
            <a:avLst/>
          </a:prstGeom>
          <a:noFill/>
          <a:ln>
            <a:noFill/>
          </a:ln>
        </p:spPr>
      </p:pic>
      <p:pic>
        <p:nvPicPr>
          <p:cNvPr descr="delivery.png" id="2238" name="Google Shape;2238;p81"/>
          <p:cNvPicPr preferRelativeResize="0"/>
          <p:nvPr/>
        </p:nvPicPr>
        <p:blipFill rotWithShape="1">
          <a:blip r:embed="rId6">
            <a:alphaModFix amt="50000"/>
          </a:blip>
          <a:srcRect b="0" l="0" r="0" t="0"/>
          <a:stretch/>
        </p:blipFill>
        <p:spPr>
          <a:xfrm>
            <a:off x="9456377" y="3522336"/>
            <a:ext cx="706647" cy="396809"/>
          </a:xfrm>
          <a:prstGeom prst="rect">
            <a:avLst/>
          </a:prstGeom>
          <a:noFill/>
          <a:ln>
            <a:noFill/>
          </a:ln>
        </p:spPr>
      </p:pic>
      <p:sp>
        <p:nvSpPr>
          <p:cNvPr id="2239" name="Google Shape;2239;p81"/>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ADC5B8"/>
                </a:solidFill>
                <a:latin typeface="Poppins"/>
                <a:ea typeface="Poppins"/>
                <a:cs typeface="Poppins"/>
                <a:sym typeface="Poppins"/>
              </a:rPr>
              <a:t>SOME SUBTITLE TEXT HERE</a:t>
            </a:r>
            <a:endParaRPr sz="1200">
              <a:solidFill>
                <a:srgbClr val="ADC5B8"/>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16"/>
                                        </p:tgtEl>
                                        <p:attrNameLst>
                                          <p:attrName>style.visibility</p:attrName>
                                        </p:attrNameLst>
                                      </p:cBhvr>
                                      <p:to>
                                        <p:strVal val="visible"/>
                                      </p:to>
                                    </p:set>
                                    <p:animEffect filter="fade" transition="in">
                                      <p:cBhvr>
                                        <p:cTn dur="500"/>
                                        <p:tgtEl>
                                          <p:spTgt spid="221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17"/>
                                        </p:tgtEl>
                                        <p:attrNameLst>
                                          <p:attrName>style.visibility</p:attrName>
                                        </p:attrNameLst>
                                      </p:cBhvr>
                                      <p:to>
                                        <p:strVal val="visible"/>
                                      </p:to>
                                    </p:set>
                                    <p:animEffect filter="fade" transition="in">
                                      <p:cBhvr>
                                        <p:cTn dur="500"/>
                                        <p:tgtEl>
                                          <p:spTgt spid="221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26"/>
                                        </p:tgtEl>
                                        <p:attrNameLst>
                                          <p:attrName>style.visibility</p:attrName>
                                        </p:attrNameLst>
                                      </p:cBhvr>
                                      <p:to>
                                        <p:strVal val="visible"/>
                                      </p:to>
                                    </p:set>
                                    <p:animEffect filter="fade" transition="in">
                                      <p:cBhvr>
                                        <p:cTn dur="500"/>
                                        <p:tgtEl>
                                          <p:spTgt spid="222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31"/>
                                        </p:tgtEl>
                                        <p:attrNameLst>
                                          <p:attrName>style.visibility</p:attrName>
                                        </p:attrNameLst>
                                      </p:cBhvr>
                                      <p:to>
                                        <p:strVal val="visible"/>
                                      </p:to>
                                    </p:set>
                                    <p:animEffect filter="fade" transition="in">
                                      <p:cBhvr>
                                        <p:cTn dur="500"/>
                                        <p:tgtEl>
                                          <p:spTgt spid="223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218"/>
                                        </p:tgtEl>
                                        <p:attrNameLst>
                                          <p:attrName>style.visibility</p:attrName>
                                        </p:attrNameLst>
                                      </p:cBhvr>
                                      <p:to>
                                        <p:strVal val="visible"/>
                                      </p:to>
                                    </p:set>
                                    <p:anim calcmode="lin" valueType="num">
                                      <p:cBhvr additive="base">
                                        <p:cTn dur="500"/>
                                        <p:tgtEl>
                                          <p:spTgt spid="2218"/>
                                        </p:tgtEl>
                                        <p:attrNameLst>
                                          <p:attrName>ppt_w</p:attrName>
                                        </p:attrNameLst>
                                      </p:cBhvr>
                                      <p:tavLst>
                                        <p:tav fmla="" tm="0">
                                          <p:val>
                                            <p:strVal val="0"/>
                                          </p:val>
                                        </p:tav>
                                        <p:tav fmla="" tm="100000">
                                          <p:val>
                                            <p:strVal val="#ppt_w"/>
                                          </p:val>
                                        </p:tav>
                                      </p:tavLst>
                                    </p:anim>
                                    <p:anim calcmode="lin" valueType="num">
                                      <p:cBhvr additive="base">
                                        <p:cTn dur="500"/>
                                        <p:tgtEl>
                                          <p:spTgt spid="2218"/>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2222"/>
                                        </p:tgtEl>
                                        <p:attrNameLst>
                                          <p:attrName>style.visibility</p:attrName>
                                        </p:attrNameLst>
                                      </p:cBhvr>
                                      <p:to>
                                        <p:strVal val="visible"/>
                                      </p:to>
                                    </p:set>
                                    <p:anim calcmode="lin" valueType="num">
                                      <p:cBhvr additive="base">
                                        <p:cTn dur="500"/>
                                        <p:tgtEl>
                                          <p:spTgt spid="2222"/>
                                        </p:tgtEl>
                                        <p:attrNameLst>
                                          <p:attrName>ppt_w</p:attrName>
                                        </p:attrNameLst>
                                      </p:cBhvr>
                                      <p:tavLst>
                                        <p:tav fmla="" tm="0">
                                          <p:val>
                                            <p:strVal val="0"/>
                                          </p:val>
                                        </p:tav>
                                        <p:tav fmla="" tm="100000">
                                          <p:val>
                                            <p:strVal val="#ppt_w"/>
                                          </p:val>
                                        </p:tav>
                                      </p:tavLst>
                                    </p:anim>
                                    <p:anim calcmode="lin" valueType="num">
                                      <p:cBhvr additive="base">
                                        <p:cTn dur="500"/>
                                        <p:tgtEl>
                                          <p:spTgt spid="2222"/>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2227"/>
                                        </p:tgtEl>
                                        <p:attrNameLst>
                                          <p:attrName>style.visibility</p:attrName>
                                        </p:attrNameLst>
                                      </p:cBhvr>
                                      <p:to>
                                        <p:strVal val="visible"/>
                                      </p:to>
                                    </p:set>
                                    <p:anim calcmode="lin" valueType="num">
                                      <p:cBhvr additive="base">
                                        <p:cTn dur="500"/>
                                        <p:tgtEl>
                                          <p:spTgt spid="2227"/>
                                        </p:tgtEl>
                                        <p:attrNameLst>
                                          <p:attrName>ppt_w</p:attrName>
                                        </p:attrNameLst>
                                      </p:cBhvr>
                                      <p:tavLst>
                                        <p:tav fmla="" tm="0">
                                          <p:val>
                                            <p:strVal val="0"/>
                                          </p:val>
                                        </p:tav>
                                        <p:tav fmla="" tm="100000">
                                          <p:val>
                                            <p:strVal val="#ppt_w"/>
                                          </p:val>
                                        </p:tav>
                                      </p:tavLst>
                                    </p:anim>
                                    <p:anim calcmode="lin" valueType="num">
                                      <p:cBhvr additive="base">
                                        <p:cTn dur="500"/>
                                        <p:tgtEl>
                                          <p:spTgt spid="2227"/>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2235"/>
                                        </p:tgtEl>
                                        <p:attrNameLst>
                                          <p:attrName>style.visibility</p:attrName>
                                        </p:attrNameLst>
                                      </p:cBhvr>
                                      <p:to>
                                        <p:strVal val="visible"/>
                                      </p:to>
                                    </p:set>
                                    <p:anim calcmode="lin" valueType="num">
                                      <p:cBhvr additive="base">
                                        <p:cTn dur="500"/>
                                        <p:tgtEl>
                                          <p:spTgt spid="2235"/>
                                        </p:tgtEl>
                                        <p:attrNameLst>
                                          <p:attrName>ppt_w</p:attrName>
                                        </p:attrNameLst>
                                      </p:cBhvr>
                                      <p:tavLst>
                                        <p:tav fmla="" tm="0">
                                          <p:val>
                                            <p:strVal val="0"/>
                                          </p:val>
                                        </p:tav>
                                        <p:tav fmla="" tm="100000">
                                          <p:val>
                                            <p:strVal val="#ppt_w"/>
                                          </p:val>
                                        </p:tav>
                                      </p:tavLst>
                                    </p:anim>
                                    <p:anim calcmode="lin" valueType="num">
                                      <p:cBhvr additive="base">
                                        <p:cTn dur="500"/>
                                        <p:tgtEl>
                                          <p:spTgt spid="2235"/>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32"/>
                                        </p:tgtEl>
                                        <p:attrNameLst>
                                          <p:attrName>style.visibility</p:attrName>
                                        </p:attrNameLst>
                                      </p:cBhvr>
                                      <p:to>
                                        <p:strVal val="visible"/>
                                      </p:to>
                                    </p:set>
                                    <p:animEffect filter="fade" transition="in">
                                      <p:cBhvr>
                                        <p:cTn dur="500"/>
                                        <p:tgtEl>
                                          <p:spTgt spid="223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219"/>
                                        </p:tgtEl>
                                        <p:attrNameLst>
                                          <p:attrName>style.visibility</p:attrName>
                                        </p:attrNameLst>
                                      </p:cBhvr>
                                      <p:to>
                                        <p:strVal val="visible"/>
                                      </p:to>
                                    </p:set>
                                    <p:anim calcmode="lin" valueType="num">
                                      <p:cBhvr additive="base">
                                        <p:cTn dur="500"/>
                                        <p:tgtEl>
                                          <p:spTgt spid="2219"/>
                                        </p:tgtEl>
                                        <p:attrNameLst>
                                          <p:attrName>ppt_w</p:attrName>
                                        </p:attrNameLst>
                                      </p:cBhvr>
                                      <p:tavLst>
                                        <p:tav fmla="" tm="0">
                                          <p:val>
                                            <p:strVal val="0"/>
                                          </p:val>
                                        </p:tav>
                                        <p:tav fmla="" tm="100000">
                                          <p:val>
                                            <p:strVal val="#ppt_w"/>
                                          </p:val>
                                        </p:tav>
                                      </p:tavLst>
                                    </p:anim>
                                    <p:anim calcmode="lin" valueType="num">
                                      <p:cBhvr additive="base">
                                        <p:cTn dur="500"/>
                                        <p:tgtEl>
                                          <p:spTgt spid="2219"/>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2223"/>
                                        </p:tgtEl>
                                        <p:attrNameLst>
                                          <p:attrName>style.visibility</p:attrName>
                                        </p:attrNameLst>
                                      </p:cBhvr>
                                      <p:to>
                                        <p:strVal val="visible"/>
                                      </p:to>
                                    </p:set>
                                    <p:anim calcmode="lin" valueType="num">
                                      <p:cBhvr additive="base">
                                        <p:cTn dur="500"/>
                                        <p:tgtEl>
                                          <p:spTgt spid="2223"/>
                                        </p:tgtEl>
                                        <p:attrNameLst>
                                          <p:attrName>ppt_w</p:attrName>
                                        </p:attrNameLst>
                                      </p:cBhvr>
                                      <p:tavLst>
                                        <p:tav fmla="" tm="0">
                                          <p:val>
                                            <p:strVal val="0"/>
                                          </p:val>
                                        </p:tav>
                                        <p:tav fmla="" tm="100000">
                                          <p:val>
                                            <p:strVal val="#ppt_w"/>
                                          </p:val>
                                        </p:tav>
                                      </p:tavLst>
                                    </p:anim>
                                    <p:anim calcmode="lin" valueType="num">
                                      <p:cBhvr additive="base">
                                        <p:cTn dur="500"/>
                                        <p:tgtEl>
                                          <p:spTgt spid="2223"/>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2228"/>
                                        </p:tgtEl>
                                        <p:attrNameLst>
                                          <p:attrName>style.visibility</p:attrName>
                                        </p:attrNameLst>
                                      </p:cBhvr>
                                      <p:to>
                                        <p:strVal val="visible"/>
                                      </p:to>
                                    </p:set>
                                    <p:anim calcmode="lin" valueType="num">
                                      <p:cBhvr additive="base">
                                        <p:cTn dur="500"/>
                                        <p:tgtEl>
                                          <p:spTgt spid="2228"/>
                                        </p:tgtEl>
                                        <p:attrNameLst>
                                          <p:attrName>ppt_w</p:attrName>
                                        </p:attrNameLst>
                                      </p:cBhvr>
                                      <p:tavLst>
                                        <p:tav fmla="" tm="0">
                                          <p:val>
                                            <p:strVal val="0"/>
                                          </p:val>
                                        </p:tav>
                                        <p:tav fmla="" tm="100000">
                                          <p:val>
                                            <p:strVal val="#ppt_w"/>
                                          </p:val>
                                        </p:tav>
                                      </p:tavLst>
                                    </p:anim>
                                    <p:anim calcmode="lin" valueType="num">
                                      <p:cBhvr additive="base">
                                        <p:cTn dur="500"/>
                                        <p:tgtEl>
                                          <p:spTgt spid="2228"/>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2236"/>
                                        </p:tgtEl>
                                        <p:attrNameLst>
                                          <p:attrName>style.visibility</p:attrName>
                                        </p:attrNameLst>
                                      </p:cBhvr>
                                      <p:to>
                                        <p:strVal val="visible"/>
                                      </p:to>
                                    </p:set>
                                    <p:anim calcmode="lin" valueType="num">
                                      <p:cBhvr additive="base">
                                        <p:cTn dur="500"/>
                                        <p:tgtEl>
                                          <p:spTgt spid="2236"/>
                                        </p:tgtEl>
                                        <p:attrNameLst>
                                          <p:attrName>ppt_w</p:attrName>
                                        </p:attrNameLst>
                                      </p:cBhvr>
                                      <p:tavLst>
                                        <p:tav fmla="" tm="0">
                                          <p:val>
                                            <p:strVal val="0"/>
                                          </p:val>
                                        </p:tav>
                                        <p:tav fmla="" tm="100000">
                                          <p:val>
                                            <p:strVal val="#ppt_w"/>
                                          </p:val>
                                        </p:tav>
                                      </p:tavLst>
                                    </p:anim>
                                    <p:anim calcmode="lin" valueType="num">
                                      <p:cBhvr additive="base">
                                        <p:cTn dur="500"/>
                                        <p:tgtEl>
                                          <p:spTgt spid="2236"/>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33"/>
                                        </p:tgtEl>
                                        <p:attrNameLst>
                                          <p:attrName>style.visibility</p:attrName>
                                        </p:attrNameLst>
                                      </p:cBhvr>
                                      <p:to>
                                        <p:strVal val="visible"/>
                                      </p:to>
                                    </p:set>
                                    <p:animEffect filter="fade" transition="in">
                                      <p:cBhvr>
                                        <p:cTn dur="500"/>
                                        <p:tgtEl>
                                          <p:spTgt spid="223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220"/>
                                        </p:tgtEl>
                                        <p:attrNameLst>
                                          <p:attrName>style.visibility</p:attrName>
                                        </p:attrNameLst>
                                      </p:cBhvr>
                                      <p:to>
                                        <p:strVal val="visible"/>
                                      </p:to>
                                    </p:set>
                                    <p:anim calcmode="lin" valueType="num">
                                      <p:cBhvr additive="base">
                                        <p:cTn dur="500"/>
                                        <p:tgtEl>
                                          <p:spTgt spid="2220"/>
                                        </p:tgtEl>
                                        <p:attrNameLst>
                                          <p:attrName>ppt_w</p:attrName>
                                        </p:attrNameLst>
                                      </p:cBhvr>
                                      <p:tavLst>
                                        <p:tav fmla="" tm="0">
                                          <p:val>
                                            <p:strVal val="0"/>
                                          </p:val>
                                        </p:tav>
                                        <p:tav fmla="" tm="100000">
                                          <p:val>
                                            <p:strVal val="#ppt_w"/>
                                          </p:val>
                                        </p:tav>
                                      </p:tavLst>
                                    </p:anim>
                                    <p:anim calcmode="lin" valueType="num">
                                      <p:cBhvr additive="base">
                                        <p:cTn dur="500"/>
                                        <p:tgtEl>
                                          <p:spTgt spid="2220"/>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2224"/>
                                        </p:tgtEl>
                                        <p:attrNameLst>
                                          <p:attrName>style.visibility</p:attrName>
                                        </p:attrNameLst>
                                      </p:cBhvr>
                                      <p:to>
                                        <p:strVal val="visible"/>
                                      </p:to>
                                    </p:set>
                                    <p:anim calcmode="lin" valueType="num">
                                      <p:cBhvr additive="base">
                                        <p:cTn dur="500"/>
                                        <p:tgtEl>
                                          <p:spTgt spid="2224"/>
                                        </p:tgtEl>
                                        <p:attrNameLst>
                                          <p:attrName>ppt_w</p:attrName>
                                        </p:attrNameLst>
                                      </p:cBhvr>
                                      <p:tavLst>
                                        <p:tav fmla="" tm="0">
                                          <p:val>
                                            <p:strVal val="0"/>
                                          </p:val>
                                        </p:tav>
                                        <p:tav fmla="" tm="100000">
                                          <p:val>
                                            <p:strVal val="#ppt_w"/>
                                          </p:val>
                                        </p:tav>
                                      </p:tavLst>
                                    </p:anim>
                                    <p:anim calcmode="lin" valueType="num">
                                      <p:cBhvr additive="base">
                                        <p:cTn dur="500"/>
                                        <p:tgtEl>
                                          <p:spTgt spid="2224"/>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2229"/>
                                        </p:tgtEl>
                                        <p:attrNameLst>
                                          <p:attrName>style.visibility</p:attrName>
                                        </p:attrNameLst>
                                      </p:cBhvr>
                                      <p:to>
                                        <p:strVal val="visible"/>
                                      </p:to>
                                    </p:set>
                                    <p:anim calcmode="lin" valueType="num">
                                      <p:cBhvr additive="base">
                                        <p:cTn dur="500"/>
                                        <p:tgtEl>
                                          <p:spTgt spid="2229"/>
                                        </p:tgtEl>
                                        <p:attrNameLst>
                                          <p:attrName>ppt_w</p:attrName>
                                        </p:attrNameLst>
                                      </p:cBhvr>
                                      <p:tavLst>
                                        <p:tav fmla="" tm="0">
                                          <p:val>
                                            <p:strVal val="0"/>
                                          </p:val>
                                        </p:tav>
                                        <p:tav fmla="" tm="100000">
                                          <p:val>
                                            <p:strVal val="#ppt_w"/>
                                          </p:val>
                                        </p:tav>
                                      </p:tavLst>
                                    </p:anim>
                                    <p:anim calcmode="lin" valueType="num">
                                      <p:cBhvr additive="base">
                                        <p:cTn dur="500"/>
                                        <p:tgtEl>
                                          <p:spTgt spid="2229"/>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2237"/>
                                        </p:tgtEl>
                                        <p:attrNameLst>
                                          <p:attrName>style.visibility</p:attrName>
                                        </p:attrNameLst>
                                      </p:cBhvr>
                                      <p:to>
                                        <p:strVal val="visible"/>
                                      </p:to>
                                    </p:set>
                                    <p:anim calcmode="lin" valueType="num">
                                      <p:cBhvr additive="base">
                                        <p:cTn dur="500"/>
                                        <p:tgtEl>
                                          <p:spTgt spid="2237"/>
                                        </p:tgtEl>
                                        <p:attrNameLst>
                                          <p:attrName>ppt_w</p:attrName>
                                        </p:attrNameLst>
                                      </p:cBhvr>
                                      <p:tavLst>
                                        <p:tav fmla="" tm="0">
                                          <p:val>
                                            <p:strVal val="0"/>
                                          </p:val>
                                        </p:tav>
                                        <p:tav fmla="" tm="100000">
                                          <p:val>
                                            <p:strVal val="#ppt_w"/>
                                          </p:val>
                                        </p:tav>
                                      </p:tavLst>
                                    </p:anim>
                                    <p:anim calcmode="lin" valueType="num">
                                      <p:cBhvr additive="base">
                                        <p:cTn dur="500"/>
                                        <p:tgtEl>
                                          <p:spTgt spid="2237"/>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34"/>
                                        </p:tgtEl>
                                        <p:attrNameLst>
                                          <p:attrName>style.visibility</p:attrName>
                                        </p:attrNameLst>
                                      </p:cBhvr>
                                      <p:to>
                                        <p:strVal val="visible"/>
                                      </p:to>
                                    </p:set>
                                    <p:animEffect filter="fade" transition="in">
                                      <p:cBhvr>
                                        <p:cTn dur="500"/>
                                        <p:tgtEl>
                                          <p:spTgt spid="223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221"/>
                                        </p:tgtEl>
                                        <p:attrNameLst>
                                          <p:attrName>style.visibility</p:attrName>
                                        </p:attrNameLst>
                                      </p:cBhvr>
                                      <p:to>
                                        <p:strVal val="visible"/>
                                      </p:to>
                                    </p:set>
                                    <p:anim calcmode="lin" valueType="num">
                                      <p:cBhvr additive="base">
                                        <p:cTn dur="500"/>
                                        <p:tgtEl>
                                          <p:spTgt spid="2221"/>
                                        </p:tgtEl>
                                        <p:attrNameLst>
                                          <p:attrName>ppt_w</p:attrName>
                                        </p:attrNameLst>
                                      </p:cBhvr>
                                      <p:tavLst>
                                        <p:tav fmla="" tm="0">
                                          <p:val>
                                            <p:strVal val="0"/>
                                          </p:val>
                                        </p:tav>
                                        <p:tav fmla="" tm="100000">
                                          <p:val>
                                            <p:strVal val="#ppt_w"/>
                                          </p:val>
                                        </p:tav>
                                      </p:tavLst>
                                    </p:anim>
                                    <p:anim calcmode="lin" valueType="num">
                                      <p:cBhvr additive="base">
                                        <p:cTn dur="500"/>
                                        <p:tgtEl>
                                          <p:spTgt spid="2221"/>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2225"/>
                                        </p:tgtEl>
                                        <p:attrNameLst>
                                          <p:attrName>style.visibility</p:attrName>
                                        </p:attrNameLst>
                                      </p:cBhvr>
                                      <p:to>
                                        <p:strVal val="visible"/>
                                      </p:to>
                                    </p:set>
                                    <p:anim calcmode="lin" valueType="num">
                                      <p:cBhvr additive="base">
                                        <p:cTn dur="500"/>
                                        <p:tgtEl>
                                          <p:spTgt spid="2225"/>
                                        </p:tgtEl>
                                        <p:attrNameLst>
                                          <p:attrName>ppt_w</p:attrName>
                                        </p:attrNameLst>
                                      </p:cBhvr>
                                      <p:tavLst>
                                        <p:tav fmla="" tm="0">
                                          <p:val>
                                            <p:strVal val="0"/>
                                          </p:val>
                                        </p:tav>
                                        <p:tav fmla="" tm="100000">
                                          <p:val>
                                            <p:strVal val="#ppt_w"/>
                                          </p:val>
                                        </p:tav>
                                      </p:tavLst>
                                    </p:anim>
                                    <p:anim calcmode="lin" valueType="num">
                                      <p:cBhvr additive="base">
                                        <p:cTn dur="500"/>
                                        <p:tgtEl>
                                          <p:spTgt spid="2225"/>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2230"/>
                                        </p:tgtEl>
                                        <p:attrNameLst>
                                          <p:attrName>style.visibility</p:attrName>
                                        </p:attrNameLst>
                                      </p:cBhvr>
                                      <p:to>
                                        <p:strVal val="visible"/>
                                      </p:to>
                                    </p:set>
                                    <p:anim calcmode="lin" valueType="num">
                                      <p:cBhvr additive="base">
                                        <p:cTn dur="500"/>
                                        <p:tgtEl>
                                          <p:spTgt spid="2230"/>
                                        </p:tgtEl>
                                        <p:attrNameLst>
                                          <p:attrName>ppt_w</p:attrName>
                                        </p:attrNameLst>
                                      </p:cBhvr>
                                      <p:tavLst>
                                        <p:tav fmla="" tm="0">
                                          <p:val>
                                            <p:strVal val="0"/>
                                          </p:val>
                                        </p:tav>
                                        <p:tav fmla="" tm="100000">
                                          <p:val>
                                            <p:strVal val="#ppt_w"/>
                                          </p:val>
                                        </p:tav>
                                      </p:tavLst>
                                    </p:anim>
                                    <p:anim calcmode="lin" valueType="num">
                                      <p:cBhvr additive="base">
                                        <p:cTn dur="500"/>
                                        <p:tgtEl>
                                          <p:spTgt spid="2230"/>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2238"/>
                                        </p:tgtEl>
                                        <p:attrNameLst>
                                          <p:attrName>style.visibility</p:attrName>
                                        </p:attrNameLst>
                                      </p:cBhvr>
                                      <p:to>
                                        <p:strVal val="visible"/>
                                      </p:to>
                                    </p:set>
                                    <p:anim calcmode="lin" valueType="num">
                                      <p:cBhvr additive="base">
                                        <p:cTn dur="500"/>
                                        <p:tgtEl>
                                          <p:spTgt spid="2238"/>
                                        </p:tgtEl>
                                        <p:attrNameLst>
                                          <p:attrName>ppt_w</p:attrName>
                                        </p:attrNameLst>
                                      </p:cBhvr>
                                      <p:tavLst>
                                        <p:tav fmla="" tm="0">
                                          <p:val>
                                            <p:strVal val="0"/>
                                          </p:val>
                                        </p:tav>
                                        <p:tav fmla="" tm="100000">
                                          <p:val>
                                            <p:strVal val="#ppt_w"/>
                                          </p:val>
                                        </p:tav>
                                      </p:tavLst>
                                    </p:anim>
                                    <p:anim calcmode="lin" valueType="num">
                                      <p:cBhvr additive="base">
                                        <p:cTn dur="500"/>
                                        <p:tgtEl>
                                          <p:spTgt spid="2238"/>
                                        </p:tgtEl>
                                        <p:attrNameLst>
                                          <p:attrName>ppt_h</p:attrName>
                                        </p:attrNameLst>
                                      </p:cBhvr>
                                      <p:tavLst>
                                        <p:tav fmla="" tm="0">
                                          <p:val>
                                            <p:strVal val="0"/>
                                          </p:val>
                                        </p:tav>
                                        <p:tav fmla="" tm="100000">
                                          <p:val>
                                            <p:strVal val="#ppt_h"/>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6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243" name="Shape 2243"/>
        <p:cNvGrpSpPr/>
        <p:nvPr/>
      </p:nvGrpSpPr>
      <p:grpSpPr>
        <a:xfrm>
          <a:off x="0" y="0"/>
          <a:ext cx="0" cy="0"/>
          <a:chOff x="0" y="0"/>
          <a:chExt cx="0" cy="0"/>
        </a:xfrm>
      </p:grpSpPr>
      <p:sp>
        <p:nvSpPr>
          <p:cNvPr id="2244" name="Google Shape;2244;p82"/>
          <p:cNvSpPr txBox="1"/>
          <p:nvPr>
            <p:ph type="title"/>
          </p:nvPr>
        </p:nvSpPr>
        <p:spPr>
          <a:xfrm>
            <a:off x="838200" y="457397"/>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215D65"/>
              </a:buClr>
              <a:buSzPts val="3000"/>
              <a:buFont typeface="Poppins"/>
              <a:buNone/>
            </a:pPr>
            <a:r>
              <a:rPr b="1" i="0" lang="en-US" sz="3000" u="none" cap="none" strike="noStrike">
                <a:solidFill>
                  <a:srgbClr val="215D65"/>
                </a:solidFill>
                <a:latin typeface="Poppins"/>
                <a:ea typeface="Poppins"/>
                <a:cs typeface="Poppins"/>
                <a:sym typeface="Poppins"/>
              </a:rPr>
              <a:t>Service Sample 7 </a:t>
            </a:r>
            <a:r>
              <a:rPr b="1" i="0" lang="en-US" sz="2400" u="none" cap="none" strike="noStrike">
                <a:solidFill>
                  <a:srgbClr val="595959"/>
                </a:solidFill>
                <a:latin typeface="Poppins"/>
                <a:ea typeface="Poppins"/>
                <a:cs typeface="Poppins"/>
                <a:sym typeface="Poppins"/>
              </a:rPr>
              <a:t>/ Photography</a:t>
            </a:r>
            <a:endParaRPr b="1" i="0" sz="2400" u="none" cap="none" strike="noStrike">
              <a:solidFill>
                <a:srgbClr val="595959"/>
              </a:solidFill>
              <a:latin typeface="Poppins"/>
              <a:ea typeface="Poppins"/>
              <a:cs typeface="Poppins"/>
              <a:sym typeface="Poppins"/>
            </a:endParaRPr>
          </a:p>
        </p:txBody>
      </p:sp>
      <p:sp>
        <p:nvSpPr>
          <p:cNvPr id="2245" name="Google Shape;2245;p82"/>
          <p:cNvSpPr txBox="1"/>
          <p:nvPr>
            <p:ph idx="1" type="body"/>
          </p:nvPr>
        </p:nvSpPr>
        <p:spPr>
          <a:xfrm>
            <a:off x="719403" y="4293097"/>
            <a:ext cx="4992555" cy="1536171"/>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Clr>
                <a:schemeClr val="dk1"/>
              </a:buClr>
              <a:buSzPts val="1387"/>
              <a:buFont typeface="Arial"/>
              <a:buNone/>
            </a:pPr>
            <a:r>
              <a:rPr b="0" i="0" lang="en-US" sz="1387" u="none" cap="none" strike="noStrike">
                <a:solidFill>
                  <a:schemeClr val="dk1"/>
                </a:solidFill>
                <a:latin typeface="Poppins"/>
                <a:ea typeface="Poppins"/>
                <a:cs typeface="Poppins"/>
                <a:sym typeface="Poppins"/>
              </a:rPr>
              <a:t>ABC photography served top work in many categories of business field such as commercial photography, product photography and portraiture. Turn your images into stunning photography. </a:t>
            </a:r>
            <a:endParaRPr/>
          </a:p>
          <a:p>
            <a:pPr indent="0" lvl="0" marL="0" marR="0" rtl="0" algn="l">
              <a:lnSpc>
                <a:spcPct val="150000"/>
              </a:lnSpc>
              <a:spcBef>
                <a:spcPts val="0"/>
              </a:spcBef>
              <a:spcAft>
                <a:spcPts val="0"/>
              </a:spcAft>
              <a:buClr>
                <a:schemeClr val="dk1"/>
              </a:buClr>
              <a:buSzPts val="1387"/>
              <a:buFont typeface="Arial"/>
              <a:buNone/>
            </a:pPr>
            <a:r>
              <a:t/>
            </a:r>
            <a:endParaRPr b="0" i="0" sz="1387" u="none" cap="none" strike="noStrike">
              <a:solidFill>
                <a:schemeClr val="dk1"/>
              </a:solidFill>
              <a:latin typeface="Poppins"/>
              <a:ea typeface="Poppins"/>
              <a:cs typeface="Poppins"/>
              <a:sym typeface="Poppins"/>
            </a:endParaRPr>
          </a:p>
        </p:txBody>
      </p:sp>
      <p:sp>
        <p:nvSpPr>
          <p:cNvPr id="2246" name="Google Shape;2246;p82"/>
          <p:cNvSpPr txBox="1"/>
          <p:nvPr/>
        </p:nvSpPr>
        <p:spPr>
          <a:xfrm>
            <a:off x="719403" y="1412777"/>
            <a:ext cx="4512501" cy="960107"/>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chemeClr val="dk2"/>
              </a:buClr>
              <a:buSzPts val="1757"/>
              <a:buFont typeface="Arial"/>
              <a:buNone/>
            </a:pPr>
            <a:r>
              <a:rPr lang="en-US" sz="1757">
                <a:solidFill>
                  <a:schemeClr val="dk2"/>
                </a:solidFill>
                <a:latin typeface="Poppins"/>
                <a:ea typeface="Poppins"/>
                <a:cs typeface="Poppins"/>
                <a:sym typeface="Poppins"/>
              </a:rPr>
              <a:t>Original images for publications, Web sites, PowerPoint Presentations</a:t>
            </a:r>
            <a:endParaRPr/>
          </a:p>
        </p:txBody>
      </p:sp>
      <p:sp>
        <p:nvSpPr>
          <p:cNvPr id="2247" name="Google Shape;2247;p82"/>
          <p:cNvSpPr/>
          <p:nvPr/>
        </p:nvSpPr>
        <p:spPr>
          <a:xfrm>
            <a:off x="6672064" y="211540"/>
            <a:ext cx="2592288" cy="442856"/>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None/>
            </a:pPr>
            <a:r>
              <a:t/>
            </a:r>
            <a:endParaRPr sz="1500">
              <a:solidFill>
                <a:srgbClr val="595959"/>
              </a:solidFill>
              <a:latin typeface="Poppins"/>
              <a:ea typeface="Poppins"/>
              <a:cs typeface="Poppins"/>
              <a:sym typeface="Poppins"/>
            </a:endParaRPr>
          </a:p>
        </p:txBody>
      </p:sp>
      <p:sp>
        <p:nvSpPr>
          <p:cNvPr id="2248" name="Google Shape;2248;p82"/>
          <p:cNvSpPr txBox="1"/>
          <p:nvPr/>
        </p:nvSpPr>
        <p:spPr>
          <a:xfrm>
            <a:off x="6115923" y="2208699"/>
            <a:ext cx="1728192" cy="3418881"/>
          </a:xfrm>
          <a:prstGeom prst="rect">
            <a:avLst/>
          </a:prstGeom>
          <a:noFill/>
          <a:ln>
            <a:noFill/>
          </a:ln>
        </p:spPr>
        <p:txBody>
          <a:bodyPr anchorCtr="0" anchor="t" bIns="60950" lIns="121900" spcFirstLastPara="1" rIns="121900" wrap="square" tIns="60950">
            <a:noAutofit/>
          </a:bodyPr>
          <a:lstStyle/>
          <a:p>
            <a:pPr indent="-228594" lvl="0" marL="228594" marR="0" rtl="0" algn="l">
              <a:lnSpc>
                <a:spcPct val="150000"/>
              </a:lnSpc>
              <a:spcBef>
                <a:spcPts val="0"/>
              </a:spcBef>
              <a:spcAft>
                <a:spcPts val="0"/>
              </a:spcAft>
              <a:buClr>
                <a:schemeClr val="dk2"/>
              </a:buClr>
              <a:buSzPts val="1500"/>
              <a:buFont typeface="Noto Sans Symbols"/>
              <a:buChar char="✓"/>
            </a:pPr>
            <a:r>
              <a:rPr lang="en-US" sz="1500">
                <a:solidFill>
                  <a:schemeClr val="dk2"/>
                </a:solidFill>
                <a:latin typeface="Poppins"/>
                <a:ea typeface="Poppins"/>
                <a:cs typeface="Poppins"/>
                <a:sym typeface="Poppins"/>
              </a:rPr>
              <a:t>Event</a:t>
            </a:r>
            <a:endParaRPr/>
          </a:p>
          <a:p>
            <a:pPr indent="-228594" lvl="0" marL="228594" marR="0" rtl="0" algn="l">
              <a:lnSpc>
                <a:spcPct val="150000"/>
              </a:lnSpc>
              <a:spcBef>
                <a:spcPts val="1867"/>
              </a:spcBef>
              <a:spcAft>
                <a:spcPts val="0"/>
              </a:spcAft>
              <a:buClr>
                <a:schemeClr val="dk2"/>
              </a:buClr>
              <a:buSzPts val="1500"/>
              <a:buFont typeface="Noto Sans Symbols"/>
              <a:buChar char="✓"/>
            </a:pPr>
            <a:r>
              <a:rPr lang="en-US" sz="1500">
                <a:solidFill>
                  <a:schemeClr val="dk2"/>
                </a:solidFill>
                <a:latin typeface="Poppins"/>
                <a:ea typeface="Poppins"/>
                <a:cs typeface="Poppins"/>
                <a:sym typeface="Poppins"/>
              </a:rPr>
              <a:t>Commercial</a:t>
            </a:r>
            <a:endParaRPr/>
          </a:p>
          <a:p>
            <a:pPr indent="-228594" lvl="0" marL="228594" marR="0" rtl="0" algn="l">
              <a:lnSpc>
                <a:spcPct val="150000"/>
              </a:lnSpc>
              <a:spcBef>
                <a:spcPts val="1867"/>
              </a:spcBef>
              <a:spcAft>
                <a:spcPts val="0"/>
              </a:spcAft>
              <a:buClr>
                <a:schemeClr val="dk2"/>
              </a:buClr>
              <a:buSzPts val="1500"/>
              <a:buFont typeface="Noto Sans Symbols"/>
              <a:buChar char="✓"/>
            </a:pPr>
            <a:r>
              <a:rPr lang="en-US" sz="1500">
                <a:solidFill>
                  <a:schemeClr val="dk2"/>
                </a:solidFill>
                <a:latin typeface="Poppins"/>
                <a:ea typeface="Poppins"/>
                <a:cs typeface="Poppins"/>
                <a:sym typeface="Poppins"/>
              </a:rPr>
              <a:t>Wedding</a:t>
            </a:r>
            <a:endParaRPr sz="1500">
              <a:solidFill>
                <a:schemeClr val="dk2"/>
              </a:solidFill>
              <a:latin typeface="Poppins"/>
              <a:ea typeface="Poppins"/>
              <a:cs typeface="Poppins"/>
              <a:sym typeface="Poppins"/>
            </a:endParaRPr>
          </a:p>
          <a:p>
            <a:pPr indent="-228594" lvl="0" marL="228594" marR="0" rtl="0" algn="l">
              <a:lnSpc>
                <a:spcPct val="150000"/>
              </a:lnSpc>
              <a:spcBef>
                <a:spcPts val="1867"/>
              </a:spcBef>
              <a:spcAft>
                <a:spcPts val="0"/>
              </a:spcAft>
              <a:buClr>
                <a:schemeClr val="dk2"/>
              </a:buClr>
              <a:buSzPts val="1500"/>
              <a:buFont typeface="Noto Sans Symbols"/>
              <a:buChar char="✓"/>
            </a:pPr>
            <a:r>
              <a:rPr lang="en-US" sz="1500">
                <a:solidFill>
                  <a:schemeClr val="dk2"/>
                </a:solidFill>
                <a:latin typeface="Poppins"/>
                <a:ea typeface="Poppins"/>
                <a:cs typeface="Poppins"/>
                <a:sym typeface="Poppins"/>
              </a:rPr>
              <a:t>Business</a:t>
            </a:r>
            <a:endParaRPr/>
          </a:p>
          <a:p>
            <a:pPr indent="-228594" lvl="0" marL="228594" marR="0" rtl="0" algn="l">
              <a:lnSpc>
                <a:spcPct val="150000"/>
              </a:lnSpc>
              <a:spcBef>
                <a:spcPts val="1867"/>
              </a:spcBef>
              <a:spcAft>
                <a:spcPts val="0"/>
              </a:spcAft>
              <a:buClr>
                <a:schemeClr val="dk2"/>
              </a:buClr>
              <a:buSzPts val="1500"/>
              <a:buFont typeface="Noto Sans Symbols"/>
              <a:buChar char="✓"/>
            </a:pPr>
            <a:r>
              <a:rPr lang="en-US" sz="1500">
                <a:solidFill>
                  <a:schemeClr val="dk2"/>
                </a:solidFill>
                <a:latin typeface="Poppins"/>
                <a:ea typeface="Poppins"/>
                <a:cs typeface="Poppins"/>
                <a:sym typeface="Poppins"/>
              </a:rPr>
              <a:t>Food</a:t>
            </a:r>
            <a:endParaRPr/>
          </a:p>
          <a:p>
            <a:pPr indent="-228594" lvl="0" marL="228594" marR="0" rtl="0" algn="l">
              <a:lnSpc>
                <a:spcPct val="150000"/>
              </a:lnSpc>
              <a:spcBef>
                <a:spcPts val="1867"/>
              </a:spcBef>
              <a:spcAft>
                <a:spcPts val="0"/>
              </a:spcAft>
              <a:buClr>
                <a:schemeClr val="dk2"/>
              </a:buClr>
              <a:buSzPts val="1500"/>
              <a:buFont typeface="Noto Sans Symbols"/>
              <a:buChar char="✓"/>
            </a:pPr>
            <a:r>
              <a:rPr lang="en-US" sz="1500">
                <a:solidFill>
                  <a:schemeClr val="dk2"/>
                </a:solidFill>
                <a:latin typeface="Poppins"/>
                <a:ea typeface="Poppins"/>
                <a:cs typeface="Poppins"/>
                <a:sym typeface="Poppins"/>
              </a:rPr>
              <a:t>People</a:t>
            </a:r>
            <a:endParaRPr/>
          </a:p>
        </p:txBody>
      </p:sp>
      <p:sp>
        <p:nvSpPr>
          <p:cNvPr id="2249" name="Google Shape;2249;p82"/>
          <p:cNvSpPr txBox="1"/>
          <p:nvPr/>
        </p:nvSpPr>
        <p:spPr>
          <a:xfrm>
            <a:off x="7940124" y="2208699"/>
            <a:ext cx="1704675" cy="3418881"/>
          </a:xfrm>
          <a:prstGeom prst="rect">
            <a:avLst/>
          </a:prstGeom>
          <a:noFill/>
          <a:ln>
            <a:noFill/>
          </a:ln>
        </p:spPr>
        <p:txBody>
          <a:bodyPr anchorCtr="0" anchor="t" bIns="60950" lIns="121900" spcFirstLastPara="1" rIns="121900" wrap="square" tIns="60950">
            <a:noAutofit/>
          </a:bodyPr>
          <a:lstStyle/>
          <a:p>
            <a:pPr indent="-228594" lvl="0" marL="228594" marR="0" rtl="0" algn="l">
              <a:lnSpc>
                <a:spcPct val="150000"/>
              </a:lnSpc>
              <a:spcBef>
                <a:spcPts val="0"/>
              </a:spcBef>
              <a:spcAft>
                <a:spcPts val="0"/>
              </a:spcAft>
              <a:buClr>
                <a:schemeClr val="dk2"/>
              </a:buClr>
              <a:buSzPts val="1500"/>
              <a:buFont typeface="Noto Sans Symbols"/>
              <a:buChar char="✓"/>
            </a:pPr>
            <a:r>
              <a:rPr lang="en-US" sz="1500">
                <a:solidFill>
                  <a:schemeClr val="dk2"/>
                </a:solidFill>
                <a:latin typeface="Poppins"/>
                <a:ea typeface="Poppins"/>
                <a:cs typeface="Poppins"/>
                <a:sym typeface="Poppins"/>
              </a:rPr>
              <a:t>Sport</a:t>
            </a:r>
            <a:endParaRPr/>
          </a:p>
          <a:p>
            <a:pPr indent="-228594" lvl="0" marL="228594" marR="0" rtl="0" algn="l">
              <a:lnSpc>
                <a:spcPct val="150000"/>
              </a:lnSpc>
              <a:spcBef>
                <a:spcPts val="1867"/>
              </a:spcBef>
              <a:spcAft>
                <a:spcPts val="0"/>
              </a:spcAft>
              <a:buClr>
                <a:schemeClr val="dk2"/>
              </a:buClr>
              <a:buSzPts val="1500"/>
              <a:buFont typeface="Noto Sans Symbols"/>
              <a:buChar char="✓"/>
            </a:pPr>
            <a:r>
              <a:rPr lang="en-US" sz="1500">
                <a:solidFill>
                  <a:schemeClr val="dk2"/>
                </a:solidFill>
                <a:latin typeface="Poppins"/>
                <a:ea typeface="Poppins"/>
                <a:cs typeface="Poppins"/>
                <a:sym typeface="Poppins"/>
              </a:rPr>
              <a:t>Architecture</a:t>
            </a:r>
            <a:endParaRPr/>
          </a:p>
          <a:p>
            <a:pPr indent="-228594" lvl="0" marL="228594" marR="0" rtl="0" algn="l">
              <a:lnSpc>
                <a:spcPct val="150000"/>
              </a:lnSpc>
              <a:spcBef>
                <a:spcPts val="1867"/>
              </a:spcBef>
              <a:spcAft>
                <a:spcPts val="0"/>
              </a:spcAft>
              <a:buClr>
                <a:schemeClr val="dk2"/>
              </a:buClr>
              <a:buSzPts val="1500"/>
              <a:buFont typeface="Noto Sans Symbols"/>
              <a:buChar char="✓"/>
            </a:pPr>
            <a:r>
              <a:rPr lang="en-US" sz="1500">
                <a:solidFill>
                  <a:schemeClr val="dk2"/>
                </a:solidFill>
                <a:latin typeface="Poppins"/>
                <a:ea typeface="Poppins"/>
                <a:cs typeface="Poppins"/>
                <a:sym typeface="Poppins"/>
              </a:rPr>
              <a:t>Technology</a:t>
            </a:r>
            <a:endParaRPr sz="1500">
              <a:solidFill>
                <a:schemeClr val="dk2"/>
              </a:solidFill>
              <a:latin typeface="Poppins"/>
              <a:ea typeface="Poppins"/>
              <a:cs typeface="Poppins"/>
              <a:sym typeface="Poppins"/>
            </a:endParaRPr>
          </a:p>
          <a:p>
            <a:pPr indent="-228594" lvl="0" marL="228594" marR="0" rtl="0" algn="l">
              <a:lnSpc>
                <a:spcPct val="150000"/>
              </a:lnSpc>
              <a:spcBef>
                <a:spcPts val="1867"/>
              </a:spcBef>
              <a:spcAft>
                <a:spcPts val="0"/>
              </a:spcAft>
              <a:buClr>
                <a:schemeClr val="dk2"/>
              </a:buClr>
              <a:buSzPts val="1500"/>
              <a:buFont typeface="Noto Sans Symbols"/>
              <a:buChar char="✓"/>
            </a:pPr>
            <a:r>
              <a:rPr lang="en-US" sz="1500">
                <a:solidFill>
                  <a:schemeClr val="dk2"/>
                </a:solidFill>
                <a:latin typeface="Poppins"/>
                <a:ea typeface="Poppins"/>
                <a:cs typeface="Poppins"/>
                <a:sym typeface="Poppins"/>
              </a:rPr>
              <a:t>Travel</a:t>
            </a:r>
            <a:endParaRPr sz="1500">
              <a:solidFill>
                <a:schemeClr val="dk2"/>
              </a:solidFill>
              <a:latin typeface="Poppins"/>
              <a:ea typeface="Poppins"/>
              <a:cs typeface="Poppins"/>
              <a:sym typeface="Poppins"/>
            </a:endParaRPr>
          </a:p>
          <a:p>
            <a:pPr indent="-228594" lvl="0" marL="228594" marR="0" rtl="0" algn="l">
              <a:lnSpc>
                <a:spcPct val="150000"/>
              </a:lnSpc>
              <a:spcBef>
                <a:spcPts val="1867"/>
              </a:spcBef>
              <a:spcAft>
                <a:spcPts val="0"/>
              </a:spcAft>
              <a:buClr>
                <a:schemeClr val="dk2"/>
              </a:buClr>
              <a:buSzPts val="1500"/>
              <a:buFont typeface="Noto Sans Symbols"/>
              <a:buChar char="✓"/>
            </a:pPr>
            <a:r>
              <a:rPr lang="en-US" sz="1500">
                <a:solidFill>
                  <a:schemeClr val="dk2"/>
                </a:solidFill>
                <a:latin typeface="Poppins"/>
                <a:ea typeface="Poppins"/>
                <a:cs typeface="Poppins"/>
                <a:sym typeface="Poppins"/>
              </a:rPr>
              <a:t>Animal</a:t>
            </a:r>
            <a:endParaRPr/>
          </a:p>
          <a:p>
            <a:pPr indent="-228594" lvl="0" marL="228594" marR="0" rtl="0" algn="l">
              <a:lnSpc>
                <a:spcPct val="150000"/>
              </a:lnSpc>
              <a:spcBef>
                <a:spcPts val="1867"/>
              </a:spcBef>
              <a:spcAft>
                <a:spcPts val="0"/>
              </a:spcAft>
              <a:buClr>
                <a:schemeClr val="dk2"/>
              </a:buClr>
              <a:buSzPts val="1500"/>
              <a:buFont typeface="Noto Sans Symbols"/>
              <a:buChar char="✓"/>
            </a:pPr>
            <a:r>
              <a:rPr lang="en-US" sz="1500">
                <a:solidFill>
                  <a:schemeClr val="dk2"/>
                </a:solidFill>
                <a:latin typeface="Poppins"/>
                <a:ea typeface="Poppins"/>
                <a:cs typeface="Poppins"/>
                <a:sym typeface="Poppins"/>
              </a:rPr>
              <a:t>Nature</a:t>
            </a:r>
            <a:endParaRPr/>
          </a:p>
        </p:txBody>
      </p:sp>
      <p:sp>
        <p:nvSpPr>
          <p:cNvPr id="2250" name="Google Shape;2250;p82"/>
          <p:cNvSpPr txBox="1"/>
          <p:nvPr/>
        </p:nvSpPr>
        <p:spPr>
          <a:xfrm>
            <a:off x="9644807" y="2208699"/>
            <a:ext cx="1917380" cy="3418881"/>
          </a:xfrm>
          <a:prstGeom prst="rect">
            <a:avLst/>
          </a:prstGeom>
          <a:noFill/>
          <a:ln>
            <a:noFill/>
          </a:ln>
        </p:spPr>
        <p:txBody>
          <a:bodyPr anchorCtr="0" anchor="t" bIns="60950" lIns="121900" spcFirstLastPara="1" rIns="121900" wrap="square" tIns="60950">
            <a:noAutofit/>
          </a:bodyPr>
          <a:lstStyle/>
          <a:p>
            <a:pPr indent="-228594" lvl="0" marL="228594" marR="0" rtl="0" algn="l">
              <a:lnSpc>
                <a:spcPct val="150000"/>
              </a:lnSpc>
              <a:spcBef>
                <a:spcPts val="0"/>
              </a:spcBef>
              <a:spcAft>
                <a:spcPts val="0"/>
              </a:spcAft>
              <a:buClr>
                <a:schemeClr val="dk2"/>
              </a:buClr>
              <a:buSzPts val="1500"/>
              <a:buFont typeface="Noto Sans Symbols"/>
              <a:buChar char="✓"/>
            </a:pPr>
            <a:r>
              <a:rPr lang="en-US" sz="1500">
                <a:solidFill>
                  <a:schemeClr val="dk2"/>
                </a:solidFill>
                <a:latin typeface="Poppins"/>
                <a:ea typeface="Poppins"/>
                <a:cs typeface="Poppins"/>
                <a:sym typeface="Poppins"/>
              </a:rPr>
              <a:t>Interior Design</a:t>
            </a:r>
            <a:endParaRPr/>
          </a:p>
          <a:p>
            <a:pPr indent="-228594" lvl="0" marL="228594" marR="0" rtl="0" algn="l">
              <a:lnSpc>
                <a:spcPct val="150000"/>
              </a:lnSpc>
              <a:spcBef>
                <a:spcPts val="1867"/>
              </a:spcBef>
              <a:spcAft>
                <a:spcPts val="0"/>
              </a:spcAft>
              <a:buClr>
                <a:schemeClr val="dk2"/>
              </a:buClr>
              <a:buSzPts val="1500"/>
              <a:buFont typeface="Noto Sans Symbols"/>
              <a:buChar char="✓"/>
            </a:pPr>
            <a:r>
              <a:rPr lang="en-US" sz="1500">
                <a:solidFill>
                  <a:schemeClr val="dk2"/>
                </a:solidFill>
                <a:latin typeface="Poppins"/>
                <a:ea typeface="Poppins"/>
                <a:cs typeface="Poppins"/>
                <a:sym typeface="Poppins"/>
              </a:rPr>
              <a:t>Art</a:t>
            </a:r>
            <a:endParaRPr/>
          </a:p>
          <a:p>
            <a:pPr indent="-228594" lvl="0" marL="228594" marR="0" rtl="0" algn="l">
              <a:lnSpc>
                <a:spcPct val="150000"/>
              </a:lnSpc>
              <a:spcBef>
                <a:spcPts val="1867"/>
              </a:spcBef>
              <a:spcAft>
                <a:spcPts val="0"/>
              </a:spcAft>
              <a:buClr>
                <a:schemeClr val="dk2"/>
              </a:buClr>
              <a:buSzPts val="1500"/>
              <a:buFont typeface="Noto Sans Symbols"/>
              <a:buChar char="✓"/>
            </a:pPr>
            <a:r>
              <a:rPr lang="en-US" sz="1500">
                <a:solidFill>
                  <a:schemeClr val="dk2"/>
                </a:solidFill>
                <a:latin typeface="Poppins"/>
                <a:ea typeface="Poppins"/>
                <a:cs typeface="Poppins"/>
                <a:sym typeface="Poppins"/>
              </a:rPr>
              <a:t>Education</a:t>
            </a:r>
            <a:endParaRPr/>
          </a:p>
          <a:p>
            <a:pPr indent="-228594" lvl="0" marL="228594" marR="0" rtl="0" algn="l">
              <a:lnSpc>
                <a:spcPct val="150000"/>
              </a:lnSpc>
              <a:spcBef>
                <a:spcPts val="1867"/>
              </a:spcBef>
              <a:spcAft>
                <a:spcPts val="0"/>
              </a:spcAft>
              <a:buClr>
                <a:schemeClr val="dk2"/>
              </a:buClr>
              <a:buSzPts val="1500"/>
              <a:buFont typeface="Noto Sans Symbols"/>
              <a:buChar char="✓"/>
            </a:pPr>
            <a:r>
              <a:rPr lang="en-US" sz="1500">
                <a:solidFill>
                  <a:schemeClr val="dk2"/>
                </a:solidFill>
                <a:latin typeface="Poppins"/>
                <a:ea typeface="Poppins"/>
                <a:cs typeface="Poppins"/>
                <a:sym typeface="Poppins"/>
              </a:rPr>
              <a:t>Beauty</a:t>
            </a:r>
            <a:endParaRPr/>
          </a:p>
          <a:p>
            <a:pPr indent="-228594" lvl="0" marL="228594" marR="0" rtl="0" algn="l">
              <a:lnSpc>
                <a:spcPct val="150000"/>
              </a:lnSpc>
              <a:spcBef>
                <a:spcPts val="1867"/>
              </a:spcBef>
              <a:spcAft>
                <a:spcPts val="0"/>
              </a:spcAft>
              <a:buClr>
                <a:schemeClr val="dk2"/>
              </a:buClr>
              <a:buSzPts val="1500"/>
              <a:buFont typeface="Noto Sans Symbols"/>
              <a:buChar char="✓"/>
            </a:pPr>
            <a:r>
              <a:rPr lang="en-US" sz="1500">
                <a:solidFill>
                  <a:schemeClr val="dk2"/>
                </a:solidFill>
                <a:latin typeface="Poppins"/>
                <a:ea typeface="Poppins"/>
                <a:cs typeface="Poppins"/>
                <a:sym typeface="Poppins"/>
              </a:rPr>
              <a:t>Fashion</a:t>
            </a:r>
            <a:endParaRPr sz="1500">
              <a:solidFill>
                <a:schemeClr val="dk2"/>
              </a:solidFill>
              <a:latin typeface="Poppins"/>
              <a:ea typeface="Poppins"/>
              <a:cs typeface="Poppins"/>
              <a:sym typeface="Poppins"/>
            </a:endParaRPr>
          </a:p>
          <a:p>
            <a:pPr indent="-228594" lvl="0" marL="228594" marR="0" rtl="0" algn="l">
              <a:lnSpc>
                <a:spcPct val="150000"/>
              </a:lnSpc>
              <a:spcBef>
                <a:spcPts val="1867"/>
              </a:spcBef>
              <a:spcAft>
                <a:spcPts val="0"/>
              </a:spcAft>
              <a:buClr>
                <a:schemeClr val="dk2"/>
              </a:buClr>
              <a:buSzPts val="1500"/>
              <a:buFont typeface="Noto Sans Symbols"/>
              <a:buChar char="✓"/>
            </a:pPr>
            <a:r>
              <a:rPr lang="en-US" sz="1500">
                <a:solidFill>
                  <a:schemeClr val="dk2"/>
                </a:solidFill>
                <a:latin typeface="Poppins"/>
                <a:ea typeface="Poppins"/>
                <a:cs typeface="Poppins"/>
                <a:sym typeface="Poppins"/>
              </a:rPr>
              <a:t>Health</a:t>
            </a:r>
            <a:endParaRPr sz="1500">
              <a:solidFill>
                <a:schemeClr val="dk2"/>
              </a:solidFill>
              <a:latin typeface="Poppins"/>
              <a:ea typeface="Poppins"/>
              <a:cs typeface="Poppins"/>
              <a:sym typeface="Poppins"/>
            </a:endParaRPr>
          </a:p>
        </p:txBody>
      </p:sp>
      <p:sp>
        <p:nvSpPr>
          <p:cNvPr id="2251" name="Google Shape;2251;p82"/>
          <p:cNvSpPr txBox="1"/>
          <p:nvPr/>
        </p:nvSpPr>
        <p:spPr>
          <a:xfrm>
            <a:off x="6115923" y="1508788"/>
            <a:ext cx="5088565" cy="480053"/>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rgbClr val="595959"/>
              </a:buClr>
              <a:buSzPts val="1387"/>
              <a:buFont typeface="Arial"/>
              <a:buNone/>
            </a:pPr>
            <a:r>
              <a:rPr lang="en-US" sz="1387">
                <a:solidFill>
                  <a:srgbClr val="595959"/>
                </a:solidFill>
                <a:latin typeface="Poppins"/>
                <a:ea typeface="Poppins"/>
                <a:cs typeface="Poppins"/>
                <a:sym typeface="Poppins"/>
              </a:rPr>
              <a:t>We provide exclusive photo from different categories:</a:t>
            </a:r>
            <a:endParaRPr/>
          </a:p>
        </p:txBody>
      </p:sp>
      <p:cxnSp>
        <p:nvCxnSpPr>
          <p:cNvPr id="2252" name="Google Shape;2252;p82"/>
          <p:cNvCxnSpPr/>
          <p:nvPr/>
        </p:nvCxnSpPr>
        <p:spPr>
          <a:xfrm>
            <a:off x="6143869" y="2756928"/>
            <a:ext cx="5322309" cy="0"/>
          </a:xfrm>
          <a:prstGeom prst="straightConnector1">
            <a:avLst/>
          </a:prstGeom>
          <a:noFill/>
          <a:ln cap="flat" cmpd="sng" w="12700">
            <a:solidFill>
              <a:srgbClr val="A5A5A5"/>
            </a:solidFill>
            <a:prstDash val="dot"/>
            <a:miter lim="800000"/>
            <a:headEnd len="sm" w="sm" type="none"/>
            <a:tailEnd len="sm" w="sm" type="none"/>
          </a:ln>
        </p:spPr>
      </p:cxnSp>
      <p:cxnSp>
        <p:nvCxnSpPr>
          <p:cNvPr id="2253" name="Google Shape;2253;p82"/>
          <p:cNvCxnSpPr/>
          <p:nvPr/>
        </p:nvCxnSpPr>
        <p:spPr>
          <a:xfrm>
            <a:off x="6143869" y="3332989"/>
            <a:ext cx="5322309" cy="0"/>
          </a:xfrm>
          <a:prstGeom prst="straightConnector1">
            <a:avLst/>
          </a:prstGeom>
          <a:noFill/>
          <a:ln cap="flat" cmpd="sng" w="12700">
            <a:solidFill>
              <a:srgbClr val="A5A5A5"/>
            </a:solidFill>
            <a:prstDash val="dot"/>
            <a:miter lim="800000"/>
            <a:headEnd len="sm" w="sm" type="none"/>
            <a:tailEnd len="sm" w="sm" type="none"/>
          </a:ln>
        </p:spPr>
      </p:cxnSp>
      <p:cxnSp>
        <p:nvCxnSpPr>
          <p:cNvPr id="2254" name="Google Shape;2254;p82"/>
          <p:cNvCxnSpPr/>
          <p:nvPr/>
        </p:nvCxnSpPr>
        <p:spPr>
          <a:xfrm>
            <a:off x="6143869" y="3909053"/>
            <a:ext cx="5322309" cy="0"/>
          </a:xfrm>
          <a:prstGeom prst="straightConnector1">
            <a:avLst/>
          </a:prstGeom>
          <a:noFill/>
          <a:ln cap="flat" cmpd="sng" w="12700">
            <a:solidFill>
              <a:srgbClr val="A5A5A5"/>
            </a:solidFill>
            <a:prstDash val="dot"/>
            <a:miter lim="800000"/>
            <a:headEnd len="sm" w="sm" type="none"/>
            <a:tailEnd len="sm" w="sm" type="none"/>
          </a:ln>
        </p:spPr>
      </p:cxnSp>
      <p:cxnSp>
        <p:nvCxnSpPr>
          <p:cNvPr id="2255" name="Google Shape;2255;p82"/>
          <p:cNvCxnSpPr/>
          <p:nvPr/>
        </p:nvCxnSpPr>
        <p:spPr>
          <a:xfrm>
            <a:off x="6143869" y="4485117"/>
            <a:ext cx="5322309" cy="0"/>
          </a:xfrm>
          <a:prstGeom prst="straightConnector1">
            <a:avLst/>
          </a:prstGeom>
          <a:noFill/>
          <a:ln cap="flat" cmpd="sng" w="12700">
            <a:solidFill>
              <a:srgbClr val="A5A5A5"/>
            </a:solidFill>
            <a:prstDash val="dot"/>
            <a:miter lim="800000"/>
            <a:headEnd len="sm" w="sm" type="none"/>
            <a:tailEnd len="sm" w="sm" type="none"/>
          </a:ln>
        </p:spPr>
      </p:cxnSp>
      <p:cxnSp>
        <p:nvCxnSpPr>
          <p:cNvPr id="2256" name="Google Shape;2256;p82"/>
          <p:cNvCxnSpPr/>
          <p:nvPr/>
        </p:nvCxnSpPr>
        <p:spPr>
          <a:xfrm>
            <a:off x="6135127" y="5061181"/>
            <a:ext cx="5322309" cy="0"/>
          </a:xfrm>
          <a:prstGeom prst="straightConnector1">
            <a:avLst/>
          </a:prstGeom>
          <a:noFill/>
          <a:ln cap="flat" cmpd="sng" w="12700">
            <a:solidFill>
              <a:srgbClr val="A5A5A5"/>
            </a:solidFill>
            <a:prstDash val="dot"/>
            <a:miter lim="800000"/>
            <a:headEnd len="sm" w="sm" type="none"/>
            <a:tailEnd len="sm" w="sm" type="none"/>
          </a:ln>
        </p:spPr>
      </p:cxnSp>
      <p:cxnSp>
        <p:nvCxnSpPr>
          <p:cNvPr id="2257" name="Google Shape;2257;p82"/>
          <p:cNvCxnSpPr/>
          <p:nvPr/>
        </p:nvCxnSpPr>
        <p:spPr>
          <a:xfrm>
            <a:off x="6125884" y="5637245"/>
            <a:ext cx="5322309" cy="0"/>
          </a:xfrm>
          <a:prstGeom prst="straightConnector1">
            <a:avLst/>
          </a:prstGeom>
          <a:noFill/>
          <a:ln cap="flat" cmpd="sng" w="12700">
            <a:solidFill>
              <a:srgbClr val="A5A5A5"/>
            </a:solidFill>
            <a:prstDash val="dot"/>
            <a:miter lim="800000"/>
            <a:headEnd len="sm" w="sm" type="none"/>
            <a:tailEnd len="sm" w="sm" type="none"/>
          </a:ln>
        </p:spPr>
      </p:cxnSp>
      <p:sp>
        <p:nvSpPr>
          <p:cNvPr id="2258" name="Google Shape;2258;p82"/>
          <p:cNvSpPr/>
          <p:nvPr/>
        </p:nvSpPr>
        <p:spPr>
          <a:xfrm>
            <a:off x="719406" y="2429901"/>
            <a:ext cx="4786369" cy="1626571"/>
          </a:xfrm>
          <a:prstGeom prst="roundRect">
            <a:avLst>
              <a:gd fmla="val 16667" name="adj"/>
            </a:avLst>
          </a:prstGeom>
          <a:solidFill>
            <a:schemeClr val="lt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300">
              <a:solidFill>
                <a:srgbClr val="BFBFBF"/>
              </a:solidFill>
              <a:latin typeface="Poppins"/>
              <a:ea typeface="Poppins"/>
              <a:cs typeface="Poppins"/>
              <a:sym typeface="Poppins"/>
            </a:endParaRPr>
          </a:p>
        </p:txBody>
      </p:sp>
      <p:sp>
        <p:nvSpPr>
          <p:cNvPr id="2259" name="Google Shape;2259;p82"/>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ADC5B8"/>
                </a:solidFill>
                <a:latin typeface="Poppins"/>
                <a:ea typeface="Poppins"/>
                <a:cs typeface="Poppins"/>
                <a:sym typeface="Poppins"/>
              </a:rPr>
              <a:t>SOME SUBTITLE TEXT HERE</a:t>
            </a:r>
            <a:endParaRPr sz="1200">
              <a:solidFill>
                <a:srgbClr val="ADC5B8"/>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44"/>
                                        </p:tgtEl>
                                        <p:attrNameLst>
                                          <p:attrName>style.visibility</p:attrName>
                                        </p:attrNameLst>
                                      </p:cBhvr>
                                      <p:to>
                                        <p:strVal val="visible"/>
                                      </p:to>
                                    </p:set>
                                    <p:animEffect filter="fade" transition="in">
                                      <p:cBhvr>
                                        <p:cTn dur="500"/>
                                        <p:tgtEl>
                                          <p:spTgt spid="224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46"/>
                                        </p:tgtEl>
                                        <p:attrNameLst>
                                          <p:attrName>style.visibility</p:attrName>
                                        </p:attrNameLst>
                                      </p:cBhvr>
                                      <p:to>
                                        <p:strVal val="visible"/>
                                      </p:to>
                                    </p:set>
                                    <p:animEffect filter="fade" transition="in">
                                      <p:cBhvr>
                                        <p:cTn dur="500"/>
                                        <p:tgtEl>
                                          <p:spTgt spid="224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58"/>
                                        </p:tgtEl>
                                        <p:attrNameLst>
                                          <p:attrName>style.visibility</p:attrName>
                                        </p:attrNameLst>
                                      </p:cBhvr>
                                      <p:to>
                                        <p:strVal val="visible"/>
                                      </p:to>
                                    </p:set>
                                    <p:animEffect filter="fade" transition="in">
                                      <p:cBhvr>
                                        <p:cTn dur="500"/>
                                        <p:tgtEl>
                                          <p:spTgt spid="2258"/>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45">
                                            <p:txEl>
                                              <p:pRg end="0" st="0"/>
                                            </p:txEl>
                                          </p:spTgt>
                                        </p:tgtEl>
                                        <p:attrNameLst>
                                          <p:attrName>style.visibility</p:attrName>
                                        </p:attrNameLst>
                                      </p:cBhvr>
                                      <p:to>
                                        <p:strVal val="visible"/>
                                      </p:to>
                                    </p:set>
                                    <p:animEffect filter="fade" transition="in">
                                      <p:cBhvr>
                                        <p:cTn dur="500"/>
                                        <p:tgtEl>
                                          <p:spTgt spid="2245">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45">
                                            <p:txEl>
                                              <p:pRg end="1" st="1"/>
                                            </p:txEl>
                                          </p:spTgt>
                                        </p:tgtEl>
                                        <p:attrNameLst>
                                          <p:attrName>style.visibility</p:attrName>
                                        </p:attrNameLst>
                                      </p:cBhvr>
                                      <p:to>
                                        <p:strVal val="visible"/>
                                      </p:to>
                                    </p:set>
                                    <p:animEffect filter="fade" transition="in">
                                      <p:cBhvr>
                                        <p:cTn dur="500"/>
                                        <p:tgtEl>
                                          <p:spTgt spid="2245">
                                            <p:txEl>
                                              <p:pRg end="1" st="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51"/>
                                        </p:tgtEl>
                                        <p:attrNameLst>
                                          <p:attrName>style.visibility</p:attrName>
                                        </p:attrNameLst>
                                      </p:cBhvr>
                                      <p:to>
                                        <p:strVal val="visible"/>
                                      </p:to>
                                    </p:set>
                                    <p:animEffect filter="fade" transition="in">
                                      <p:cBhvr>
                                        <p:cTn dur="500"/>
                                        <p:tgtEl>
                                          <p:spTgt spid="225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52"/>
                                        </p:tgtEl>
                                        <p:attrNameLst>
                                          <p:attrName>style.visibility</p:attrName>
                                        </p:attrNameLst>
                                      </p:cBhvr>
                                      <p:to>
                                        <p:strVal val="visible"/>
                                      </p:to>
                                    </p:set>
                                    <p:animEffect filter="fade" transition="in">
                                      <p:cBhvr>
                                        <p:cTn dur="500"/>
                                        <p:tgtEl>
                                          <p:spTgt spid="2252"/>
                                        </p:tgtEl>
                                      </p:cBhvr>
                                    </p:animEffect>
                                  </p:childTnLst>
                                </p:cTn>
                              </p:par>
                              <p:par>
                                <p:cTn fill="hold" nodeType="withEffect" presetClass="entr" presetID="10" presetSubtype="0">
                                  <p:stCondLst>
                                    <p:cond delay="0"/>
                                  </p:stCondLst>
                                  <p:childTnLst>
                                    <p:set>
                                      <p:cBhvr>
                                        <p:cTn dur="1" fill="hold">
                                          <p:stCondLst>
                                            <p:cond delay="0"/>
                                          </p:stCondLst>
                                        </p:cTn>
                                        <p:tgtEl>
                                          <p:spTgt spid="2253"/>
                                        </p:tgtEl>
                                        <p:attrNameLst>
                                          <p:attrName>style.visibility</p:attrName>
                                        </p:attrNameLst>
                                      </p:cBhvr>
                                      <p:to>
                                        <p:strVal val="visible"/>
                                      </p:to>
                                    </p:set>
                                    <p:animEffect filter="fade" transition="in">
                                      <p:cBhvr>
                                        <p:cTn dur="500"/>
                                        <p:tgtEl>
                                          <p:spTgt spid="2253"/>
                                        </p:tgtEl>
                                      </p:cBhvr>
                                    </p:animEffect>
                                  </p:childTnLst>
                                </p:cTn>
                              </p:par>
                              <p:par>
                                <p:cTn fill="hold" nodeType="withEffect" presetClass="entr" presetID="10" presetSubtype="0">
                                  <p:stCondLst>
                                    <p:cond delay="0"/>
                                  </p:stCondLst>
                                  <p:childTnLst>
                                    <p:set>
                                      <p:cBhvr>
                                        <p:cTn dur="1" fill="hold">
                                          <p:stCondLst>
                                            <p:cond delay="0"/>
                                          </p:stCondLst>
                                        </p:cTn>
                                        <p:tgtEl>
                                          <p:spTgt spid="2254"/>
                                        </p:tgtEl>
                                        <p:attrNameLst>
                                          <p:attrName>style.visibility</p:attrName>
                                        </p:attrNameLst>
                                      </p:cBhvr>
                                      <p:to>
                                        <p:strVal val="visible"/>
                                      </p:to>
                                    </p:set>
                                    <p:animEffect filter="fade" transition="in">
                                      <p:cBhvr>
                                        <p:cTn dur="500"/>
                                        <p:tgtEl>
                                          <p:spTgt spid="2254"/>
                                        </p:tgtEl>
                                      </p:cBhvr>
                                    </p:animEffect>
                                  </p:childTnLst>
                                </p:cTn>
                              </p:par>
                              <p:par>
                                <p:cTn fill="hold" nodeType="withEffect" presetClass="entr" presetID="10" presetSubtype="0">
                                  <p:stCondLst>
                                    <p:cond delay="0"/>
                                  </p:stCondLst>
                                  <p:childTnLst>
                                    <p:set>
                                      <p:cBhvr>
                                        <p:cTn dur="1" fill="hold">
                                          <p:stCondLst>
                                            <p:cond delay="0"/>
                                          </p:stCondLst>
                                        </p:cTn>
                                        <p:tgtEl>
                                          <p:spTgt spid="2255"/>
                                        </p:tgtEl>
                                        <p:attrNameLst>
                                          <p:attrName>style.visibility</p:attrName>
                                        </p:attrNameLst>
                                      </p:cBhvr>
                                      <p:to>
                                        <p:strVal val="visible"/>
                                      </p:to>
                                    </p:set>
                                    <p:animEffect filter="fade" transition="in">
                                      <p:cBhvr>
                                        <p:cTn dur="500"/>
                                        <p:tgtEl>
                                          <p:spTgt spid="2255"/>
                                        </p:tgtEl>
                                      </p:cBhvr>
                                    </p:animEffect>
                                  </p:childTnLst>
                                </p:cTn>
                              </p:par>
                              <p:par>
                                <p:cTn fill="hold" nodeType="withEffect" presetClass="entr" presetID="10" presetSubtype="0">
                                  <p:stCondLst>
                                    <p:cond delay="0"/>
                                  </p:stCondLst>
                                  <p:childTnLst>
                                    <p:set>
                                      <p:cBhvr>
                                        <p:cTn dur="1" fill="hold">
                                          <p:stCondLst>
                                            <p:cond delay="0"/>
                                          </p:stCondLst>
                                        </p:cTn>
                                        <p:tgtEl>
                                          <p:spTgt spid="2256"/>
                                        </p:tgtEl>
                                        <p:attrNameLst>
                                          <p:attrName>style.visibility</p:attrName>
                                        </p:attrNameLst>
                                      </p:cBhvr>
                                      <p:to>
                                        <p:strVal val="visible"/>
                                      </p:to>
                                    </p:set>
                                    <p:animEffect filter="fade" transition="in">
                                      <p:cBhvr>
                                        <p:cTn dur="500"/>
                                        <p:tgtEl>
                                          <p:spTgt spid="2256"/>
                                        </p:tgtEl>
                                      </p:cBhvr>
                                    </p:animEffect>
                                  </p:childTnLst>
                                </p:cTn>
                              </p:par>
                              <p:par>
                                <p:cTn fill="hold" nodeType="withEffect" presetClass="entr" presetID="10" presetSubtype="0">
                                  <p:stCondLst>
                                    <p:cond delay="0"/>
                                  </p:stCondLst>
                                  <p:childTnLst>
                                    <p:set>
                                      <p:cBhvr>
                                        <p:cTn dur="1" fill="hold">
                                          <p:stCondLst>
                                            <p:cond delay="0"/>
                                          </p:stCondLst>
                                        </p:cTn>
                                        <p:tgtEl>
                                          <p:spTgt spid="2257"/>
                                        </p:tgtEl>
                                        <p:attrNameLst>
                                          <p:attrName>style.visibility</p:attrName>
                                        </p:attrNameLst>
                                      </p:cBhvr>
                                      <p:to>
                                        <p:strVal val="visible"/>
                                      </p:to>
                                    </p:set>
                                    <p:animEffect filter="fade" transition="in">
                                      <p:cBhvr>
                                        <p:cTn dur="500"/>
                                        <p:tgtEl>
                                          <p:spTgt spid="225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48">
                                            <p:txEl>
                                              <p:pRg end="0" st="0"/>
                                            </p:txEl>
                                          </p:spTgt>
                                        </p:tgtEl>
                                        <p:attrNameLst>
                                          <p:attrName>style.visibility</p:attrName>
                                        </p:attrNameLst>
                                      </p:cBhvr>
                                      <p:to>
                                        <p:strVal val="visible"/>
                                      </p:to>
                                    </p:set>
                                    <p:animEffect filter="fade" transition="in">
                                      <p:cBhvr>
                                        <p:cTn dur="500"/>
                                        <p:tgtEl>
                                          <p:spTgt spid="2248">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48">
                                            <p:txEl>
                                              <p:pRg end="1" st="1"/>
                                            </p:txEl>
                                          </p:spTgt>
                                        </p:tgtEl>
                                        <p:attrNameLst>
                                          <p:attrName>style.visibility</p:attrName>
                                        </p:attrNameLst>
                                      </p:cBhvr>
                                      <p:to>
                                        <p:strVal val="visible"/>
                                      </p:to>
                                    </p:set>
                                    <p:animEffect filter="fade" transition="in">
                                      <p:cBhvr>
                                        <p:cTn dur="500"/>
                                        <p:tgtEl>
                                          <p:spTgt spid="2248">
                                            <p:txEl>
                                              <p:pRg end="1" st="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48">
                                            <p:txEl>
                                              <p:pRg end="2" st="2"/>
                                            </p:txEl>
                                          </p:spTgt>
                                        </p:tgtEl>
                                        <p:attrNameLst>
                                          <p:attrName>style.visibility</p:attrName>
                                        </p:attrNameLst>
                                      </p:cBhvr>
                                      <p:to>
                                        <p:strVal val="visible"/>
                                      </p:to>
                                    </p:set>
                                    <p:animEffect filter="fade" transition="in">
                                      <p:cBhvr>
                                        <p:cTn dur="500"/>
                                        <p:tgtEl>
                                          <p:spTgt spid="2248">
                                            <p:txEl>
                                              <p:pRg end="2" st="2"/>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48">
                                            <p:txEl>
                                              <p:pRg end="3" st="3"/>
                                            </p:txEl>
                                          </p:spTgt>
                                        </p:tgtEl>
                                        <p:attrNameLst>
                                          <p:attrName>style.visibility</p:attrName>
                                        </p:attrNameLst>
                                      </p:cBhvr>
                                      <p:to>
                                        <p:strVal val="visible"/>
                                      </p:to>
                                    </p:set>
                                    <p:animEffect filter="fade" transition="in">
                                      <p:cBhvr>
                                        <p:cTn dur="500"/>
                                        <p:tgtEl>
                                          <p:spTgt spid="2248">
                                            <p:txEl>
                                              <p:pRg end="3" st="3"/>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48">
                                            <p:txEl>
                                              <p:pRg end="4" st="4"/>
                                            </p:txEl>
                                          </p:spTgt>
                                        </p:tgtEl>
                                        <p:attrNameLst>
                                          <p:attrName>style.visibility</p:attrName>
                                        </p:attrNameLst>
                                      </p:cBhvr>
                                      <p:to>
                                        <p:strVal val="visible"/>
                                      </p:to>
                                    </p:set>
                                    <p:animEffect filter="fade" transition="in">
                                      <p:cBhvr>
                                        <p:cTn dur="500"/>
                                        <p:tgtEl>
                                          <p:spTgt spid="2248">
                                            <p:txEl>
                                              <p:pRg end="4" st="4"/>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48">
                                            <p:txEl>
                                              <p:pRg end="5" st="5"/>
                                            </p:txEl>
                                          </p:spTgt>
                                        </p:tgtEl>
                                        <p:attrNameLst>
                                          <p:attrName>style.visibility</p:attrName>
                                        </p:attrNameLst>
                                      </p:cBhvr>
                                      <p:to>
                                        <p:strVal val="visible"/>
                                      </p:to>
                                    </p:set>
                                    <p:animEffect filter="fade" transition="in">
                                      <p:cBhvr>
                                        <p:cTn dur="500"/>
                                        <p:tgtEl>
                                          <p:spTgt spid="2248">
                                            <p:txEl>
                                              <p:pRg end="5" st="5"/>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49">
                                            <p:txEl>
                                              <p:pRg end="0" st="0"/>
                                            </p:txEl>
                                          </p:spTgt>
                                        </p:tgtEl>
                                        <p:attrNameLst>
                                          <p:attrName>style.visibility</p:attrName>
                                        </p:attrNameLst>
                                      </p:cBhvr>
                                      <p:to>
                                        <p:strVal val="visible"/>
                                      </p:to>
                                    </p:set>
                                    <p:animEffect filter="fade" transition="in">
                                      <p:cBhvr>
                                        <p:cTn dur="500"/>
                                        <p:tgtEl>
                                          <p:spTgt spid="2249">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49">
                                            <p:txEl>
                                              <p:pRg end="1" st="1"/>
                                            </p:txEl>
                                          </p:spTgt>
                                        </p:tgtEl>
                                        <p:attrNameLst>
                                          <p:attrName>style.visibility</p:attrName>
                                        </p:attrNameLst>
                                      </p:cBhvr>
                                      <p:to>
                                        <p:strVal val="visible"/>
                                      </p:to>
                                    </p:set>
                                    <p:animEffect filter="fade" transition="in">
                                      <p:cBhvr>
                                        <p:cTn dur="500"/>
                                        <p:tgtEl>
                                          <p:spTgt spid="2249">
                                            <p:txEl>
                                              <p:pRg end="1" st="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49">
                                            <p:txEl>
                                              <p:pRg end="2" st="2"/>
                                            </p:txEl>
                                          </p:spTgt>
                                        </p:tgtEl>
                                        <p:attrNameLst>
                                          <p:attrName>style.visibility</p:attrName>
                                        </p:attrNameLst>
                                      </p:cBhvr>
                                      <p:to>
                                        <p:strVal val="visible"/>
                                      </p:to>
                                    </p:set>
                                    <p:animEffect filter="fade" transition="in">
                                      <p:cBhvr>
                                        <p:cTn dur="500"/>
                                        <p:tgtEl>
                                          <p:spTgt spid="2249">
                                            <p:txEl>
                                              <p:pRg end="2" st="2"/>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49">
                                            <p:txEl>
                                              <p:pRg end="3" st="3"/>
                                            </p:txEl>
                                          </p:spTgt>
                                        </p:tgtEl>
                                        <p:attrNameLst>
                                          <p:attrName>style.visibility</p:attrName>
                                        </p:attrNameLst>
                                      </p:cBhvr>
                                      <p:to>
                                        <p:strVal val="visible"/>
                                      </p:to>
                                    </p:set>
                                    <p:animEffect filter="fade" transition="in">
                                      <p:cBhvr>
                                        <p:cTn dur="500"/>
                                        <p:tgtEl>
                                          <p:spTgt spid="2249">
                                            <p:txEl>
                                              <p:pRg end="3" st="3"/>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49">
                                            <p:txEl>
                                              <p:pRg end="4" st="4"/>
                                            </p:txEl>
                                          </p:spTgt>
                                        </p:tgtEl>
                                        <p:attrNameLst>
                                          <p:attrName>style.visibility</p:attrName>
                                        </p:attrNameLst>
                                      </p:cBhvr>
                                      <p:to>
                                        <p:strVal val="visible"/>
                                      </p:to>
                                    </p:set>
                                    <p:animEffect filter="fade" transition="in">
                                      <p:cBhvr>
                                        <p:cTn dur="500"/>
                                        <p:tgtEl>
                                          <p:spTgt spid="2249">
                                            <p:txEl>
                                              <p:pRg end="4" st="4"/>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49">
                                            <p:txEl>
                                              <p:pRg end="5" st="5"/>
                                            </p:txEl>
                                          </p:spTgt>
                                        </p:tgtEl>
                                        <p:attrNameLst>
                                          <p:attrName>style.visibility</p:attrName>
                                        </p:attrNameLst>
                                      </p:cBhvr>
                                      <p:to>
                                        <p:strVal val="visible"/>
                                      </p:to>
                                    </p:set>
                                    <p:animEffect filter="fade" transition="in">
                                      <p:cBhvr>
                                        <p:cTn dur="500"/>
                                        <p:tgtEl>
                                          <p:spTgt spid="2249">
                                            <p:txEl>
                                              <p:pRg end="5" st="5"/>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50">
                                            <p:txEl>
                                              <p:pRg end="0" st="0"/>
                                            </p:txEl>
                                          </p:spTgt>
                                        </p:tgtEl>
                                        <p:attrNameLst>
                                          <p:attrName>style.visibility</p:attrName>
                                        </p:attrNameLst>
                                      </p:cBhvr>
                                      <p:to>
                                        <p:strVal val="visible"/>
                                      </p:to>
                                    </p:set>
                                    <p:animEffect filter="fade" transition="in">
                                      <p:cBhvr>
                                        <p:cTn dur="500"/>
                                        <p:tgtEl>
                                          <p:spTgt spid="2250">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50">
                                            <p:txEl>
                                              <p:pRg end="1" st="1"/>
                                            </p:txEl>
                                          </p:spTgt>
                                        </p:tgtEl>
                                        <p:attrNameLst>
                                          <p:attrName>style.visibility</p:attrName>
                                        </p:attrNameLst>
                                      </p:cBhvr>
                                      <p:to>
                                        <p:strVal val="visible"/>
                                      </p:to>
                                    </p:set>
                                    <p:animEffect filter="fade" transition="in">
                                      <p:cBhvr>
                                        <p:cTn dur="500"/>
                                        <p:tgtEl>
                                          <p:spTgt spid="2250">
                                            <p:txEl>
                                              <p:pRg end="1" st="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50">
                                            <p:txEl>
                                              <p:pRg end="2" st="2"/>
                                            </p:txEl>
                                          </p:spTgt>
                                        </p:tgtEl>
                                        <p:attrNameLst>
                                          <p:attrName>style.visibility</p:attrName>
                                        </p:attrNameLst>
                                      </p:cBhvr>
                                      <p:to>
                                        <p:strVal val="visible"/>
                                      </p:to>
                                    </p:set>
                                    <p:animEffect filter="fade" transition="in">
                                      <p:cBhvr>
                                        <p:cTn dur="500"/>
                                        <p:tgtEl>
                                          <p:spTgt spid="2250">
                                            <p:txEl>
                                              <p:pRg end="2" st="2"/>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50">
                                            <p:txEl>
                                              <p:pRg end="3" st="3"/>
                                            </p:txEl>
                                          </p:spTgt>
                                        </p:tgtEl>
                                        <p:attrNameLst>
                                          <p:attrName>style.visibility</p:attrName>
                                        </p:attrNameLst>
                                      </p:cBhvr>
                                      <p:to>
                                        <p:strVal val="visible"/>
                                      </p:to>
                                    </p:set>
                                    <p:animEffect filter="fade" transition="in">
                                      <p:cBhvr>
                                        <p:cTn dur="500"/>
                                        <p:tgtEl>
                                          <p:spTgt spid="2250">
                                            <p:txEl>
                                              <p:pRg end="3" st="3"/>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50">
                                            <p:txEl>
                                              <p:pRg end="4" st="4"/>
                                            </p:txEl>
                                          </p:spTgt>
                                        </p:tgtEl>
                                        <p:attrNameLst>
                                          <p:attrName>style.visibility</p:attrName>
                                        </p:attrNameLst>
                                      </p:cBhvr>
                                      <p:to>
                                        <p:strVal val="visible"/>
                                      </p:to>
                                    </p:set>
                                    <p:animEffect filter="fade" transition="in">
                                      <p:cBhvr>
                                        <p:cTn dur="500"/>
                                        <p:tgtEl>
                                          <p:spTgt spid="2250">
                                            <p:txEl>
                                              <p:pRg end="4" st="4"/>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50">
                                            <p:txEl>
                                              <p:pRg end="5" st="5"/>
                                            </p:txEl>
                                          </p:spTgt>
                                        </p:tgtEl>
                                        <p:attrNameLst>
                                          <p:attrName>style.visibility</p:attrName>
                                        </p:attrNameLst>
                                      </p:cBhvr>
                                      <p:to>
                                        <p:strVal val="visible"/>
                                      </p:to>
                                    </p:set>
                                    <p:animEffect filter="fade" transition="in">
                                      <p:cBhvr>
                                        <p:cTn dur="500"/>
                                        <p:tgtEl>
                                          <p:spTgt spid="2250">
                                            <p:txEl>
                                              <p:pRg end="5" st="5"/>
                                            </p:txEl>
                                          </p:spTgt>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14" name="Shape 314"/>
        <p:cNvGrpSpPr/>
        <p:nvPr/>
      </p:nvGrpSpPr>
      <p:grpSpPr>
        <a:xfrm>
          <a:off x="0" y="0"/>
          <a:ext cx="0" cy="0"/>
          <a:chOff x="0" y="0"/>
          <a:chExt cx="0" cy="0"/>
        </a:xfrm>
      </p:grpSpPr>
      <p:sp>
        <p:nvSpPr>
          <p:cNvPr id="315" name="Google Shape;315;p20"/>
          <p:cNvSpPr txBox="1"/>
          <p:nvPr>
            <p:ph type="title"/>
          </p:nvPr>
        </p:nvSpPr>
        <p:spPr>
          <a:xfrm>
            <a:off x="1450574" y="512234"/>
            <a:ext cx="10515600" cy="1071469"/>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rgbClr val="215D65"/>
              </a:buClr>
              <a:buSzPts val="3000"/>
              <a:buFont typeface="Poppins"/>
              <a:buNone/>
            </a:pPr>
            <a:r>
              <a:rPr b="1" i="0" lang="en-US" sz="3000" u="none" cap="none" strike="noStrike">
                <a:solidFill>
                  <a:srgbClr val="215D65"/>
                </a:solidFill>
                <a:latin typeface="Poppins"/>
                <a:ea typeface="Poppins"/>
                <a:cs typeface="Poppins"/>
                <a:sym typeface="Poppins"/>
              </a:rPr>
              <a:t>Company History</a:t>
            </a:r>
            <a:endParaRPr b="1" i="0" sz="3000" u="none" cap="none" strike="noStrike">
              <a:solidFill>
                <a:srgbClr val="215D65"/>
              </a:solidFill>
              <a:latin typeface="Poppins"/>
              <a:ea typeface="Poppins"/>
              <a:cs typeface="Poppins"/>
              <a:sym typeface="Poppins"/>
            </a:endParaRPr>
          </a:p>
        </p:txBody>
      </p:sp>
      <p:sp>
        <p:nvSpPr>
          <p:cNvPr id="316" name="Google Shape;316;p20"/>
          <p:cNvSpPr/>
          <p:nvPr/>
        </p:nvSpPr>
        <p:spPr>
          <a:xfrm>
            <a:off x="8368474" y="0"/>
            <a:ext cx="3823525" cy="6858000"/>
          </a:xfrm>
          <a:prstGeom prst="rect">
            <a:avLst/>
          </a:prstGeom>
          <a:solidFill>
            <a:srgbClr val="DAF0F2">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317" name="Google Shape;317;p20"/>
          <p:cNvSpPr/>
          <p:nvPr/>
        </p:nvSpPr>
        <p:spPr>
          <a:xfrm>
            <a:off x="6031091" y="2216055"/>
            <a:ext cx="5520274" cy="3268899"/>
          </a:xfrm>
          <a:prstGeom prst="roundRect">
            <a:avLst>
              <a:gd fmla="val 3378" name="adj"/>
            </a:avLst>
          </a:prstGeom>
          <a:solidFill>
            <a:srgbClr val="DAF0F2"/>
          </a:solidFill>
          <a:ln>
            <a:noFill/>
          </a:ln>
          <a:effectLst>
            <a:outerShdw blurRad="342900" rotWithShape="0" algn="tl" dir="8040000" dist="2921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318" name="Google Shape;318;p20"/>
          <p:cNvSpPr/>
          <p:nvPr/>
        </p:nvSpPr>
        <p:spPr>
          <a:xfrm>
            <a:off x="1864278" y="2232171"/>
            <a:ext cx="3908449" cy="600164"/>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1100">
                <a:solidFill>
                  <a:srgbClr val="7F7F7F"/>
                </a:solidFill>
                <a:latin typeface="Poppins"/>
                <a:ea typeface="Poppins"/>
                <a:cs typeface="Poppins"/>
                <a:sym typeface="Poppins"/>
              </a:rPr>
              <a:t>Gain complete new capabilities to build new customized products. </a:t>
            </a:r>
            <a:endParaRPr sz="1100">
              <a:solidFill>
                <a:srgbClr val="7F7F7F"/>
              </a:solidFill>
              <a:latin typeface="Poppins"/>
              <a:ea typeface="Poppins"/>
              <a:cs typeface="Poppins"/>
              <a:sym typeface="Poppins"/>
            </a:endParaRPr>
          </a:p>
        </p:txBody>
      </p:sp>
      <p:sp>
        <p:nvSpPr>
          <p:cNvPr id="319" name="Google Shape;319;p20"/>
          <p:cNvSpPr/>
          <p:nvPr/>
        </p:nvSpPr>
        <p:spPr>
          <a:xfrm>
            <a:off x="1864278" y="3363469"/>
            <a:ext cx="3485695" cy="600164"/>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1100">
                <a:solidFill>
                  <a:srgbClr val="7F7F7F"/>
                </a:solidFill>
                <a:latin typeface="Poppins"/>
                <a:ea typeface="Poppins"/>
                <a:cs typeface="Poppins"/>
                <a:sym typeface="Poppins"/>
              </a:rPr>
              <a:t>Driving much of the transformation, toppling existing structures. </a:t>
            </a:r>
            <a:endParaRPr/>
          </a:p>
        </p:txBody>
      </p:sp>
      <p:sp>
        <p:nvSpPr>
          <p:cNvPr id="320" name="Google Shape;320;p20"/>
          <p:cNvSpPr/>
          <p:nvPr/>
        </p:nvSpPr>
        <p:spPr>
          <a:xfrm>
            <a:off x="1864278" y="5484955"/>
            <a:ext cx="3196243" cy="646331"/>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1200">
                <a:solidFill>
                  <a:srgbClr val="7F7F7F"/>
                </a:solidFill>
                <a:latin typeface="Roboto"/>
                <a:ea typeface="Roboto"/>
                <a:cs typeface="Roboto"/>
                <a:sym typeface="Roboto"/>
              </a:rPr>
              <a:t>Addition from personal liability to system-failure insurance. </a:t>
            </a:r>
            <a:endParaRPr sz="1200">
              <a:solidFill>
                <a:srgbClr val="7F7F7F"/>
              </a:solidFill>
              <a:latin typeface="Poppins"/>
              <a:ea typeface="Poppins"/>
              <a:cs typeface="Poppins"/>
              <a:sym typeface="Poppins"/>
            </a:endParaRPr>
          </a:p>
        </p:txBody>
      </p:sp>
      <p:sp>
        <p:nvSpPr>
          <p:cNvPr id="321" name="Google Shape;321;p20"/>
          <p:cNvSpPr/>
          <p:nvPr/>
        </p:nvSpPr>
        <p:spPr>
          <a:xfrm>
            <a:off x="1864278" y="4371601"/>
            <a:ext cx="3485695" cy="646331"/>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1200">
                <a:solidFill>
                  <a:srgbClr val="7F7F7F"/>
                </a:solidFill>
                <a:latin typeface="Roboto"/>
                <a:ea typeface="Roboto"/>
                <a:cs typeface="Roboto"/>
                <a:sym typeface="Roboto"/>
              </a:rPr>
              <a:t>Erosion in tax income due to reduction in fuel, vehicles sales, speeding. </a:t>
            </a:r>
            <a:endParaRPr sz="1200">
              <a:solidFill>
                <a:srgbClr val="7F7F7F"/>
              </a:solidFill>
              <a:latin typeface="Poppins"/>
              <a:ea typeface="Poppins"/>
              <a:cs typeface="Poppins"/>
              <a:sym typeface="Poppins"/>
            </a:endParaRPr>
          </a:p>
        </p:txBody>
      </p:sp>
      <p:sp>
        <p:nvSpPr>
          <p:cNvPr id="322" name="Google Shape;322;p20"/>
          <p:cNvSpPr/>
          <p:nvPr/>
        </p:nvSpPr>
        <p:spPr>
          <a:xfrm>
            <a:off x="1864278" y="1939057"/>
            <a:ext cx="2853666" cy="33855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600">
                <a:solidFill>
                  <a:schemeClr val="dk2"/>
                </a:solidFill>
                <a:latin typeface="Roboto"/>
                <a:ea typeface="Roboto"/>
                <a:cs typeface="Roboto"/>
                <a:sym typeface="Roboto"/>
              </a:rPr>
              <a:t>Automotive Manufacturers </a:t>
            </a:r>
            <a:endParaRPr b="1" sz="1600">
              <a:solidFill>
                <a:schemeClr val="dk2"/>
              </a:solidFill>
              <a:latin typeface="Poppins"/>
              <a:ea typeface="Poppins"/>
              <a:cs typeface="Poppins"/>
              <a:sym typeface="Poppins"/>
            </a:endParaRPr>
          </a:p>
        </p:txBody>
      </p:sp>
      <p:sp>
        <p:nvSpPr>
          <p:cNvPr id="323" name="Google Shape;323;p20"/>
          <p:cNvSpPr/>
          <p:nvPr/>
        </p:nvSpPr>
        <p:spPr>
          <a:xfrm>
            <a:off x="1864278" y="3099314"/>
            <a:ext cx="1823704" cy="33855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600">
                <a:solidFill>
                  <a:schemeClr val="dk2"/>
                </a:solidFill>
                <a:latin typeface="Roboto"/>
                <a:ea typeface="Roboto"/>
                <a:cs typeface="Roboto"/>
                <a:sym typeface="Roboto"/>
              </a:rPr>
              <a:t>Technology firm </a:t>
            </a:r>
            <a:endParaRPr b="1" sz="1600">
              <a:solidFill>
                <a:schemeClr val="dk2"/>
              </a:solidFill>
              <a:latin typeface="Poppins"/>
              <a:ea typeface="Poppins"/>
              <a:cs typeface="Poppins"/>
              <a:sym typeface="Poppins"/>
            </a:endParaRPr>
          </a:p>
        </p:txBody>
      </p:sp>
      <p:sp>
        <p:nvSpPr>
          <p:cNvPr id="324" name="Google Shape;324;p20"/>
          <p:cNvSpPr/>
          <p:nvPr/>
        </p:nvSpPr>
        <p:spPr>
          <a:xfrm>
            <a:off x="1864278" y="5224577"/>
            <a:ext cx="1051891" cy="33855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600">
                <a:solidFill>
                  <a:schemeClr val="dk2"/>
                </a:solidFill>
                <a:latin typeface="Roboto"/>
                <a:ea typeface="Roboto"/>
                <a:cs typeface="Roboto"/>
                <a:sym typeface="Roboto"/>
              </a:rPr>
              <a:t>Insurers </a:t>
            </a:r>
            <a:endParaRPr b="1" sz="1600">
              <a:solidFill>
                <a:schemeClr val="dk2"/>
              </a:solidFill>
              <a:latin typeface="Poppins"/>
              <a:ea typeface="Poppins"/>
              <a:cs typeface="Poppins"/>
              <a:sym typeface="Poppins"/>
            </a:endParaRPr>
          </a:p>
        </p:txBody>
      </p:sp>
      <p:sp>
        <p:nvSpPr>
          <p:cNvPr id="325" name="Google Shape;325;p20"/>
          <p:cNvSpPr/>
          <p:nvPr/>
        </p:nvSpPr>
        <p:spPr>
          <a:xfrm>
            <a:off x="1864278" y="4133415"/>
            <a:ext cx="1393330" cy="33855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600">
                <a:solidFill>
                  <a:schemeClr val="dk2"/>
                </a:solidFill>
                <a:latin typeface="Roboto"/>
                <a:ea typeface="Roboto"/>
                <a:cs typeface="Roboto"/>
                <a:sym typeface="Roboto"/>
              </a:rPr>
              <a:t>Government</a:t>
            </a:r>
            <a:endParaRPr b="1" sz="1200">
              <a:solidFill>
                <a:schemeClr val="dk2"/>
              </a:solidFill>
              <a:latin typeface="Poppins"/>
              <a:ea typeface="Poppins"/>
              <a:cs typeface="Poppins"/>
              <a:sym typeface="Poppins"/>
            </a:endParaRPr>
          </a:p>
        </p:txBody>
      </p:sp>
      <p:sp>
        <p:nvSpPr>
          <p:cNvPr id="326" name="Google Shape;326;p20"/>
          <p:cNvSpPr/>
          <p:nvPr/>
        </p:nvSpPr>
        <p:spPr>
          <a:xfrm>
            <a:off x="1492409" y="1939057"/>
            <a:ext cx="207034" cy="3668229"/>
          </a:xfrm>
          <a:prstGeom prst="roundRect">
            <a:avLst>
              <a:gd fmla="val 16667" name="adj"/>
            </a:avLst>
          </a:prstGeom>
          <a:solidFill>
            <a:srgbClr val="DAF0F2">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327" name="Google Shape;327;p20"/>
          <p:cNvSpPr/>
          <p:nvPr/>
        </p:nvSpPr>
        <p:spPr>
          <a:xfrm>
            <a:off x="1492409" y="2976113"/>
            <a:ext cx="207034" cy="2631173"/>
          </a:xfrm>
          <a:prstGeom prst="roundRect">
            <a:avLst>
              <a:gd fmla="val 16667" name="adj"/>
            </a:avLst>
          </a:prstGeom>
          <a:solidFill>
            <a:srgbClr val="3F762A"/>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328" name="Google Shape;328;p20"/>
          <p:cNvSpPr/>
          <p:nvPr/>
        </p:nvSpPr>
        <p:spPr>
          <a:xfrm>
            <a:off x="1492409" y="3994030"/>
            <a:ext cx="207034" cy="1613256"/>
          </a:xfrm>
          <a:prstGeom prst="roundRect">
            <a:avLst>
              <a:gd fmla="val 16667" name="adj"/>
            </a:avLst>
          </a:prstGeom>
          <a:solidFill>
            <a:srgbClr val="318C9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329" name="Google Shape;329;p20"/>
          <p:cNvSpPr/>
          <p:nvPr/>
        </p:nvSpPr>
        <p:spPr>
          <a:xfrm>
            <a:off x="1492409" y="5037825"/>
            <a:ext cx="207034" cy="1054209"/>
          </a:xfrm>
          <a:prstGeom prst="roundRect">
            <a:avLst>
              <a:gd fmla="val 16667" name="adj"/>
            </a:avLst>
          </a:prstGeom>
          <a:solidFill>
            <a:srgbClr val="215D6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330" name="Google Shape;330;p20"/>
          <p:cNvSpPr/>
          <p:nvPr/>
        </p:nvSpPr>
        <p:spPr>
          <a:xfrm>
            <a:off x="770072" y="3324997"/>
            <a:ext cx="652743" cy="33855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600">
                <a:solidFill>
                  <a:schemeClr val="accent1"/>
                </a:solidFill>
                <a:latin typeface="Poppins"/>
                <a:ea typeface="Poppins"/>
                <a:cs typeface="Poppins"/>
                <a:sym typeface="Poppins"/>
              </a:rPr>
              <a:t>2019</a:t>
            </a:r>
            <a:endParaRPr b="1" sz="1600">
              <a:solidFill>
                <a:schemeClr val="accent1"/>
              </a:solidFill>
              <a:latin typeface="Poppins"/>
              <a:ea typeface="Poppins"/>
              <a:cs typeface="Poppins"/>
              <a:sym typeface="Poppins"/>
            </a:endParaRPr>
          </a:p>
        </p:txBody>
      </p:sp>
      <p:sp>
        <p:nvSpPr>
          <p:cNvPr id="331" name="Google Shape;331;p20"/>
          <p:cNvSpPr/>
          <p:nvPr/>
        </p:nvSpPr>
        <p:spPr>
          <a:xfrm>
            <a:off x="770072" y="2261550"/>
            <a:ext cx="654346" cy="33855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600">
                <a:solidFill>
                  <a:schemeClr val="accent1"/>
                </a:solidFill>
                <a:latin typeface="Poppins"/>
                <a:ea typeface="Poppins"/>
                <a:cs typeface="Poppins"/>
                <a:sym typeface="Poppins"/>
              </a:rPr>
              <a:t>2018</a:t>
            </a:r>
            <a:endParaRPr b="1" sz="1600">
              <a:solidFill>
                <a:schemeClr val="accent1"/>
              </a:solidFill>
              <a:latin typeface="Poppins"/>
              <a:ea typeface="Poppins"/>
              <a:cs typeface="Poppins"/>
              <a:sym typeface="Poppins"/>
            </a:endParaRPr>
          </a:p>
        </p:txBody>
      </p:sp>
      <p:sp>
        <p:nvSpPr>
          <p:cNvPr id="332" name="Google Shape;332;p20"/>
          <p:cNvSpPr/>
          <p:nvPr/>
        </p:nvSpPr>
        <p:spPr>
          <a:xfrm>
            <a:off x="770072" y="5254123"/>
            <a:ext cx="639919" cy="33855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600">
                <a:solidFill>
                  <a:schemeClr val="accent1"/>
                </a:solidFill>
                <a:latin typeface="Poppins"/>
                <a:ea typeface="Poppins"/>
                <a:cs typeface="Poppins"/>
                <a:sym typeface="Poppins"/>
              </a:rPr>
              <a:t>2021</a:t>
            </a:r>
            <a:endParaRPr b="1" sz="1600">
              <a:solidFill>
                <a:schemeClr val="accent1"/>
              </a:solidFill>
              <a:latin typeface="Poppins"/>
              <a:ea typeface="Poppins"/>
              <a:cs typeface="Poppins"/>
              <a:sym typeface="Poppins"/>
            </a:endParaRPr>
          </a:p>
        </p:txBody>
      </p:sp>
      <p:sp>
        <p:nvSpPr>
          <p:cNvPr id="333" name="Google Shape;333;p20"/>
          <p:cNvSpPr/>
          <p:nvPr/>
        </p:nvSpPr>
        <p:spPr>
          <a:xfrm>
            <a:off x="770072" y="4334240"/>
            <a:ext cx="684803" cy="33855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600">
                <a:solidFill>
                  <a:schemeClr val="accent1"/>
                </a:solidFill>
                <a:latin typeface="Poppins"/>
                <a:ea typeface="Poppins"/>
                <a:cs typeface="Poppins"/>
                <a:sym typeface="Poppins"/>
              </a:rPr>
              <a:t>2020</a:t>
            </a:r>
            <a:endParaRPr b="1" sz="1600">
              <a:solidFill>
                <a:schemeClr val="accent1"/>
              </a:solidFill>
              <a:latin typeface="Poppins"/>
              <a:ea typeface="Poppins"/>
              <a:cs typeface="Poppins"/>
              <a:sym typeface="Poppins"/>
            </a:endParaRPr>
          </a:p>
        </p:txBody>
      </p:sp>
      <p:sp>
        <p:nvSpPr>
          <p:cNvPr id="334" name="Google Shape;334;p20"/>
          <p:cNvSpPr txBox="1"/>
          <p:nvPr/>
        </p:nvSpPr>
        <p:spPr>
          <a:xfrm>
            <a:off x="1441125" y="496722"/>
            <a:ext cx="2129109"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ADC5B8"/>
                </a:solidFill>
                <a:latin typeface="Poppins"/>
                <a:ea typeface="Poppins"/>
                <a:cs typeface="Poppins"/>
                <a:sym typeface="Poppins"/>
              </a:rPr>
              <a:t>90+ CARS TYPE &amp; BRANDS</a:t>
            </a:r>
            <a:endParaRPr sz="1200">
              <a:solidFill>
                <a:srgbClr val="ADC5B8"/>
              </a:solidFill>
              <a:latin typeface="Poppins"/>
              <a:ea typeface="Poppins"/>
              <a:cs typeface="Poppins"/>
              <a:sym typeface="Poppins"/>
            </a:endParaRPr>
          </a:p>
        </p:txBody>
      </p:sp>
    </p:spTree>
  </p:cSld>
  <p:clrMapOvr>
    <a:masterClrMapping/>
  </p:clrMapOvr>
</p:sld>
</file>

<file path=ppt/slides/slide7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263" name="Shape 2263"/>
        <p:cNvGrpSpPr/>
        <p:nvPr/>
      </p:nvGrpSpPr>
      <p:grpSpPr>
        <a:xfrm>
          <a:off x="0" y="0"/>
          <a:ext cx="0" cy="0"/>
          <a:chOff x="0" y="0"/>
          <a:chExt cx="0" cy="0"/>
        </a:xfrm>
      </p:grpSpPr>
      <p:cxnSp>
        <p:nvCxnSpPr>
          <p:cNvPr id="2264" name="Google Shape;2264;p83"/>
          <p:cNvCxnSpPr/>
          <p:nvPr/>
        </p:nvCxnSpPr>
        <p:spPr>
          <a:xfrm rot="10800000">
            <a:off x="2398493" y="2852936"/>
            <a:ext cx="1651523" cy="1632181"/>
          </a:xfrm>
          <a:prstGeom prst="straightConnector1">
            <a:avLst/>
          </a:prstGeom>
          <a:noFill/>
          <a:ln cap="flat" cmpd="sng" w="12700">
            <a:solidFill>
              <a:srgbClr val="A5A5A5"/>
            </a:solidFill>
            <a:prstDash val="dot"/>
            <a:miter lim="800000"/>
            <a:headEnd len="sm" w="sm" type="none"/>
            <a:tailEnd len="sm" w="sm" type="none"/>
          </a:ln>
        </p:spPr>
      </p:cxnSp>
      <p:cxnSp>
        <p:nvCxnSpPr>
          <p:cNvPr id="2265" name="Google Shape;2265;p83"/>
          <p:cNvCxnSpPr/>
          <p:nvPr/>
        </p:nvCxnSpPr>
        <p:spPr>
          <a:xfrm flipH="1" rot="10800000">
            <a:off x="2159566" y="2852936"/>
            <a:ext cx="1861447" cy="1920213"/>
          </a:xfrm>
          <a:prstGeom prst="straightConnector1">
            <a:avLst/>
          </a:prstGeom>
          <a:noFill/>
          <a:ln cap="flat" cmpd="sng" w="12700">
            <a:solidFill>
              <a:srgbClr val="A5A5A5"/>
            </a:solidFill>
            <a:prstDash val="dot"/>
            <a:miter lim="800000"/>
            <a:headEnd len="sm" w="sm" type="none"/>
            <a:tailEnd len="sm" w="sm" type="none"/>
          </a:ln>
        </p:spPr>
      </p:cxnSp>
      <p:sp>
        <p:nvSpPr>
          <p:cNvPr id="2266" name="Google Shape;2266;p83"/>
          <p:cNvSpPr/>
          <p:nvPr/>
        </p:nvSpPr>
        <p:spPr>
          <a:xfrm>
            <a:off x="1505391" y="1988840"/>
            <a:ext cx="3360373" cy="3360373"/>
          </a:xfrm>
          <a:prstGeom prst="ellipse">
            <a:avLst/>
          </a:prstGeom>
          <a:noFill/>
          <a:ln cap="flat" cmpd="sng" w="38100">
            <a:solidFill>
              <a:schemeClr val="accent1"/>
            </a:solidFill>
            <a:prstDash val="solid"/>
            <a:miter lim="800000"/>
            <a:headEnd len="sm" w="sm" type="none"/>
            <a:tailEnd len="sm" w="sm" type="none"/>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267" name="Google Shape;2267;p83"/>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215D65"/>
              </a:buClr>
              <a:buSzPts val="3000"/>
              <a:buFont typeface="Poppins"/>
              <a:buNone/>
            </a:pPr>
            <a:r>
              <a:rPr b="1" i="0" lang="en-US" sz="3000" u="none" cap="none" strike="noStrike">
                <a:solidFill>
                  <a:srgbClr val="215D65"/>
                </a:solidFill>
                <a:latin typeface="Poppins"/>
                <a:ea typeface="Poppins"/>
                <a:cs typeface="Poppins"/>
                <a:sym typeface="Poppins"/>
              </a:rPr>
              <a:t>Service Sample 8 </a:t>
            </a:r>
            <a:r>
              <a:rPr b="1" i="0" lang="en-US" sz="2400" u="none" cap="none" strike="noStrike">
                <a:solidFill>
                  <a:srgbClr val="595959"/>
                </a:solidFill>
                <a:latin typeface="Poppins"/>
                <a:ea typeface="Poppins"/>
                <a:cs typeface="Poppins"/>
                <a:sym typeface="Poppins"/>
              </a:rPr>
              <a:t>/ Social Media Service</a:t>
            </a:r>
            <a:endParaRPr b="1" i="0" sz="2400" u="none" cap="none" strike="noStrike">
              <a:solidFill>
                <a:srgbClr val="595959"/>
              </a:solidFill>
              <a:latin typeface="Poppins"/>
              <a:ea typeface="Poppins"/>
              <a:cs typeface="Poppins"/>
              <a:sym typeface="Poppins"/>
            </a:endParaRPr>
          </a:p>
        </p:txBody>
      </p:sp>
      <p:sp>
        <p:nvSpPr>
          <p:cNvPr id="2268" name="Google Shape;2268;p83"/>
          <p:cNvSpPr txBox="1"/>
          <p:nvPr>
            <p:ph idx="1" type="body"/>
          </p:nvPr>
        </p:nvSpPr>
        <p:spPr>
          <a:xfrm>
            <a:off x="6096000" y="1984607"/>
            <a:ext cx="5362784" cy="1252372"/>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Clr>
                <a:schemeClr val="dk1"/>
              </a:buClr>
              <a:buSzPts val="1500"/>
              <a:buFont typeface="Arial"/>
              <a:buNone/>
            </a:pPr>
            <a:r>
              <a:rPr b="0" i="0" lang="en-US" sz="1500" u="none" cap="none" strike="noStrike">
                <a:solidFill>
                  <a:schemeClr val="dk1"/>
                </a:solidFill>
                <a:latin typeface="Poppins"/>
                <a:ea typeface="Poppins"/>
                <a:cs typeface="Poppins"/>
                <a:sym typeface="Poppins"/>
              </a:rPr>
              <a:t>Our provision of services is thus driven by two critical success factors: data insight and deep integration with search and paid media activity. </a:t>
            </a:r>
            <a:endParaRPr/>
          </a:p>
        </p:txBody>
      </p:sp>
      <p:sp>
        <p:nvSpPr>
          <p:cNvPr id="2269" name="Google Shape;2269;p83"/>
          <p:cNvSpPr txBox="1"/>
          <p:nvPr/>
        </p:nvSpPr>
        <p:spPr>
          <a:xfrm>
            <a:off x="6096000" y="3955063"/>
            <a:ext cx="2592288" cy="1649165"/>
          </a:xfrm>
          <a:prstGeom prst="rect">
            <a:avLst/>
          </a:prstGeom>
          <a:noFill/>
          <a:ln>
            <a:noFill/>
          </a:ln>
        </p:spPr>
        <p:txBody>
          <a:bodyPr anchorCtr="0" anchor="t" bIns="60950" lIns="121900" spcFirstLastPara="1" rIns="121900" wrap="square" tIns="60950">
            <a:noAutofit/>
          </a:bodyPr>
          <a:lstStyle/>
          <a:p>
            <a:pPr indent="-228594" lvl="0" marL="228594" marR="0" rtl="0" algn="l">
              <a:lnSpc>
                <a:spcPct val="150000"/>
              </a:lnSpc>
              <a:spcBef>
                <a:spcPts val="0"/>
              </a:spcBef>
              <a:spcAft>
                <a:spcPts val="0"/>
              </a:spcAft>
              <a:buClr>
                <a:schemeClr val="dk2"/>
              </a:buClr>
              <a:buSzPts val="1500"/>
              <a:buFont typeface="Courier New"/>
              <a:buChar char="o"/>
            </a:pPr>
            <a:r>
              <a:rPr lang="en-US" sz="1500">
                <a:solidFill>
                  <a:srgbClr val="595959"/>
                </a:solidFill>
                <a:latin typeface="Varela"/>
                <a:ea typeface="Varela"/>
                <a:cs typeface="Varela"/>
                <a:sym typeface="Varela"/>
              </a:rPr>
              <a:t>Sentiment Analyze</a:t>
            </a:r>
            <a:endParaRPr sz="1500">
              <a:solidFill>
                <a:srgbClr val="595959"/>
              </a:solidFill>
              <a:latin typeface="Varela"/>
              <a:ea typeface="Varela"/>
              <a:cs typeface="Varela"/>
              <a:sym typeface="Varela"/>
            </a:endParaRPr>
          </a:p>
          <a:p>
            <a:pPr indent="-228594" lvl="0" marL="228594" marR="0" rtl="0" algn="l">
              <a:lnSpc>
                <a:spcPct val="150000"/>
              </a:lnSpc>
              <a:spcBef>
                <a:spcPts val="1867"/>
              </a:spcBef>
              <a:spcAft>
                <a:spcPts val="0"/>
              </a:spcAft>
              <a:buClr>
                <a:schemeClr val="dk2"/>
              </a:buClr>
              <a:buSzPts val="1500"/>
              <a:buFont typeface="Courier New"/>
              <a:buChar char="o"/>
            </a:pPr>
            <a:r>
              <a:rPr lang="en-US" sz="1500">
                <a:solidFill>
                  <a:srgbClr val="595959"/>
                </a:solidFill>
                <a:latin typeface="Varela"/>
                <a:ea typeface="Varela"/>
                <a:cs typeface="Varela"/>
                <a:sym typeface="Varela"/>
              </a:rPr>
              <a:t>Facebook Management</a:t>
            </a:r>
            <a:endParaRPr/>
          </a:p>
          <a:p>
            <a:pPr indent="-228594" lvl="0" marL="228594" marR="0" rtl="0" algn="l">
              <a:lnSpc>
                <a:spcPct val="150000"/>
              </a:lnSpc>
              <a:spcBef>
                <a:spcPts val="1867"/>
              </a:spcBef>
              <a:spcAft>
                <a:spcPts val="0"/>
              </a:spcAft>
              <a:buClr>
                <a:schemeClr val="dk2"/>
              </a:buClr>
              <a:buSzPts val="1500"/>
              <a:buFont typeface="Courier New"/>
              <a:buChar char="o"/>
            </a:pPr>
            <a:r>
              <a:rPr lang="en-US" sz="1500">
                <a:solidFill>
                  <a:srgbClr val="595959"/>
                </a:solidFill>
                <a:latin typeface="Varela"/>
                <a:ea typeface="Varela"/>
                <a:cs typeface="Varela"/>
                <a:sym typeface="Varela"/>
              </a:rPr>
              <a:t>Social Monitoring</a:t>
            </a:r>
            <a:endParaRPr/>
          </a:p>
        </p:txBody>
      </p:sp>
      <p:sp>
        <p:nvSpPr>
          <p:cNvPr id="2270" name="Google Shape;2270;p83"/>
          <p:cNvSpPr txBox="1"/>
          <p:nvPr/>
        </p:nvSpPr>
        <p:spPr>
          <a:xfrm>
            <a:off x="6096000" y="3457675"/>
            <a:ext cx="5580000" cy="480000"/>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rgbClr val="595959"/>
              </a:buClr>
              <a:buSzPts val="1500"/>
              <a:buFont typeface="Arial"/>
              <a:buNone/>
            </a:pPr>
            <a:r>
              <a:rPr lang="en-US" sz="1500">
                <a:solidFill>
                  <a:srgbClr val="595959"/>
                </a:solidFill>
                <a:latin typeface="Varela"/>
                <a:ea typeface="Varela"/>
                <a:cs typeface="Varela"/>
                <a:sym typeface="Varela"/>
              </a:rPr>
              <a:t>We provide exclusive photo from different categories:</a:t>
            </a:r>
            <a:endParaRPr/>
          </a:p>
        </p:txBody>
      </p:sp>
      <p:sp>
        <p:nvSpPr>
          <p:cNvPr id="2271" name="Google Shape;2271;p83"/>
          <p:cNvSpPr txBox="1"/>
          <p:nvPr/>
        </p:nvSpPr>
        <p:spPr>
          <a:xfrm>
            <a:off x="8880310" y="3969639"/>
            <a:ext cx="2784309" cy="1649165"/>
          </a:xfrm>
          <a:prstGeom prst="rect">
            <a:avLst/>
          </a:prstGeom>
          <a:noFill/>
          <a:ln>
            <a:noFill/>
          </a:ln>
        </p:spPr>
        <p:txBody>
          <a:bodyPr anchorCtr="0" anchor="t" bIns="60950" lIns="121900" spcFirstLastPara="1" rIns="121900" wrap="square" tIns="60950">
            <a:noAutofit/>
          </a:bodyPr>
          <a:lstStyle/>
          <a:p>
            <a:pPr indent="-228594" lvl="0" marL="228594" marR="0" rtl="0" algn="l">
              <a:lnSpc>
                <a:spcPct val="150000"/>
              </a:lnSpc>
              <a:spcBef>
                <a:spcPts val="0"/>
              </a:spcBef>
              <a:spcAft>
                <a:spcPts val="0"/>
              </a:spcAft>
              <a:buClr>
                <a:schemeClr val="dk2"/>
              </a:buClr>
              <a:buSzPts val="1500"/>
              <a:buFont typeface="Courier New"/>
              <a:buChar char="o"/>
            </a:pPr>
            <a:r>
              <a:rPr lang="en-US" sz="1500">
                <a:solidFill>
                  <a:srgbClr val="595959"/>
                </a:solidFill>
                <a:latin typeface="Varela"/>
                <a:ea typeface="Varela"/>
                <a:cs typeface="Varela"/>
                <a:sym typeface="Varela"/>
              </a:rPr>
              <a:t>Content Development</a:t>
            </a:r>
            <a:endParaRPr sz="1500">
              <a:solidFill>
                <a:srgbClr val="595959"/>
              </a:solidFill>
              <a:latin typeface="Varela"/>
              <a:ea typeface="Varela"/>
              <a:cs typeface="Varela"/>
              <a:sym typeface="Varela"/>
            </a:endParaRPr>
          </a:p>
          <a:p>
            <a:pPr indent="-228594" lvl="0" marL="228594" marR="0" rtl="0" algn="l">
              <a:lnSpc>
                <a:spcPct val="150000"/>
              </a:lnSpc>
              <a:spcBef>
                <a:spcPts val="1867"/>
              </a:spcBef>
              <a:spcAft>
                <a:spcPts val="0"/>
              </a:spcAft>
              <a:buClr>
                <a:schemeClr val="dk2"/>
              </a:buClr>
              <a:buSzPts val="1500"/>
              <a:buFont typeface="Courier New"/>
              <a:buChar char="o"/>
            </a:pPr>
            <a:r>
              <a:rPr lang="en-US" sz="1500">
                <a:solidFill>
                  <a:srgbClr val="595959"/>
                </a:solidFill>
                <a:latin typeface="Varela"/>
                <a:ea typeface="Varela"/>
                <a:cs typeface="Varela"/>
                <a:sym typeface="Varela"/>
              </a:rPr>
              <a:t>Community Management</a:t>
            </a:r>
            <a:endParaRPr/>
          </a:p>
          <a:p>
            <a:pPr indent="-228594" lvl="0" marL="228594" marR="0" rtl="0" algn="l">
              <a:lnSpc>
                <a:spcPct val="150000"/>
              </a:lnSpc>
              <a:spcBef>
                <a:spcPts val="1867"/>
              </a:spcBef>
              <a:spcAft>
                <a:spcPts val="0"/>
              </a:spcAft>
              <a:buClr>
                <a:schemeClr val="dk2"/>
              </a:buClr>
              <a:buSzPts val="1500"/>
              <a:buFont typeface="Courier New"/>
              <a:buChar char="o"/>
            </a:pPr>
            <a:r>
              <a:rPr lang="en-US" sz="1500">
                <a:solidFill>
                  <a:srgbClr val="595959"/>
                </a:solidFill>
                <a:latin typeface="Varela"/>
                <a:ea typeface="Varela"/>
                <a:cs typeface="Varela"/>
                <a:sym typeface="Varela"/>
              </a:rPr>
              <a:t>Socmed Report</a:t>
            </a:r>
            <a:endParaRPr/>
          </a:p>
        </p:txBody>
      </p:sp>
      <p:sp>
        <p:nvSpPr>
          <p:cNvPr id="2272" name="Google Shape;2272;p83"/>
          <p:cNvSpPr/>
          <p:nvPr/>
        </p:nvSpPr>
        <p:spPr>
          <a:xfrm>
            <a:off x="1025337" y="1810718"/>
            <a:ext cx="1651523" cy="1186864"/>
          </a:xfrm>
          <a:prstGeom prst="roundRect">
            <a:avLst>
              <a:gd fmla="val 16667" name="adj"/>
            </a:avLst>
          </a:prstGeom>
          <a:solidFill>
            <a:srgbClr val="FFFFFF"/>
          </a:solidFill>
          <a:ln cap="flat" cmpd="sng" w="28575">
            <a:solidFill>
              <a:schemeClr val="accent1"/>
            </a:solidFill>
            <a:prstDash val="solid"/>
            <a:miter lim="800000"/>
            <a:headEnd len="sm" w="sm" type="none"/>
            <a:tailEnd len="sm" w="sm" type="none"/>
          </a:ln>
        </p:spPr>
        <p:txBody>
          <a:bodyPr anchorCtr="0" anchor="ctr" bIns="60950" lIns="121900" spcFirstLastPara="1" rIns="121900" wrap="square" tIns="60950">
            <a:noAutofit/>
          </a:bodyPr>
          <a:lstStyle/>
          <a:p>
            <a:pPr indent="0" lvl="0" marL="0" marR="0" rtl="0" algn="ctr">
              <a:spcBef>
                <a:spcPts val="0"/>
              </a:spcBef>
              <a:spcAft>
                <a:spcPts val="0"/>
              </a:spcAft>
              <a:buNone/>
            </a:pPr>
            <a:r>
              <a:rPr lang="en-US" sz="1900">
                <a:solidFill>
                  <a:schemeClr val="dk2"/>
                </a:solidFill>
                <a:latin typeface="Varela"/>
                <a:ea typeface="Varela"/>
                <a:cs typeface="Varela"/>
                <a:sym typeface="Varela"/>
              </a:rPr>
              <a:t>Needs</a:t>
            </a:r>
            <a:endParaRPr/>
          </a:p>
        </p:txBody>
      </p:sp>
      <p:sp>
        <p:nvSpPr>
          <p:cNvPr id="2273" name="Google Shape;2273;p83"/>
          <p:cNvSpPr/>
          <p:nvPr/>
        </p:nvSpPr>
        <p:spPr>
          <a:xfrm>
            <a:off x="3772402" y="1825192"/>
            <a:ext cx="1651523" cy="1186864"/>
          </a:xfrm>
          <a:prstGeom prst="roundRect">
            <a:avLst>
              <a:gd fmla="val 16667" name="adj"/>
            </a:avLst>
          </a:prstGeom>
          <a:solidFill>
            <a:srgbClr val="7F7F7F"/>
          </a:solidFill>
          <a:ln cap="flat" cmpd="sng" w="28575">
            <a:solidFill>
              <a:srgbClr val="7F7F7F"/>
            </a:solidFill>
            <a:prstDash val="solid"/>
            <a:miter lim="800000"/>
            <a:headEnd len="sm" w="sm" type="none"/>
            <a:tailEnd len="sm" w="sm" type="none"/>
          </a:ln>
        </p:spPr>
        <p:txBody>
          <a:bodyPr anchorCtr="0" anchor="ctr" bIns="60950" lIns="121900" spcFirstLastPara="1" rIns="121900" wrap="square" tIns="60950">
            <a:noAutofit/>
          </a:bodyPr>
          <a:lstStyle/>
          <a:p>
            <a:pPr indent="0" lvl="0" marL="0" marR="0" rtl="0" algn="ctr">
              <a:spcBef>
                <a:spcPts val="0"/>
              </a:spcBef>
              <a:spcAft>
                <a:spcPts val="0"/>
              </a:spcAft>
              <a:buNone/>
            </a:pPr>
            <a:r>
              <a:rPr lang="en-US" sz="1900">
                <a:solidFill>
                  <a:schemeClr val="lt1"/>
                </a:solidFill>
                <a:latin typeface="Varela"/>
                <a:ea typeface="Varela"/>
                <a:cs typeface="Varela"/>
                <a:sym typeface="Varela"/>
              </a:rPr>
              <a:t>Analyze</a:t>
            </a:r>
            <a:endParaRPr/>
          </a:p>
        </p:txBody>
      </p:sp>
      <p:sp>
        <p:nvSpPr>
          <p:cNvPr id="2274" name="Google Shape;2274;p83"/>
          <p:cNvSpPr/>
          <p:nvPr/>
        </p:nvSpPr>
        <p:spPr>
          <a:xfrm>
            <a:off x="1025337" y="4354371"/>
            <a:ext cx="1651523" cy="1186864"/>
          </a:xfrm>
          <a:prstGeom prst="roundRect">
            <a:avLst>
              <a:gd fmla="val 16667" name="adj"/>
            </a:avLst>
          </a:prstGeom>
          <a:solidFill>
            <a:srgbClr val="7F7F7F"/>
          </a:solidFill>
          <a:ln cap="flat" cmpd="sng" w="28575">
            <a:solidFill>
              <a:srgbClr val="7F7F7F"/>
            </a:solidFill>
            <a:prstDash val="solid"/>
            <a:miter lim="800000"/>
            <a:headEnd len="sm" w="sm" type="none"/>
            <a:tailEnd len="sm" w="sm" type="none"/>
          </a:ln>
        </p:spPr>
        <p:txBody>
          <a:bodyPr anchorCtr="0" anchor="ctr" bIns="60950" lIns="121900" spcFirstLastPara="1" rIns="121900" wrap="square" tIns="60950">
            <a:noAutofit/>
          </a:bodyPr>
          <a:lstStyle/>
          <a:p>
            <a:pPr indent="0" lvl="0" marL="0" marR="0" rtl="0" algn="ctr">
              <a:spcBef>
                <a:spcPts val="0"/>
              </a:spcBef>
              <a:spcAft>
                <a:spcPts val="0"/>
              </a:spcAft>
              <a:buNone/>
            </a:pPr>
            <a:r>
              <a:rPr lang="en-US" sz="1900">
                <a:solidFill>
                  <a:schemeClr val="lt1"/>
                </a:solidFill>
                <a:latin typeface="Varela"/>
                <a:ea typeface="Varela"/>
                <a:cs typeface="Varela"/>
                <a:sym typeface="Varela"/>
              </a:rPr>
              <a:t>Execute</a:t>
            </a:r>
            <a:endParaRPr/>
          </a:p>
        </p:txBody>
      </p:sp>
      <p:sp>
        <p:nvSpPr>
          <p:cNvPr id="2275" name="Google Shape;2275;p83"/>
          <p:cNvSpPr/>
          <p:nvPr/>
        </p:nvSpPr>
        <p:spPr>
          <a:xfrm>
            <a:off x="3772402" y="4389107"/>
            <a:ext cx="1651523" cy="1186864"/>
          </a:xfrm>
          <a:prstGeom prst="roundRect">
            <a:avLst>
              <a:gd fmla="val 16667" name="adj"/>
            </a:avLst>
          </a:prstGeom>
          <a:solidFill>
            <a:srgbClr val="FFFFFF"/>
          </a:solidFill>
          <a:ln cap="flat" cmpd="sng" w="28575">
            <a:solidFill>
              <a:schemeClr val="accent1"/>
            </a:solidFill>
            <a:prstDash val="solid"/>
            <a:miter lim="800000"/>
            <a:headEnd len="sm" w="sm" type="none"/>
            <a:tailEnd len="sm" w="sm" type="none"/>
          </a:ln>
        </p:spPr>
        <p:txBody>
          <a:bodyPr anchorCtr="0" anchor="ctr" bIns="60950" lIns="121900" spcFirstLastPara="1" rIns="121900" wrap="square" tIns="60950">
            <a:noAutofit/>
          </a:bodyPr>
          <a:lstStyle/>
          <a:p>
            <a:pPr indent="0" lvl="0" marL="0" marR="0" rtl="0" algn="ctr">
              <a:spcBef>
                <a:spcPts val="0"/>
              </a:spcBef>
              <a:spcAft>
                <a:spcPts val="0"/>
              </a:spcAft>
              <a:buNone/>
            </a:pPr>
            <a:r>
              <a:rPr lang="en-US" sz="1900">
                <a:solidFill>
                  <a:schemeClr val="dk2"/>
                </a:solidFill>
                <a:latin typeface="Varela"/>
                <a:ea typeface="Varela"/>
                <a:cs typeface="Varela"/>
                <a:sym typeface="Varela"/>
              </a:rPr>
              <a:t>Strategy</a:t>
            </a:r>
            <a:endParaRPr/>
          </a:p>
        </p:txBody>
      </p:sp>
      <p:sp>
        <p:nvSpPr>
          <p:cNvPr id="2276" name="Google Shape;2276;p83"/>
          <p:cNvSpPr/>
          <p:nvPr/>
        </p:nvSpPr>
        <p:spPr>
          <a:xfrm>
            <a:off x="2369487" y="3106232"/>
            <a:ext cx="1651523" cy="1186864"/>
          </a:xfrm>
          <a:prstGeom prst="roundRect">
            <a:avLst>
              <a:gd fmla="val 47373" name="adj"/>
            </a:avLst>
          </a:prstGeom>
          <a:solidFill>
            <a:schemeClr val="dk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rPr b="1" lang="en-US" sz="1800">
                <a:solidFill>
                  <a:schemeClr val="lt1"/>
                </a:solidFill>
                <a:latin typeface="Ubuntu"/>
                <a:ea typeface="Ubuntu"/>
                <a:cs typeface="Ubuntu"/>
                <a:sym typeface="Ubuntu"/>
              </a:rPr>
              <a:t>Social Media</a:t>
            </a:r>
            <a:endParaRPr b="1" sz="1800">
              <a:solidFill>
                <a:schemeClr val="lt1"/>
              </a:solidFill>
              <a:latin typeface="Ubuntu"/>
              <a:ea typeface="Ubuntu"/>
              <a:cs typeface="Ubuntu"/>
              <a:sym typeface="Ubuntu"/>
            </a:endParaRPr>
          </a:p>
        </p:txBody>
      </p:sp>
      <p:sp>
        <p:nvSpPr>
          <p:cNvPr id="2277" name="Google Shape;2277;p83"/>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ADC5B8"/>
                </a:solidFill>
                <a:latin typeface="Poppins"/>
                <a:ea typeface="Poppins"/>
                <a:cs typeface="Poppins"/>
                <a:sym typeface="Poppins"/>
              </a:rPr>
              <a:t>SOME SUBTITLE TEXT HERE</a:t>
            </a:r>
            <a:endParaRPr sz="1200">
              <a:solidFill>
                <a:srgbClr val="ADC5B8"/>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67"/>
                                        </p:tgtEl>
                                        <p:attrNameLst>
                                          <p:attrName>style.visibility</p:attrName>
                                        </p:attrNameLst>
                                      </p:cBhvr>
                                      <p:to>
                                        <p:strVal val="visible"/>
                                      </p:to>
                                    </p:set>
                                    <p:animEffect filter="fade" transition="in">
                                      <p:cBhvr>
                                        <p:cTn dur="500"/>
                                        <p:tgtEl>
                                          <p:spTgt spid="226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68">
                                            <p:txEl>
                                              <p:pRg end="0" st="0"/>
                                            </p:txEl>
                                          </p:spTgt>
                                        </p:tgtEl>
                                        <p:attrNameLst>
                                          <p:attrName>style.visibility</p:attrName>
                                        </p:attrNameLst>
                                      </p:cBhvr>
                                      <p:to>
                                        <p:strVal val="visible"/>
                                      </p:to>
                                    </p:set>
                                    <p:animEffect filter="fade" transition="in">
                                      <p:cBhvr>
                                        <p:cTn dur="500"/>
                                        <p:tgtEl>
                                          <p:spTgt spid="2268">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70"/>
                                        </p:tgtEl>
                                        <p:attrNameLst>
                                          <p:attrName>style.visibility</p:attrName>
                                        </p:attrNameLst>
                                      </p:cBhvr>
                                      <p:to>
                                        <p:strVal val="visible"/>
                                      </p:to>
                                    </p:set>
                                    <p:animEffect filter="fade" transition="in">
                                      <p:cBhvr>
                                        <p:cTn dur="500"/>
                                        <p:tgtEl>
                                          <p:spTgt spid="227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69">
                                            <p:txEl>
                                              <p:pRg end="0" st="0"/>
                                            </p:txEl>
                                          </p:spTgt>
                                        </p:tgtEl>
                                        <p:attrNameLst>
                                          <p:attrName>style.visibility</p:attrName>
                                        </p:attrNameLst>
                                      </p:cBhvr>
                                      <p:to>
                                        <p:strVal val="visible"/>
                                      </p:to>
                                    </p:set>
                                    <p:animEffect filter="fade" transition="in">
                                      <p:cBhvr>
                                        <p:cTn dur="500"/>
                                        <p:tgtEl>
                                          <p:spTgt spid="2269">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69">
                                            <p:txEl>
                                              <p:pRg end="1" st="1"/>
                                            </p:txEl>
                                          </p:spTgt>
                                        </p:tgtEl>
                                        <p:attrNameLst>
                                          <p:attrName>style.visibility</p:attrName>
                                        </p:attrNameLst>
                                      </p:cBhvr>
                                      <p:to>
                                        <p:strVal val="visible"/>
                                      </p:to>
                                    </p:set>
                                    <p:animEffect filter="fade" transition="in">
                                      <p:cBhvr>
                                        <p:cTn dur="500"/>
                                        <p:tgtEl>
                                          <p:spTgt spid="2269">
                                            <p:txEl>
                                              <p:pRg end="1" st="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69">
                                            <p:txEl>
                                              <p:pRg end="2" st="2"/>
                                            </p:txEl>
                                          </p:spTgt>
                                        </p:tgtEl>
                                        <p:attrNameLst>
                                          <p:attrName>style.visibility</p:attrName>
                                        </p:attrNameLst>
                                      </p:cBhvr>
                                      <p:to>
                                        <p:strVal val="visible"/>
                                      </p:to>
                                    </p:set>
                                    <p:animEffect filter="fade" transition="in">
                                      <p:cBhvr>
                                        <p:cTn dur="500"/>
                                        <p:tgtEl>
                                          <p:spTgt spid="2269">
                                            <p:txEl>
                                              <p:pRg end="2" st="2"/>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71">
                                            <p:txEl>
                                              <p:pRg end="0" st="0"/>
                                            </p:txEl>
                                          </p:spTgt>
                                        </p:tgtEl>
                                        <p:attrNameLst>
                                          <p:attrName>style.visibility</p:attrName>
                                        </p:attrNameLst>
                                      </p:cBhvr>
                                      <p:to>
                                        <p:strVal val="visible"/>
                                      </p:to>
                                    </p:set>
                                    <p:animEffect filter="fade" transition="in">
                                      <p:cBhvr>
                                        <p:cTn dur="500"/>
                                        <p:tgtEl>
                                          <p:spTgt spid="2271">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71">
                                            <p:txEl>
                                              <p:pRg end="1" st="1"/>
                                            </p:txEl>
                                          </p:spTgt>
                                        </p:tgtEl>
                                        <p:attrNameLst>
                                          <p:attrName>style.visibility</p:attrName>
                                        </p:attrNameLst>
                                      </p:cBhvr>
                                      <p:to>
                                        <p:strVal val="visible"/>
                                      </p:to>
                                    </p:set>
                                    <p:animEffect filter="fade" transition="in">
                                      <p:cBhvr>
                                        <p:cTn dur="500"/>
                                        <p:tgtEl>
                                          <p:spTgt spid="2271">
                                            <p:txEl>
                                              <p:pRg end="1" st="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71">
                                            <p:txEl>
                                              <p:pRg end="2" st="2"/>
                                            </p:txEl>
                                          </p:spTgt>
                                        </p:tgtEl>
                                        <p:attrNameLst>
                                          <p:attrName>style.visibility</p:attrName>
                                        </p:attrNameLst>
                                      </p:cBhvr>
                                      <p:to>
                                        <p:strVal val="visible"/>
                                      </p:to>
                                    </p:set>
                                    <p:animEffect filter="fade" transition="in">
                                      <p:cBhvr>
                                        <p:cTn dur="500"/>
                                        <p:tgtEl>
                                          <p:spTgt spid="2271">
                                            <p:txEl>
                                              <p:pRg end="2" st="2"/>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66"/>
                                        </p:tgtEl>
                                        <p:attrNameLst>
                                          <p:attrName>style.visibility</p:attrName>
                                        </p:attrNameLst>
                                      </p:cBhvr>
                                      <p:to>
                                        <p:strVal val="visible"/>
                                      </p:to>
                                    </p:set>
                                    <p:animEffect filter="fade" transition="in">
                                      <p:cBhvr>
                                        <p:cTn dur="500"/>
                                        <p:tgtEl>
                                          <p:spTgt spid="226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276"/>
                                        </p:tgtEl>
                                        <p:attrNameLst>
                                          <p:attrName>style.visibility</p:attrName>
                                        </p:attrNameLst>
                                      </p:cBhvr>
                                      <p:to>
                                        <p:strVal val="visible"/>
                                      </p:to>
                                    </p:set>
                                    <p:anim calcmode="lin" valueType="num">
                                      <p:cBhvr additive="base">
                                        <p:cTn dur="500"/>
                                        <p:tgtEl>
                                          <p:spTgt spid="2276"/>
                                        </p:tgtEl>
                                        <p:attrNameLst>
                                          <p:attrName>ppt_w</p:attrName>
                                        </p:attrNameLst>
                                      </p:cBhvr>
                                      <p:tavLst>
                                        <p:tav fmla="" tm="0">
                                          <p:val>
                                            <p:strVal val="0"/>
                                          </p:val>
                                        </p:tav>
                                        <p:tav fmla="" tm="100000">
                                          <p:val>
                                            <p:strVal val="#ppt_w"/>
                                          </p:val>
                                        </p:tav>
                                      </p:tavLst>
                                    </p:anim>
                                    <p:anim calcmode="lin" valueType="num">
                                      <p:cBhvr additive="base">
                                        <p:cTn dur="500"/>
                                        <p:tgtEl>
                                          <p:spTgt spid="2276"/>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72"/>
                                        </p:tgtEl>
                                        <p:attrNameLst>
                                          <p:attrName>style.visibility</p:attrName>
                                        </p:attrNameLst>
                                      </p:cBhvr>
                                      <p:to>
                                        <p:strVal val="visible"/>
                                      </p:to>
                                    </p:set>
                                    <p:animEffect filter="fade" transition="in">
                                      <p:cBhvr>
                                        <p:cTn dur="500"/>
                                        <p:tgtEl>
                                          <p:spTgt spid="227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73"/>
                                        </p:tgtEl>
                                        <p:attrNameLst>
                                          <p:attrName>style.visibility</p:attrName>
                                        </p:attrNameLst>
                                      </p:cBhvr>
                                      <p:to>
                                        <p:strVal val="visible"/>
                                      </p:to>
                                    </p:set>
                                    <p:animEffect filter="fade" transition="in">
                                      <p:cBhvr>
                                        <p:cTn dur="500"/>
                                        <p:tgtEl>
                                          <p:spTgt spid="227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75"/>
                                        </p:tgtEl>
                                        <p:attrNameLst>
                                          <p:attrName>style.visibility</p:attrName>
                                        </p:attrNameLst>
                                      </p:cBhvr>
                                      <p:to>
                                        <p:strVal val="visible"/>
                                      </p:to>
                                    </p:set>
                                    <p:animEffect filter="fade" transition="in">
                                      <p:cBhvr>
                                        <p:cTn dur="500"/>
                                        <p:tgtEl>
                                          <p:spTgt spid="227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74"/>
                                        </p:tgtEl>
                                        <p:attrNameLst>
                                          <p:attrName>style.visibility</p:attrName>
                                        </p:attrNameLst>
                                      </p:cBhvr>
                                      <p:to>
                                        <p:strVal val="visible"/>
                                      </p:to>
                                    </p:set>
                                    <p:animEffect filter="fade" transition="in">
                                      <p:cBhvr>
                                        <p:cTn dur="500"/>
                                        <p:tgtEl>
                                          <p:spTgt spid="227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65"/>
                                        </p:tgtEl>
                                        <p:attrNameLst>
                                          <p:attrName>style.visibility</p:attrName>
                                        </p:attrNameLst>
                                      </p:cBhvr>
                                      <p:to>
                                        <p:strVal val="visible"/>
                                      </p:to>
                                    </p:set>
                                    <p:animEffect filter="fade" transition="in">
                                      <p:cBhvr>
                                        <p:cTn dur="500"/>
                                        <p:tgtEl>
                                          <p:spTgt spid="2265"/>
                                        </p:tgtEl>
                                      </p:cBhvr>
                                    </p:animEffect>
                                  </p:childTnLst>
                                </p:cTn>
                              </p:par>
                              <p:par>
                                <p:cTn fill="hold" nodeType="withEffect" presetClass="entr" presetID="10" presetSubtype="0">
                                  <p:stCondLst>
                                    <p:cond delay="0"/>
                                  </p:stCondLst>
                                  <p:childTnLst>
                                    <p:set>
                                      <p:cBhvr>
                                        <p:cTn dur="1" fill="hold">
                                          <p:stCondLst>
                                            <p:cond delay="0"/>
                                          </p:stCondLst>
                                        </p:cTn>
                                        <p:tgtEl>
                                          <p:spTgt spid="2264"/>
                                        </p:tgtEl>
                                        <p:attrNameLst>
                                          <p:attrName>style.visibility</p:attrName>
                                        </p:attrNameLst>
                                      </p:cBhvr>
                                      <p:to>
                                        <p:strVal val="visible"/>
                                      </p:to>
                                    </p:set>
                                    <p:animEffect filter="fade" transition="in">
                                      <p:cBhvr>
                                        <p:cTn dur="500"/>
                                        <p:tgtEl>
                                          <p:spTgt spid="2264"/>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7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281" name="Shape 2281"/>
        <p:cNvGrpSpPr/>
        <p:nvPr/>
      </p:nvGrpSpPr>
      <p:grpSpPr>
        <a:xfrm>
          <a:off x="0" y="0"/>
          <a:ext cx="0" cy="0"/>
          <a:chOff x="0" y="0"/>
          <a:chExt cx="0" cy="0"/>
        </a:xfrm>
      </p:grpSpPr>
      <p:sp>
        <p:nvSpPr>
          <p:cNvPr id="2282" name="Google Shape;2282;p84"/>
          <p:cNvSpPr/>
          <p:nvPr/>
        </p:nvSpPr>
        <p:spPr>
          <a:xfrm>
            <a:off x="0" y="0"/>
            <a:ext cx="12192000" cy="6858000"/>
          </a:xfrm>
          <a:prstGeom prst="rect">
            <a:avLst/>
          </a:prstGeom>
          <a:solidFill>
            <a:srgbClr val="BFBFBF"/>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283" name="Google Shape;2283;p84"/>
          <p:cNvSpPr/>
          <p:nvPr/>
        </p:nvSpPr>
        <p:spPr>
          <a:xfrm>
            <a:off x="793783" y="3028270"/>
            <a:ext cx="4469592" cy="1301684"/>
          </a:xfrm>
          <a:prstGeom prst="roundRect">
            <a:avLst>
              <a:gd fmla="val 16667" name="adj"/>
            </a:avLst>
          </a:prstGeom>
          <a:solidFill>
            <a:srgbClr val="FFFFFF"/>
          </a:solidFill>
          <a:ln cap="flat" cmpd="sng" w="19050">
            <a:solidFill>
              <a:srgbClr val="FFFFFF"/>
            </a:solidFill>
            <a:prstDash val="solid"/>
            <a:miter lim="800000"/>
            <a:headEnd len="sm" w="sm" type="none"/>
            <a:tailEnd len="sm" w="sm" type="none"/>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3200">
              <a:solidFill>
                <a:srgbClr val="4FAF3C"/>
              </a:solidFill>
              <a:latin typeface="Varela"/>
              <a:ea typeface="Varela"/>
              <a:cs typeface="Varela"/>
              <a:sym typeface="Varela"/>
            </a:endParaRPr>
          </a:p>
        </p:txBody>
      </p:sp>
      <p:sp>
        <p:nvSpPr>
          <p:cNvPr id="2284" name="Google Shape;2284;p84"/>
          <p:cNvSpPr txBox="1"/>
          <p:nvPr>
            <p:ph type="title"/>
          </p:nvPr>
        </p:nvSpPr>
        <p:spPr>
          <a:xfrm>
            <a:off x="963085" y="3656810"/>
            <a:ext cx="4891305" cy="636287"/>
          </a:xfrm>
          <a:prstGeom prst="rect">
            <a:avLst/>
          </a:prstGeom>
          <a:noFill/>
          <a:ln>
            <a:noFill/>
          </a:ln>
        </p:spPr>
        <p:txBody>
          <a:bodyPr anchorCtr="0" anchor="b" bIns="45700" lIns="91425" spcFirstLastPara="1" rIns="91425" wrap="square" tIns="45700">
            <a:noAutofit/>
          </a:bodyPr>
          <a:lstStyle/>
          <a:p>
            <a:pPr indent="0" lvl="0" marL="0" marR="0" rtl="0" algn="l">
              <a:lnSpc>
                <a:spcPct val="90000"/>
              </a:lnSpc>
              <a:spcBef>
                <a:spcPts val="0"/>
              </a:spcBef>
              <a:spcAft>
                <a:spcPts val="0"/>
              </a:spcAft>
              <a:buClr>
                <a:schemeClr val="dk2"/>
              </a:buClr>
              <a:buSzPts val="3600"/>
              <a:buFont typeface="Poppins"/>
              <a:buNone/>
            </a:pPr>
            <a:r>
              <a:rPr b="1" i="0" lang="en-US" sz="3600" u="none" cap="none" strike="noStrike">
                <a:solidFill>
                  <a:schemeClr val="dk2"/>
                </a:solidFill>
                <a:latin typeface="Poppins"/>
                <a:ea typeface="Poppins"/>
                <a:cs typeface="Poppins"/>
                <a:sym typeface="Poppins"/>
              </a:rPr>
              <a:t>LIST, NUMERIC &amp; LAYOUT SAMPLE</a:t>
            </a:r>
            <a:endParaRPr b="1" i="0" sz="3600" u="none" cap="none" strike="noStrike">
              <a:solidFill>
                <a:schemeClr val="dk2"/>
              </a:solidFill>
              <a:latin typeface="Poppins"/>
              <a:ea typeface="Poppins"/>
              <a:cs typeface="Poppins"/>
              <a:sym typeface="Poppins"/>
            </a:endParaRPr>
          </a:p>
        </p:txBody>
      </p:sp>
      <p:sp>
        <p:nvSpPr>
          <p:cNvPr id="2285" name="Google Shape;2285;p84"/>
          <p:cNvSpPr/>
          <p:nvPr/>
        </p:nvSpPr>
        <p:spPr>
          <a:xfrm>
            <a:off x="5423929" y="4869162"/>
            <a:ext cx="784721" cy="784721"/>
          </a:xfrm>
          <a:prstGeom prst="roundRect">
            <a:avLst>
              <a:gd fmla="val 16667" name="adj"/>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286" name="Google Shape;2286;p84"/>
          <p:cNvSpPr/>
          <p:nvPr/>
        </p:nvSpPr>
        <p:spPr>
          <a:xfrm>
            <a:off x="6719011" y="5799688"/>
            <a:ext cx="477936" cy="477936"/>
          </a:xfrm>
          <a:prstGeom prst="roundRect">
            <a:avLst>
              <a:gd fmla="val 16667" name="adj"/>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287" name="Google Shape;2287;p84"/>
          <p:cNvSpPr/>
          <p:nvPr/>
        </p:nvSpPr>
        <p:spPr>
          <a:xfrm>
            <a:off x="9737239" y="2852936"/>
            <a:ext cx="1728192" cy="1728192"/>
          </a:xfrm>
          <a:prstGeom prst="roundRect">
            <a:avLst>
              <a:gd fmla="val 16667" name="adj"/>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288" name="Google Shape;2288;p84"/>
          <p:cNvSpPr/>
          <p:nvPr/>
        </p:nvSpPr>
        <p:spPr>
          <a:xfrm>
            <a:off x="10988808" y="4965172"/>
            <a:ext cx="973435" cy="973435"/>
          </a:xfrm>
          <a:prstGeom prst="roundRect">
            <a:avLst>
              <a:gd fmla="val 16667" name="adj"/>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289" name="Google Shape;2289;p84"/>
          <p:cNvSpPr/>
          <p:nvPr/>
        </p:nvSpPr>
        <p:spPr>
          <a:xfrm>
            <a:off x="8016213" y="5030141"/>
            <a:ext cx="1247483" cy="1247483"/>
          </a:xfrm>
          <a:prstGeom prst="roundRect">
            <a:avLst>
              <a:gd fmla="val 16667" name="adj"/>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290" name="Google Shape;2290;p84"/>
          <p:cNvSpPr txBox="1"/>
          <p:nvPr/>
        </p:nvSpPr>
        <p:spPr>
          <a:xfrm>
            <a:off x="991986" y="2556863"/>
            <a:ext cx="3165809" cy="296073"/>
          </a:xfrm>
          <a:prstGeom prst="rect">
            <a:avLst/>
          </a:prstGeom>
          <a:noFill/>
          <a:ln>
            <a:noFill/>
          </a:ln>
        </p:spPr>
        <p:txBody>
          <a:bodyPr anchorCtr="0" anchor="t" bIns="45700" lIns="91425" spcFirstLastPara="1" rIns="91425" wrap="square" tIns="45700">
            <a:noAutofit/>
          </a:bodyPr>
          <a:lstStyle/>
          <a:p>
            <a:pPr indent="0" lvl="0" marL="0" marR="0" rtl="0" algn="l">
              <a:lnSpc>
                <a:spcPct val="70000"/>
              </a:lnSpc>
              <a:spcBef>
                <a:spcPts val="0"/>
              </a:spcBef>
              <a:spcAft>
                <a:spcPts val="0"/>
              </a:spcAft>
              <a:buClr>
                <a:srgbClr val="595959"/>
              </a:buClr>
              <a:buSzPts val="1860"/>
              <a:buFont typeface="Arial"/>
              <a:buNone/>
            </a:pPr>
            <a:r>
              <a:rPr lang="en-US" sz="1860">
                <a:solidFill>
                  <a:srgbClr val="595959"/>
                </a:solidFill>
                <a:latin typeface="Poppins"/>
                <a:ea typeface="Poppins"/>
                <a:cs typeface="Poppins"/>
                <a:sym typeface="Poppins"/>
              </a:rPr>
              <a:t>Perfect Presentation.</a:t>
            </a:r>
            <a:endParaRPr sz="1860">
              <a:solidFill>
                <a:srgbClr val="595959"/>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284"/>
                                        </p:tgtEl>
                                        <p:attrNameLst>
                                          <p:attrName>style.visibility</p:attrName>
                                        </p:attrNameLst>
                                      </p:cBhvr>
                                      <p:to>
                                        <p:strVal val="visible"/>
                                      </p:to>
                                    </p:set>
                                    <p:anim calcmode="lin" valueType="num">
                                      <p:cBhvr additive="base">
                                        <p:cTn dur="500"/>
                                        <p:tgtEl>
                                          <p:spTgt spid="2284"/>
                                        </p:tgtEl>
                                        <p:attrNameLst>
                                          <p:attrName>ppt_w</p:attrName>
                                        </p:attrNameLst>
                                      </p:cBhvr>
                                      <p:tavLst>
                                        <p:tav fmla="" tm="0">
                                          <p:val>
                                            <p:strVal val="0"/>
                                          </p:val>
                                        </p:tav>
                                        <p:tav fmla="" tm="100000">
                                          <p:val>
                                            <p:strVal val="#ppt_w"/>
                                          </p:val>
                                        </p:tav>
                                      </p:tavLst>
                                    </p:anim>
                                    <p:anim calcmode="lin" valueType="num">
                                      <p:cBhvr additive="base">
                                        <p:cTn dur="500"/>
                                        <p:tgtEl>
                                          <p:spTgt spid="2284"/>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2283"/>
                                        </p:tgtEl>
                                        <p:attrNameLst>
                                          <p:attrName>style.visibility</p:attrName>
                                        </p:attrNameLst>
                                      </p:cBhvr>
                                      <p:to>
                                        <p:strVal val="visible"/>
                                      </p:to>
                                    </p:set>
                                    <p:anim calcmode="lin" valueType="num">
                                      <p:cBhvr additive="base">
                                        <p:cTn dur="500"/>
                                        <p:tgtEl>
                                          <p:spTgt spid="2283"/>
                                        </p:tgtEl>
                                        <p:attrNameLst>
                                          <p:attrName>ppt_w</p:attrName>
                                        </p:attrNameLst>
                                      </p:cBhvr>
                                      <p:tavLst>
                                        <p:tav fmla="" tm="0">
                                          <p:val>
                                            <p:strVal val="0"/>
                                          </p:val>
                                        </p:tav>
                                        <p:tav fmla="" tm="100000">
                                          <p:val>
                                            <p:strVal val="#ppt_w"/>
                                          </p:val>
                                        </p:tav>
                                      </p:tavLst>
                                    </p:anim>
                                    <p:anim calcmode="lin" valueType="num">
                                      <p:cBhvr additive="base">
                                        <p:cTn dur="500"/>
                                        <p:tgtEl>
                                          <p:spTgt spid="2283"/>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286"/>
                                        </p:tgtEl>
                                        <p:attrNameLst>
                                          <p:attrName>style.visibility</p:attrName>
                                        </p:attrNameLst>
                                      </p:cBhvr>
                                      <p:to>
                                        <p:strVal val="visible"/>
                                      </p:to>
                                    </p:set>
                                    <p:anim calcmode="lin" valueType="num">
                                      <p:cBhvr additive="base">
                                        <p:cTn dur="500"/>
                                        <p:tgtEl>
                                          <p:spTgt spid="2286"/>
                                        </p:tgtEl>
                                        <p:attrNameLst>
                                          <p:attrName>ppt_w</p:attrName>
                                        </p:attrNameLst>
                                      </p:cBhvr>
                                      <p:tavLst>
                                        <p:tav fmla="" tm="0">
                                          <p:val>
                                            <p:strVal val="0"/>
                                          </p:val>
                                        </p:tav>
                                        <p:tav fmla="" tm="100000">
                                          <p:val>
                                            <p:strVal val="#ppt_w"/>
                                          </p:val>
                                        </p:tav>
                                      </p:tavLst>
                                    </p:anim>
                                    <p:anim calcmode="lin" valueType="num">
                                      <p:cBhvr additive="base">
                                        <p:cTn dur="500"/>
                                        <p:tgtEl>
                                          <p:spTgt spid="2286"/>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288"/>
                                        </p:tgtEl>
                                        <p:attrNameLst>
                                          <p:attrName>style.visibility</p:attrName>
                                        </p:attrNameLst>
                                      </p:cBhvr>
                                      <p:to>
                                        <p:strVal val="visible"/>
                                      </p:to>
                                    </p:set>
                                    <p:anim calcmode="lin" valueType="num">
                                      <p:cBhvr additive="base">
                                        <p:cTn dur="500"/>
                                        <p:tgtEl>
                                          <p:spTgt spid="2288"/>
                                        </p:tgtEl>
                                        <p:attrNameLst>
                                          <p:attrName>ppt_w</p:attrName>
                                        </p:attrNameLst>
                                      </p:cBhvr>
                                      <p:tavLst>
                                        <p:tav fmla="" tm="0">
                                          <p:val>
                                            <p:strVal val="0"/>
                                          </p:val>
                                        </p:tav>
                                        <p:tav fmla="" tm="100000">
                                          <p:val>
                                            <p:strVal val="#ppt_w"/>
                                          </p:val>
                                        </p:tav>
                                      </p:tavLst>
                                    </p:anim>
                                    <p:anim calcmode="lin" valueType="num">
                                      <p:cBhvr additive="base">
                                        <p:cTn dur="500"/>
                                        <p:tgtEl>
                                          <p:spTgt spid="2288"/>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285"/>
                                        </p:tgtEl>
                                        <p:attrNameLst>
                                          <p:attrName>style.visibility</p:attrName>
                                        </p:attrNameLst>
                                      </p:cBhvr>
                                      <p:to>
                                        <p:strVal val="visible"/>
                                      </p:to>
                                    </p:set>
                                    <p:anim calcmode="lin" valueType="num">
                                      <p:cBhvr additive="base">
                                        <p:cTn dur="500"/>
                                        <p:tgtEl>
                                          <p:spTgt spid="2285"/>
                                        </p:tgtEl>
                                        <p:attrNameLst>
                                          <p:attrName>ppt_w</p:attrName>
                                        </p:attrNameLst>
                                      </p:cBhvr>
                                      <p:tavLst>
                                        <p:tav fmla="" tm="0">
                                          <p:val>
                                            <p:strVal val="0"/>
                                          </p:val>
                                        </p:tav>
                                        <p:tav fmla="" tm="100000">
                                          <p:val>
                                            <p:strVal val="#ppt_w"/>
                                          </p:val>
                                        </p:tav>
                                      </p:tavLst>
                                    </p:anim>
                                    <p:anim calcmode="lin" valueType="num">
                                      <p:cBhvr additive="base">
                                        <p:cTn dur="500"/>
                                        <p:tgtEl>
                                          <p:spTgt spid="2285"/>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289"/>
                                        </p:tgtEl>
                                        <p:attrNameLst>
                                          <p:attrName>style.visibility</p:attrName>
                                        </p:attrNameLst>
                                      </p:cBhvr>
                                      <p:to>
                                        <p:strVal val="visible"/>
                                      </p:to>
                                    </p:set>
                                    <p:anim calcmode="lin" valueType="num">
                                      <p:cBhvr additive="base">
                                        <p:cTn dur="500"/>
                                        <p:tgtEl>
                                          <p:spTgt spid="2289"/>
                                        </p:tgtEl>
                                        <p:attrNameLst>
                                          <p:attrName>ppt_w</p:attrName>
                                        </p:attrNameLst>
                                      </p:cBhvr>
                                      <p:tavLst>
                                        <p:tav fmla="" tm="0">
                                          <p:val>
                                            <p:strVal val="0"/>
                                          </p:val>
                                        </p:tav>
                                        <p:tav fmla="" tm="100000">
                                          <p:val>
                                            <p:strVal val="#ppt_w"/>
                                          </p:val>
                                        </p:tav>
                                      </p:tavLst>
                                    </p:anim>
                                    <p:anim calcmode="lin" valueType="num">
                                      <p:cBhvr additive="base">
                                        <p:cTn dur="500"/>
                                        <p:tgtEl>
                                          <p:spTgt spid="2289"/>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287"/>
                                        </p:tgtEl>
                                        <p:attrNameLst>
                                          <p:attrName>style.visibility</p:attrName>
                                        </p:attrNameLst>
                                      </p:cBhvr>
                                      <p:to>
                                        <p:strVal val="visible"/>
                                      </p:to>
                                    </p:set>
                                    <p:anim calcmode="lin" valueType="num">
                                      <p:cBhvr additive="base">
                                        <p:cTn dur="500"/>
                                        <p:tgtEl>
                                          <p:spTgt spid="2287"/>
                                        </p:tgtEl>
                                        <p:attrNameLst>
                                          <p:attrName>ppt_w</p:attrName>
                                        </p:attrNameLst>
                                      </p:cBhvr>
                                      <p:tavLst>
                                        <p:tav fmla="" tm="0">
                                          <p:val>
                                            <p:strVal val="0"/>
                                          </p:val>
                                        </p:tav>
                                        <p:tav fmla="" tm="100000">
                                          <p:val>
                                            <p:strVal val="#ppt_w"/>
                                          </p:val>
                                        </p:tav>
                                      </p:tavLst>
                                    </p:anim>
                                    <p:anim calcmode="lin" valueType="num">
                                      <p:cBhvr additive="base">
                                        <p:cTn dur="500"/>
                                        <p:tgtEl>
                                          <p:spTgt spid="2287"/>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90">
                                            <p:txEl>
                                              <p:pRg end="0" st="0"/>
                                            </p:txEl>
                                          </p:spTgt>
                                        </p:tgtEl>
                                        <p:attrNameLst>
                                          <p:attrName>style.visibility</p:attrName>
                                        </p:attrNameLst>
                                      </p:cBhvr>
                                      <p:to>
                                        <p:strVal val="visible"/>
                                      </p:to>
                                    </p:set>
                                    <p:animEffect filter="fade" transition="in">
                                      <p:cBhvr>
                                        <p:cTn dur="500"/>
                                        <p:tgtEl>
                                          <p:spTgt spid="2290">
                                            <p:txEl>
                                              <p:pRg end="0" st="0"/>
                                            </p:txEl>
                                          </p:spTgt>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7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294" name="Shape 2294"/>
        <p:cNvGrpSpPr/>
        <p:nvPr/>
      </p:nvGrpSpPr>
      <p:grpSpPr>
        <a:xfrm>
          <a:off x="0" y="0"/>
          <a:ext cx="0" cy="0"/>
          <a:chOff x="0" y="0"/>
          <a:chExt cx="0" cy="0"/>
        </a:xfrm>
      </p:grpSpPr>
      <p:sp>
        <p:nvSpPr>
          <p:cNvPr id="2295" name="Google Shape;2295;p85"/>
          <p:cNvSpPr txBox="1"/>
          <p:nvPr>
            <p:ph type="title"/>
          </p:nvPr>
        </p:nvSpPr>
        <p:spPr>
          <a:xfrm>
            <a:off x="838200" y="457397"/>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215D65"/>
              </a:buClr>
              <a:buSzPts val="3000"/>
              <a:buFont typeface="Poppins"/>
              <a:buNone/>
            </a:pPr>
            <a:r>
              <a:rPr b="1" i="0" lang="en-US" sz="3000" u="none" cap="none" strike="noStrike">
                <a:solidFill>
                  <a:srgbClr val="215D65"/>
                </a:solidFill>
                <a:latin typeface="Poppins"/>
                <a:ea typeface="Poppins"/>
                <a:cs typeface="Poppins"/>
                <a:sym typeface="Poppins"/>
              </a:rPr>
              <a:t>Column With Numeric List</a:t>
            </a:r>
            <a:endParaRPr b="1" i="0" sz="3000" u="none" cap="none" strike="noStrike">
              <a:solidFill>
                <a:srgbClr val="215D65"/>
              </a:solidFill>
              <a:latin typeface="Poppins"/>
              <a:ea typeface="Poppins"/>
              <a:cs typeface="Poppins"/>
              <a:sym typeface="Poppins"/>
            </a:endParaRPr>
          </a:p>
        </p:txBody>
      </p:sp>
      <p:sp>
        <p:nvSpPr>
          <p:cNvPr id="2296" name="Google Shape;2296;p85"/>
          <p:cNvSpPr txBox="1"/>
          <p:nvPr>
            <p:ph idx="1" type="body"/>
          </p:nvPr>
        </p:nvSpPr>
        <p:spPr>
          <a:xfrm>
            <a:off x="719403" y="1651203"/>
            <a:ext cx="10465163" cy="780788"/>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Clr>
                <a:schemeClr val="dk1"/>
              </a:buClr>
              <a:buSzPts val="1500"/>
              <a:buFont typeface="Arial"/>
              <a:buNone/>
            </a:pPr>
            <a:r>
              <a:rPr b="0" i="0" lang="en-US" sz="1500" u="none" cap="none" strike="noStrike">
                <a:solidFill>
                  <a:schemeClr val="dk1"/>
                </a:solidFill>
                <a:latin typeface="Poppins"/>
                <a:ea typeface="Poppins"/>
                <a:cs typeface="Poppins"/>
                <a:sym typeface="Poppins"/>
              </a:rPr>
              <a:t>At ABC, we’ve assembled a rich array of services and skills – from digital communication strategies into developing business strategies. </a:t>
            </a:r>
            <a:endParaRPr/>
          </a:p>
          <a:p>
            <a:pPr indent="0" lvl="0" marL="0" marR="0" rtl="0" algn="l">
              <a:lnSpc>
                <a:spcPct val="150000"/>
              </a:lnSpc>
              <a:spcBef>
                <a:spcPts val="0"/>
              </a:spcBef>
              <a:spcAft>
                <a:spcPts val="0"/>
              </a:spcAft>
              <a:buClr>
                <a:schemeClr val="dk1"/>
              </a:buClr>
              <a:buSzPts val="1500"/>
              <a:buFont typeface="Arial"/>
              <a:buNone/>
            </a:pPr>
            <a:r>
              <a:t/>
            </a:r>
            <a:endParaRPr b="0" i="0" sz="1500" u="none" cap="none" strike="noStrike">
              <a:solidFill>
                <a:schemeClr val="dk1"/>
              </a:solidFill>
              <a:latin typeface="Poppins"/>
              <a:ea typeface="Poppins"/>
              <a:cs typeface="Poppins"/>
              <a:sym typeface="Poppins"/>
            </a:endParaRPr>
          </a:p>
        </p:txBody>
      </p:sp>
      <p:grpSp>
        <p:nvGrpSpPr>
          <p:cNvPr id="2297" name="Google Shape;2297;p85"/>
          <p:cNvGrpSpPr/>
          <p:nvPr/>
        </p:nvGrpSpPr>
        <p:grpSpPr>
          <a:xfrm>
            <a:off x="867114" y="2984445"/>
            <a:ext cx="3404684" cy="2870892"/>
            <a:chOff x="650335" y="2047834"/>
            <a:chExt cx="2553513" cy="2153169"/>
          </a:xfrm>
        </p:grpSpPr>
        <p:sp>
          <p:nvSpPr>
            <p:cNvPr id="2298" name="Google Shape;2298;p85"/>
            <p:cNvSpPr/>
            <p:nvPr/>
          </p:nvSpPr>
          <p:spPr>
            <a:xfrm>
              <a:off x="1099856" y="2082973"/>
              <a:ext cx="1578797" cy="311623"/>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2100">
                  <a:solidFill>
                    <a:schemeClr val="dk2"/>
                  </a:solidFill>
                  <a:latin typeface="Poppins"/>
                  <a:ea typeface="Poppins"/>
                  <a:cs typeface="Poppins"/>
                  <a:sym typeface="Poppins"/>
                </a:rPr>
                <a:t>PRINT DESIGN</a:t>
              </a:r>
              <a:endParaRPr/>
            </a:p>
          </p:txBody>
        </p:sp>
        <p:sp>
          <p:nvSpPr>
            <p:cNvPr id="2299" name="Google Shape;2299;p85"/>
            <p:cNvSpPr txBox="1"/>
            <p:nvPr/>
          </p:nvSpPr>
          <p:spPr>
            <a:xfrm>
              <a:off x="1115616" y="2400803"/>
              <a:ext cx="2088232" cy="1800200"/>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Clr>
                  <a:srgbClr val="595959"/>
                </a:buClr>
                <a:buSzPts val="1500"/>
                <a:buFont typeface="Arial"/>
                <a:buNone/>
              </a:pPr>
              <a:r>
                <a:rPr lang="en-US" sz="1500">
                  <a:solidFill>
                    <a:srgbClr val="595959"/>
                  </a:solidFill>
                  <a:latin typeface="Varela"/>
                  <a:ea typeface="Varela"/>
                  <a:cs typeface="Varela"/>
                  <a:sym typeface="Varela"/>
                </a:rPr>
                <a:t>At ABC, we’ve assembled a rich array of services and skills – from digital communication strategies into developing business strategies. </a:t>
              </a:r>
              <a:endParaRPr/>
            </a:p>
            <a:p>
              <a:pPr indent="0" lvl="0" marL="0" marR="0" rtl="0" algn="l">
                <a:lnSpc>
                  <a:spcPct val="150000"/>
                </a:lnSpc>
                <a:spcBef>
                  <a:spcPts val="0"/>
                </a:spcBef>
                <a:spcAft>
                  <a:spcPts val="0"/>
                </a:spcAft>
                <a:buClr>
                  <a:srgbClr val="595959"/>
                </a:buClr>
                <a:buSzPts val="1500"/>
                <a:buFont typeface="Arial"/>
                <a:buNone/>
              </a:pPr>
              <a:r>
                <a:t/>
              </a:r>
              <a:endParaRPr sz="1500">
                <a:solidFill>
                  <a:srgbClr val="595959"/>
                </a:solidFill>
                <a:latin typeface="Varela"/>
                <a:ea typeface="Varela"/>
                <a:cs typeface="Varela"/>
                <a:sym typeface="Varela"/>
              </a:endParaRPr>
            </a:p>
          </p:txBody>
        </p:sp>
        <p:sp>
          <p:nvSpPr>
            <p:cNvPr id="2300" name="Google Shape;2300;p85"/>
            <p:cNvSpPr/>
            <p:nvPr/>
          </p:nvSpPr>
          <p:spPr>
            <a:xfrm>
              <a:off x="650335" y="2047834"/>
              <a:ext cx="398065" cy="286069"/>
            </a:xfrm>
            <a:prstGeom prst="roundRect">
              <a:avLst>
                <a:gd fmla="val 16667" name="adj"/>
              </a:avLst>
            </a:prstGeom>
            <a:noFill/>
            <a:ln cap="flat" cmpd="sng" w="28575">
              <a:solidFill>
                <a:schemeClr val="accen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900">
                  <a:solidFill>
                    <a:srgbClr val="595959"/>
                  </a:solidFill>
                  <a:latin typeface="Varela"/>
                  <a:ea typeface="Varela"/>
                  <a:cs typeface="Varela"/>
                  <a:sym typeface="Varela"/>
                </a:rPr>
                <a:t>1</a:t>
              </a:r>
              <a:endParaRPr/>
            </a:p>
          </p:txBody>
        </p:sp>
      </p:grpSp>
      <p:grpSp>
        <p:nvGrpSpPr>
          <p:cNvPr id="2301" name="Google Shape;2301;p85"/>
          <p:cNvGrpSpPr/>
          <p:nvPr/>
        </p:nvGrpSpPr>
        <p:grpSpPr>
          <a:xfrm>
            <a:off x="4584130" y="2984446"/>
            <a:ext cx="3240063" cy="2857787"/>
            <a:chOff x="3438097" y="2047834"/>
            <a:chExt cx="2430047" cy="2143340"/>
          </a:xfrm>
        </p:grpSpPr>
        <p:sp>
          <p:nvSpPr>
            <p:cNvPr id="2302" name="Google Shape;2302;p85"/>
            <p:cNvSpPr/>
            <p:nvPr/>
          </p:nvSpPr>
          <p:spPr>
            <a:xfrm>
              <a:off x="3908164" y="2082871"/>
              <a:ext cx="1433326" cy="31162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2100">
                  <a:solidFill>
                    <a:schemeClr val="dk2"/>
                  </a:solidFill>
                  <a:latin typeface="Poppins"/>
                  <a:ea typeface="Poppins"/>
                  <a:cs typeface="Poppins"/>
                  <a:sym typeface="Poppins"/>
                </a:rPr>
                <a:t>WEB DESIGN</a:t>
              </a:r>
              <a:endParaRPr/>
            </a:p>
          </p:txBody>
        </p:sp>
        <p:sp>
          <p:nvSpPr>
            <p:cNvPr id="2303" name="Google Shape;2303;p85"/>
            <p:cNvSpPr txBox="1"/>
            <p:nvPr/>
          </p:nvSpPr>
          <p:spPr>
            <a:xfrm>
              <a:off x="3923928" y="2399066"/>
              <a:ext cx="1944216" cy="1792108"/>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Clr>
                  <a:srgbClr val="595959"/>
                </a:buClr>
                <a:buSzPts val="1500"/>
                <a:buFont typeface="Arial"/>
                <a:buNone/>
              </a:pPr>
              <a:r>
                <a:rPr lang="en-US" sz="1500">
                  <a:solidFill>
                    <a:srgbClr val="595959"/>
                  </a:solidFill>
                  <a:latin typeface="Varela"/>
                  <a:ea typeface="Varela"/>
                  <a:cs typeface="Varela"/>
                  <a:sym typeface="Varela"/>
                </a:rPr>
                <a:t>At ABC, we’ve assembled a rich array of services and skills – from digital communication strategies into developing business strategies. </a:t>
              </a:r>
              <a:endParaRPr/>
            </a:p>
            <a:p>
              <a:pPr indent="0" lvl="0" marL="0" marR="0" rtl="0" algn="l">
                <a:lnSpc>
                  <a:spcPct val="150000"/>
                </a:lnSpc>
                <a:spcBef>
                  <a:spcPts val="0"/>
                </a:spcBef>
                <a:spcAft>
                  <a:spcPts val="0"/>
                </a:spcAft>
                <a:buClr>
                  <a:srgbClr val="595959"/>
                </a:buClr>
                <a:buSzPts val="1500"/>
                <a:buFont typeface="Arial"/>
                <a:buNone/>
              </a:pPr>
              <a:r>
                <a:t/>
              </a:r>
              <a:endParaRPr sz="1500">
                <a:solidFill>
                  <a:srgbClr val="595959"/>
                </a:solidFill>
                <a:latin typeface="Varela"/>
                <a:ea typeface="Varela"/>
                <a:cs typeface="Varela"/>
                <a:sym typeface="Varela"/>
              </a:endParaRPr>
            </a:p>
          </p:txBody>
        </p:sp>
        <p:sp>
          <p:nvSpPr>
            <p:cNvPr id="2304" name="Google Shape;2304;p85"/>
            <p:cNvSpPr/>
            <p:nvPr/>
          </p:nvSpPr>
          <p:spPr>
            <a:xfrm>
              <a:off x="3438097" y="2047834"/>
              <a:ext cx="398065" cy="286069"/>
            </a:xfrm>
            <a:prstGeom prst="roundRect">
              <a:avLst>
                <a:gd fmla="val 16667" name="adj"/>
              </a:avLst>
            </a:prstGeom>
            <a:noFill/>
            <a:ln cap="flat" cmpd="sng" w="28575">
              <a:solidFill>
                <a:schemeClr val="accen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900">
                  <a:solidFill>
                    <a:srgbClr val="595959"/>
                  </a:solidFill>
                  <a:latin typeface="Varela"/>
                  <a:ea typeface="Varela"/>
                  <a:cs typeface="Varela"/>
                  <a:sym typeface="Varela"/>
                </a:rPr>
                <a:t>2</a:t>
              </a:r>
              <a:endParaRPr/>
            </a:p>
          </p:txBody>
        </p:sp>
      </p:grpSp>
      <p:grpSp>
        <p:nvGrpSpPr>
          <p:cNvPr id="2305" name="Google Shape;2305;p85"/>
          <p:cNvGrpSpPr/>
          <p:nvPr/>
        </p:nvGrpSpPr>
        <p:grpSpPr>
          <a:xfrm>
            <a:off x="8112232" y="2998913"/>
            <a:ext cx="3168345" cy="2856424"/>
            <a:chOff x="6084174" y="2058685"/>
            <a:chExt cx="2376258" cy="2142318"/>
          </a:xfrm>
        </p:grpSpPr>
        <p:sp>
          <p:nvSpPr>
            <p:cNvPr id="2306" name="Google Shape;2306;p85"/>
            <p:cNvSpPr/>
            <p:nvPr/>
          </p:nvSpPr>
          <p:spPr>
            <a:xfrm>
              <a:off x="6572462" y="2089180"/>
              <a:ext cx="1612461" cy="311623"/>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2100">
                  <a:solidFill>
                    <a:schemeClr val="dk2"/>
                  </a:solidFill>
                  <a:latin typeface="Poppins"/>
                  <a:ea typeface="Poppins"/>
                  <a:cs typeface="Poppins"/>
                  <a:sym typeface="Poppins"/>
                </a:rPr>
                <a:t>SOCIAL MEDIA</a:t>
              </a:r>
              <a:endParaRPr/>
            </a:p>
          </p:txBody>
        </p:sp>
        <p:sp>
          <p:nvSpPr>
            <p:cNvPr id="2307" name="Google Shape;2307;p85"/>
            <p:cNvSpPr txBox="1"/>
            <p:nvPr/>
          </p:nvSpPr>
          <p:spPr>
            <a:xfrm>
              <a:off x="6588224" y="2400803"/>
              <a:ext cx="1872208" cy="1800200"/>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Clr>
                  <a:srgbClr val="595959"/>
                </a:buClr>
                <a:buSzPts val="1500"/>
                <a:buFont typeface="Arial"/>
                <a:buNone/>
              </a:pPr>
              <a:r>
                <a:rPr lang="en-US" sz="1500">
                  <a:solidFill>
                    <a:srgbClr val="595959"/>
                  </a:solidFill>
                  <a:latin typeface="Varela"/>
                  <a:ea typeface="Varela"/>
                  <a:cs typeface="Varela"/>
                  <a:sym typeface="Varela"/>
                </a:rPr>
                <a:t>At ABC, we’ve assembled a rich array of services and skills – from digital communication strategies into developing business strategies. </a:t>
              </a:r>
              <a:endParaRPr/>
            </a:p>
            <a:p>
              <a:pPr indent="0" lvl="0" marL="0" marR="0" rtl="0" algn="l">
                <a:lnSpc>
                  <a:spcPct val="150000"/>
                </a:lnSpc>
                <a:spcBef>
                  <a:spcPts val="0"/>
                </a:spcBef>
                <a:spcAft>
                  <a:spcPts val="0"/>
                </a:spcAft>
                <a:buClr>
                  <a:srgbClr val="595959"/>
                </a:buClr>
                <a:buSzPts val="1500"/>
                <a:buFont typeface="Arial"/>
                <a:buNone/>
              </a:pPr>
              <a:r>
                <a:t/>
              </a:r>
              <a:endParaRPr sz="1500">
                <a:solidFill>
                  <a:srgbClr val="595959"/>
                </a:solidFill>
                <a:latin typeface="Varela"/>
                <a:ea typeface="Varela"/>
                <a:cs typeface="Varela"/>
                <a:sym typeface="Varela"/>
              </a:endParaRPr>
            </a:p>
          </p:txBody>
        </p:sp>
        <p:sp>
          <p:nvSpPr>
            <p:cNvPr id="2308" name="Google Shape;2308;p85"/>
            <p:cNvSpPr/>
            <p:nvPr/>
          </p:nvSpPr>
          <p:spPr>
            <a:xfrm>
              <a:off x="6084174" y="2058685"/>
              <a:ext cx="398065" cy="286069"/>
            </a:xfrm>
            <a:prstGeom prst="roundRect">
              <a:avLst>
                <a:gd fmla="val 16667" name="adj"/>
              </a:avLst>
            </a:prstGeom>
            <a:noFill/>
            <a:ln cap="flat" cmpd="sng" w="28575">
              <a:solidFill>
                <a:schemeClr val="accen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900">
                  <a:solidFill>
                    <a:srgbClr val="595959"/>
                  </a:solidFill>
                  <a:latin typeface="Varela"/>
                  <a:ea typeface="Varela"/>
                  <a:cs typeface="Varela"/>
                  <a:sym typeface="Varela"/>
                </a:rPr>
                <a:t>3</a:t>
              </a:r>
              <a:endParaRPr/>
            </a:p>
          </p:txBody>
        </p:sp>
      </p:grpSp>
      <p:sp>
        <p:nvSpPr>
          <p:cNvPr id="2309" name="Google Shape;2309;p85"/>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ADC5B8"/>
                </a:solidFill>
                <a:latin typeface="Poppins"/>
                <a:ea typeface="Poppins"/>
                <a:cs typeface="Poppins"/>
                <a:sym typeface="Poppins"/>
              </a:rPr>
              <a:t>SOME SUBTITLE TEXT HERE</a:t>
            </a:r>
            <a:endParaRPr sz="1200">
              <a:solidFill>
                <a:srgbClr val="ADC5B8"/>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95"/>
                                        </p:tgtEl>
                                        <p:attrNameLst>
                                          <p:attrName>style.visibility</p:attrName>
                                        </p:attrNameLst>
                                      </p:cBhvr>
                                      <p:to>
                                        <p:strVal val="visible"/>
                                      </p:to>
                                    </p:set>
                                    <p:animEffect filter="fade" transition="in">
                                      <p:cBhvr>
                                        <p:cTn dur="500"/>
                                        <p:tgtEl>
                                          <p:spTgt spid="229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96">
                                            <p:txEl>
                                              <p:pRg end="0" st="0"/>
                                            </p:txEl>
                                          </p:spTgt>
                                        </p:tgtEl>
                                        <p:attrNameLst>
                                          <p:attrName>style.visibility</p:attrName>
                                        </p:attrNameLst>
                                      </p:cBhvr>
                                      <p:to>
                                        <p:strVal val="visible"/>
                                      </p:to>
                                    </p:set>
                                    <p:animEffect filter="fade" transition="in">
                                      <p:cBhvr>
                                        <p:cTn dur="500"/>
                                        <p:tgtEl>
                                          <p:spTgt spid="2296">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96">
                                            <p:txEl>
                                              <p:pRg end="1" st="1"/>
                                            </p:txEl>
                                          </p:spTgt>
                                        </p:tgtEl>
                                        <p:attrNameLst>
                                          <p:attrName>style.visibility</p:attrName>
                                        </p:attrNameLst>
                                      </p:cBhvr>
                                      <p:to>
                                        <p:strVal val="visible"/>
                                      </p:to>
                                    </p:set>
                                    <p:animEffect filter="fade" transition="in">
                                      <p:cBhvr>
                                        <p:cTn dur="500"/>
                                        <p:tgtEl>
                                          <p:spTgt spid="2296">
                                            <p:txEl>
                                              <p:pRg end="1" st="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297"/>
                                        </p:tgtEl>
                                        <p:attrNameLst>
                                          <p:attrName>style.visibility</p:attrName>
                                        </p:attrNameLst>
                                      </p:cBhvr>
                                      <p:to>
                                        <p:strVal val="visible"/>
                                      </p:to>
                                    </p:set>
                                    <p:anim calcmode="lin" valueType="num">
                                      <p:cBhvr additive="base">
                                        <p:cTn dur="500"/>
                                        <p:tgtEl>
                                          <p:spTgt spid="2297"/>
                                        </p:tgtEl>
                                        <p:attrNameLst>
                                          <p:attrName>ppt_w</p:attrName>
                                        </p:attrNameLst>
                                      </p:cBhvr>
                                      <p:tavLst>
                                        <p:tav fmla="" tm="0">
                                          <p:val>
                                            <p:strVal val="0"/>
                                          </p:val>
                                        </p:tav>
                                        <p:tav fmla="" tm="100000">
                                          <p:val>
                                            <p:strVal val="#ppt_w"/>
                                          </p:val>
                                        </p:tav>
                                      </p:tavLst>
                                    </p:anim>
                                    <p:anim calcmode="lin" valueType="num">
                                      <p:cBhvr additive="base">
                                        <p:cTn dur="500"/>
                                        <p:tgtEl>
                                          <p:spTgt spid="2297"/>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301"/>
                                        </p:tgtEl>
                                        <p:attrNameLst>
                                          <p:attrName>style.visibility</p:attrName>
                                        </p:attrNameLst>
                                      </p:cBhvr>
                                      <p:to>
                                        <p:strVal val="visible"/>
                                      </p:to>
                                    </p:set>
                                    <p:anim calcmode="lin" valueType="num">
                                      <p:cBhvr additive="base">
                                        <p:cTn dur="500"/>
                                        <p:tgtEl>
                                          <p:spTgt spid="2301"/>
                                        </p:tgtEl>
                                        <p:attrNameLst>
                                          <p:attrName>ppt_w</p:attrName>
                                        </p:attrNameLst>
                                      </p:cBhvr>
                                      <p:tavLst>
                                        <p:tav fmla="" tm="0">
                                          <p:val>
                                            <p:strVal val="0"/>
                                          </p:val>
                                        </p:tav>
                                        <p:tav fmla="" tm="100000">
                                          <p:val>
                                            <p:strVal val="#ppt_w"/>
                                          </p:val>
                                        </p:tav>
                                      </p:tavLst>
                                    </p:anim>
                                    <p:anim calcmode="lin" valueType="num">
                                      <p:cBhvr additive="base">
                                        <p:cTn dur="500"/>
                                        <p:tgtEl>
                                          <p:spTgt spid="2301"/>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305"/>
                                        </p:tgtEl>
                                        <p:attrNameLst>
                                          <p:attrName>style.visibility</p:attrName>
                                        </p:attrNameLst>
                                      </p:cBhvr>
                                      <p:to>
                                        <p:strVal val="visible"/>
                                      </p:to>
                                    </p:set>
                                    <p:anim calcmode="lin" valueType="num">
                                      <p:cBhvr additive="base">
                                        <p:cTn dur="500"/>
                                        <p:tgtEl>
                                          <p:spTgt spid="2305"/>
                                        </p:tgtEl>
                                        <p:attrNameLst>
                                          <p:attrName>ppt_w</p:attrName>
                                        </p:attrNameLst>
                                      </p:cBhvr>
                                      <p:tavLst>
                                        <p:tav fmla="" tm="0">
                                          <p:val>
                                            <p:strVal val="0"/>
                                          </p:val>
                                        </p:tav>
                                        <p:tav fmla="" tm="100000">
                                          <p:val>
                                            <p:strVal val="#ppt_w"/>
                                          </p:val>
                                        </p:tav>
                                      </p:tavLst>
                                    </p:anim>
                                    <p:anim calcmode="lin" valueType="num">
                                      <p:cBhvr additive="base">
                                        <p:cTn dur="500"/>
                                        <p:tgtEl>
                                          <p:spTgt spid="2305"/>
                                        </p:tgtEl>
                                        <p:attrNameLst>
                                          <p:attrName>ppt_h</p:attrName>
                                        </p:attrNameLst>
                                      </p:cBhvr>
                                      <p:tavLst>
                                        <p:tav fmla="" tm="0">
                                          <p:val>
                                            <p:strVal val="0"/>
                                          </p:val>
                                        </p:tav>
                                        <p:tav fmla="" tm="100000">
                                          <p:val>
                                            <p:strVal val="#ppt_h"/>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7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313" name="Shape 2313"/>
        <p:cNvGrpSpPr/>
        <p:nvPr/>
      </p:nvGrpSpPr>
      <p:grpSpPr>
        <a:xfrm>
          <a:off x="0" y="0"/>
          <a:ext cx="0" cy="0"/>
          <a:chOff x="0" y="0"/>
          <a:chExt cx="0" cy="0"/>
        </a:xfrm>
      </p:grpSpPr>
      <p:sp>
        <p:nvSpPr>
          <p:cNvPr id="2314" name="Google Shape;2314;p86"/>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215D65"/>
              </a:buClr>
              <a:buSzPts val="3000"/>
              <a:buFont typeface="Poppins"/>
              <a:buNone/>
            </a:pPr>
            <a:r>
              <a:rPr b="1" i="0" lang="en-US" sz="3000" u="none" cap="none" strike="noStrike">
                <a:solidFill>
                  <a:srgbClr val="215D65"/>
                </a:solidFill>
                <a:latin typeface="Poppins"/>
                <a:ea typeface="Poppins"/>
                <a:cs typeface="Poppins"/>
                <a:sym typeface="Poppins"/>
              </a:rPr>
              <a:t>Numeric &amp; Images</a:t>
            </a:r>
            <a:endParaRPr b="1" i="0" sz="3000" u="none" cap="none" strike="noStrike">
              <a:solidFill>
                <a:srgbClr val="215D65"/>
              </a:solidFill>
              <a:latin typeface="Poppins"/>
              <a:ea typeface="Poppins"/>
              <a:cs typeface="Poppins"/>
              <a:sym typeface="Poppins"/>
            </a:endParaRPr>
          </a:p>
        </p:txBody>
      </p:sp>
      <p:sp>
        <p:nvSpPr>
          <p:cNvPr id="2315" name="Google Shape;2315;p86"/>
          <p:cNvSpPr txBox="1"/>
          <p:nvPr>
            <p:ph idx="1" type="body"/>
          </p:nvPr>
        </p:nvSpPr>
        <p:spPr>
          <a:xfrm>
            <a:off x="719403" y="1412779"/>
            <a:ext cx="10465163" cy="780788"/>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Clr>
                <a:schemeClr val="dk1"/>
              </a:buClr>
              <a:buSzPts val="1500"/>
              <a:buFont typeface="Arial"/>
              <a:buNone/>
            </a:pPr>
            <a:r>
              <a:rPr b="0" i="0" lang="en-US" sz="1500" u="none" cap="none" strike="noStrike">
                <a:solidFill>
                  <a:schemeClr val="dk1"/>
                </a:solidFill>
                <a:latin typeface="Poppins"/>
                <a:ea typeface="Poppins"/>
                <a:cs typeface="Poppins"/>
                <a:sym typeface="Poppins"/>
              </a:rPr>
              <a:t>At ABC, we’ve assembled a rich array of services and skills – from digital communication strategies into developing business strategies. </a:t>
            </a:r>
            <a:endParaRPr/>
          </a:p>
          <a:p>
            <a:pPr indent="0" lvl="0" marL="0" marR="0" rtl="0" algn="l">
              <a:lnSpc>
                <a:spcPct val="150000"/>
              </a:lnSpc>
              <a:spcBef>
                <a:spcPts val="0"/>
              </a:spcBef>
              <a:spcAft>
                <a:spcPts val="0"/>
              </a:spcAft>
              <a:buClr>
                <a:schemeClr val="dk1"/>
              </a:buClr>
              <a:buSzPts val="1500"/>
              <a:buFont typeface="Arial"/>
              <a:buNone/>
            </a:pPr>
            <a:r>
              <a:t/>
            </a:r>
            <a:endParaRPr b="0" i="0" sz="1500" u="none" cap="none" strike="noStrike">
              <a:solidFill>
                <a:schemeClr val="dk1"/>
              </a:solidFill>
              <a:latin typeface="Poppins"/>
              <a:ea typeface="Poppins"/>
              <a:cs typeface="Poppins"/>
              <a:sym typeface="Poppins"/>
            </a:endParaRPr>
          </a:p>
        </p:txBody>
      </p:sp>
      <p:grpSp>
        <p:nvGrpSpPr>
          <p:cNvPr id="2316" name="Google Shape;2316;p86"/>
          <p:cNvGrpSpPr/>
          <p:nvPr/>
        </p:nvGrpSpPr>
        <p:grpSpPr>
          <a:xfrm>
            <a:off x="768374" y="2451089"/>
            <a:ext cx="2821942" cy="3378178"/>
            <a:chOff x="576280" y="1838316"/>
            <a:chExt cx="2116456" cy="2533633"/>
          </a:xfrm>
        </p:grpSpPr>
        <p:sp>
          <p:nvSpPr>
            <p:cNvPr id="2317" name="Google Shape;2317;p86"/>
            <p:cNvSpPr/>
            <p:nvPr/>
          </p:nvSpPr>
          <p:spPr>
            <a:xfrm>
              <a:off x="655344" y="2347632"/>
              <a:ext cx="2037392" cy="1295314"/>
            </a:xfrm>
            <a:prstGeom prst="roundRect">
              <a:avLst>
                <a:gd fmla="val 6862" name="adj"/>
              </a:avLst>
            </a:prstGeom>
            <a:solidFill>
              <a:schemeClr val="l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200">
                <a:solidFill>
                  <a:srgbClr val="FFFFFF"/>
                </a:solidFill>
                <a:latin typeface="Poppins"/>
                <a:ea typeface="Poppins"/>
                <a:cs typeface="Poppins"/>
                <a:sym typeface="Poppins"/>
              </a:endParaRPr>
            </a:p>
          </p:txBody>
        </p:sp>
        <p:sp>
          <p:nvSpPr>
            <p:cNvPr id="2318" name="Google Shape;2318;p86"/>
            <p:cNvSpPr/>
            <p:nvPr/>
          </p:nvSpPr>
          <p:spPr>
            <a:xfrm>
              <a:off x="1122811" y="1848048"/>
              <a:ext cx="1539124" cy="311623"/>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2100">
                  <a:solidFill>
                    <a:srgbClr val="595959"/>
                  </a:solidFill>
                  <a:latin typeface="Poppins"/>
                  <a:ea typeface="Poppins"/>
                  <a:cs typeface="Poppins"/>
                  <a:sym typeface="Poppins"/>
                </a:rPr>
                <a:t>PRINT DESIGN</a:t>
              </a:r>
              <a:endParaRPr/>
            </a:p>
          </p:txBody>
        </p:sp>
        <p:sp>
          <p:nvSpPr>
            <p:cNvPr id="2319" name="Google Shape;2319;p86"/>
            <p:cNvSpPr txBox="1"/>
            <p:nvPr/>
          </p:nvSpPr>
          <p:spPr>
            <a:xfrm>
              <a:off x="576280" y="3723877"/>
              <a:ext cx="2088232" cy="648072"/>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Clr>
                  <a:srgbClr val="595959"/>
                </a:buClr>
                <a:buSzPts val="1500"/>
                <a:buFont typeface="Arial"/>
                <a:buNone/>
              </a:pPr>
              <a:r>
                <a:rPr lang="en-US" sz="1500">
                  <a:solidFill>
                    <a:srgbClr val="595959"/>
                  </a:solidFill>
                  <a:latin typeface="Poppins"/>
                  <a:ea typeface="Poppins"/>
                  <a:cs typeface="Poppins"/>
                  <a:sym typeface="Poppins"/>
                </a:rPr>
                <a:t>At ABC, we’ve assembled a rich array of services. </a:t>
              </a:r>
              <a:endParaRPr/>
            </a:p>
            <a:p>
              <a:pPr indent="0" lvl="0" marL="0" marR="0" rtl="0" algn="l">
                <a:lnSpc>
                  <a:spcPct val="150000"/>
                </a:lnSpc>
                <a:spcBef>
                  <a:spcPts val="0"/>
                </a:spcBef>
                <a:spcAft>
                  <a:spcPts val="0"/>
                </a:spcAft>
                <a:buClr>
                  <a:srgbClr val="595959"/>
                </a:buClr>
                <a:buSzPts val="1500"/>
                <a:buFont typeface="Arial"/>
                <a:buNone/>
              </a:pPr>
              <a:r>
                <a:t/>
              </a:r>
              <a:endParaRPr sz="1500">
                <a:solidFill>
                  <a:srgbClr val="595959"/>
                </a:solidFill>
                <a:latin typeface="Poppins"/>
                <a:ea typeface="Poppins"/>
                <a:cs typeface="Poppins"/>
                <a:sym typeface="Poppins"/>
              </a:endParaRPr>
            </a:p>
          </p:txBody>
        </p:sp>
        <p:sp>
          <p:nvSpPr>
            <p:cNvPr id="2320" name="Google Shape;2320;p86"/>
            <p:cNvSpPr/>
            <p:nvPr/>
          </p:nvSpPr>
          <p:spPr>
            <a:xfrm>
              <a:off x="650335" y="1838316"/>
              <a:ext cx="398065" cy="286069"/>
            </a:xfrm>
            <a:prstGeom prst="roundRect">
              <a:avLst>
                <a:gd fmla="val 16667" name="adj"/>
              </a:avLst>
            </a:prstGeom>
            <a:solidFill>
              <a:schemeClr val="accent1"/>
            </a:solid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900">
                  <a:solidFill>
                    <a:schemeClr val="lt1"/>
                  </a:solidFill>
                  <a:latin typeface="Poppins"/>
                  <a:ea typeface="Poppins"/>
                  <a:cs typeface="Poppins"/>
                  <a:sym typeface="Poppins"/>
                </a:rPr>
                <a:t>1</a:t>
              </a:r>
              <a:endParaRPr/>
            </a:p>
          </p:txBody>
        </p:sp>
      </p:grpSp>
      <p:grpSp>
        <p:nvGrpSpPr>
          <p:cNvPr id="2321" name="Google Shape;2321;p86"/>
          <p:cNvGrpSpPr/>
          <p:nvPr/>
        </p:nvGrpSpPr>
        <p:grpSpPr>
          <a:xfrm>
            <a:off x="4463819" y="2451089"/>
            <a:ext cx="2812533" cy="3474190"/>
            <a:chOff x="3347864" y="1838316"/>
            <a:chExt cx="2109400" cy="2605642"/>
          </a:xfrm>
        </p:grpSpPr>
        <p:sp>
          <p:nvSpPr>
            <p:cNvPr id="2322" name="Google Shape;2322;p86"/>
            <p:cNvSpPr/>
            <p:nvPr/>
          </p:nvSpPr>
          <p:spPr>
            <a:xfrm>
              <a:off x="3419872" y="2356557"/>
              <a:ext cx="2037392" cy="1295314"/>
            </a:xfrm>
            <a:prstGeom prst="roundRect">
              <a:avLst>
                <a:gd fmla="val 6862" name="adj"/>
              </a:avLst>
            </a:prstGeom>
            <a:solidFill>
              <a:schemeClr val="l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200">
                <a:solidFill>
                  <a:srgbClr val="FFFFFF"/>
                </a:solidFill>
                <a:latin typeface="Poppins"/>
                <a:ea typeface="Poppins"/>
                <a:cs typeface="Poppins"/>
                <a:sym typeface="Poppins"/>
              </a:endParaRPr>
            </a:p>
          </p:txBody>
        </p:sp>
        <p:sp>
          <p:nvSpPr>
            <p:cNvPr id="2323" name="Google Shape;2323;p86"/>
            <p:cNvSpPr/>
            <p:nvPr/>
          </p:nvSpPr>
          <p:spPr>
            <a:xfrm>
              <a:off x="3859766" y="1848777"/>
              <a:ext cx="1552500" cy="31170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2100">
                  <a:solidFill>
                    <a:srgbClr val="595959"/>
                  </a:solidFill>
                  <a:latin typeface="Poppins"/>
                  <a:ea typeface="Poppins"/>
                  <a:cs typeface="Poppins"/>
                  <a:sym typeface="Poppins"/>
                </a:rPr>
                <a:t>WEB DESIGN</a:t>
              </a:r>
              <a:endParaRPr/>
            </a:p>
          </p:txBody>
        </p:sp>
        <p:sp>
          <p:nvSpPr>
            <p:cNvPr id="2324" name="Google Shape;2324;p86"/>
            <p:cNvSpPr txBox="1"/>
            <p:nvPr/>
          </p:nvSpPr>
          <p:spPr>
            <a:xfrm>
              <a:off x="3347864" y="3731970"/>
              <a:ext cx="1944216" cy="711988"/>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Clr>
                  <a:srgbClr val="595959"/>
                </a:buClr>
                <a:buSzPts val="1500"/>
                <a:buFont typeface="Arial"/>
                <a:buNone/>
              </a:pPr>
              <a:r>
                <a:rPr lang="en-US" sz="1500">
                  <a:solidFill>
                    <a:srgbClr val="595959"/>
                  </a:solidFill>
                  <a:latin typeface="Poppins"/>
                  <a:ea typeface="Poppins"/>
                  <a:cs typeface="Poppins"/>
                  <a:sym typeface="Poppins"/>
                </a:rPr>
                <a:t>At ABC, we’ve assembled a rich array of services. </a:t>
              </a:r>
              <a:endParaRPr/>
            </a:p>
          </p:txBody>
        </p:sp>
        <p:sp>
          <p:nvSpPr>
            <p:cNvPr id="2325" name="Google Shape;2325;p86"/>
            <p:cNvSpPr/>
            <p:nvPr/>
          </p:nvSpPr>
          <p:spPr>
            <a:xfrm>
              <a:off x="3438097" y="1838316"/>
              <a:ext cx="398065" cy="286069"/>
            </a:xfrm>
            <a:prstGeom prst="roundRect">
              <a:avLst>
                <a:gd fmla="val 16667" name="adj"/>
              </a:avLst>
            </a:prstGeom>
            <a:solidFill>
              <a:schemeClr val="accent1"/>
            </a:solid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900">
                  <a:solidFill>
                    <a:schemeClr val="lt1"/>
                  </a:solidFill>
                  <a:latin typeface="Poppins"/>
                  <a:ea typeface="Poppins"/>
                  <a:cs typeface="Poppins"/>
                  <a:sym typeface="Poppins"/>
                </a:rPr>
                <a:t>2</a:t>
              </a:r>
              <a:endParaRPr/>
            </a:p>
          </p:txBody>
        </p:sp>
      </p:grpSp>
      <p:grpSp>
        <p:nvGrpSpPr>
          <p:cNvPr id="2326" name="Google Shape;2326;p86"/>
          <p:cNvGrpSpPr/>
          <p:nvPr/>
        </p:nvGrpSpPr>
        <p:grpSpPr>
          <a:xfrm>
            <a:off x="8112224" y="2445237"/>
            <a:ext cx="2784309" cy="3384030"/>
            <a:chOff x="6084168" y="1833927"/>
            <a:chExt cx="2088232" cy="2538022"/>
          </a:xfrm>
        </p:grpSpPr>
        <p:sp>
          <p:nvSpPr>
            <p:cNvPr id="2327" name="Google Shape;2327;p86"/>
            <p:cNvSpPr/>
            <p:nvPr/>
          </p:nvSpPr>
          <p:spPr>
            <a:xfrm>
              <a:off x="6135008" y="2354892"/>
              <a:ext cx="2037392" cy="1295314"/>
            </a:xfrm>
            <a:prstGeom prst="roundRect">
              <a:avLst>
                <a:gd fmla="val 6862" name="adj"/>
              </a:avLst>
            </a:prstGeom>
            <a:solidFill>
              <a:schemeClr val="l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200">
                <a:solidFill>
                  <a:srgbClr val="FFFFFF"/>
                </a:solidFill>
                <a:latin typeface="Poppins"/>
                <a:ea typeface="Poppins"/>
                <a:cs typeface="Poppins"/>
                <a:sym typeface="Poppins"/>
              </a:endParaRPr>
            </a:p>
          </p:txBody>
        </p:sp>
        <p:sp>
          <p:nvSpPr>
            <p:cNvPr id="2328" name="Google Shape;2328;p86"/>
            <p:cNvSpPr/>
            <p:nvPr/>
          </p:nvSpPr>
          <p:spPr>
            <a:xfrm>
              <a:off x="6571195" y="1849583"/>
              <a:ext cx="1601100" cy="31170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2100">
                  <a:solidFill>
                    <a:srgbClr val="595959"/>
                  </a:solidFill>
                  <a:latin typeface="Poppins"/>
                  <a:ea typeface="Poppins"/>
                  <a:cs typeface="Poppins"/>
                  <a:sym typeface="Poppins"/>
                </a:rPr>
                <a:t>SOCIAL MEDIA</a:t>
              </a:r>
              <a:endParaRPr/>
            </a:p>
          </p:txBody>
        </p:sp>
        <p:sp>
          <p:nvSpPr>
            <p:cNvPr id="2329" name="Google Shape;2329;p86"/>
            <p:cNvSpPr txBox="1"/>
            <p:nvPr/>
          </p:nvSpPr>
          <p:spPr>
            <a:xfrm>
              <a:off x="6084168" y="3725949"/>
              <a:ext cx="1872208" cy="646000"/>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Clr>
                  <a:srgbClr val="595959"/>
                </a:buClr>
                <a:buSzPts val="1500"/>
                <a:buFont typeface="Arial"/>
                <a:buNone/>
              </a:pPr>
              <a:r>
                <a:rPr lang="en-US" sz="1500">
                  <a:solidFill>
                    <a:srgbClr val="595959"/>
                  </a:solidFill>
                  <a:latin typeface="Poppins"/>
                  <a:ea typeface="Poppins"/>
                  <a:cs typeface="Poppins"/>
                  <a:sym typeface="Poppins"/>
                </a:rPr>
                <a:t>At ABC, we’ve assembled a rich array. </a:t>
              </a:r>
              <a:endParaRPr/>
            </a:p>
          </p:txBody>
        </p:sp>
        <p:sp>
          <p:nvSpPr>
            <p:cNvPr id="2330" name="Google Shape;2330;p86"/>
            <p:cNvSpPr/>
            <p:nvPr/>
          </p:nvSpPr>
          <p:spPr>
            <a:xfrm>
              <a:off x="6118157" y="1833927"/>
              <a:ext cx="398065" cy="286069"/>
            </a:xfrm>
            <a:prstGeom prst="roundRect">
              <a:avLst>
                <a:gd fmla="val 16667" name="adj"/>
              </a:avLst>
            </a:prstGeom>
            <a:solidFill>
              <a:schemeClr val="accent1"/>
            </a:solid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900">
                  <a:solidFill>
                    <a:schemeClr val="lt1"/>
                  </a:solidFill>
                  <a:latin typeface="Poppins"/>
                  <a:ea typeface="Poppins"/>
                  <a:cs typeface="Poppins"/>
                  <a:sym typeface="Poppins"/>
                </a:rPr>
                <a:t>3</a:t>
              </a:r>
              <a:endParaRPr/>
            </a:p>
          </p:txBody>
        </p:sp>
      </p:grpSp>
      <p:sp>
        <p:nvSpPr>
          <p:cNvPr id="2331" name="Google Shape;2331;p86"/>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ADC5B8"/>
                </a:solidFill>
                <a:latin typeface="Poppins"/>
                <a:ea typeface="Poppins"/>
                <a:cs typeface="Poppins"/>
                <a:sym typeface="Poppins"/>
              </a:rPr>
              <a:t>SOME SUBTITLE TEXT HERE</a:t>
            </a:r>
            <a:endParaRPr sz="1200">
              <a:solidFill>
                <a:srgbClr val="ADC5B8"/>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314"/>
                                        </p:tgtEl>
                                        <p:attrNameLst>
                                          <p:attrName>style.visibility</p:attrName>
                                        </p:attrNameLst>
                                      </p:cBhvr>
                                      <p:to>
                                        <p:strVal val="visible"/>
                                      </p:to>
                                    </p:set>
                                    <p:animEffect filter="fade" transition="in">
                                      <p:cBhvr>
                                        <p:cTn dur="500"/>
                                        <p:tgtEl>
                                          <p:spTgt spid="231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315">
                                            <p:txEl>
                                              <p:pRg end="0" st="0"/>
                                            </p:txEl>
                                          </p:spTgt>
                                        </p:tgtEl>
                                        <p:attrNameLst>
                                          <p:attrName>style.visibility</p:attrName>
                                        </p:attrNameLst>
                                      </p:cBhvr>
                                      <p:to>
                                        <p:strVal val="visible"/>
                                      </p:to>
                                    </p:set>
                                    <p:animEffect filter="fade" transition="in">
                                      <p:cBhvr>
                                        <p:cTn dur="500"/>
                                        <p:tgtEl>
                                          <p:spTgt spid="2315">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315">
                                            <p:txEl>
                                              <p:pRg end="1" st="1"/>
                                            </p:txEl>
                                          </p:spTgt>
                                        </p:tgtEl>
                                        <p:attrNameLst>
                                          <p:attrName>style.visibility</p:attrName>
                                        </p:attrNameLst>
                                      </p:cBhvr>
                                      <p:to>
                                        <p:strVal val="visible"/>
                                      </p:to>
                                    </p:set>
                                    <p:animEffect filter="fade" transition="in">
                                      <p:cBhvr>
                                        <p:cTn dur="500"/>
                                        <p:tgtEl>
                                          <p:spTgt spid="2315">
                                            <p:txEl>
                                              <p:pRg end="1" st="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316"/>
                                        </p:tgtEl>
                                        <p:attrNameLst>
                                          <p:attrName>style.visibility</p:attrName>
                                        </p:attrNameLst>
                                      </p:cBhvr>
                                      <p:to>
                                        <p:strVal val="visible"/>
                                      </p:to>
                                    </p:set>
                                    <p:animEffect filter="fade" transition="in">
                                      <p:cBhvr>
                                        <p:cTn dur="500"/>
                                        <p:tgtEl>
                                          <p:spTgt spid="231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321"/>
                                        </p:tgtEl>
                                        <p:attrNameLst>
                                          <p:attrName>style.visibility</p:attrName>
                                        </p:attrNameLst>
                                      </p:cBhvr>
                                      <p:to>
                                        <p:strVal val="visible"/>
                                      </p:to>
                                    </p:set>
                                    <p:animEffect filter="fade" transition="in">
                                      <p:cBhvr>
                                        <p:cTn dur="500"/>
                                        <p:tgtEl>
                                          <p:spTgt spid="232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326"/>
                                        </p:tgtEl>
                                        <p:attrNameLst>
                                          <p:attrName>style.visibility</p:attrName>
                                        </p:attrNameLst>
                                      </p:cBhvr>
                                      <p:to>
                                        <p:strVal val="visible"/>
                                      </p:to>
                                    </p:set>
                                    <p:animEffect filter="fade" transition="in">
                                      <p:cBhvr>
                                        <p:cTn dur="500"/>
                                        <p:tgtEl>
                                          <p:spTgt spid="2326"/>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7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335" name="Shape 2335"/>
        <p:cNvGrpSpPr/>
        <p:nvPr/>
      </p:nvGrpSpPr>
      <p:grpSpPr>
        <a:xfrm>
          <a:off x="0" y="0"/>
          <a:ext cx="0" cy="0"/>
          <a:chOff x="0" y="0"/>
          <a:chExt cx="0" cy="0"/>
        </a:xfrm>
      </p:grpSpPr>
      <p:sp>
        <p:nvSpPr>
          <p:cNvPr id="2336" name="Google Shape;2336;p87"/>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215D65"/>
              </a:buClr>
              <a:buSzPts val="3000"/>
              <a:buFont typeface="Poppins"/>
              <a:buNone/>
            </a:pPr>
            <a:r>
              <a:rPr b="1" i="0" lang="en-US" sz="3000" u="none" cap="none" strike="noStrike">
                <a:solidFill>
                  <a:srgbClr val="215D65"/>
                </a:solidFill>
                <a:latin typeface="Poppins"/>
                <a:ea typeface="Poppins"/>
                <a:cs typeface="Poppins"/>
                <a:sym typeface="Poppins"/>
              </a:rPr>
              <a:t>Numeric List Two Columns</a:t>
            </a:r>
            <a:endParaRPr b="1" i="0" sz="3000" u="none" cap="none" strike="noStrike">
              <a:solidFill>
                <a:srgbClr val="215D65"/>
              </a:solidFill>
              <a:latin typeface="Poppins"/>
              <a:ea typeface="Poppins"/>
              <a:cs typeface="Poppins"/>
              <a:sym typeface="Poppins"/>
            </a:endParaRPr>
          </a:p>
        </p:txBody>
      </p:sp>
      <p:sp>
        <p:nvSpPr>
          <p:cNvPr id="2337" name="Google Shape;2337;p87"/>
          <p:cNvSpPr txBox="1"/>
          <p:nvPr/>
        </p:nvSpPr>
        <p:spPr>
          <a:xfrm>
            <a:off x="833703" y="1412776"/>
            <a:ext cx="10739381" cy="864096"/>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rgbClr val="595959"/>
              </a:buClr>
              <a:buSzPts val="1500"/>
              <a:buFont typeface="Arial"/>
              <a:buNone/>
            </a:pPr>
            <a:r>
              <a:rPr lang="en-US" sz="1500">
                <a:solidFill>
                  <a:srgbClr val="595959"/>
                </a:solidFill>
                <a:latin typeface="Varela"/>
                <a:ea typeface="Varela"/>
                <a:cs typeface="Varela"/>
                <a:sym typeface="Varela"/>
              </a:rPr>
              <a:t>At ABC, we’ve assembled a rich array of services and skills – from digital communication strategies into developing business strategies. </a:t>
            </a:r>
            <a:endParaRPr/>
          </a:p>
          <a:p>
            <a:pPr indent="0" lvl="0" marL="0" marR="0" rtl="0" algn="l">
              <a:lnSpc>
                <a:spcPct val="150000"/>
              </a:lnSpc>
              <a:spcBef>
                <a:spcPts val="0"/>
              </a:spcBef>
              <a:spcAft>
                <a:spcPts val="0"/>
              </a:spcAft>
              <a:buClr>
                <a:srgbClr val="595959"/>
              </a:buClr>
              <a:buSzPts val="1500"/>
              <a:buFont typeface="Arial"/>
              <a:buNone/>
            </a:pPr>
            <a:r>
              <a:t/>
            </a:r>
            <a:endParaRPr sz="1500">
              <a:solidFill>
                <a:srgbClr val="595959"/>
              </a:solidFill>
              <a:latin typeface="Varela"/>
              <a:ea typeface="Varela"/>
              <a:cs typeface="Varela"/>
              <a:sym typeface="Varela"/>
            </a:endParaRPr>
          </a:p>
        </p:txBody>
      </p:sp>
      <p:cxnSp>
        <p:nvCxnSpPr>
          <p:cNvPr id="2338" name="Google Shape;2338;p87"/>
          <p:cNvCxnSpPr/>
          <p:nvPr/>
        </p:nvCxnSpPr>
        <p:spPr>
          <a:xfrm>
            <a:off x="1007435" y="2950518"/>
            <a:ext cx="4032448" cy="0"/>
          </a:xfrm>
          <a:prstGeom prst="straightConnector1">
            <a:avLst/>
          </a:prstGeom>
          <a:noFill/>
          <a:ln cap="flat" cmpd="sng" w="12700">
            <a:solidFill>
              <a:srgbClr val="BFBFBF"/>
            </a:solidFill>
            <a:prstDash val="dot"/>
            <a:miter lim="800000"/>
            <a:headEnd len="sm" w="sm" type="none"/>
            <a:tailEnd len="sm" w="sm" type="none"/>
          </a:ln>
        </p:spPr>
      </p:cxnSp>
      <p:cxnSp>
        <p:nvCxnSpPr>
          <p:cNvPr id="2339" name="Google Shape;2339;p87"/>
          <p:cNvCxnSpPr/>
          <p:nvPr/>
        </p:nvCxnSpPr>
        <p:spPr>
          <a:xfrm>
            <a:off x="1007435" y="3584082"/>
            <a:ext cx="4032448" cy="0"/>
          </a:xfrm>
          <a:prstGeom prst="straightConnector1">
            <a:avLst/>
          </a:prstGeom>
          <a:noFill/>
          <a:ln cap="flat" cmpd="sng" w="12700">
            <a:solidFill>
              <a:srgbClr val="BFBFBF"/>
            </a:solidFill>
            <a:prstDash val="dot"/>
            <a:miter lim="800000"/>
            <a:headEnd len="sm" w="sm" type="none"/>
            <a:tailEnd len="sm" w="sm" type="none"/>
          </a:ln>
        </p:spPr>
      </p:cxnSp>
      <p:cxnSp>
        <p:nvCxnSpPr>
          <p:cNvPr id="2340" name="Google Shape;2340;p87"/>
          <p:cNvCxnSpPr/>
          <p:nvPr/>
        </p:nvCxnSpPr>
        <p:spPr>
          <a:xfrm>
            <a:off x="1007435" y="4187677"/>
            <a:ext cx="4032448" cy="0"/>
          </a:xfrm>
          <a:prstGeom prst="straightConnector1">
            <a:avLst/>
          </a:prstGeom>
          <a:noFill/>
          <a:ln cap="flat" cmpd="sng" w="12700">
            <a:solidFill>
              <a:srgbClr val="BFBFBF"/>
            </a:solidFill>
            <a:prstDash val="dot"/>
            <a:miter lim="800000"/>
            <a:headEnd len="sm" w="sm" type="none"/>
            <a:tailEnd len="sm" w="sm" type="none"/>
          </a:ln>
        </p:spPr>
      </p:cxnSp>
      <p:cxnSp>
        <p:nvCxnSpPr>
          <p:cNvPr id="2341" name="Google Shape;2341;p87"/>
          <p:cNvCxnSpPr/>
          <p:nvPr/>
        </p:nvCxnSpPr>
        <p:spPr>
          <a:xfrm>
            <a:off x="1007435" y="4773149"/>
            <a:ext cx="4032448" cy="0"/>
          </a:xfrm>
          <a:prstGeom prst="straightConnector1">
            <a:avLst/>
          </a:prstGeom>
          <a:noFill/>
          <a:ln cap="flat" cmpd="sng" w="12700">
            <a:solidFill>
              <a:srgbClr val="BFBFBF"/>
            </a:solidFill>
            <a:prstDash val="dot"/>
            <a:miter lim="800000"/>
            <a:headEnd len="sm" w="sm" type="none"/>
            <a:tailEnd len="sm" w="sm" type="none"/>
          </a:ln>
        </p:spPr>
      </p:cxnSp>
      <p:cxnSp>
        <p:nvCxnSpPr>
          <p:cNvPr id="2342" name="Google Shape;2342;p87"/>
          <p:cNvCxnSpPr/>
          <p:nvPr/>
        </p:nvCxnSpPr>
        <p:spPr>
          <a:xfrm>
            <a:off x="1007435" y="5349213"/>
            <a:ext cx="4032448" cy="0"/>
          </a:xfrm>
          <a:prstGeom prst="straightConnector1">
            <a:avLst/>
          </a:prstGeom>
          <a:noFill/>
          <a:ln cap="flat" cmpd="sng" w="12700">
            <a:solidFill>
              <a:srgbClr val="BFBFBF"/>
            </a:solidFill>
            <a:prstDash val="dot"/>
            <a:miter lim="800000"/>
            <a:headEnd len="sm" w="sm" type="none"/>
            <a:tailEnd len="sm" w="sm" type="none"/>
          </a:ln>
        </p:spPr>
      </p:cxnSp>
      <p:cxnSp>
        <p:nvCxnSpPr>
          <p:cNvPr id="2343" name="Google Shape;2343;p87"/>
          <p:cNvCxnSpPr/>
          <p:nvPr/>
        </p:nvCxnSpPr>
        <p:spPr>
          <a:xfrm>
            <a:off x="5807968" y="2950518"/>
            <a:ext cx="4032448" cy="0"/>
          </a:xfrm>
          <a:prstGeom prst="straightConnector1">
            <a:avLst/>
          </a:prstGeom>
          <a:noFill/>
          <a:ln cap="flat" cmpd="sng" w="12700">
            <a:solidFill>
              <a:srgbClr val="BFBFBF"/>
            </a:solidFill>
            <a:prstDash val="dot"/>
            <a:miter lim="800000"/>
            <a:headEnd len="sm" w="sm" type="none"/>
            <a:tailEnd len="sm" w="sm" type="none"/>
          </a:ln>
        </p:spPr>
      </p:cxnSp>
      <p:cxnSp>
        <p:nvCxnSpPr>
          <p:cNvPr id="2344" name="Google Shape;2344;p87"/>
          <p:cNvCxnSpPr/>
          <p:nvPr/>
        </p:nvCxnSpPr>
        <p:spPr>
          <a:xfrm>
            <a:off x="5807968" y="3584082"/>
            <a:ext cx="4032448" cy="0"/>
          </a:xfrm>
          <a:prstGeom prst="straightConnector1">
            <a:avLst/>
          </a:prstGeom>
          <a:noFill/>
          <a:ln cap="flat" cmpd="sng" w="12700">
            <a:solidFill>
              <a:srgbClr val="BFBFBF"/>
            </a:solidFill>
            <a:prstDash val="dot"/>
            <a:miter lim="800000"/>
            <a:headEnd len="sm" w="sm" type="none"/>
            <a:tailEnd len="sm" w="sm" type="none"/>
          </a:ln>
        </p:spPr>
      </p:cxnSp>
      <p:cxnSp>
        <p:nvCxnSpPr>
          <p:cNvPr id="2345" name="Google Shape;2345;p87"/>
          <p:cNvCxnSpPr/>
          <p:nvPr/>
        </p:nvCxnSpPr>
        <p:spPr>
          <a:xfrm>
            <a:off x="5807968" y="4187677"/>
            <a:ext cx="4032448" cy="0"/>
          </a:xfrm>
          <a:prstGeom prst="straightConnector1">
            <a:avLst/>
          </a:prstGeom>
          <a:noFill/>
          <a:ln cap="flat" cmpd="sng" w="12700">
            <a:solidFill>
              <a:srgbClr val="BFBFBF"/>
            </a:solidFill>
            <a:prstDash val="dot"/>
            <a:miter lim="800000"/>
            <a:headEnd len="sm" w="sm" type="none"/>
            <a:tailEnd len="sm" w="sm" type="none"/>
          </a:ln>
        </p:spPr>
      </p:cxnSp>
      <p:cxnSp>
        <p:nvCxnSpPr>
          <p:cNvPr id="2346" name="Google Shape;2346;p87"/>
          <p:cNvCxnSpPr/>
          <p:nvPr/>
        </p:nvCxnSpPr>
        <p:spPr>
          <a:xfrm>
            <a:off x="5807968" y="4773149"/>
            <a:ext cx="4032448" cy="0"/>
          </a:xfrm>
          <a:prstGeom prst="straightConnector1">
            <a:avLst/>
          </a:prstGeom>
          <a:noFill/>
          <a:ln cap="flat" cmpd="sng" w="12700">
            <a:solidFill>
              <a:srgbClr val="BFBFBF"/>
            </a:solidFill>
            <a:prstDash val="dot"/>
            <a:miter lim="800000"/>
            <a:headEnd len="sm" w="sm" type="none"/>
            <a:tailEnd len="sm" w="sm" type="none"/>
          </a:ln>
        </p:spPr>
      </p:cxnSp>
      <p:cxnSp>
        <p:nvCxnSpPr>
          <p:cNvPr id="2347" name="Google Shape;2347;p87"/>
          <p:cNvCxnSpPr/>
          <p:nvPr/>
        </p:nvCxnSpPr>
        <p:spPr>
          <a:xfrm>
            <a:off x="5807968" y="5349213"/>
            <a:ext cx="4032448" cy="0"/>
          </a:xfrm>
          <a:prstGeom prst="straightConnector1">
            <a:avLst/>
          </a:prstGeom>
          <a:noFill/>
          <a:ln cap="flat" cmpd="sng" w="12700">
            <a:solidFill>
              <a:srgbClr val="BFBFBF"/>
            </a:solidFill>
            <a:prstDash val="dot"/>
            <a:miter lim="800000"/>
            <a:headEnd len="sm" w="sm" type="none"/>
            <a:tailEnd len="sm" w="sm" type="none"/>
          </a:ln>
        </p:spPr>
      </p:cxnSp>
      <p:sp>
        <p:nvSpPr>
          <p:cNvPr id="2348" name="Google Shape;2348;p87"/>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ADC5B8"/>
                </a:solidFill>
                <a:latin typeface="Poppins"/>
                <a:ea typeface="Poppins"/>
                <a:cs typeface="Poppins"/>
                <a:sym typeface="Poppins"/>
              </a:rPr>
              <a:t>SOME SUBTITLE TEXT HERE</a:t>
            </a:r>
            <a:endParaRPr sz="1200">
              <a:solidFill>
                <a:srgbClr val="ADC5B8"/>
              </a:solidFill>
              <a:latin typeface="Poppins"/>
              <a:ea typeface="Poppins"/>
              <a:cs typeface="Poppins"/>
              <a:sym typeface="Poppins"/>
            </a:endParaRPr>
          </a:p>
        </p:txBody>
      </p:sp>
      <p:sp>
        <p:nvSpPr>
          <p:cNvPr id="2349" name="Google Shape;2349;p87"/>
          <p:cNvSpPr txBox="1"/>
          <p:nvPr/>
        </p:nvSpPr>
        <p:spPr>
          <a:xfrm>
            <a:off x="986100" y="2564150"/>
            <a:ext cx="4634100" cy="3180600"/>
          </a:xfrm>
          <a:prstGeom prst="rect">
            <a:avLst/>
          </a:prstGeom>
          <a:noFill/>
          <a:ln>
            <a:noFill/>
          </a:ln>
        </p:spPr>
        <p:txBody>
          <a:bodyPr anchorCtr="0" anchor="t" bIns="45700" lIns="91425" spcFirstLastPara="1" rIns="91425" wrap="square" tIns="45700">
            <a:noAutofit/>
          </a:bodyPr>
          <a:lstStyle/>
          <a:p>
            <a:pPr indent="-357708" lvl="0" marL="357708" rtl="0">
              <a:lnSpc>
                <a:spcPct val="200000"/>
              </a:lnSpc>
              <a:spcBef>
                <a:spcPts val="0"/>
              </a:spcBef>
              <a:spcAft>
                <a:spcPts val="0"/>
              </a:spcAft>
              <a:buClr>
                <a:srgbClr val="000000"/>
              </a:buClr>
              <a:buSzPts val="1500"/>
              <a:buFont typeface="Poppins"/>
              <a:buAutoNum type="arabicPeriod"/>
            </a:pPr>
            <a:r>
              <a:rPr lang="en-US" sz="1500">
                <a:solidFill>
                  <a:srgbClr val="000000"/>
                </a:solidFill>
                <a:latin typeface="Poppins"/>
                <a:ea typeface="Poppins"/>
                <a:cs typeface="Poppins"/>
                <a:sym typeface="Poppins"/>
              </a:rPr>
              <a:t>At ABC, we’ve assembled a rich array </a:t>
            </a:r>
            <a:endParaRPr sz="2800">
              <a:solidFill>
                <a:srgbClr val="000000"/>
              </a:solidFill>
              <a:latin typeface="Poppins"/>
              <a:ea typeface="Poppins"/>
              <a:cs typeface="Poppins"/>
              <a:sym typeface="Poppins"/>
            </a:endParaRPr>
          </a:p>
          <a:p>
            <a:pPr indent="-357708" lvl="0" marL="357708" rtl="0">
              <a:lnSpc>
                <a:spcPct val="200000"/>
              </a:lnSpc>
              <a:spcBef>
                <a:spcPts val="1067"/>
              </a:spcBef>
              <a:spcAft>
                <a:spcPts val="0"/>
              </a:spcAft>
              <a:buClr>
                <a:srgbClr val="000000"/>
              </a:buClr>
              <a:buSzPts val="1500"/>
              <a:buFont typeface="Arial"/>
              <a:buAutoNum type="arabicPeriod"/>
            </a:pPr>
            <a:r>
              <a:rPr lang="en-US" sz="1500">
                <a:solidFill>
                  <a:srgbClr val="000000"/>
                </a:solidFill>
                <a:latin typeface="Poppins"/>
                <a:ea typeface="Poppins"/>
                <a:cs typeface="Poppins"/>
                <a:sym typeface="Poppins"/>
              </a:rPr>
              <a:t>Services and skills – from digital</a:t>
            </a:r>
            <a:endParaRPr sz="2800">
              <a:solidFill>
                <a:srgbClr val="000000"/>
              </a:solidFill>
              <a:latin typeface="Poppins"/>
              <a:ea typeface="Poppins"/>
              <a:cs typeface="Poppins"/>
              <a:sym typeface="Poppins"/>
            </a:endParaRPr>
          </a:p>
          <a:p>
            <a:pPr indent="-357708" lvl="0" marL="357708" rtl="0">
              <a:lnSpc>
                <a:spcPct val="200000"/>
              </a:lnSpc>
              <a:spcBef>
                <a:spcPts val="1067"/>
              </a:spcBef>
              <a:spcAft>
                <a:spcPts val="0"/>
              </a:spcAft>
              <a:buClr>
                <a:srgbClr val="000000"/>
              </a:buClr>
              <a:buSzPts val="1500"/>
              <a:buFont typeface="Arial"/>
              <a:buAutoNum type="arabicPeriod"/>
            </a:pPr>
            <a:r>
              <a:rPr lang="en-US" sz="1500">
                <a:solidFill>
                  <a:srgbClr val="000000"/>
                </a:solidFill>
                <a:latin typeface="Poppins"/>
                <a:ea typeface="Poppins"/>
                <a:cs typeface="Poppins"/>
                <a:sym typeface="Poppins"/>
              </a:rPr>
              <a:t>Communication strategies </a:t>
            </a:r>
            <a:endParaRPr sz="2800">
              <a:solidFill>
                <a:srgbClr val="000000"/>
              </a:solidFill>
              <a:latin typeface="Poppins"/>
              <a:ea typeface="Poppins"/>
              <a:cs typeface="Poppins"/>
              <a:sym typeface="Poppins"/>
            </a:endParaRPr>
          </a:p>
          <a:p>
            <a:pPr indent="-357708" lvl="0" marL="357708" rtl="0">
              <a:lnSpc>
                <a:spcPct val="200000"/>
              </a:lnSpc>
              <a:spcBef>
                <a:spcPts val="1067"/>
              </a:spcBef>
              <a:spcAft>
                <a:spcPts val="0"/>
              </a:spcAft>
              <a:buClr>
                <a:srgbClr val="000000"/>
              </a:buClr>
              <a:buSzPts val="1500"/>
              <a:buFont typeface="Arial"/>
              <a:buAutoNum type="arabicPeriod"/>
            </a:pPr>
            <a:r>
              <a:rPr lang="en-US" sz="1500">
                <a:solidFill>
                  <a:srgbClr val="000000"/>
                </a:solidFill>
                <a:latin typeface="Poppins"/>
                <a:ea typeface="Poppins"/>
                <a:cs typeface="Poppins"/>
                <a:sym typeface="Poppins"/>
              </a:rPr>
              <a:t>Developing business strategies</a:t>
            </a:r>
            <a:endParaRPr sz="2800">
              <a:solidFill>
                <a:srgbClr val="000000"/>
              </a:solidFill>
              <a:latin typeface="Poppins"/>
              <a:ea typeface="Poppins"/>
              <a:cs typeface="Poppins"/>
              <a:sym typeface="Poppins"/>
            </a:endParaRPr>
          </a:p>
          <a:p>
            <a:pPr indent="-357708" lvl="0" marL="357708" rtl="0">
              <a:lnSpc>
                <a:spcPct val="200000"/>
              </a:lnSpc>
              <a:spcBef>
                <a:spcPts val="1067"/>
              </a:spcBef>
              <a:spcAft>
                <a:spcPts val="0"/>
              </a:spcAft>
              <a:buClr>
                <a:srgbClr val="000000"/>
              </a:buClr>
              <a:buSzPts val="1500"/>
              <a:buFont typeface="Arial"/>
              <a:buAutoNum type="arabicPeriod"/>
            </a:pPr>
            <a:r>
              <a:rPr lang="en-US" sz="1500">
                <a:solidFill>
                  <a:srgbClr val="000000"/>
                </a:solidFill>
                <a:latin typeface="Poppins"/>
                <a:ea typeface="Poppins"/>
                <a:cs typeface="Poppins"/>
                <a:sym typeface="Poppins"/>
              </a:rPr>
              <a:t>Creative Campaign</a:t>
            </a:r>
            <a:endParaRPr sz="2800">
              <a:solidFill>
                <a:srgbClr val="000000"/>
              </a:solidFill>
              <a:latin typeface="Poppins"/>
              <a:ea typeface="Poppins"/>
              <a:cs typeface="Poppins"/>
              <a:sym typeface="Poppins"/>
            </a:endParaRPr>
          </a:p>
          <a:p>
            <a:pPr indent="0" lvl="0" marL="0" rtl="0">
              <a:lnSpc>
                <a:spcPct val="200000"/>
              </a:lnSpc>
              <a:spcBef>
                <a:spcPts val="1067"/>
              </a:spcBef>
              <a:spcAft>
                <a:spcPts val="0"/>
              </a:spcAft>
              <a:buNone/>
            </a:pPr>
            <a:r>
              <a:t/>
            </a:r>
            <a:endParaRPr sz="2800">
              <a:solidFill>
                <a:srgbClr val="000000"/>
              </a:solidFill>
              <a:latin typeface="Poppins"/>
              <a:ea typeface="Poppins"/>
              <a:cs typeface="Poppins"/>
              <a:sym typeface="Poppins"/>
            </a:endParaRPr>
          </a:p>
        </p:txBody>
      </p:sp>
      <p:sp>
        <p:nvSpPr>
          <p:cNvPr id="2350" name="Google Shape;2350;p87"/>
          <p:cNvSpPr txBox="1"/>
          <p:nvPr/>
        </p:nvSpPr>
        <p:spPr>
          <a:xfrm>
            <a:off x="5773325" y="2552125"/>
            <a:ext cx="4634100" cy="3180600"/>
          </a:xfrm>
          <a:prstGeom prst="rect">
            <a:avLst/>
          </a:prstGeom>
          <a:noFill/>
          <a:ln>
            <a:noFill/>
          </a:ln>
        </p:spPr>
        <p:txBody>
          <a:bodyPr anchorCtr="0" anchor="t" bIns="45700" lIns="91425" spcFirstLastPara="1" rIns="91425" wrap="square" tIns="45700">
            <a:noAutofit/>
          </a:bodyPr>
          <a:lstStyle/>
          <a:p>
            <a:pPr indent="-357708" lvl="0" marL="357708" rtl="0">
              <a:lnSpc>
                <a:spcPct val="200000"/>
              </a:lnSpc>
              <a:spcBef>
                <a:spcPts val="0"/>
              </a:spcBef>
              <a:spcAft>
                <a:spcPts val="0"/>
              </a:spcAft>
              <a:buClr>
                <a:srgbClr val="000000"/>
              </a:buClr>
              <a:buSzPts val="1500"/>
              <a:buFont typeface="Poppins"/>
              <a:buAutoNum type="arabicPeriod" startAt="6"/>
            </a:pPr>
            <a:r>
              <a:rPr lang="en-US" sz="1500">
                <a:solidFill>
                  <a:srgbClr val="000000"/>
                </a:solidFill>
                <a:latin typeface="Poppins"/>
                <a:ea typeface="Poppins"/>
                <a:cs typeface="Poppins"/>
                <a:sym typeface="Poppins"/>
              </a:rPr>
              <a:t>At ABC, we’ve assembled a rich array </a:t>
            </a:r>
            <a:endParaRPr sz="2800">
              <a:solidFill>
                <a:srgbClr val="000000"/>
              </a:solidFill>
              <a:latin typeface="Poppins"/>
              <a:ea typeface="Poppins"/>
              <a:cs typeface="Poppins"/>
              <a:sym typeface="Poppins"/>
            </a:endParaRPr>
          </a:p>
          <a:p>
            <a:pPr indent="-357708" lvl="0" marL="357708" rtl="0">
              <a:lnSpc>
                <a:spcPct val="200000"/>
              </a:lnSpc>
              <a:spcBef>
                <a:spcPts val="1067"/>
              </a:spcBef>
              <a:spcAft>
                <a:spcPts val="0"/>
              </a:spcAft>
              <a:buClr>
                <a:srgbClr val="000000"/>
              </a:buClr>
              <a:buSzPts val="1500"/>
              <a:buFont typeface="Arial"/>
              <a:buAutoNum type="arabicPeriod" startAt="6"/>
            </a:pPr>
            <a:r>
              <a:rPr lang="en-US" sz="1500">
                <a:solidFill>
                  <a:srgbClr val="000000"/>
                </a:solidFill>
                <a:latin typeface="Poppins"/>
                <a:ea typeface="Poppins"/>
                <a:cs typeface="Poppins"/>
                <a:sym typeface="Poppins"/>
              </a:rPr>
              <a:t>Services and skills – from digital</a:t>
            </a:r>
            <a:endParaRPr sz="2800">
              <a:solidFill>
                <a:srgbClr val="000000"/>
              </a:solidFill>
              <a:latin typeface="Poppins"/>
              <a:ea typeface="Poppins"/>
              <a:cs typeface="Poppins"/>
              <a:sym typeface="Poppins"/>
            </a:endParaRPr>
          </a:p>
          <a:p>
            <a:pPr indent="-357708" lvl="0" marL="357708" rtl="0">
              <a:lnSpc>
                <a:spcPct val="200000"/>
              </a:lnSpc>
              <a:spcBef>
                <a:spcPts val="1067"/>
              </a:spcBef>
              <a:spcAft>
                <a:spcPts val="0"/>
              </a:spcAft>
              <a:buClr>
                <a:srgbClr val="000000"/>
              </a:buClr>
              <a:buSzPts val="1500"/>
              <a:buFont typeface="Arial"/>
              <a:buAutoNum type="arabicPeriod" startAt="6"/>
            </a:pPr>
            <a:r>
              <a:rPr lang="en-US" sz="1500">
                <a:solidFill>
                  <a:srgbClr val="000000"/>
                </a:solidFill>
                <a:latin typeface="Poppins"/>
                <a:ea typeface="Poppins"/>
                <a:cs typeface="Poppins"/>
                <a:sym typeface="Poppins"/>
              </a:rPr>
              <a:t>Communication strategies </a:t>
            </a:r>
            <a:endParaRPr sz="2800">
              <a:solidFill>
                <a:srgbClr val="000000"/>
              </a:solidFill>
              <a:latin typeface="Poppins"/>
              <a:ea typeface="Poppins"/>
              <a:cs typeface="Poppins"/>
              <a:sym typeface="Poppins"/>
            </a:endParaRPr>
          </a:p>
          <a:p>
            <a:pPr indent="-357708" lvl="0" marL="357708" rtl="0">
              <a:lnSpc>
                <a:spcPct val="200000"/>
              </a:lnSpc>
              <a:spcBef>
                <a:spcPts val="1067"/>
              </a:spcBef>
              <a:spcAft>
                <a:spcPts val="0"/>
              </a:spcAft>
              <a:buClr>
                <a:srgbClr val="000000"/>
              </a:buClr>
              <a:buSzPts val="1500"/>
              <a:buFont typeface="Arial"/>
              <a:buAutoNum type="arabicPeriod" startAt="6"/>
            </a:pPr>
            <a:r>
              <a:rPr lang="en-US" sz="1500">
                <a:solidFill>
                  <a:srgbClr val="000000"/>
                </a:solidFill>
                <a:latin typeface="Poppins"/>
                <a:ea typeface="Poppins"/>
                <a:cs typeface="Poppins"/>
                <a:sym typeface="Poppins"/>
              </a:rPr>
              <a:t>Developing business strategies</a:t>
            </a:r>
            <a:endParaRPr sz="2800">
              <a:solidFill>
                <a:srgbClr val="000000"/>
              </a:solidFill>
              <a:latin typeface="Poppins"/>
              <a:ea typeface="Poppins"/>
              <a:cs typeface="Poppins"/>
              <a:sym typeface="Poppins"/>
            </a:endParaRPr>
          </a:p>
          <a:p>
            <a:pPr indent="-357708" lvl="0" marL="357708" rtl="0">
              <a:lnSpc>
                <a:spcPct val="200000"/>
              </a:lnSpc>
              <a:spcBef>
                <a:spcPts val="1067"/>
              </a:spcBef>
              <a:spcAft>
                <a:spcPts val="0"/>
              </a:spcAft>
              <a:buClr>
                <a:srgbClr val="000000"/>
              </a:buClr>
              <a:buSzPts val="1500"/>
              <a:buFont typeface="Arial"/>
              <a:buAutoNum type="arabicPeriod" startAt="6"/>
            </a:pPr>
            <a:r>
              <a:rPr lang="en-US" sz="1500">
                <a:solidFill>
                  <a:srgbClr val="000000"/>
                </a:solidFill>
                <a:latin typeface="Poppins"/>
                <a:ea typeface="Poppins"/>
                <a:cs typeface="Poppins"/>
                <a:sym typeface="Poppins"/>
              </a:rPr>
              <a:t>Creative Campaign</a:t>
            </a:r>
            <a:endParaRPr sz="2800">
              <a:solidFill>
                <a:srgbClr val="000000"/>
              </a:solidFill>
              <a:latin typeface="Poppins"/>
              <a:ea typeface="Poppins"/>
              <a:cs typeface="Poppins"/>
              <a:sym typeface="Poppins"/>
            </a:endParaRPr>
          </a:p>
          <a:p>
            <a:pPr indent="0" lvl="0" marL="0" rtl="0">
              <a:lnSpc>
                <a:spcPct val="200000"/>
              </a:lnSpc>
              <a:spcBef>
                <a:spcPts val="1067"/>
              </a:spcBef>
              <a:spcAft>
                <a:spcPts val="0"/>
              </a:spcAft>
              <a:buNone/>
            </a:pPr>
            <a:r>
              <a:t/>
            </a:r>
            <a:endParaRPr sz="2800">
              <a:solidFill>
                <a:srgbClr val="000000"/>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336"/>
                                        </p:tgtEl>
                                        <p:attrNameLst>
                                          <p:attrName>style.visibility</p:attrName>
                                        </p:attrNameLst>
                                      </p:cBhvr>
                                      <p:to>
                                        <p:strVal val="visible"/>
                                      </p:to>
                                    </p:set>
                                    <p:animEffect filter="fade" transition="in">
                                      <p:cBhvr>
                                        <p:cTn dur="500"/>
                                        <p:tgtEl>
                                          <p:spTgt spid="233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337"/>
                                        </p:tgtEl>
                                        <p:attrNameLst>
                                          <p:attrName>style.visibility</p:attrName>
                                        </p:attrNameLst>
                                      </p:cBhvr>
                                      <p:to>
                                        <p:strVal val="visible"/>
                                      </p:to>
                                    </p:set>
                                    <p:animEffect filter="fade" transition="in">
                                      <p:cBhvr>
                                        <p:cTn dur="500"/>
                                        <p:tgtEl>
                                          <p:spTgt spid="233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338"/>
                                        </p:tgtEl>
                                        <p:attrNameLst>
                                          <p:attrName>style.visibility</p:attrName>
                                        </p:attrNameLst>
                                      </p:cBhvr>
                                      <p:to>
                                        <p:strVal val="visible"/>
                                      </p:to>
                                    </p:set>
                                    <p:animEffect filter="fade" transition="in">
                                      <p:cBhvr>
                                        <p:cTn dur="500"/>
                                        <p:tgtEl>
                                          <p:spTgt spid="2338"/>
                                        </p:tgtEl>
                                      </p:cBhvr>
                                    </p:animEffect>
                                  </p:childTnLst>
                                </p:cTn>
                              </p:par>
                              <p:par>
                                <p:cTn fill="hold" nodeType="withEffect" presetClass="entr" presetID="10" presetSubtype="0">
                                  <p:stCondLst>
                                    <p:cond delay="0"/>
                                  </p:stCondLst>
                                  <p:childTnLst>
                                    <p:set>
                                      <p:cBhvr>
                                        <p:cTn dur="1" fill="hold">
                                          <p:stCondLst>
                                            <p:cond delay="0"/>
                                          </p:stCondLst>
                                        </p:cTn>
                                        <p:tgtEl>
                                          <p:spTgt spid="2339"/>
                                        </p:tgtEl>
                                        <p:attrNameLst>
                                          <p:attrName>style.visibility</p:attrName>
                                        </p:attrNameLst>
                                      </p:cBhvr>
                                      <p:to>
                                        <p:strVal val="visible"/>
                                      </p:to>
                                    </p:set>
                                    <p:animEffect filter="fade" transition="in">
                                      <p:cBhvr>
                                        <p:cTn dur="500"/>
                                        <p:tgtEl>
                                          <p:spTgt spid="2339"/>
                                        </p:tgtEl>
                                      </p:cBhvr>
                                    </p:animEffect>
                                  </p:childTnLst>
                                </p:cTn>
                              </p:par>
                              <p:par>
                                <p:cTn fill="hold" nodeType="withEffect" presetClass="entr" presetID="10" presetSubtype="0">
                                  <p:stCondLst>
                                    <p:cond delay="0"/>
                                  </p:stCondLst>
                                  <p:childTnLst>
                                    <p:set>
                                      <p:cBhvr>
                                        <p:cTn dur="1" fill="hold">
                                          <p:stCondLst>
                                            <p:cond delay="0"/>
                                          </p:stCondLst>
                                        </p:cTn>
                                        <p:tgtEl>
                                          <p:spTgt spid="2340"/>
                                        </p:tgtEl>
                                        <p:attrNameLst>
                                          <p:attrName>style.visibility</p:attrName>
                                        </p:attrNameLst>
                                      </p:cBhvr>
                                      <p:to>
                                        <p:strVal val="visible"/>
                                      </p:to>
                                    </p:set>
                                    <p:animEffect filter="fade" transition="in">
                                      <p:cBhvr>
                                        <p:cTn dur="500"/>
                                        <p:tgtEl>
                                          <p:spTgt spid="2340"/>
                                        </p:tgtEl>
                                      </p:cBhvr>
                                    </p:animEffect>
                                  </p:childTnLst>
                                </p:cTn>
                              </p:par>
                              <p:par>
                                <p:cTn fill="hold" nodeType="withEffect" presetClass="entr" presetID="10" presetSubtype="0">
                                  <p:stCondLst>
                                    <p:cond delay="0"/>
                                  </p:stCondLst>
                                  <p:childTnLst>
                                    <p:set>
                                      <p:cBhvr>
                                        <p:cTn dur="1" fill="hold">
                                          <p:stCondLst>
                                            <p:cond delay="0"/>
                                          </p:stCondLst>
                                        </p:cTn>
                                        <p:tgtEl>
                                          <p:spTgt spid="2341"/>
                                        </p:tgtEl>
                                        <p:attrNameLst>
                                          <p:attrName>style.visibility</p:attrName>
                                        </p:attrNameLst>
                                      </p:cBhvr>
                                      <p:to>
                                        <p:strVal val="visible"/>
                                      </p:to>
                                    </p:set>
                                    <p:animEffect filter="fade" transition="in">
                                      <p:cBhvr>
                                        <p:cTn dur="500"/>
                                        <p:tgtEl>
                                          <p:spTgt spid="2341"/>
                                        </p:tgtEl>
                                      </p:cBhvr>
                                    </p:animEffect>
                                  </p:childTnLst>
                                </p:cTn>
                              </p:par>
                              <p:par>
                                <p:cTn fill="hold" nodeType="withEffect" presetClass="entr" presetID="10" presetSubtype="0">
                                  <p:stCondLst>
                                    <p:cond delay="0"/>
                                  </p:stCondLst>
                                  <p:childTnLst>
                                    <p:set>
                                      <p:cBhvr>
                                        <p:cTn dur="1" fill="hold">
                                          <p:stCondLst>
                                            <p:cond delay="0"/>
                                          </p:stCondLst>
                                        </p:cTn>
                                        <p:tgtEl>
                                          <p:spTgt spid="2342"/>
                                        </p:tgtEl>
                                        <p:attrNameLst>
                                          <p:attrName>style.visibility</p:attrName>
                                        </p:attrNameLst>
                                      </p:cBhvr>
                                      <p:to>
                                        <p:strVal val="visible"/>
                                      </p:to>
                                    </p:set>
                                    <p:animEffect filter="fade" transition="in">
                                      <p:cBhvr>
                                        <p:cTn dur="500"/>
                                        <p:tgtEl>
                                          <p:spTgt spid="234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343"/>
                                        </p:tgtEl>
                                        <p:attrNameLst>
                                          <p:attrName>style.visibility</p:attrName>
                                        </p:attrNameLst>
                                      </p:cBhvr>
                                      <p:to>
                                        <p:strVal val="visible"/>
                                      </p:to>
                                    </p:set>
                                    <p:animEffect filter="fade" transition="in">
                                      <p:cBhvr>
                                        <p:cTn dur="500"/>
                                        <p:tgtEl>
                                          <p:spTgt spid="2343"/>
                                        </p:tgtEl>
                                      </p:cBhvr>
                                    </p:animEffect>
                                  </p:childTnLst>
                                </p:cTn>
                              </p:par>
                              <p:par>
                                <p:cTn fill="hold" nodeType="withEffect" presetClass="entr" presetID="10" presetSubtype="0">
                                  <p:stCondLst>
                                    <p:cond delay="0"/>
                                  </p:stCondLst>
                                  <p:childTnLst>
                                    <p:set>
                                      <p:cBhvr>
                                        <p:cTn dur="1" fill="hold">
                                          <p:stCondLst>
                                            <p:cond delay="0"/>
                                          </p:stCondLst>
                                        </p:cTn>
                                        <p:tgtEl>
                                          <p:spTgt spid="2344"/>
                                        </p:tgtEl>
                                        <p:attrNameLst>
                                          <p:attrName>style.visibility</p:attrName>
                                        </p:attrNameLst>
                                      </p:cBhvr>
                                      <p:to>
                                        <p:strVal val="visible"/>
                                      </p:to>
                                    </p:set>
                                    <p:animEffect filter="fade" transition="in">
                                      <p:cBhvr>
                                        <p:cTn dur="500"/>
                                        <p:tgtEl>
                                          <p:spTgt spid="2344"/>
                                        </p:tgtEl>
                                      </p:cBhvr>
                                    </p:animEffect>
                                  </p:childTnLst>
                                </p:cTn>
                              </p:par>
                              <p:par>
                                <p:cTn fill="hold" nodeType="withEffect" presetClass="entr" presetID="10" presetSubtype="0">
                                  <p:stCondLst>
                                    <p:cond delay="0"/>
                                  </p:stCondLst>
                                  <p:childTnLst>
                                    <p:set>
                                      <p:cBhvr>
                                        <p:cTn dur="1" fill="hold">
                                          <p:stCondLst>
                                            <p:cond delay="0"/>
                                          </p:stCondLst>
                                        </p:cTn>
                                        <p:tgtEl>
                                          <p:spTgt spid="2345"/>
                                        </p:tgtEl>
                                        <p:attrNameLst>
                                          <p:attrName>style.visibility</p:attrName>
                                        </p:attrNameLst>
                                      </p:cBhvr>
                                      <p:to>
                                        <p:strVal val="visible"/>
                                      </p:to>
                                    </p:set>
                                    <p:animEffect filter="fade" transition="in">
                                      <p:cBhvr>
                                        <p:cTn dur="500"/>
                                        <p:tgtEl>
                                          <p:spTgt spid="2345"/>
                                        </p:tgtEl>
                                      </p:cBhvr>
                                    </p:animEffect>
                                  </p:childTnLst>
                                </p:cTn>
                              </p:par>
                              <p:par>
                                <p:cTn fill="hold" nodeType="withEffect" presetClass="entr" presetID="10" presetSubtype="0">
                                  <p:stCondLst>
                                    <p:cond delay="0"/>
                                  </p:stCondLst>
                                  <p:childTnLst>
                                    <p:set>
                                      <p:cBhvr>
                                        <p:cTn dur="1" fill="hold">
                                          <p:stCondLst>
                                            <p:cond delay="0"/>
                                          </p:stCondLst>
                                        </p:cTn>
                                        <p:tgtEl>
                                          <p:spTgt spid="2346"/>
                                        </p:tgtEl>
                                        <p:attrNameLst>
                                          <p:attrName>style.visibility</p:attrName>
                                        </p:attrNameLst>
                                      </p:cBhvr>
                                      <p:to>
                                        <p:strVal val="visible"/>
                                      </p:to>
                                    </p:set>
                                    <p:animEffect filter="fade" transition="in">
                                      <p:cBhvr>
                                        <p:cTn dur="500"/>
                                        <p:tgtEl>
                                          <p:spTgt spid="2346"/>
                                        </p:tgtEl>
                                      </p:cBhvr>
                                    </p:animEffect>
                                  </p:childTnLst>
                                </p:cTn>
                              </p:par>
                              <p:par>
                                <p:cTn fill="hold" nodeType="withEffect" presetClass="entr" presetID="10" presetSubtype="0">
                                  <p:stCondLst>
                                    <p:cond delay="0"/>
                                  </p:stCondLst>
                                  <p:childTnLst>
                                    <p:set>
                                      <p:cBhvr>
                                        <p:cTn dur="1" fill="hold">
                                          <p:stCondLst>
                                            <p:cond delay="0"/>
                                          </p:stCondLst>
                                        </p:cTn>
                                        <p:tgtEl>
                                          <p:spTgt spid="2347"/>
                                        </p:tgtEl>
                                        <p:attrNameLst>
                                          <p:attrName>style.visibility</p:attrName>
                                        </p:attrNameLst>
                                      </p:cBhvr>
                                      <p:to>
                                        <p:strVal val="visible"/>
                                      </p:to>
                                    </p:set>
                                    <p:animEffect filter="fade" transition="in">
                                      <p:cBhvr>
                                        <p:cTn dur="500"/>
                                        <p:tgtEl>
                                          <p:spTgt spid="2347"/>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7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354" name="Shape 2354"/>
        <p:cNvGrpSpPr/>
        <p:nvPr/>
      </p:nvGrpSpPr>
      <p:grpSpPr>
        <a:xfrm>
          <a:off x="0" y="0"/>
          <a:ext cx="0" cy="0"/>
          <a:chOff x="0" y="0"/>
          <a:chExt cx="0" cy="0"/>
        </a:xfrm>
      </p:grpSpPr>
      <p:sp>
        <p:nvSpPr>
          <p:cNvPr id="2355" name="Google Shape;2355;p88"/>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215D65"/>
              </a:buClr>
              <a:buSzPts val="3000"/>
              <a:buFont typeface="Poppins"/>
              <a:buNone/>
            </a:pPr>
            <a:r>
              <a:rPr b="1" i="0" lang="en-US" sz="3000" u="none" cap="none" strike="noStrike">
                <a:solidFill>
                  <a:srgbClr val="215D65"/>
                </a:solidFill>
                <a:latin typeface="Poppins"/>
                <a:ea typeface="Poppins"/>
                <a:cs typeface="Poppins"/>
                <a:sym typeface="Poppins"/>
              </a:rPr>
              <a:t>Numbers List Three Columns</a:t>
            </a:r>
            <a:endParaRPr b="1" i="0" sz="3000" u="none" cap="none" strike="noStrike">
              <a:solidFill>
                <a:srgbClr val="215D65"/>
              </a:solidFill>
              <a:latin typeface="Poppins"/>
              <a:ea typeface="Poppins"/>
              <a:cs typeface="Poppins"/>
              <a:sym typeface="Poppins"/>
            </a:endParaRPr>
          </a:p>
        </p:txBody>
      </p:sp>
      <p:sp>
        <p:nvSpPr>
          <p:cNvPr id="2356" name="Google Shape;2356;p88"/>
          <p:cNvSpPr txBox="1"/>
          <p:nvPr>
            <p:ph idx="1" type="body"/>
          </p:nvPr>
        </p:nvSpPr>
        <p:spPr>
          <a:xfrm>
            <a:off x="874793" y="1412776"/>
            <a:ext cx="10583991" cy="864096"/>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Clr>
                <a:schemeClr val="dk1"/>
              </a:buClr>
              <a:buSzPts val="1500"/>
              <a:buFont typeface="Arial"/>
              <a:buNone/>
            </a:pPr>
            <a:r>
              <a:rPr b="0" i="0" lang="en-US" sz="1500" u="none" cap="none" strike="noStrike">
                <a:solidFill>
                  <a:schemeClr val="dk1"/>
                </a:solidFill>
                <a:latin typeface="Poppins"/>
                <a:ea typeface="Poppins"/>
                <a:cs typeface="Poppins"/>
                <a:sym typeface="Poppins"/>
              </a:rPr>
              <a:t>At ABC, we’ve assembled a rich array of services and skills – from digital communication strategies into developing business strategies. </a:t>
            </a:r>
            <a:endParaRPr/>
          </a:p>
        </p:txBody>
      </p:sp>
      <p:sp>
        <p:nvSpPr>
          <p:cNvPr id="2357" name="Google Shape;2357;p88"/>
          <p:cNvSpPr/>
          <p:nvPr/>
        </p:nvSpPr>
        <p:spPr>
          <a:xfrm>
            <a:off x="1589102" y="2624225"/>
            <a:ext cx="2757300" cy="446400"/>
          </a:xfrm>
          <a:prstGeom prst="rect">
            <a:avLst/>
          </a:prstGeom>
          <a:noFill/>
          <a:ln>
            <a:noFill/>
          </a:ln>
        </p:spPr>
        <p:txBody>
          <a:bodyPr anchorCtr="0" anchor="t" bIns="60950" lIns="121900" spcFirstLastPara="1" rIns="121900" wrap="square" tIns="60950">
            <a:noAutofit/>
          </a:bodyPr>
          <a:lstStyle/>
          <a:p>
            <a:pPr indent="0" lvl="0" marL="0" marR="0" rtl="0" algn="l">
              <a:spcBef>
                <a:spcPts val="0"/>
              </a:spcBef>
              <a:spcAft>
                <a:spcPts val="0"/>
              </a:spcAft>
              <a:buNone/>
            </a:pPr>
            <a:r>
              <a:rPr b="1" lang="en-US" sz="2100">
                <a:solidFill>
                  <a:schemeClr val="dk2"/>
                </a:solidFill>
                <a:latin typeface="Poppins"/>
                <a:ea typeface="Poppins"/>
                <a:cs typeface="Poppins"/>
                <a:sym typeface="Poppins"/>
              </a:rPr>
              <a:t>PRINT DESIGN</a:t>
            </a:r>
            <a:endParaRPr/>
          </a:p>
        </p:txBody>
      </p:sp>
      <p:sp>
        <p:nvSpPr>
          <p:cNvPr id="2358" name="Google Shape;2358;p88"/>
          <p:cNvSpPr/>
          <p:nvPr/>
        </p:nvSpPr>
        <p:spPr>
          <a:xfrm>
            <a:off x="1589104" y="4417750"/>
            <a:ext cx="2461500" cy="446400"/>
          </a:xfrm>
          <a:prstGeom prst="rect">
            <a:avLst/>
          </a:prstGeom>
          <a:noFill/>
          <a:ln>
            <a:noFill/>
          </a:ln>
        </p:spPr>
        <p:txBody>
          <a:bodyPr anchorCtr="0" anchor="t" bIns="60950" lIns="121900" spcFirstLastPara="1" rIns="121900" wrap="square" tIns="60950">
            <a:noAutofit/>
          </a:bodyPr>
          <a:lstStyle/>
          <a:p>
            <a:pPr indent="0" lvl="0" marL="0" marR="0" rtl="0" algn="l">
              <a:spcBef>
                <a:spcPts val="0"/>
              </a:spcBef>
              <a:spcAft>
                <a:spcPts val="0"/>
              </a:spcAft>
              <a:buNone/>
            </a:pPr>
            <a:r>
              <a:rPr b="1" lang="en-US" sz="2100">
                <a:solidFill>
                  <a:schemeClr val="dk2"/>
                </a:solidFill>
                <a:latin typeface="Poppins"/>
                <a:ea typeface="Poppins"/>
                <a:cs typeface="Poppins"/>
                <a:sym typeface="Poppins"/>
              </a:rPr>
              <a:t>WEB DESIGN</a:t>
            </a:r>
            <a:endParaRPr/>
          </a:p>
        </p:txBody>
      </p:sp>
      <p:sp>
        <p:nvSpPr>
          <p:cNvPr id="2359" name="Google Shape;2359;p88"/>
          <p:cNvSpPr/>
          <p:nvPr/>
        </p:nvSpPr>
        <p:spPr>
          <a:xfrm>
            <a:off x="5231897" y="2624000"/>
            <a:ext cx="2632800" cy="446400"/>
          </a:xfrm>
          <a:prstGeom prst="rect">
            <a:avLst/>
          </a:prstGeom>
          <a:noFill/>
          <a:ln>
            <a:noFill/>
          </a:ln>
        </p:spPr>
        <p:txBody>
          <a:bodyPr anchorCtr="0" anchor="t" bIns="60950" lIns="121900" spcFirstLastPara="1" rIns="121900" wrap="square" tIns="60950">
            <a:noAutofit/>
          </a:bodyPr>
          <a:lstStyle/>
          <a:p>
            <a:pPr indent="0" lvl="0" marL="0" marR="0" rtl="0" algn="l">
              <a:spcBef>
                <a:spcPts val="0"/>
              </a:spcBef>
              <a:spcAft>
                <a:spcPts val="0"/>
              </a:spcAft>
              <a:buNone/>
            </a:pPr>
            <a:r>
              <a:rPr b="1" lang="en-US" sz="2100">
                <a:solidFill>
                  <a:schemeClr val="dk2"/>
                </a:solidFill>
                <a:latin typeface="Poppins"/>
                <a:ea typeface="Poppins"/>
                <a:cs typeface="Poppins"/>
                <a:sym typeface="Poppins"/>
              </a:rPr>
              <a:t>PRINT DESIGN</a:t>
            </a:r>
            <a:endParaRPr/>
          </a:p>
        </p:txBody>
      </p:sp>
      <p:sp>
        <p:nvSpPr>
          <p:cNvPr id="2360" name="Google Shape;2360;p88"/>
          <p:cNvSpPr/>
          <p:nvPr/>
        </p:nvSpPr>
        <p:spPr>
          <a:xfrm>
            <a:off x="5231898" y="4417550"/>
            <a:ext cx="2461500" cy="446400"/>
          </a:xfrm>
          <a:prstGeom prst="rect">
            <a:avLst/>
          </a:prstGeom>
          <a:noFill/>
          <a:ln>
            <a:noFill/>
          </a:ln>
        </p:spPr>
        <p:txBody>
          <a:bodyPr anchorCtr="0" anchor="t" bIns="60950" lIns="121900" spcFirstLastPara="1" rIns="121900" wrap="square" tIns="60950">
            <a:noAutofit/>
          </a:bodyPr>
          <a:lstStyle/>
          <a:p>
            <a:pPr indent="0" lvl="0" marL="0" marR="0" rtl="0" algn="l">
              <a:spcBef>
                <a:spcPts val="0"/>
              </a:spcBef>
              <a:spcAft>
                <a:spcPts val="0"/>
              </a:spcAft>
              <a:buNone/>
            </a:pPr>
            <a:r>
              <a:rPr b="1" lang="en-US" sz="2100">
                <a:solidFill>
                  <a:schemeClr val="dk2"/>
                </a:solidFill>
                <a:latin typeface="Poppins"/>
                <a:ea typeface="Poppins"/>
                <a:cs typeface="Poppins"/>
                <a:sym typeface="Poppins"/>
              </a:rPr>
              <a:t>WEB DESIGN</a:t>
            </a:r>
            <a:endParaRPr/>
          </a:p>
        </p:txBody>
      </p:sp>
      <p:sp>
        <p:nvSpPr>
          <p:cNvPr id="2361" name="Google Shape;2361;p88"/>
          <p:cNvSpPr/>
          <p:nvPr/>
        </p:nvSpPr>
        <p:spPr>
          <a:xfrm>
            <a:off x="8761724" y="2603900"/>
            <a:ext cx="2595000" cy="446400"/>
          </a:xfrm>
          <a:prstGeom prst="rect">
            <a:avLst/>
          </a:prstGeom>
          <a:noFill/>
          <a:ln>
            <a:noFill/>
          </a:ln>
        </p:spPr>
        <p:txBody>
          <a:bodyPr anchorCtr="0" anchor="t" bIns="60950" lIns="121900" spcFirstLastPara="1" rIns="121900" wrap="square" tIns="60950">
            <a:noAutofit/>
          </a:bodyPr>
          <a:lstStyle/>
          <a:p>
            <a:pPr indent="0" lvl="0" marL="0" marR="0" rtl="0" algn="l">
              <a:spcBef>
                <a:spcPts val="0"/>
              </a:spcBef>
              <a:spcAft>
                <a:spcPts val="0"/>
              </a:spcAft>
              <a:buNone/>
            </a:pPr>
            <a:r>
              <a:rPr b="1" lang="en-US" sz="2100">
                <a:solidFill>
                  <a:schemeClr val="dk2"/>
                </a:solidFill>
                <a:latin typeface="Poppins"/>
                <a:ea typeface="Poppins"/>
                <a:cs typeface="Poppins"/>
                <a:sym typeface="Poppins"/>
              </a:rPr>
              <a:t>PRINT DESIGN</a:t>
            </a:r>
            <a:endParaRPr/>
          </a:p>
        </p:txBody>
      </p:sp>
      <p:sp>
        <p:nvSpPr>
          <p:cNvPr id="2362" name="Google Shape;2362;p88"/>
          <p:cNvSpPr/>
          <p:nvPr/>
        </p:nvSpPr>
        <p:spPr>
          <a:xfrm>
            <a:off x="8761725" y="4417750"/>
            <a:ext cx="2595000" cy="446400"/>
          </a:xfrm>
          <a:prstGeom prst="rect">
            <a:avLst/>
          </a:prstGeom>
          <a:noFill/>
          <a:ln>
            <a:noFill/>
          </a:ln>
        </p:spPr>
        <p:txBody>
          <a:bodyPr anchorCtr="0" anchor="t" bIns="60950" lIns="121900" spcFirstLastPara="1" rIns="121900" wrap="square" tIns="60950">
            <a:noAutofit/>
          </a:bodyPr>
          <a:lstStyle/>
          <a:p>
            <a:pPr indent="0" lvl="0" marL="0" marR="0" rtl="0" algn="l">
              <a:spcBef>
                <a:spcPts val="0"/>
              </a:spcBef>
              <a:spcAft>
                <a:spcPts val="0"/>
              </a:spcAft>
              <a:buNone/>
            </a:pPr>
            <a:r>
              <a:rPr b="1" lang="en-US" sz="2100">
                <a:solidFill>
                  <a:schemeClr val="dk2"/>
                </a:solidFill>
                <a:latin typeface="Poppins"/>
                <a:ea typeface="Poppins"/>
                <a:cs typeface="Poppins"/>
                <a:sym typeface="Poppins"/>
              </a:rPr>
              <a:t>WEB DESIGN</a:t>
            </a:r>
            <a:endParaRPr/>
          </a:p>
        </p:txBody>
      </p:sp>
      <p:sp>
        <p:nvSpPr>
          <p:cNvPr id="2363" name="Google Shape;2363;p88"/>
          <p:cNvSpPr txBox="1"/>
          <p:nvPr/>
        </p:nvSpPr>
        <p:spPr>
          <a:xfrm>
            <a:off x="1598505" y="3010709"/>
            <a:ext cx="2594969" cy="870120"/>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chemeClr val="dk2"/>
              </a:buClr>
              <a:buSzPts val="1387"/>
              <a:buFont typeface="Arial"/>
              <a:buNone/>
            </a:pPr>
            <a:r>
              <a:rPr lang="en-US" sz="1387">
                <a:solidFill>
                  <a:schemeClr val="dk2"/>
                </a:solidFill>
                <a:latin typeface="Poppins"/>
                <a:ea typeface="Poppins"/>
                <a:cs typeface="Poppins"/>
                <a:sym typeface="Poppins"/>
              </a:rPr>
              <a:t>At ABC, we’ve assembled a rich array of services.</a:t>
            </a:r>
            <a:endParaRPr/>
          </a:p>
        </p:txBody>
      </p:sp>
      <p:sp>
        <p:nvSpPr>
          <p:cNvPr id="2364" name="Google Shape;2364;p88"/>
          <p:cNvSpPr txBox="1"/>
          <p:nvPr/>
        </p:nvSpPr>
        <p:spPr>
          <a:xfrm>
            <a:off x="1636418" y="4863136"/>
            <a:ext cx="2594969" cy="870120"/>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rgbClr val="595959"/>
              </a:buClr>
              <a:buSzPts val="1387"/>
              <a:buFont typeface="Arial"/>
              <a:buNone/>
            </a:pPr>
            <a:r>
              <a:rPr lang="en-US" sz="1387">
                <a:solidFill>
                  <a:srgbClr val="595959"/>
                </a:solidFill>
                <a:latin typeface="Poppins"/>
                <a:ea typeface="Poppins"/>
                <a:cs typeface="Poppins"/>
                <a:sym typeface="Poppins"/>
              </a:rPr>
              <a:t>At ABC, we’ve assembled a rich array of services.</a:t>
            </a:r>
            <a:endParaRPr/>
          </a:p>
        </p:txBody>
      </p:sp>
      <p:sp>
        <p:nvSpPr>
          <p:cNvPr id="2365" name="Google Shape;2365;p88"/>
          <p:cNvSpPr txBox="1"/>
          <p:nvPr/>
        </p:nvSpPr>
        <p:spPr>
          <a:xfrm>
            <a:off x="5231913" y="3004685"/>
            <a:ext cx="2594969" cy="870120"/>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chemeClr val="dk2"/>
              </a:buClr>
              <a:buSzPts val="1387"/>
              <a:buFont typeface="Arial"/>
              <a:buNone/>
            </a:pPr>
            <a:r>
              <a:rPr lang="en-US" sz="1387">
                <a:solidFill>
                  <a:schemeClr val="dk2"/>
                </a:solidFill>
                <a:latin typeface="Poppins"/>
                <a:ea typeface="Poppins"/>
                <a:cs typeface="Poppins"/>
                <a:sym typeface="Poppins"/>
              </a:rPr>
              <a:t>At ABC, we’ve assembled a rich array of services.</a:t>
            </a:r>
            <a:endParaRPr/>
          </a:p>
        </p:txBody>
      </p:sp>
      <p:sp>
        <p:nvSpPr>
          <p:cNvPr id="2366" name="Google Shape;2366;p88"/>
          <p:cNvSpPr txBox="1"/>
          <p:nvPr/>
        </p:nvSpPr>
        <p:spPr>
          <a:xfrm>
            <a:off x="5269819" y="4857112"/>
            <a:ext cx="2594969" cy="870120"/>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rgbClr val="595959"/>
              </a:buClr>
              <a:buSzPts val="1387"/>
              <a:buFont typeface="Arial"/>
              <a:buNone/>
            </a:pPr>
            <a:r>
              <a:rPr lang="en-US" sz="1387">
                <a:solidFill>
                  <a:srgbClr val="595959"/>
                </a:solidFill>
                <a:latin typeface="Poppins"/>
                <a:ea typeface="Poppins"/>
                <a:cs typeface="Poppins"/>
                <a:sym typeface="Poppins"/>
              </a:rPr>
              <a:t>At ABC, we’ve assembled a rich array of services.</a:t>
            </a:r>
            <a:endParaRPr/>
          </a:p>
        </p:txBody>
      </p:sp>
      <p:sp>
        <p:nvSpPr>
          <p:cNvPr id="2367" name="Google Shape;2367;p88"/>
          <p:cNvSpPr txBox="1"/>
          <p:nvPr/>
        </p:nvSpPr>
        <p:spPr>
          <a:xfrm>
            <a:off x="8784966" y="3004685"/>
            <a:ext cx="2594969" cy="870120"/>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chemeClr val="dk2"/>
              </a:buClr>
              <a:buSzPts val="1387"/>
              <a:buFont typeface="Arial"/>
              <a:buNone/>
            </a:pPr>
            <a:r>
              <a:rPr lang="en-US" sz="1387">
                <a:solidFill>
                  <a:schemeClr val="dk2"/>
                </a:solidFill>
                <a:latin typeface="Poppins"/>
                <a:ea typeface="Poppins"/>
                <a:cs typeface="Poppins"/>
                <a:sym typeface="Poppins"/>
              </a:rPr>
              <a:t>At ABC, we’ve assembled a rich array of services.</a:t>
            </a:r>
            <a:endParaRPr/>
          </a:p>
        </p:txBody>
      </p:sp>
      <p:sp>
        <p:nvSpPr>
          <p:cNvPr id="2368" name="Google Shape;2368;p88"/>
          <p:cNvSpPr txBox="1"/>
          <p:nvPr/>
        </p:nvSpPr>
        <p:spPr>
          <a:xfrm>
            <a:off x="8822884" y="4857112"/>
            <a:ext cx="2594969" cy="870120"/>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rgbClr val="595959"/>
              </a:buClr>
              <a:buSzPts val="1387"/>
              <a:buFont typeface="Arial"/>
              <a:buNone/>
            </a:pPr>
            <a:r>
              <a:rPr lang="en-US" sz="1387">
                <a:solidFill>
                  <a:srgbClr val="595959"/>
                </a:solidFill>
                <a:latin typeface="Poppins"/>
                <a:ea typeface="Poppins"/>
                <a:cs typeface="Poppins"/>
                <a:sym typeface="Poppins"/>
              </a:rPr>
              <a:t>At ABC, we’ve assembled a rich array of services.</a:t>
            </a:r>
            <a:endParaRPr/>
          </a:p>
        </p:txBody>
      </p:sp>
      <p:sp>
        <p:nvSpPr>
          <p:cNvPr id="2369" name="Google Shape;2369;p88"/>
          <p:cNvSpPr/>
          <p:nvPr/>
        </p:nvSpPr>
        <p:spPr>
          <a:xfrm>
            <a:off x="968714" y="2609669"/>
            <a:ext cx="530753" cy="381425"/>
          </a:xfrm>
          <a:prstGeom prst="roundRect">
            <a:avLst>
              <a:gd fmla="val 16667" name="adj"/>
            </a:avLst>
          </a:prstGeom>
          <a:noFill/>
          <a:ln cap="flat" cmpd="sng" w="12700">
            <a:solidFill>
              <a:schemeClr val="accent1"/>
            </a:solidFill>
            <a:prstDash val="solid"/>
            <a:miter lim="800000"/>
            <a:headEnd len="sm" w="sm" type="none"/>
            <a:tailEnd len="sm" w="sm" type="none"/>
          </a:ln>
        </p:spPr>
        <p:txBody>
          <a:bodyPr anchorCtr="0" anchor="t" bIns="60950" lIns="121900" spcFirstLastPara="1" rIns="121900" wrap="square" tIns="60950">
            <a:noAutofit/>
          </a:bodyPr>
          <a:lstStyle/>
          <a:p>
            <a:pPr indent="0" lvl="0" marL="0" marR="0" rtl="0" algn="ctr">
              <a:spcBef>
                <a:spcPts val="0"/>
              </a:spcBef>
              <a:spcAft>
                <a:spcPts val="0"/>
              </a:spcAft>
              <a:buNone/>
            </a:pPr>
            <a:r>
              <a:rPr lang="en-US" sz="1900">
                <a:solidFill>
                  <a:schemeClr val="dk2"/>
                </a:solidFill>
                <a:latin typeface="Poppins"/>
                <a:ea typeface="Poppins"/>
                <a:cs typeface="Poppins"/>
                <a:sym typeface="Poppins"/>
              </a:rPr>
              <a:t>1</a:t>
            </a:r>
            <a:endParaRPr/>
          </a:p>
        </p:txBody>
      </p:sp>
      <p:sp>
        <p:nvSpPr>
          <p:cNvPr id="2370" name="Google Shape;2370;p88"/>
          <p:cNvSpPr/>
          <p:nvPr/>
        </p:nvSpPr>
        <p:spPr>
          <a:xfrm>
            <a:off x="4594290" y="2609669"/>
            <a:ext cx="530753" cy="381425"/>
          </a:xfrm>
          <a:prstGeom prst="roundRect">
            <a:avLst>
              <a:gd fmla="val 16667" name="adj"/>
            </a:avLst>
          </a:prstGeom>
          <a:noFill/>
          <a:ln cap="flat" cmpd="sng" w="12700">
            <a:solidFill>
              <a:schemeClr val="accent1"/>
            </a:solidFill>
            <a:prstDash val="solid"/>
            <a:miter lim="800000"/>
            <a:headEnd len="sm" w="sm" type="none"/>
            <a:tailEnd len="sm" w="sm" type="none"/>
          </a:ln>
        </p:spPr>
        <p:txBody>
          <a:bodyPr anchorCtr="0" anchor="t" bIns="60950" lIns="121900" spcFirstLastPara="1" rIns="121900" wrap="square" tIns="60950">
            <a:noAutofit/>
          </a:bodyPr>
          <a:lstStyle/>
          <a:p>
            <a:pPr indent="0" lvl="0" marL="0" marR="0" rtl="0" algn="ctr">
              <a:spcBef>
                <a:spcPts val="0"/>
              </a:spcBef>
              <a:spcAft>
                <a:spcPts val="0"/>
              </a:spcAft>
              <a:buNone/>
            </a:pPr>
            <a:r>
              <a:rPr lang="en-US" sz="1900">
                <a:solidFill>
                  <a:schemeClr val="dk2"/>
                </a:solidFill>
                <a:latin typeface="Poppins"/>
                <a:ea typeface="Poppins"/>
                <a:cs typeface="Poppins"/>
                <a:sym typeface="Poppins"/>
              </a:rPr>
              <a:t>2</a:t>
            </a:r>
            <a:endParaRPr/>
          </a:p>
        </p:txBody>
      </p:sp>
      <p:sp>
        <p:nvSpPr>
          <p:cNvPr id="2371" name="Google Shape;2371;p88"/>
          <p:cNvSpPr/>
          <p:nvPr/>
        </p:nvSpPr>
        <p:spPr>
          <a:xfrm>
            <a:off x="8157444" y="2603817"/>
            <a:ext cx="530753" cy="381425"/>
          </a:xfrm>
          <a:prstGeom prst="roundRect">
            <a:avLst>
              <a:gd fmla="val 16667" name="adj"/>
            </a:avLst>
          </a:prstGeom>
          <a:noFill/>
          <a:ln cap="flat" cmpd="sng" w="12700">
            <a:solidFill>
              <a:schemeClr val="accent1"/>
            </a:solidFill>
            <a:prstDash val="solid"/>
            <a:miter lim="800000"/>
            <a:headEnd len="sm" w="sm" type="none"/>
            <a:tailEnd len="sm" w="sm" type="none"/>
          </a:ln>
        </p:spPr>
        <p:txBody>
          <a:bodyPr anchorCtr="0" anchor="t" bIns="60950" lIns="121900" spcFirstLastPara="1" rIns="121900" wrap="square" tIns="60950">
            <a:noAutofit/>
          </a:bodyPr>
          <a:lstStyle/>
          <a:p>
            <a:pPr indent="0" lvl="0" marL="0" marR="0" rtl="0" algn="ctr">
              <a:spcBef>
                <a:spcPts val="0"/>
              </a:spcBef>
              <a:spcAft>
                <a:spcPts val="0"/>
              </a:spcAft>
              <a:buNone/>
            </a:pPr>
            <a:r>
              <a:rPr lang="en-US" sz="1900">
                <a:solidFill>
                  <a:schemeClr val="dk2"/>
                </a:solidFill>
                <a:latin typeface="Poppins"/>
                <a:ea typeface="Poppins"/>
                <a:cs typeface="Poppins"/>
                <a:sym typeface="Poppins"/>
              </a:rPr>
              <a:t>3</a:t>
            </a:r>
            <a:endParaRPr/>
          </a:p>
        </p:txBody>
      </p:sp>
      <p:sp>
        <p:nvSpPr>
          <p:cNvPr id="2372" name="Google Shape;2372;p88"/>
          <p:cNvSpPr/>
          <p:nvPr/>
        </p:nvSpPr>
        <p:spPr>
          <a:xfrm>
            <a:off x="976393" y="4429195"/>
            <a:ext cx="530753" cy="381425"/>
          </a:xfrm>
          <a:prstGeom prst="roundRect">
            <a:avLst>
              <a:gd fmla="val 16667" name="adj"/>
            </a:avLst>
          </a:prstGeom>
          <a:noFill/>
          <a:ln cap="flat" cmpd="sng" w="12700">
            <a:solidFill>
              <a:schemeClr val="accent1"/>
            </a:solidFill>
            <a:prstDash val="solid"/>
            <a:miter lim="800000"/>
            <a:headEnd len="sm" w="sm" type="none"/>
            <a:tailEnd len="sm" w="sm" type="none"/>
          </a:ln>
        </p:spPr>
        <p:txBody>
          <a:bodyPr anchorCtr="0" anchor="t" bIns="60950" lIns="121900" spcFirstLastPara="1" rIns="121900" wrap="square" tIns="60950">
            <a:noAutofit/>
          </a:bodyPr>
          <a:lstStyle/>
          <a:p>
            <a:pPr indent="0" lvl="0" marL="0" marR="0" rtl="0" algn="ctr">
              <a:spcBef>
                <a:spcPts val="0"/>
              </a:spcBef>
              <a:spcAft>
                <a:spcPts val="0"/>
              </a:spcAft>
              <a:buNone/>
            </a:pPr>
            <a:r>
              <a:rPr lang="en-US" sz="1900">
                <a:solidFill>
                  <a:schemeClr val="dk2"/>
                </a:solidFill>
                <a:latin typeface="Poppins"/>
                <a:ea typeface="Poppins"/>
                <a:cs typeface="Poppins"/>
                <a:sym typeface="Poppins"/>
              </a:rPr>
              <a:t>4</a:t>
            </a:r>
            <a:endParaRPr/>
          </a:p>
        </p:txBody>
      </p:sp>
      <p:sp>
        <p:nvSpPr>
          <p:cNvPr id="2373" name="Google Shape;2373;p88"/>
          <p:cNvSpPr/>
          <p:nvPr/>
        </p:nvSpPr>
        <p:spPr>
          <a:xfrm>
            <a:off x="4601965" y="4429195"/>
            <a:ext cx="530753" cy="381425"/>
          </a:xfrm>
          <a:prstGeom prst="roundRect">
            <a:avLst>
              <a:gd fmla="val 16667" name="adj"/>
            </a:avLst>
          </a:prstGeom>
          <a:noFill/>
          <a:ln cap="flat" cmpd="sng" w="12700">
            <a:solidFill>
              <a:schemeClr val="accent1"/>
            </a:solidFill>
            <a:prstDash val="solid"/>
            <a:miter lim="800000"/>
            <a:headEnd len="sm" w="sm" type="none"/>
            <a:tailEnd len="sm" w="sm" type="none"/>
          </a:ln>
        </p:spPr>
        <p:txBody>
          <a:bodyPr anchorCtr="0" anchor="t" bIns="60950" lIns="121900" spcFirstLastPara="1" rIns="121900" wrap="square" tIns="60950">
            <a:noAutofit/>
          </a:bodyPr>
          <a:lstStyle/>
          <a:p>
            <a:pPr indent="0" lvl="0" marL="0" marR="0" rtl="0" algn="ctr">
              <a:spcBef>
                <a:spcPts val="0"/>
              </a:spcBef>
              <a:spcAft>
                <a:spcPts val="0"/>
              </a:spcAft>
              <a:buNone/>
            </a:pPr>
            <a:r>
              <a:rPr lang="en-US" sz="1900">
                <a:solidFill>
                  <a:schemeClr val="dk2"/>
                </a:solidFill>
                <a:latin typeface="Poppins"/>
                <a:ea typeface="Poppins"/>
                <a:cs typeface="Poppins"/>
                <a:sym typeface="Poppins"/>
              </a:rPr>
              <a:t>5</a:t>
            </a:r>
            <a:endParaRPr/>
          </a:p>
        </p:txBody>
      </p:sp>
      <p:sp>
        <p:nvSpPr>
          <p:cNvPr id="2374" name="Google Shape;2374;p88"/>
          <p:cNvSpPr/>
          <p:nvPr/>
        </p:nvSpPr>
        <p:spPr>
          <a:xfrm>
            <a:off x="8165122" y="4423343"/>
            <a:ext cx="530753" cy="381425"/>
          </a:xfrm>
          <a:prstGeom prst="roundRect">
            <a:avLst>
              <a:gd fmla="val 16667" name="adj"/>
            </a:avLst>
          </a:prstGeom>
          <a:noFill/>
          <a:ln cap="flat" cmpd="sng" w="12700">
            <a:solidFill>
              <a:schemeClr val="accent1"/>
            </a:solidFill>
            <a:prstDash val="solid"/>
            <a:miter lim="800000"/>
            <a:headEnd len="sm" w="sm" type="none"/>
            <a:tailEnd len="sm" w="sm" type="none"/>
          </a:ln>
        </p:spPr>
        <p:txBody>
          <a:bodyPr anchorCtr="0" anchor="t" bIns="60950" lIns="121900" spcFirstLastPara="1" rIns="121900" wrap="square" tIns="60950">
            <a:noAutofit/>
          </a:bodyPr>
          <a:lstStyle/>
          <a:p>
            <a:pPr indent="0" lvl="0" marL="0" marR="0" rtl="0" algn="ctr">
              <a:spcBef>
                <a:spcPts val="0"/>
              </a:spcBef>
              <a:spcAft>
                <a:spcPts val="0"/>
              </a:spcAft>
              <a:buNone/>
            </a:pPr>
            <a:r>
              <a:rPr lang="en-US" sz="1900">
                <a:solidFill>
                  <a:schemeClr val="dk2"/>
                </a:solidFill>
                <a:latin typeface="Poppins"/>
                <a:ea typeface="Poppins"/>
                <a:cs typeface="Poppins"/>
                <a:sym typeface="Poppins"/>
              </a:rPr>
              <a:t>6</a:t>
            </a:r>
            <a:endParaRPr/>
          </a:p>
        </p:txBody>
      </p:sp>
      <p:cxnSp>
        <p:nvCxnSpPr>
          <p:cNvPr id="2375" name="Google Shape;2375;p88"/>
          <p:cNvCxnSpPr/>
          <p:nvPr/>
        </p:nvCxnSpPr>
        <p:spPr>
          <a:xfrm>
            <a:off x="719403" y="4023792"/>
            <a:ext cx="10711328" cy="0"/>
          </a:xfrm>
          <a:prstGeom prst="straightConnector1">
            <a:avLst/>
          </a:prstGeom>
          <a:noFill/>
          <a:ln cap="flat" cmpd="sng" w="12700">
            <a:solidFill>
              <a:srgbClr val="BFBFBF"/>
            </a:solidFill>
            <a:prstDash val="dot"/>
            <a:miter lim="800000"/>
            <a:headEnd len="sm" w="sm" type="none"/>
            <a:tailEnd len="sm" w="sm" type="none"/>
          </a:ln>
        </p:spPr>
      </p:cxnSp>
      <p:sp>
        <p:nvSpPr>
          <p:cNvPr id="2376" name="Google Shape;2376;p88"/>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ADC5B8"/>
                </a:solidFill>
                <a:latin typeface="Poppins"/>
                <a:ea typeface="Poppins"/>
                <a:cs typeface="Poppins"/>
                <a:sym typeface="Poppins"/>
              </a:rPr>
              <a:t>SOME SUBTITLE TEXT HERE</a:t>
            </a:r>
            <a:endParaRPr sz="1200">
              <a:solidFill>
                <a:srgbClr val="ADC5B8"/>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355"/>
                                        </p:tgtEl>
                                        <p:attrNameLst>
                                          <p:attrName>style.visibility</p:attrName>
                                        </p:attrNameLst>
                                      </p:cBhvr>
                                      <p:to>
                                        <p:strVal val="visible"/>
                                      </p:to>
                                    </p:set>
                                    <p:animEffect filter="fade" transition="in">
                                      <p:cBhvr>
                                        <p:cTn dur="500"/>
                                        <p:tgtEl>
                                          <p:spTgt spid="235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356">
                                            <p:txEl>
                                              <p:pRg end="0" st="0"/>
                                            </p:txEl>
                                          </p:spTgt>
                                        </p:tgtEl>
                                        <p:attrNameLst>
                                          <p:attrName>style.visibility</p:attrName>
                                        </p:attrNameLst>
                                      </p:cBhvr>
                                      <p:to>
                                        <p:strVal val="visible"/>
                                      </p:to>
                                    </p:set>
                                    <p:animEffect filter="fade" transition="in">
                                      <p:cBhvr>
                                        <p:cTn dur="500"/>
                                        <p:tgtEl>
                                          <p:spTgt spid="2356">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375"/>
                                        </p:tgtEl>
                                        <p:attrNameLst>
                                          <p:attrName>style.visibility</p:attrName>
                                        </p:attrNameLst>
                                      </p:cBhvr>
                                      <p:to>
                                        <p:strVal val="visible"/>
                                      </p:to>
                                    </p:set>
                                    <p:animEffect filter="fade" transition="in">
                                      <p:cBhvr>
                                        <p:cTn dur="500"/>
                                        <p:tgtEl>
                                          <p:spTgt spid="237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357"/>
                                        </p:tgtEl>
                                        <p:attrNameLst>
                                          <p:attrName>style.visibility</p:attrName>
                                        </p:attrNameLst>
                                      </p:cBhvr>
                                      <p:to>
                                        <p:strVal val="visible"/>
                                      </p:to>
                                    </p:set>
                                    <p:animEffect filter="fade" transition="in">
                                      <p:cBhvr>
                                        <p:cTn dur="500"/>
                                        <p:tgtEl>
                                          <p:spTgt spid="2357"/>
                                        </p:tgtEl>
                                      </p:cBhvr>
                                    </p:animEffect>
                                  </p:childTnLst>
                                </p:cTn>
                              </p:par>
                              <p:par>
                                <p:cTn fill="hold" nodeType="withEffect" presetClass="entr" presetID="10" presetSubtype="0">
                                  <p:stCondLst>
                                    <p:cond delay="0"/>
                                  </p:stCondLst>
                                  <p:childTnLst>
                                    <p:set>
                                      <p:cBhvr>
                                        <p:cTn dur="1" fill="hold">
                                          <p:stCondLst>
                                            <p:cond delay="0"/>
                                          </p:stCondLst>
                                        </p:cTn>
                                        <p:tgtEl>
                                          <p:spTgt spid="2363"/>
                                        </p:tgtEl>
                                        <p:attrNameLst>
                                          <p:attrName>style.visibility</p:attrName>
                                        </p:attrNameLst>
                                      </p:cBhvr>
                                      <p:to>
                                        <p:strVal val="visible"/>
                                      </p:to>
                                    </p:set>
                                    <p:animEffect filter="fade" transition="in">
                                      <p:cBhvr>
                                        <p:cTn dur="500"/>
                                        <p:tgtEl>
                                          <p:spTgt spid="2363"/>
                                        </p:tgtEl>
                                      </p:cBhvr>
                                    </p:animEffect>
                                  </p:childTnLst>
                                </p:cTn>
                              </p:par>
                              <p:par>
                                <p:cTn fill="hold" nodeType="withEffect" presetClass="entr" presetID="10" presetSubtype="0">
                                  <p:stCondLst>
                                    <p:cond delay="0"/>
                                  </p:stCondLst>
                                  <p:childTnLst>
                                    <p:set>
                                      <p:cBhvr>
                                        <p:cTn dur="1" fill="hold">
                                          <p:stCondLst>
                                            <p:cond delay="0"/>
                                          </p:stCondLst>
                                        </p:cTn>
                                        <p:tgtEl>
                                          <p:spTgt spid="2369"/>
                                        </p:tgtEl>
                                        <p:attrNameLst>
                                          <p:attrName>style.visibility</p:attrName>
                                        </p:attrNameLst>
                                      </p:cBhvr>
                                      <p:to>
                                        <p:strVal val="visible"/>
                                      </p:to>
                                    </p:set>
                                    <p:animEffect filter="fade" transition="in">
                                      <p:cBhvr>
                                        <p:cTn dur="500"/>
                                        <p:tgtEl>
                                          <p:spTgt spid="2369"/>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359"/>
                                        </p:tgtEl>
                                        <p:attrNameLst>
                                          <p:attrName>style.visibility</p:attrName>
                                        </p:attrNameLst>
                                      </p:cBhvr>
                                      <p:to>
                                        <p:strVal val="visible"/>
                                      </p:to>
                                    </p:set>
                                    <p:animEffect filter="fade" transition="in">
                                      <p:cBhvr>
                                        <p:cTn dur="500"/>
                                        <p:tgtEl>
                                          <p:spTgt spid="2359"/>
                                        </p:tgtEl>
                                      </p:cBhvr>
                                    </p:animEffect>
                                  </p:childTnLst>
                                </p:cTn>
                              </p:par>
                              <p:par>
                                <p:cTn fill="hold" nodeType="withEffect" presetClass="entr" presetID="10" presetSubtype="0">
                                  <p:stCondLst>
                                    <p:cond delay="0"/>
                                  </p:stCondLst>
                                  <p:childTnLst>
                                    <p:set>
                                      <p:cBhvr>
                                        <p:cTn dur="1" fill="hold">
                                          <p:stCondLst>
                                            <p:cond delay="0"/>
                                          </p:stCondLst>
                                        </p:cTn>
                                        <p:tgtEl>
                                          <p:spTgt spid="2365"/>
                                        </p:tgtEl>
                                        <p:attrNameLst>
                                          <p:attrName>style.visibility</p:attrName>
                                        </p:attrNameLst>
                                      </p:cBhvr>
                                      <p:to>
                                        <p:strVal val="visible"/>
                                      </p:to>
                                    </p:set>
                                    <p:animEffect filter="fade" transition="in">
                                      <p:cBhvr>
                                        <p:cTn dur="500"/>
                                        <p:tgtEl>
                                          <p:spTgt spid="2365"/>
                                        </p:tgtEl>
                                      </p:cBhvr>
                                    </p:animEffect>
                                  </p:childTnLst>
                                </p:cTn>
                              </p:par>
                              <p:par>
                                <p:cTn fill="hold" nodeType="withEffect" presetClass="entr" presetID="10" presetSubtype="0">
                                  <p:stCondLst>
                                    <p:cond delay="0"/>
                                  </p:stCondLst>
                                  <p:childTnLst>
                                    <p:set>
                                      <p:cBhvr>
                                        <p:cTn dur="1" fill="hold">
                                          <p:stCondLst>
                                            <p:cond delay="0"/>
                                          </p:stCondLst>
                                        </p:cTn>
                                        <p:tgtEl>
                                          <p:spTgt spid="2370"/>
                                        </p:tgtEl>
                                        <p:attrNameLst>
                                          <p:attrName>style.visibility</p:attrName>
                                        </p:attrNameLst>
                                      </p:cBhvr>
                                      <p:to>
                                        <p:strVal val="visible"/>
                                      </p:to>
                                    </p:set>
                                    <p:animEffect filter="fade" transition="in">
                                      <p:cBhvr>
                                        <p:cTn dur="500"/>
                                        <p:tgtEl>
                                          <p:spTgt spid="237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361"/>
                                        </p:tgtEl>
                                        <p:attrNameLst>
                                          <p:attrName>style.visibility</p:attrName>
                                        </p:attrNameLst>
                                      </p:cBhvr>
                                      <p:to>
                                        <p:strVal val="visible"/>
                                      </p:to>
                                    </p:set>
                                    <p:animEffect filter="fade" transition="in">
                                      <p:cBhvr>
                                        <p:cTn dur="500"/>
                                        <p:tgtEl>
                                          <p:spTgt spid="2361"/>
                                        </p:tgtEl>
                                      </p:cBhvr>
                                    </p:animEffect>
                                  </p:childTnLst>
                                </p:cTn>
                              </p:par>
                              <p:par>
                                <p:cTn fill="hold" nodeType="withEffect" presetClass="entr" presetID="10" presetSubtype="0">
                                  <p:stCondLst>
                                    <p:cond delay="0"/>
                                  </p:stCondLst>
                                  <p:childTnLst>
                                    <p:set>
                                      <p:cBhvr>
                                        <p:cTn dur="1" fill="hold">
                                          <p:stCondLst>
                                            <p:cond delay="0"/>
                                          </p:stCondLst>
                                        </p:cTn>
                                        <p:tgtEl>
                                          <p:spTgt spid="2367"/>
                                        </p:tgtEl>
                                        <p:attrNameLst>
                                          <p:attrName>style.visibility</p:attrName>
                                        </p:attrNameLst>
                                      </p:cBhvr>
                                      <p:to>
                                        <p:strVal val="visible"/>
                                      </p:to>
                                    </p:set>
                                    <p:animEffect filter="fade" transition="in">
                                      <p:cBhvr>
                                        <p:cTn dur="500"/>
                                        <p:tgtEl>
                                          <p:spTgt spid="2367"/>
                                        </p:tgtEl>
                                      </p:cBhvr>
                                    </p:animEffect>
                                  </p:childTnLst>
                                </p:cTn>
                              </p:par>
                              <p:par>
                                <p:cTn fill="hold" nodeType="withEffect" presetClass="entr" presetID="10" presetSubtype="0">
                                  <p:stCondLst>
                                    <p:cond delay="0"/>
                                  </p:stCondLst>
                                  <p:childTnLst>
                                    <p:set>
                                      <p:cBhvr>
                                        <p:cTn dur="1" fill="hold">
                                          <p:stCondLst>
                                            <p:cond delay="0"/>
                                          </p:stCondLst>
                                        </p:cTn>
                                        <p:tgtEl>
                                          <p:spTgt spid="2371"/>
                                        </p:tgtEl>
                                        <p:attrNameLst>
                                          <p:attrName>style.visibility</p:attrName>
                                        </p:attrNameLst>
                                      </p:cBhvr>
                                      <p:to>
                                        <p:strVal val="visible"/>
                                      </p:to>
                                    </p:set>
                                    <p:animEffect filter="fade" transition="in">
                                      <p:cBhvr>
                                        <p:cTn dur="500"/>
                                        <p:tgtEl>
                                          <p:spTgt spid="237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358"/>
                                        </p:tgtEl>
                                        <p:attrNameLst>
                                          <p:attrName>style.visibility</p:attrName>
                                        </p:attrNameLst>
                                      </p:cBhvr>
                                      <p:to>
                                        <p:strVal val="visible"/>
                                      </p:to>
                                    </p:set>
                                    <p:animEffect filter="fade" transition="in">
                                      <p:cBhvr>
                                        <p:cTn dur="500"/>
                                        <p:tgtEl>
                                          <p:spTgt spid="2358"/>
                                        </p:tgtEl>
                                      </p:cBhvr>
                                    </p:animEffect>
                                  </p:childTnLst>
                                </p:cTn>
                              </p:par>
                              <p:par>
                                <p:cTn fill="hold" nodeType="withEffect" presetClass="entr" presetID="10" presetSubtype="0">
                                  <p:stCondLst>
                                    <p:cond delay="0"/>
                                  </p:stCondLst>
                                  <p:childTnLst>
                                    <p:set>
                                      <p:cBhvr>
                                        <p:cTn dur="1" fill="hold">
                                          <p:stCondLst>
                                            <p:cond delay="0"/>
                                          </p:stCondLst>
                                        </p:cTn>
                                        <p:tgtEl>
                                          <p:spTgt spid="2364"/>
                                        </p:tgtEl>
                                        <p:attrNameLst>
                                          <p:attrName>style.visibility</p:attrName>
                                        </p:attrNameLst>
                                      </p:cBhvr>
                                      <p:to>
                                        <p:strVal val="visible"/>
                                      </p:to>
                                    </p:set>
                                    <p:animEffect filter="fade" transition="in">
                                      <p:cBhvr>
                                        <p:cTn dur="500"/>
                                        <p:tgtEl>
                                          <p:spTgt spid="2364"/>
                                        </p:tgtEl>
                                      </p:cBhvr>
                                    </p:animEffect>
                                  </p:childTnLst>
                                </p:cTn>
                              </p:par>
                              <p:par>
                                <p:cTn fill="hold" nodeType="withEffect" presetClass="entr" presetID="10" presetSubtype="0">
                                  <p:stCondLst>
                                    <p:cond delay="0"/>
                                  </p:stCondLst>
                                  <p:childTnLst>
                                    <p:set>
                                      <p:cBhvr>
                                        <p:cTn dur="1" fill="hold">
                                          <p:stCondLst>
                                            <p:cond delay="0"/>
                                          </p:stCondLst>
                                        </p:cTn>
                                        <p:tgtEl>
                                          <p:spTgt spid="2372"/>
                                        </p:tgtEl>
                                        <p:attrNameLst>
                                          <p:attrName>style.visibility</p:attrName>
                                        </p:attrNameLst>
                                      </p:cBhvr>
                                      <p:to>
                                        <p:strVal val="visible"/>
                                      </p:to>
                                    </p:set>
                                    <p:animEffect filter="fade" transition="in">
                                      <p:cBhvr>
                                        <p:cTn dur="500"/>
                                        <p:tgtEl>
                                          <p:spTgt spid="237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360"/>
                                        </p:tgtEl>
                                        <p:attrNameLst>
                                          <p:attrName>style.visibility</p:attrName>
                                        </p:attrNameLst>
                                      </p:cBhvr>
                                      <p:to>
                                        <p:strVal val="visible"/>
                                      </p:to>
                                    </p:set>
                                    <p:animEffect filter="fade" transition="in">
                                      <p:cBhvr>
                                        <p:cTn dur="500"/>
                                        <p:tgtEl>
                                          <p:spTgt spid="2360"/>
                                        </p:tgtEl>
                                      </p:cBhvr>
                                    </p:animEffect>
                                  </p:childTnLst>
                                </p:cTn>
                              </p:par>
                              <p:par>
                                <p:cTn fill="hold" nodeType="withEffect" presetClass="entr" presetID="10" presetSubtype="0">
                                  <p:stCondLst>
                                    <p:cond delay="0"/>
                                  </p:stCondLst>
                                  <p:childTnLst>
                                    <p:set>
                                      <p:cBhvr>
                                        <p:cTn dur="1" fill="hold">
                                          <p:stCondLst>
                                            <p:cond delay="0"/>
                                          </p:stCondLst>
                                        </p:cTn>
                                        <p:tgtEl>
                                          <p:spTgt spid="2366"/>
                                        </p:tgtEl>
                                        <p:attrNameLst>
                                          <p:attrName>style.visibility</p:attrName>
                                        </p:attrNameLst>
                                      </p:cBhvr>
                                      <p:to>
                                        <p:strVal val="visible"/>
                                      </p:to>
                                    </p:set>
                                    <p:animEffect filter="fade" transition="in">
                                      <p:cBhvr>
                                        <p:cTn dur="500"/>
                                        <p:tgtEl>
                                          <p:spTgt spid="2366"/>
                                        </p:tgtEl>
                                      </p:cBhvr>
                                    </p:animEffect>
                                  </p:childTnLst>
                                </p:cTn>
                              </p:par>
                              <p:par>
                                <p:cTn fill="hold" nodeType="withEffect" presetClass="entr" presetID="10" presetSubtype="0">
                                  <p:stCondLst>
                                    <p:cond delay="0"/>
                                  </p:stCondLst>
                                  <p:childTnLst>
                                    <p:set>
                                      <p:cBhvr>
                                        <p:cTn dur="1" fill="hold">
                                          <p:stCondLst>
                                            <p:cond delay="0"/>
                                          </p:stCondLst>
                                        </p:cTn>
                                        <p:tgtEl>
                                          <p:spTgt spid="2373"/>
                                        </p:tgtEl>
                                        <p:attrNameLst>
                                          <p:attrName>style.visibility</p:attrName>
                                        </p:attrNameLst>
                                      </p:cBhvr>
                                      <p:to>
                                        <p:strVal val="visible"/>
                                      </p:to>
                                    </p:set>
                                    <p:animEffect filter="fade" transition="in">
                                      <p:cBhvr>
                                        <p:cTn dur="500"/>
                                        <p:tgtEl>
                                          <p:spTgt spid="237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362"/>
                                        </p:tgtEl>
                                        <p:attrNameLst>
                                          <p:attrName>style.visibility</p:attrName>
                                        </p:attrNameLst>
                                      </p:cBhvr>
                                      <p:to>
                                        <p:strVal val="visible"/>
                                      </p:to>
                                    </p:set>
                                    <p:animEffect filter="fade" transition="in">
                                      <p:cBhvr>
                                        <p:cTn dur="500"/>
                                        <p:tgtEl>
                                          <p:spTgt spid="2362"/>
                                        </p:tgtEl>
                                      </p:cBhvr>
                                    </p:animEffect>
                                  </p:childTnLst>
                                </p:cTn>
                              </p:par>
                              <p:par>
                                <p:cTn fill="hold" nodeType="withEffect" presetClass="entr" presetID="10" presetSubtype="0">
                                  <p:stCondLst>
                                    <p:cond delay="0"/>
                                  </p:stCondLst>
                                  <p:childTnLst>
                                    <p:set>
                                      <p:cBhvr>
                                        <p:cTn dur="1" fill="hold">
                                          <p:stCondLst>
                                            <p:cond delay="0"/>
                                          </p:stCondLst>
                                        </p:cTn>
                                        <p:tgtEl>
                                          <p:spTgt spid="2368"/>
                                        </p:tgtEl>
                                        <p:attrNameLst>
                                          <p:attrName>style.visibility</p:attrName>
                                        </p:attrNameLst>
                                      </p:cBhvr>
                                      <p:to>
                                        <p:strVal val="visible"/>
                                      </p:to>
                                    </p:set>
                                    <p:animEffect filter="fade" transition="in">
                                      <p:cBhvr>
                                        <p:cTn dur="500"/>
                                        <p:tgtEl>
                                          <p:spTgt spid="2368"/>
                                        </p:tgtEl>
                                      </p:cBhvr>
                                    </p:animEffect>
                                  </p:childTnLst>
                                </p:cTn>
                              </p:par>
                              <p:par>
                                <p:cTn fill="hold" nodeType="withEffect" presetClass="entr" presetID="10" presetSubtype="0">
                                  <p:stCondLst>
                                    <p:cond delay="0"/>
                                  </p:stCondLst>
                                  <p:childTnLst>
                                    <p:set>
                                      <p:cBhvr>
                                        <p:cTn dur="1" fill="hold">
                                          <p:stCondLst>
                                            <p:cond delay="0"/>
                                          </p:stCondLst>
                                        </p:cTn>
                                        <p:tgtEl>
                                          <p:spTgt spid="2374"/>
                                        </p:tgtEl>
                                        <p:attrNameLst>
                                          <p:attrName>style.visibility</p:attrName>
                                        </p:attrNameLst>
                                      </p:cBhvr>
                                      <p:to>
                                        <p:strVal val="visible"/>
                                      </p:to>
                                    </p:set>
                                    <p:animEffect filter="fade" transition="in">
                                      <p:cBhvr>
                                        <p:cTn dur="500"/>
                                        <p:tgtEl>
                                          <p:spTgt spid="2374"/>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7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380" name="Shape 2380"/>
        <p:cNvGrpSpPr/>
        <p:nvPr/>
      </p:nvGrpSpPr>
      <p:grpSpPr>
        <a:xfrm>
          <a:off x="0" y="0"/>
          <a:ext cx="0" cy="0"/>
          <a:chOff x="0" y="0"/>
          <a:chExt cx="0" cy="0"/>
        </a:xfrm>
      </p:grpSpPr>
      <p:sp>
        <p:nvSpPr>
          <p:cNvPr id="2381" name="Google Shape;2381;p89"/>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215D65"/>
              </a:buClr>
              <a:buSzPts val="3000"/>
              <a:buFont typeface="Poppins"/>
              <a:buNone/>
            </a:pPr>
            <a:r>
              <a:rPr b="1" i="0" lang="en-US" sz="3000" u="none" cap="none" strike="noStrike">
                <a:solidFill>
                  <a:srgbClr val="215D65"/>
                </a:solidFill>
                <a:latin typeface="Poppins"/>
                <a:ea typeface="Poppins"/>
                <a:cs typeface="Poppins"/>
                <a:sym typeface="Poppins"/>
              </a:rPr>
              <a:t>Bullet List Sample</a:t>
            </a:r>
            <a:endParaRPr b="1" i="0" sz="3000" u="none" cap="none" strike="noStrike">
              <a:solidFill>
                <a:srgbClr val="215D65"/>
              </a:solidFill>
              <a:latin typeface="Poppins"/>
              <a:ea typeface="Poppins"/>
              <a:cs typeface="Poppins"/>
              <a:sym typeface="Poppins"/>
            </a:endParaRPr>
          </a:p>
        </p:txBody>
      </p:sp>
      <p:sp>
        <p:nvSpPr>
          <p:cNvPr id="2382" name="Google Shape;2382;p89"/>
          <p:cNvSpPr txBox="1"/>
          <p:nvPr/>
        </p:nvSpPr>
        <p:spPr>
          <a:xfrm>
            <a:off x="850900" y="1412776"/>
            <a:ext cx="10607884" cy="864096"/>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rgbClr val="595959"/>
              </a:buClr>
              <a:buSzPts val="1500"/>
              <a:buFont typeface="Arial"/>
              <a:buNone/>
            </a:pPr>
            <a:r>
              <a:rPr lang="en-US" sz="1500">
                <a:solidFill>
                  <a:srgbClr val="595959"/>
                </a:solidFill>
                <a:latin typeface="Poppins"/>
                <a:ea typeface="Poppins"/>
                <a:cs typeface="Poppins"/>
                <a:sym typeface="Poppins"/>
              </a:rPr>
              <a:t>At ABC, we’ve assembled a rich array of services and skills – from digital communication strategies into developing business strategies. </a:t>
            </a:r>
            <a:endParaRPr/>
          </a:p>
          <a:p>
            <a:pPr indent="0" lvl="0" marL="0" marR="0" rtl="0" algn="l">
              <a:lnSpc>
                <a:spcPct val="150000"/>
              </a:lnSpc>
              <a:spcBef>
                <a:spcPts val="0"/>
              </a:spcBef>
              <a:spcAft>
                <a:spcPts val="0"/>
              </a:spcAft>
              <a:buClr>
                <a:srgbClr val="595959"/>
              </a:buClr>
              <a:buSzPts val="1500"/>
              <a:buFont typeface="Arial"/>
              <a:buNone/>
            </a:pPr>
            <a:r>
              <a:t/>
            </a:r>
            <a:endParaRPr sz="1500">
              <a:solidFill>
                <a:srgbClr val="595959"/>
              </a:solidFill>
              <a:latin typeface="Poppins"/>
              <a:ea typeface="Poppins"/>
              <a:cs typeface="Poppins"/>
              <a:sym typeface="Poppins"/>
            </a:endParaRPr>
          </a:p>
        </p:txBody>
      </p:sp>
      <p:cxnSp>
        <p:nvCxnSpPr>
          <p:cNvPr id="2383" name="Google Shape;2383;p89"/>
          <p:cNvCxnSpPr/>
          <p:nvPr/>
        </p:nvCxnSpPr>
        <p:spPr>
          <a:xfrm>
            <a:off x="1007435" y="3073181"/>
            <a:ext cx="4032448" cy="0"/>
          </a:xfrm>
          <a:prstGeom prst="straightConnector1">
            <a:avLst/>
          </a:prstGeom>
          <a:noFill/>
          <a:ln cap="flat" cmpd="sng" w="12700">
            <a:solidFill>
              <a:srgbClr val="BFBFBF"/>
            </a:solidFill>
            <a:prstDash val="dot"/>
            <a:miter lim="800000"/>
            <a:headEnd len="sm" w="sm" type="none"/>
            <a:tailEnd len="sm" w="sm" type="none"/>
          </a:ln>
        </p:spPr>
      </p:cxnSp>
      <p:cxnSp>
        <p:nvCxnSpPr>
          <p:cNvPr id="2384" name="Google Shape;2384;p89"/>
          <p:cNvCxnSpPr/>
          <p:nvPr/>
        </p:nvCxnSpPr>
        <p:spPr>
          <a:xfrm>
            <a:off x="1007435" y="3639837"/>
            <a:ext cx="4032448" cy="0"/>
          </a:xfrm>
          <a:prstGeom prst="straightConnector1">
            <a:avLst/>
          </a:prstGeom>
          <a:noFill/>
          <a:ln cap="flat" cmpd="sng" w="12700">
            <a:solidFill>
              <a:srgbClr val="BFBFBF"/>
            </a:solidFill>
            <a:prstDash val="dot"/>
            <a:miter lim="800000"/>
            <a:headEnd len="sm" w="sm" type="none"/>
            <a:tailEnd len="sm" w="sm" type="none"/>
          </a:ln>
        </p:spPr>
      </p:cxnSp>
      <p:cxnSp>
        <p:nvCxnSpPr>
          <p:cNvPr id="2385" name="Google Shape;2385;p89"/>
          <p:cNvCxnSpPr/>
          <p:nvPr/>
        </p:nvCxnSpPr>
        <p:spPr>
          <a:xfrm>
            <a:off x="1007435" y="4187677"/>
            <a:ext cx="4032448" cy="0"/>
          </a:xfrm>
          <a:prstGeom prst="straightConnector1">
            <a:avLst/>
          </a:prstGeom>
          <a:noFill/>
          <a:ln cap="flat" cmpd="sng" w="12700">
            <a:solidFill>
              <a:srgbClr val="BFBFBF"/>
            </a:solidFill>
            <a:prstDash val="dot"/>
            <a:miter lim="800000"/>
            <a:headEnd len="sm" w="sm" type="none"/>
            <a:tailEnd len="sm" w="sm" type="none"/>
          </a:ln>
        </p:spPr>
      </p:cxnSp>
      <p:cxnSp>
        <p:nvCxnSpPr>
          <p:cNvPr id="2386" name="Google Shape;2386;p89"/>
          <p:cNvCxnSpPr/>
          <p:nvPr/>
        </p:nvCxnSpPr>
        <p:spPr>
          <a:xfrm>
            <a:off x="1007435" y="4773149"/>
            <a:ext cx="4032448" cy="0"/>
          </a:xfrm>
          <a:prstGeom prst="straightConnector1">
            <a:avLst/>
          </a:prstGeom>
          <a:noFill/>
          <a:ln cap="flat" cmpd="sng" w="12700">
            <a:solidFill>
              <a:srgbClr val="BFBFBF"/>
            </a:solidFill>
            <a:prstDash val="dot"/>
            <a:miter lim="800000"/>
            <a:headEnd len="sm" w="sm" type="none"/>
            <a:tailEnd len="sm" w="sm" type="none"/>
          </a:ln>
        </p:spPr>
      </p:cxnSp>
      <p:cxnSp>
        <p:nvCxnSpPr>
          <p:cNvPr id="2387" name="Google Shape;2387;p89"/>
          <p:cNvCxnSpPr/>
          <p:nvPr/>
        </p:nvCxnSpPr>
        <p:spPr>
          <a:xfrm>
            <a:off x="1007435" y="5349213"/>
            <a:ext cx="4032448" cy="0"/>
          </a:xfrm>
          <a:prstGeom prst="straightConnector1">
            <a:avLst/>
          </a:prstGeom>
          <a:noFill/>
          <a:ln cap="flat" cmpd="sng" w="12700">
            <a:solidFill>
              <a:srgbClr val="BFBFBF"/>
            </a:solidFill>
            <a:prstDash val="dot"/>
            <a:miter lim="800000"/>
            <a:headEnd len="sm" w="sm" type="none"/>
            <a:tailEnd len="sm" w="sm" type="none"/>
          </a:ln>
        </p:spPr>
      </p:cxnSp>
      <p:cxnSp>
        <p:nvCxnSpPr>
          <p:cNvPr id="2388" name="Google Shape;2388;p89"/>
          <p:cNvCxnSpPr/>
          <p:nvPr/>
        </p:nvCxnSpPr>
        <p:spPr>
          <a:xfrm>
            <a:off x="5807968" y="3073181"/>
            <a:ext cx="4032448" cy="0"/>
          </a:xfrm>
          <a:prstGeom prst="straightConnector1">
            <a:avLst/>
          </a:prstGeom>
          <a:noFill/>
          <a:ln cap="flat" cmpd="sng" w="12700">
            <a:solidFill>
              <a:srgbClr val="BFBFBF"/>
            </a:solidFill>
            <a:prstDash val="dot"/>
            <a:miter lim="800000"/>
            <a:headEnd len="sm" w="sm" type="none"/>
            <a:tailEnd len="sm" w="sm" type="none"/>
          </a:ln>
        </p:spPr>
      </p:cxnSp>
      <p:cxnSp>
        <p:nvCxnSpPr>
          <p:cNvPr id="2389" name="Google Shape;2389;p89"/>
          <p:cNvCxnSpPr/>
          <p:nvPr/>
        </p:nvCxnSpPr>
        <p:spPr>
          <a:xfrm>
            <a:off x="5807968" y="3639837"/>
            <a:ext cx="4032448" cy="0"/>
          </a:xfrm>
          <a:prstGeom prst="straightConnector1">
            <a:avLst/>
          </a:prstGeom>
          <a:noFill/>
          <a:ln cap="flat" cmpd="sng" w="12700">
            <a:solidFill>
              <a:srgbClr val="BFBFBF"/>
            </a:solidFill>
            <a:prstDash val="dot"/>
            <a:miter lim="800000"/>
            <a:headEnd len="sm" w="sm" type="none"/>
            <a:tailEnd len="sm" w="sm" type="none"/>
          </a:ln>
        </p:spPr>
      </p:cxnSp>
      <p:cxnSp>
        <p:nvCxnSpPr>
          <p:cNvPr id="2390" name="Google Shape;2390;p89"/>
          <p:cNvCxnSpPr/>
          <p:nvPr/>
        </p:nvCxnSpPr>
        <p:spPr>
          <a:xfrm>
            <a:off x="5807968" y="4187677"/>
            <a:ext cx="4032448" cy="0"/>
          </a:xfrm>
          <a:prstGeom prst="straightConnector1">
            <a:avLst/>
          </a:prstGeom>
          <a:noFill/>
          <a:ln cap="flat" cmpd="sng" w="12700">
            <a:solidFill>
              <a:srgbClr val="BFBFBF"/>
            </a:solidFill>
            <a:prstDash val="dot"/>
            <a:miter lim="800000"/>
            <a:headEnd len="sm" w="sm" type="none"/>
            <a:tailEnd len="sm" w="sm" type="none"/>
          </a:ln>
        </p:spPr>
      </p:cxnSp>
      <p:cxnSp>
        <p:nvCxnSpPr>
          <p:cNvPr id="2391" name="Google Shape;2391;p89"/>
          <p:cNvCxnSpPr/>
          <p:nvPr/>
        </p:nvCxnSpPr>
        <p:spPr>
          <a:xfrm>
            <a:off x="5807968" y="4773149"/>
            <a:ext cx="4032448" cy="0"/>
          </a:xfrm>
          <a:prstGeom prst="straightConnector1">
            <a:avLst/>
          </a:prstGeom>
          <a:noFill/>
          <a:ln cap="flat" cmpd="sng" w="12700">
            <a:solidFill>
              <a:srgbClr val="BFBFBF"/>
            </a:solidFill>
            <a:prstDash val="dot"/>
            <a:miter lim="800000"/>
            <a:headEnd len="sm" w="sm" type="none"/>
            <a:tailEnd len="sm" w="sm" type="none"/>
          </a:ln>
        </p:spPr>
      </p:cxnSp>
      <p:cxnSp>
        <p:nvCxnSpPr>
          <p:cNvPr id="2392" name="Google Shape;2392;p89"/>
          <p:cNvCxnSpPr/>
          <p:nvPr/>
        </p:nvCxnSpPr>
        <p:spPr>
          <a:xfrm>
            <a:off x="5807968" y="5349213"/>
            <a:ext cx="4032448" cy="0"/>
          </a:xfrm>
          <a:prstGeom prst="straightConnector1">
            <a:avLst/>
          </a:prstGeom>
          <a:noFill/>
          <a:ln cap="flat" cmpd="sng" w="12700">
            <a:solidFill>
              <a:srgbClr val="BFBFBF"/>
            </a:solidFill>
            <a:prstDash val="dot"/>
            <a:miter lim="800000"/>
            <a:headEnd len="sm" w="sm" type="none"/>
            <a:tailEnd len="sm" w="sm" type="none"/>
          </a:ln>
        </p:spPr>
      </p:cxnSp>
      <p:sp>
        <p:nvSpPr>
          <p:cNvPr id="2393" name="Google Shape;2393;p89"/>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ADC5B8"/>
                </a:solidFill>
                <a:latin typeface="Poppins"/>
                <a:ea typeface="Poppins"/>
                <a:cs typeface="Poppins"/>
                <a:sym typeface="Poppins"/>
              </a:rPr>
              <a:t>SOME SUBTITLE TEXT HERE</a:t>
            </a:r>
            <a:endParaRPr sz="1200">
              <a:solidFill>
                <a:srgbClr val="ADC5B8"/>
              </a:solidFill>
              <a:latin typeface="Poppins"/>
              <a:ea typeface="Poppins"/>
              <a:cs typeface="Poppins"/>
              <a:sym typeface="Poppins"/>
            </a:endParaRPr>
          </a:p>
        </p:txBody>
      </p:sp>
      <p:sp>
        <p:nvSpPr>
          <p:cNvPr id="2394" name="Google Shape;2394;p89"/>
          <p:cNvSpPr txBox="1"/>
          <p:nvPr/>
        </p:nvSpPr>
        <p:spPr>
          <a:xfrm>
            <a:off x="1030150" y="2573400"/>
            <a:ext cx="4339800" cy="3148200"/>
          </a:xfrm>
          <a:prstGeom prst="rect">
            <a:avLst/>
          </a:prstGeom>
          <a:noFill/>
          <a:ln>
            <a:noFill/>
          </a:ln>
        </p:spPr>
        <p:txBody>
          <a:bodyPr anchorCtr="0" anchor="t" bIns="45700" lIns="91425" spcFirstLastPara="1" rIns="91425" wrap="square" tIns="45700">
            <a:noAutofit/>
          </a:bodyPr>
          <a:lstStyle/>
          <a:p>
            <a:pPr indent="-357708" lvl="0" marL="357708" rtl="0">
              <a:lnSpc>
                <a:spcPct val="200000"/>
              </a:lnSpc>
              <a:spcBef>
                <a:spcPts val="0"/>
              </a:spcBef>
              <a:spcAft>
                <a:spcPts val="0"/>
              </a:spcAft>
              <a:buClr>
                <a:srgbClr val="000000"/>
              </a:buClr>
              <a:buSzPts val="1500"/>
              <a:buFont typeface="Noto Sans Symbols"/>
              <a:buChar char="✓"/>
            </a:pPr>
            <a:r>
              <a:rPr lang="en-US" sz="1500">
                <a:solidFill>
                  <a:srgbClr val="000000"/>
                </a:solidFill>
                <a:latin typeface="Poppins"/>
                <a:ea typeface="Poppins"/>
                <a:cs typeface="Poppins"/>
                <a:sym typeface="Poppins"/>
              </a:rPr>
              <a:t>At ABC, we’ve assembled a rich array </a:t>
            </a:r>
            <a:endParaRPr sz="2800">
              <a:solidFill>
                <a:srgbClr val="000000"/>
              </a:solidFill>
              <a:latin typeface="Poppins"/>
              <a:ea typeface="Poppins"/>
              <a:cs typeface="Poppins"/>
              <a:sym typeface="Poppins"/>
            </a:endParaRPr>
          </a:p>
          <a:p>
            <a:pPr indent="-357708" lvl="0" marL="357708" rtl="0">
              <a:lnSpc>
                <a:spcPct val="200000"/>
              </a:lnSpc>
              <a:spcBef>
                <a:spcPts val="1067"/>
              </a:spcBef>
              <a:spcAft>
                <a:spcPts val="0"/>
              </a:spcAft>
              <a:buClr>
                <a:srgbClr val="000000"/>
              </a:buClr>
              <a:buSzPts val="1500"/>
              <a:buFont typeface="Noto Sans Symbols"/>
              <a:buChar char="✓"/>
            </a:pPr>
            <a:r>
              <a:rPr lang="en-US" sz="1500">
                <a:solidFill>
                  <a:srgbClr val="000000"/>
                </a:solidFill>
                <a:latin typeface="Poppins"/>
                <a:ea typeface="Poppins"/>
                <a:cs typeface="Poppins"/>
                <a:sym typeface="Poppins"/>
              </a:rPr>
              <a:t>Services and skills – from digital</a:t>
            </a:r>
            <a:endParaRPr sz="2800">
              <a:solidFill>
                <a:srgbClr val="000000"/>
              </a:solidFill>
              <a:latin typeface="Poppins"/>
              <a:ea typeface="Poppins"/>
              <a:cs typeface="Poppins"/>
              <a:sym typeface="Poppins"/>
            </a:endParaRPr>
          </a:p>
          <a:p>
            <a:pPr indent="-357708" lvl="0" marL="357708" rtl="0">
              <a:lnSpc>
                <a:spcPct val="200000"/>
              </a:lnSpc>
              <a:spcBef>
                <a:spcPts val="1067"/>
              </a:spcBef>
              <a:spcAft>
                <a:spcPts val="0"/>
              </a:spcAft>
              <a:buClr>
                <a:srgbClr val="000000"/>
              </a:buClr>
              <a:buSzPts val="1500"/>
              <a:buFont typeface="Noto Sans Symbols"/>
              <a:buChar char="✓"/>
            </a:pPr>
            <a:r>
              <a:rPr lang="en-US" sz="1500">
                <a:solidFill>
                  <a:srgbClr val="000000"/>
                </a:solidFill>
                <a:latin typeface="Poppins"/>
                <a:ea typeface="Poppins"/>
                <a:cs typeface="Poppins"/>
                <a:sym typeface="Poppins"/>
              </a:rPr>
              <a:t>Communication strategies </a:t>
            </a:r>
            <a:endParaRPr sz="2800">
              <a:solidFill>
                <a:srgbClr val="000000"/>
              </a:solidFill>
              <a:latin typeface="Poppins"/>
              <a:ea typeface="Poppins"/>
              <a:cs typeface="Poppins"/>
              <a:sym typeface="Poppins"/>
            </a:endParaRPr>
          </a:p>
          <a:p>
            <a:pPr indent="-357708" lvl="0" marL="357708" rtl="0">
              <a:lnSpc>
                <a:spcPct val="200000"/>
              </a:lnSpc>
              <a:spcBef>
                <a:spcPts val="1067"/>
              </a:spcBef>
              <a:spcAft>
                <a:spcPts val="0"/>
              </a:spcAft>
              <a:buClr>
                <a:srgbClr val="000000"/>
              </a:buClr>
              <a:buSzPts val="1500"/>
              <a:buFont typeface="Noto Sans Symbols"/>
              <a:buChar char="✓"/>
            </a:pPr>
            <a:r>
              <a:rPr lang="en-US" sz="1500">
                <a:solidFill>
                  <a:srgbClr val="000000"/>
                </a:solidFill>
                <a:latin typeface="Poppins"/>
                <a:ea typeface="Poppins"/>
                <a:cs typeface="Poppins"/>
                <a:sym typeface="Poppins"/>
              </a:rPr>
              <a:t>Developing business strategies</a:t>
            </a:r>
            <a:endParaRPr sz="2800">
              <a:solidFill>
                <a:srgbClr val="000000"/>
              </a:solidFill>
              <a:latin typeface="Poppins"/>
              <a:ea typeface="Poppins"/>
              <a:cs typeface="Poppins"/>
              <a:sym typeface="Poppins"/>
            </a:endParaRPr>
          </a:p>
          <a:p>
            <a:pPr indent="-357708" lvl="0" marL="357708" rtl="0">
              <a:lnSpc>
                <a:spcPct val="200000"/>
              </a:lnSpc>
              <a:spcBef>
                <a:spcPts val="1067"/>
              </a:spcBef>
              <a:spcAft>
                <a:spcPts val="0"/>
              </a:spcAft>
              <a:buClr>
                <a:srgbClr val="000000"/>
              </a:buClr>
              <a:buSzPts val="1500"/>
              <a:buFont typeface="Noto Sans Symbols"/>
              <a:buChar char="✓"/>
            </a:pPr>
            <a:r>
              <a:rPr lang="en-US" sz="1500">
                <a:solidFill>
                  <a:srgbClr val="000000"/>
                </a:solidFill>
                <a:latin typeface="Poppins"/>
                <a:ea typeface="Poppins"/>
                <a:cs typeface="Poppins"/>
                <a:sym typeface="Poppins"/>
              </a:rPr>
              <a:t>Creative Campaign</a:t>
            </a:r>
            <a:endParaRPr sz="2800">
              <a:solidFill>
                <a:srgbClr val="000000"/>
              </a:solidFill>
              <a:latin typeface="Poppins"/>
              <a:ea typeface="Poppins"/>
              <a:cs typeface="Poppins"/>
              <a:sym typeface="Poppins"/>
            </a:endParaRPr>
          </a:p>
        </p:txBody>
      </p:sp>
      <p:sp>
        <p:nvSpPr>
          <p:cNvPr id="2395" name="Google Shape;2395;p89"/>
          <p:cNvSpPr txBox="1"/>
          <p:nvPr/>
        </p:nvSpPr>
        <p:spPr>
          <a:xfrm>
            <a:off x="5807975" y="2471625"/>
            <a:ext cx="4339800" cy="5755200"/>
          </a:xfrm>
          <a:prstGeom prst="rect">
            <a:avLst/>
          </a:prstGeom>
          <a:noFill/>
          <a:ln>
            <a:noFill/>
          </a:ln>
        </p:spPr>
        <p:txBody>
          <a:bodyPr anchorCtr="0" anchor="t" bIns="45700" lIns="91425" spcFirstLastPara="1" rIns="91425" wrap="square" tIns="45700">
            <a:noAutofit/>
          </a:bodyPr>
          <a:lstStyle/>
          <a:p>
            <a:pPr indent="-357708" lvl="0" marL="357708" rtl="0">
              <a:lnSpc>
                <a:spcPct val="200000"/>
              </a:lnSpc>
              <a:spcBef>
                <a:spcPts val="1067"/>
              </a:spcBef>
              <a:spcAft>
                <a:spcPts val="0"/>
              </a:spcAft>
              <a:buClr>
                <a:srgbClr val="000000"/>
              </a:buClr>
              <a:buSzPts val="1500"/>
              <a:buFont typeface="Noto Sans Symbols"/>
              <a:buChar char="✓"/>
            </a:pPr>
            <a:r>
              <a:rPr lang="en-US" sz="1500">
                <a:solidFill>
                  <a:srgbClr val="000000"/>
                </a:solidFill>
                <a:latin typeface="Poppins"/>
                <a:ea typeface="Poppins"/>
                <a:cs typeface="Poppins"/>
                <a:sym typeface="Poppins"/>
              </a:rPr>
              <a:t>At ABC, we’ve assembled a rich array </a:t>
            </a:r>
            <a:endParaRPr sz="2800">
              <a:solidFill>
                <a:srgbClr val="000000"/>
              </a:solidFill>
              <a:latin typeface="Poppins"/>
              <a:ea typeface="Poppins"/>
              <a:cs typeface="Poppins"/>
              <a:sym typeface="Poppins"/>
            </a:endParaRPr>
          </a:p>
          <a:p>
            <a:pPr indent="-357708" lvl="0" marL="357708" rtl="0">
              <a:lnSpc>
                <a:spcPct val="200000"/>
              </a:lnSpc>
              <a:spcBef>
                <a:spcPts val="1067"/>
              </a:spcBef>
              <a:spcAft>
                <a:spcPts val="0"/>
              </a:spcAft>
              <a:buClr>
                <a:srgbClr val="000000"/>
              </a:buClr>
              <a:buSzPts val="1500"/>
              <a:buFont typeface="Noto Sans Symbols"/>
              <a:buChar char="✓"/>
            </a:pPr>
            <a:r>
              <a:rPr lang="en-US" sz="1500">
                <a:solidFill>
                  <a:srgbClr val="000000"/>
                </a:solidFill>
                <a:latin typeface="Poppins"/>
                <a:ea typeface="Poppins"/>
                <a:cs typeface="Poppins"/>
                <a:sym typeface="Poppins"/>
              </a:rPr>
              <a:t>Services and skills – from digital</a:t>
            </a:r>
            <a:endParaRPr sz="2800">
              <a:solidFill>
                <a:srgbClr val="000000"/>
              </a:solidFill>
              <a:latin typeface="Poppins"/>
              <a:ea typeface="Poppins"/>
              <a:cs typeface="Poppins"/>
              <a:sym typeface="Poppins"/>
            </a:endParaRPr>
          </a:p>
          <a:p>
            <a:pPr indent="-357708" lvl="0" marL="357708" rtl="0">
              <a:lnSpc>
                <a:spcPct val="200000"/>
              </a:lnSpc>
              <a:spcBef>
                <a:spcPts val="1067"/>
              </a:spcBef>
              <a:spcAft>
                <a:spcPts val="0"/>
              </a:spcAft>
              <a:buClr>
                <a:srgbClr val="000000"/>
              </a:buClr>
              <a:buSzPts val="1500"/>
              <a:buFont typeface="Noto Sans Symbols"/>
              <a:buChar char="✓"/>
            </a:pPr>
            <a:r>
              <a:rPr lang="en-US" sz="1500">
                <a:solidFill>
                  <a:srgbClr val="000000"/>
                </a:solidFill>
                <a:latin typeface="Poppins"/>
                <a:ea typeface="Poppins"/>
                <a:cs typeface="Poppins"/>
                <a:sym typeface="Poppins"/>
              </a:rPr>
              <a:t>Communication strategies </a:t>
            </a:r>
            <a:endParaRPr sz="2800">
              <a:solidFill>
                <a:srgbClr val="000000"/>
              </a:solidFill>
              <a:latin typeface="Poppins"/>
              <a:ea typeface="Poppins"/>
              <a:cs typeface="Poppins"/>
              <a:sym typeface="Poppins"/>
            </a:endParaRPr>
          </a:p>
          <a:p>
            <a:pPr indent="-357708" lvl="0" marL="357708" rtl="0">
              <a:lnSpc>
                <a:spcPct val="200000"/>
              </a:lnSpc>
              <a:spcBef>
                <a:spcPts val="1067"/>
              </a:spcBef>
              <a:spcAft>
                <a:spcPts val="0"/>
              </a:spcAft>
              <a:buClr>
                <a:srgbClr val="000000"/>
              </a:buClr>
              <a:buSzPts val="1500"/>
              <a:buFont typeface="Noto Sans Symbols"/>
              <a:buChar char="✓"/>
            </a:pPr>
            <a:r>
              <a:rPr lang="en-US" sz="1500">
                <a:solidFill>
                  <a:srgbClr val="000000"/>
                </a:solidFill>
                <a:latin typeface="Poppins"/>
                <a:ea typeface="Poppins"/>
                <a:cs typeface="Poppins"/>
                <a:sym typeface="Poppins"/>
              </a:rPr>
              <a:t>Developing business strategies</a:t>
            </a:r>
            <a:endParaRPr sz="2800">
              <a:solidFill>
                <a:srgbClr val="000000"/>
              </a:solidFill>
              <a:latin typeface="Poppins"/>
              <a:ea typeface="Poppins"/>
              <a:cs typeface="Poppins"/>
              <a:sym typeface="Poppins"/>
            </a:endParaRPr>
          </a:p>
          <a:p>
            <a:pPr indent="-357708" lvl="0" marL="357708" rtl="0">
              <a:lnSpc>
                <a:spcPct val="200000"/>
              </a:lnSpc>
              <a:spcBef>
                <a:spcPts val="1067"/>
              </a:spcBef>
              <a:spcAft>
                <a:spcPts val="0"/>
              </a:spcAft>
              <a:buClr>
                <a:srgbClr val="000000"/>
              </a:buClr>
              <a:buSzPts val="1500"/>
              <a:buFont typeface="Noto Sans Symbols"/>
              <a:buChar char="✓"/>
            </a:pPr>
            <a:r>
              <a:rPr lang="en-US" sz="1500">
                <a:solidFill>
                  <a:srgbClr val="000000"/>
                </a:solidFill>
                <a:latin typeface="Poppins"/>
                <a:ea typeface="Poppins"/>
                <a:cs typeface="Poppins"/>
                <a:sym typeface="Poppins"/>
              </a:rPr>
              <a:t>Creative Campaign</a:t>
            </a:r>
            <a:endParaRPr sz="2800">
              <a:solidFill>
                <a:srgbClr val="000000"/>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381"/>
                                        </p:tgtEl>
                                        <p:attrNameLst>
                                          <p:attrName>style.visibility</p:attrName>
                                        </p:attrNameLst>
                                      </p:cBhvr>
                                      <p:to>
                                        <p:strVal val="visible"/>
                                      </p:to>
                                    </p:set>
                                    <p:animEffect filter="fade" transition="in">
                                      <p:cBhvr>
                                        <p:cTn dur="500"/>
                                        <p:tgtEl>
                                          <p:spTgt spid="238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382"/>
                                        </p:tgtEl>
                                        <p:attrNameLst>
                                          <p:attrName>style.visibility</p:attrName>
                                        </p:attrNameLst>
                                      </p:cBhvr>
                                      <p:to>
                                        <p:strVal val="visible"/>
                                      </p:to>
                                    </p:set>
                                    <p:animEffect filter="fade" transition="in">
                                      <p:cBhvr>
                                        <p:cTn dur="500"/>
                                        <p:tgtEl>
                                          <p:spTgt spid="238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383"/>
                                        </p:tgtEl>
                                        <p:attrNameLst>
                                          <p:attrName>style.visibility</p:attrName>
                                        </p:attrNameLst>
                                      </p:cBhvr>
                                      <p:to>
                                        <p:strVal val="visible"/>
                                      </p:to>
                                    </p:set>
                                    <p:animEffect filter="fade" transition="in">
                                      <p:cBhvr>
                                        <p:cTn dur="500"/>
                                        <p:tgtEl>
                                          <p:spTgt spid="2383"/>
                                        </p:tgtEl>
                                      </p:cBhvr>
                                    </p:animEffect>
                                  </p:childTnLst>
                                </p:cTn>
                              </p:par>
                              <p:par>
                                <p:cTn fill="hold" nodeType="withEffect" presetClass="entr" presetID="10" presetSubtype="0">
                                  <p:stCondLst>
                                    <p:cond delay="0"/>
                                  </p:stCondLst>
                                  <p:childTnLst>
                                    <p:set>
                                      <p:cBhvr>
                                        <p:cTn dur="1" fill="hold">
                                          <p:stCondLst>
                                            <p:cond delay="0"/>
                                          </p:stCondLst>
                                        </p:cTn>
                                        <p:tgtEl>
                                          <p:spTgt spid="2384"/>
                                        </p:tgtEl>
                                        <p:attrNameLst>
                                          <p:attrName>style.visibility</p:attrName>
                                        </p:attrNameLst>
                                      </p:cBhvr>
                                      <p:to>
                                        <p:strVal val="visible"/>
                                      </p:to>
                                    </p:set>
                                    <p:animEffect filter="fade" transition="in">
                                      <p:cBhvr>
                                        <p:cTn dur="500"/>
                                        <p:tgtEl>
                                          <p:spTgt spid="2384"/>
                                        </p:tgtEl>
                                      </p:cBhvr>
                                    </p:animEffect>
                                  </p:childTnLst>
                                </p:cTn>
                              </p:par>
                              <p:par>
                                <p:cTn fill="hold" nodeType="withEffect" presetClass="entr" presetID="10" presetSubtype="0">
                                  <p:stCondLst>
                                    <p:cond delay="0"/>
                                  </p:stCondLst>
                                  <p:childTnLst>
                                    <p:set>
                                      <p:cBhvr>
                                        <p:cTn dur="1" fill="hold">
                                          <p:stCondLst>
                                            <p:cond delay="0"/>
                                          </p:stCondLst>
                                        </p:cTn>
                                        <p:tgtEl>
                                          <p:spTgt spid="2385"/>
                                        </p:tgtEl>
                                        <p:attrNameLst>
                                          <p:attrName>style.visibility</p:attrName>
                                        </p:attrNameLst>
                                      </p:cBhvr>
                                      <p:to>
                                        <p:strVal val="visible"/>
                                      </p:to>
                                    </p:set>
                                    <p:animEffect filter="fade" transition="in">
                                      <p:cBhvr>
                                        <p:cTn dur="500"/>
                                        <p:tgtEl>
                                          <p:spTgt spid="2385"/>
                                        </p:tgtEl>
                                      </p:cBhvr>
                                    </p:animEffect>
                                  </p:childTnLst>
                                </p:cTn>
                              </p:par>
                              <p:par>
                                <p:cTn fill="hold" nodeType="withEffect" presetClass="entr" presetID="10" presetSubtype="0">
                                  <p:stCondLst>
                                    <p:cond delay="0"/>
                                  </p:stCondLst>
                                  <p:childTnLst>
                                    <p:set>
                                      <p:cBhvr>
                                        <p:cTn dur="1" fill="hold">
                                          <p:stCondLst>
                                            <p:cond delay="0"/>
                                          </p:stCondLst>
                                        </p:cTn>
                                        <p:tgtEl>
                                          <p:spTgt spid="2386"/>
                                        </p:tgtEl>
                                        <p:attrNameLst>
                                          <p:attrName>style.visibility</p:attrName>
                                        </p:attrNameLst>
                                      </p:cBhvr>
                                      <p:to>
                                        <p:strVal val="visible"/>
                                      </p:to>
                                    </p:set>
                                    <p:animEffect filter="fade" transition="in">
                                      <p:cBhvr>
                                        <p:cTn dur="500"/>
                                        <p:tgtEl>
                                          <p:spTgt spid="2386"/>
                                        </p:tgtEl>
                                      </p:cBhvr>
                                    </p:animEffect>
                                  </p:childTnLst>
                                </p:cTn>
                              </p:par>
                              <p:par>
                                <p:cTn fill="hold" nodeType="withEffect" presetClass="entr" presetID="10" presetSubtype="0">
                                  <p:stCondLst>
                                    <p:cond delay="0"/>
                                  </p:stCondLst>
                                  <p:childTnLst>
                                    <p:set>
                                      <p:cBhvr>
                                        <p:cTn dur="1" fill="hold">
                                          <p:stCondLst>
                                            <p:cond delay="0"/>
                                          </p:stCondLst>
                                        </p:cTn>
                                        <p:tgtEl>
                                          <p:spTgt spid="2387"/>
                                        </p:tgtEl>
                                        <p:attrNameLst>
                                          <p:attrName>style.visibility</p:attrName>
                                        </p:attrNameLst>
                                      </p:cBhvr>
                                      <p:to>
                                        <p:strVal val="visible"/>
                                      </p:to>
                                    </p:set>
                                    <p:animEffect filter="fade" transition="in">
                                      <p:cBhvr>
                                        <p:cTn dur="500"/>
                                        <p:tgtEl>
                                          <p:spTgt spid="238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388"/>
                                        </p:tgtEl>
                                        <p:attrNameLst>
                                          <p:attrName>style.visibility</p:attrName>
                                        </p:attrNameLst>
                                      </p:cBhvr>
                                      <p:to>
                                        <p:strVal val="visible"/>
                                      </p:to>
                                    </p:set>
                                    <p:animEffect filter="fade" transition="in">
                                      <p:cBhvr>
                                        <p:cTn dur="500"/>
                                        <p:tgtEl>
                                          <p:spTgt spid="2388"/>
                                        </p:tgtEl>
                                      </p:cBhvr>
                                    </p:animEffect>
                                  </p:childTnLst>
                                </p:cTn>
                              </p:par>
                              <p:par>
                                <p:cTn fill="hold" nodeType="withEffect" presetClass="entr" presetID="10" presetSubtype="0">
                                  <p:stCondLst>
                                    <p:cond delay="0"/>
                                  </p:stCondLst>
                                  <p:childTnLst>
                                    <p:set>
                                      <p:cBhvr>
                                        <p:cTn dur="1" fill="hold">
                                          <p:stCondLst>
                                            <p:cond delay="0"/>
                                          </p:stCondLst>
                                        </p:cTn>
                                        <p:tgtEl>
                                          <p:spTgt spid="2389"/>
                                        </p:tgtEl>
                                        <p:attrNameLst>
                                          <p:attrName>style.visibility</p:attrName>
                                        </p:attrNameLst>
                                      </p:cBhvr>
                                      <p:to>
                                        <p:strVal val="visible"/>
                                      </p:to>
                                    </p:set>
                                    <p:animEffect filter="fade" transition="in">
                                      <p:cBhvr>
                                        <p:cTn dur="500"/>
                                        <p:tgtEl>
                                          <p:spTgt spid="2389"/>
                                        </p:tgtEl>
                                      </p:cBhvr>
                                    </p:animEffect>
                                  </p:childTnLst>
                                </p:cTn>
                              </p:par>
                              <p:par>
                                <p:cTn fill="hold" nodeType="withEffect" presetClass="entr" presetID="10" presetSubtype="0">
                                  <p:stCondLst>
                                    <p:cond delay="0"/>
                                  </p:stCondLst>
                                  <p:childTnLst>
                                    <p:set>
                                      <p:cBhvr>
                                        <p:cTn dur="1" fill="hold">
                                          <p:stCondLst>
                                            <p:cond delay="0"/>
                                          </p:stCondLst>
                                        </p:cTn>
                                        <p:tgtEl>
                                          <p:spTgt spid="2390"/>
                                        </p:tgtEl>
                                        <p:attrNameLst>
                                          <p:attrName>style.visibility</p:attrName>
                                        </p:attrNameLst>
                                      </p:cBhvr>
                                      <p:to>
                                        <p:strVal val="visible"/>
                                      </p:to>
                                    </p:set>
                                    <p:animEffect filter="fade" transition="in">
                                      <p:cBhvr>
                                        <p:cTn dur="500"/>
                                        <p:tgtEl>
                                          <p:spTgt spid="2390"/>
                                        </p:tgtEl>
                                      </p:cBhvr>
                                    </p:animEffect>
                                  </p:childTnLst>
                                </p:cTn>
                              </p:par>
                              <p:par>
                                <p:cTn fill="hold" nodeType="withEffect" presetClass="entr" presetID="10" presetSubtype="0">
                                  <p:stCondLst>
                                    <p:cond delay="0"/>
                                  </p:stCondLst>
                                  <p:childTnLst>
                                    <p:set>
                                      <p:cBhvr>
                                        <p:cTn dur="1" fill="hold">
                                          <p:stCondLst>
                                            <p:cond delay="0"/>
                                          </p:stCondLst>
                                        </p:cTn>
                                        <p:tgtEl>
                                          <p:spTgt spid="2391"/>
                                        </p:tgtEl>
                                        <p:attrNameLst>
                                          <p:attrName>style.visibility</p:attrName>
                                        </p:attrNameLst>
                                      </p:cBhvr>
                                      <p:to>
                                        <p:strVal val="visible"/>
                                      </p:to>
                                    </p:set>
                                    <p:animEffect filter="fade" transition="in">
                                      <p:cBhvr>
                                        <p:cTn dur="500"/>
                                        <p:tgtEl>
                                          <p:spTgt spid="2391"/>
                                        </p:tgtEl>
                                      </p:cBhvr>
                                    </p:animEffect>
                                  </p:childTnLst>
                                </p:cTn>
                              </p:par>
                              <p:par>
                                <p:cTn fill="hold" nodeType="withEffect" presetClass="entr" presetID="10" presetSubtype="0">
                                  <p:stCondLst>
                                    <p:cond delay="0"/>
                                  </p:stCondLst>
                                  <p:childTnLst>
                                    <p:set>
                                      <p:cBhvr>
                                        <p:cTn dur="1" fill="hold">
                                          <p:stCondLst>
                                            <p:cond delay="0"/>
                                          </p:stCondLst>
                                        </p:cTn>
                                        <p:tgtEl>
                                          <p:spTgt spid="2392"/>
                                        </p:tgtEl>
                                        <p:attrNameLst>
                                          <p:attrName>style.visibility</p:attrName>
                                        </p:attrNameLst>
                                      </p:cBhvr>
                                      <p:to>
                                        <p:strVal val="visible"/>
                                      </p:to>
                                    </p:set>
                                    <p:animEffect filter="fade" transition="in">
                                      <p:cBhvr>
                                        <p:cTn dur="500"/>
                                        <p:tgtEl>
                                          <p:spTgt spid="2392"/>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7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399" name="Shape 2399"/>
        <p:cNvGrpSpPr/>
        <p:nvPr/>
      </p:nvGrpSpPr>
      <p:grpSpPr>
        <a:xfrm>
          <a:off x="0" y="0"/>
          <a:ext cx="0" cy="0"/>
          <a:chOff x="0" y="0"/>
          <a:chExt cx="0" cy="0"/>
        </a:xfrm>
      </p:grpSpPr>
      <p:sp>
        <p:nvSpPr>
          <p:cNvPr id="2400" name="Google Shape;2400;p90"/>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215D65"/>
              </a:buClr>
              <a:buSzPts val="3000"/>
              <a:buFont typeface="Poppins"/>
              <a:buNone/>
            </a:pPr>
            <a:r>
              <a:rPr b="1" i="0" lang="en-US" sz="3000" u="none" cap="none" strike="noStrike">
                <a:solidFill>
                  <a:srgbClr val="215D65"/>
                </a:solidFill>
                <a:latin typeface="Poppins"/>
                <a:ea typeface="Poppins"/>
                <a:cs typeface="Poppins"/>
                <a:sym typeface="Poppins"/>
              </a:rPr>
              <a:t>Iconic List Sample</a:t>
            </a:r>
            <a:endParaRPr b="1" i="0" sz="3000" u="none" cap="none" strike="noStrike">
              <a:solidFill>
                <a:srgbClr val="215D65"/>
              </a:solidFill>
              <a:latin typeface="Poppins"/>
              <a:ea typeface="Poppins"/>
              <a:cs typeface="Poppins"/>
              <a:sym typeface="Poppins"/>
            </a:endParaRPr>
          </a:p>
        </p:txBody>
      </p:sp>
      <p:sp>
        <p:nvSpPr>
          <p:cNvPr id="2401" name="Google Shape;2401;p90"/>
          <p:cNvSpPr txBox="1"/>
          <p:nvPr/>
        </p:nvSpPr>
        <p:spPr>
          <a:xfrm>
            <a:off x="719403" y="1412776"/>
            <a:ext cx="10739381" cy="864096"/>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rgbClr val="595959"/>
              </a:buClr>
              <a:buSzPts val="1500"/>
              <a:buFont typeface="Arial"/>
              <a:buNone/>
            </a:pPr>
            <a:r>
              <a:rPr lang="en-US" sz="1500">
                <a:solidFill>
                  <a:srgbClr val="595959"/>
                </a:solidFill>
                <a:latin typeface="Poppins"/>
                <a:ea typeface="Poppins"/>
                <a:cs typeface="Poppins"/>
                <a:sym typeface="Poppins"/>
              </a:rPr>
              <a:t>At ABC, we’ve assembled a rich array of services and skills – from digital communication strategies into developing business strategies. </a:t>
            </a:r>
            <a:endParaRPr/>
          </a:p>
          <a:p>
            <a:pPr indent="0" lvl="0" marL="0" marR="0" rtl="0" algn="l">
              <a:lnSpc>
                <a:spcPct val="150000"/>
              </a:lnSpc>
              <a:spcBef>
                <a:spcPts val="0"/>
              </a:spcBef>
              <a:spcAft>
                <a:spcPts val="0"/>
              </a:spcAft>
              <a:buClr>
                <a:srgbClr val="595959"/>
              </a:buClr>
              <a:buSzPts val="1500"/>
              <a:buFont typeface="Arial"/>
              <a:buNone/>
            </a:pPr>
            <a:r>
              <a:t/>
            </a:r>
            <a:endParaRPr sz="1500">
              <a:solidFill>
                <a:srgbClr val="595959"/>
              </a:solidFill>
              <a:latin typeface="Poppins"/>
              <a:ea typeface="Poppins"/>
              <a:cs typeface="Poppins"/>
              <a:sym typeface="Poppins"/>
            </a:endParaRPr>
          </a:p>
        </p:txBody>
      </p:sp>
      <p:sp>
        <p:nvSpPr>
          <p:cNvPr id="2402" name="Google Shape;2402;p90"/>
          <p:cNvSpPr txBox="1"/>
          <p:nvPr/>
        </p:nvSpPr>
        <p:spPr>
          <a:xfrm>
            <a:off x="1862581" y="2276872"/>
            <a:ext cx="3744416" cy="651582"/>
          </a:xfrm>
          <a:prstGeom prst="rect">
            <a:avLst/>
          </a:prstGeom>
          <a:noFill/>
          <a:ln>
            <a:noFill/>
          </a:ln>
        </p:spPr>
        <p:txBody>
          <a:bodyPr anchorCtr="0" anchor="t" bIns="45700" lIns="91425" spcFirstLastPara="1" rIns="91425" wrap="square" tIns="45700">
            <a:noAutofit/>
          </a:bodyPr>
          <a:lstStyle/>
          <a:p>
            <a:pPr indent="0" lvl="0" marL="0" marR="0" rtl="0" algn="l">
              <a:lnSpc>
                <a:spcPct val="200000"/>
              </a:lnSpc>
              <a:spcBef>
                <a:spcPts val="0"/>
              </a:spcBef>
              <a:spcAft>
                <a:spcPts val="0"/>
              </a:spcAft>
              <a:buClr>
                <a:srgbClr val="4FAF3C"/>
              </a:buClr>
              <a:buSzPts val="1500"/>
              <a:buFont typeface="Arial"/>
              <a:buNone/>
            </a:pPr>
            <a:r>
              <a:rPr lang="en-US" sz="1500">
                <a:solidFill>
                  <a:srgbClr val="595959"/>
                </a:solidFill>
                <a:latin typeface="Poppins"/>
                <a:ea typeface="Poppins"/>
                <a:cs typeface="Poppins"/>
                <a:sym typeface="Poppins"/>
              </a:rPr>
              <a:t>At ABC, we’ve assembled a rich array </a:t>
            </a:r>
            <a:endParaRPr/>
          </a:p>
        </p:txBody>
      </p:sp>
      <p:sp>
        <p:nvSpPr>
          <p:cNvPr id="2403" name="Google Shape;2403;p90"/>
          <p:cNvSpPr/>
          <p:nvPr/>
        </p:nvSpPr>
        <p:spPr>
          <a:xfrm>
            <a:off x="934105" y="2363475"/>
            <a:ext cx="737535" cy="564980"/>
          </a:xfrm>
          <a:prstGeom prst="roundRect">
            <a:avLst>
              <a:gd fmla="val 16667"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0">
              <a:solidFill>
                <a:srgbClr val="595959"/>
              </a:solidFill>
              <a:latin typeface="Poppins"/>
              <a:ea typeface="Poppins"/>
              <a:cs typeface="Poppins"/>
              <a:sym typeface="Poppins"/>
            </a:endParaRPr>
          </a:p>
        </p:txBody>
      </p:sp>
      <p:cxnSp>
        <p:nvCxnSpPr>
          <p:cNvPr id="2404" name="Google Shape;2404;p90"/>
          <p:cNvCxnSpPr/>
          <p:nvPr/>
        </p:nvCxnSpPr>
        <p:spPr>
          <a:xfrm>
            <a:off x="934112" y="3044957"/>
            <a:ext cx="4585833" cy="0"/>
          </a:xfrm>
          <a:prstGeom prst="straightConnector1">
            <a:avLst/>
          </a:prstGeom>
          <a:noFill/>
          <a:ln cap="flat" cmpd="sng" w="12700">
            <a:solidFill>
              <a:srgbClr val="BFBFBF"/>
            </a:solidFill>
            <a:prstDash val="dot"/>
            <a:miter lim="800000"/>
            <a:headEnd len="sm" w="sm" type="none"/>
            <a:tailEnd len="sm" w="sm" type="none"/>
          </a:ln>
        </p:spPr>
      </p:cxnSp>
      <p:sp>
        <p:nvSpPr>
          <p:cNvPr id="2405" name="Google Shape;2405;p90"/>
          <p:cNvSpPr/>
          <p:nvPr/>
        </p:nvSpPr>
        <p:spPr>
          <a:xfrm>
            <a:off x="1158406" y="2499681"/>
            <a:ext cx="288032" cy="288032"/>
          </a:xfrm>
          <a:prstGeom prst="heart">
            <a:avLst/>
          </a:prstGeom>
          <a:solidFill>
            <a:srgbClr val="FFFFF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800">
                <a:solidFill>
                  <a:schemeClr val="lt1"/>
                </a:solidFill>
                <a:latin typeface="Poppins"/>
                <a:ea typeface="Poppins"/>
                <a:cs typeface="Poppins"/>
                <a:sym typeface="Poppins"/>
              </a:rPr>
              <a:t>    </a:t>
            </a:r>
            <a:endParaRPr sz="1800">
              <a:solidFill>
                <a:schemeClr val="lt1"/>
              </a:solidFill>
              <a:latin typeface="Poppins"/>
              <a:ea typeface="Poppins"/>
              <a:cs typeface="Poppins"/>
              <a:sym typeface="Poppins"/>
            </a:endParaRPr>
          </a:p>
        </p:txBody>
      </p:sp>
      <p:sp>
        <p:nvSpPr>
          <p:cNvPr id="2406" name="Google Shape;2406;p90"/>
          <p:cNvSpPr/>
          <p:nvPr/>
        </p:nvSpPr>
        <p:spPr>
          <a:xfrm>
            <a:off x="934105" y="3227538"/>
            <a:ext cx="737535" cy="564980"/>
          </a:xfrm>
          <a:prstGeom prst="roundRect">
            <a:avLst>
              <a:gd fmla="val 16667"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0">
              <a:solidFill>
                <a:srgbClr val="595959"/>
              </a:solidFill>
              <a:latin typeface="Poppins"/>
              <a:ea typeface="Poppins"/>
              <a:cs typeface="Poppins"/>
              <a:sym typeface="Poppins"/>
            </a:endParaRPr>
          </a:p>
        </p:txBody>
      </p:sp>
      <p:cxnSp>
        <p:nvCxnSpPr>
          <p:cNvPr id="2407" name="Google Shape;2407;p90"/>
          <p:cNvCxnSpPr/>
          <p:nvPr/>
        </p:nvCxnSpPr>
        <p:spPr>
          <a:xfrm>
            <a:off x="934112" y="3985141"/>
            <a:ext cx="4585833" cy="0"/>
          </a:xfrm>
          <a:prstGeom prst="straightConnector1">
            <a:avLst/>
          </a:prstGeom>
          <a:noFill/>
          <a:ln cap="flat" cmpd="sng" w="12700">
            <a:solidFill>
              <a:srgbClr val="BFBFBF"/>
            </a:solidFill>
            <a:prstDash val="dot"/>
            <a:miter lim="800000"/>
            <a:headEnd len="sm" w="sm" type="none"/>
            <a:tailEnd len="sm" w="sm" type="none"/>
          </a:ln>
        </p:spPr>
      </p:cxnSp>
      <p:sp>
        <p:nvSpPr>
          <p:cNvPr id="2408" name="Google Shape;2408;p90"/>
          <p:cNvSpPr/>
          <p:nvPr/>
        </p:nvSpPr>
        <p:spPr>
          <a:xfrm>
            <a:off x="1158406" y="3374039"/>
            <a:ext cx="288032" cy="288032"/>
          </a:xfrm>
          <a:prstGeom prst="mathPlus">
            <a:avLst>
              <a:gd fmla="val 23520" name="adj1"/>
            </a:avLst>
          </a:prstGeom>
          <a:solidFill>
            <a:srgbClr val="FFFFF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409" name="Google Shape;2409;p90"/>
          <p:cNvSpPr txBox="1"/>
          <p:nvPr/>
        </p:nvSpPr>
        <p:spPr>
          <a:xfrm>
            <a:off x="1848242" y="3171610"/>
            <a:ext cx="3744416" cy="651583"/>
          </a:xfrm>
          <a:prstGeom prst="rect">
            <a:avLst/>
          </a:prstGeom>
          <a:noFill/>
          <a:ln>
            <a:noFill/>
          </a:ln>
        </p:spPr>
        <p:txBody>
          <a:bodyPr anchorCtr="0" anchor="t" bIns="45700" lIns="91425" spcFirstLastPara="1" rIns="91425" wrap="square" tIns="45700">
            <a:noAutofit/>
          </a:bodyPr>
          <a:lstStyle/>
          <a:p>
            <a:pPr indent="0" lvl="0" marL="0" marR="0" rtl="0" algn="l">
              <a:lnSpc>
                <a:spcPct val="200000"/>
              </a:lnSpc>
              <a:spcBef>
                <a:spcPts val="0"/>
              </a:spcBef>
              <a:spcAft>
                <a:spcPts val="0"/>
              </a:spcAft>
              <a:buClr>
                <a:srgbClr val="4FAF3C"/>
              </a:buClr>
              <a:buSzPts val="1500"/>
              <a:buFont typeface="Arial"/>
              <a:buNone/>
            </a:pPr>
            <a:r>
              <a:rPr lang="en-US" sz="1500">
                <a:solidFill>
                  <a:srgbClr val="595959"/>
                </a:solidFill>
                <a:latin typeface="Poppins"/>
                <a:ea typeface="Poppins"/>
                <a:cs typeface="Poppins"/>
                <a:sym typeface="Poppins"/>
              </a:rPr>
              <a:t>Services and skills – from digital</a:t>
            </a:r>
            <a:endParaRPr/>
          </a:p>
        </p:txBody>
      </p:sp>
      <p:sp>
        <p:nvSpPr>
          <p:cNvPr id="2410" name="Google Shape;2410;p90"/>
          <p:cNvSpPr/>
          <p:nvPr/>
        </p:nvSpPr>
        <p:spPr>
          <a:xfrm>
            <a:off x="934104" y="4142314"/>
            <a:ext cx="737535" cy="564980"/>
          </a:xfrm>
          <a:prstGeom prst="roundRect">
            <a:avLst>
              <a:gd fmla="val 16667"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900">
                <a:solidFill>
                  <a:srgbClr val="595959"/>
                </a:solidFill>
                <a:latin typeface="Poppins"/>
                <a:ea typeface="Poppins"/>
                <a:cs typeface="Poppins"/>
                <a:sym typeface="Poppins"/>
              </a:rPr>
              <a:t>  </a:t>
            </a:r>
            <a:endParaRPr/>
          </a:p>
        </p:txBody>
      </p:sp>
      <p:cxnSp>
        <p:nvCxnSpPr>
          <p:cNvPr id="2411" name="Google Shape;2411;p90"/>
          <p:cNvCxnSpPr/>
          <p:nvPr/>
        </p:nvCxnSpPr>
        <p:spPr>
          <a:xfrm>
            <a:off x="934111" y="4869160"/>
            <a:ext cx="4585834" cy="0"/>
          </a:xfrm>
          <a:prstGeom prst="straightConnector1">
            <a:avLst/>
          </a:prstGeom>
          <a:noFill/>
          <a:ln cap="flat" cmpd="sng" w="12700">
            <a:solidFill>
              <a:srgbClr val="BFBFBF"/>
            </a:solidFill>
            <a:prstDash val="dot"/>
            <a:miter lim="800000"/>
            <a:headEnd len="sm" w="sm" type="none"/>
            <a:tailEnd len="sm" w="sm" type="none"/>
          </a:ln>
        </p:spPr>
      </p:cxnSp>
      <p:pic>
        <p:nvPicPr>
          <p:cNvPr descr="social.png" id="2412" name="Google Shape;2412;p90"/>
          <p:cNvPicPr preferRelativeResize="0"/>
          <p:nvPr/>
        </p:nvPicPr>
        <p:blipFill rotWithShape="1">
          <a:blip r:embed="rId3">
            <a:alphaModFix/>
          </a:blip>
          <a:srcRect b="0" l="0" r="0" t="0"/>
          <a:stretch/>
        </p:blipFill>
        <p:spPr>
          <a:xfrm>
            <a:off x="1092947" y="4297842"/>
            <a:ext cx="455001" cy="301053"/>
          </a:xfrm>
          <a:prstGeom prst="rect">
            <a:avLst/>
          </a:prstGeom>
          <a:noFill/>
          <a:ln>
            <a:noFill/>
          </a:ln>
        </p:spPr>
      </p:pic>
      <p:sp>
        <p:nvSpPr>
          <p:cNvPr id="2413" name="Google Shape;2413;p90"/>
          <p:cNvSpPr txBox="1"/>
          <p:nvPr/>
        </p:nvSpPr>
        <p:spPr>
          <a:xfrm>
            <a:off x="1855411" y="4066349"/>
            <a:ext cx="3744416" cy="651583"/>
          </a:xfrm>
          <a:prstGeom prst="rect">
            <a:avLst/>
          </a:prstGeom>
          <a:noFill/>
          <a:ln>
            <a:noFill/>
          </a:ln>
        </p:spPr>
        <p:txBody>
          <a:bodyPr anchorCtr="0" anchor="t" bIns="45700" lIns="91425" spcFirstLastPara="1" rIns="91425" wrap="square" tIns="45700">
            <a:noAutofit/>
          </a:bodyPr>
          <a:lstStyle/>
          <a:p>
            <a:pPr indent="0" lvl="0" marL="0" marR="0" rtl="0" algn="l">
              <a:lnSpc>
                <a:spcPct val="200000"/>
              </a:lnSpc>
              <a:spcBef>
                <a:spcPts val="0"/>
              </a:spcBef>
              <a:spcAft>
                <a:spcPts val="0"/>
              </a:spcAft>
              <a:buClr>
                <a:srgbClr val="4FAF3C"/>
              </a:buClr>
              <a:buSzPts val="1500"/>
              <a:buFont typeface="Arial"/>
              <a:buNone/>
            </a:pPr>
            <a:r>
              <a:rPr lang="en-US" sz="1500">
                <a:solidFill>
                  <a:srgbClr val="595959"/>
                </a:solidFill>
                <a:latin typeface="Poppins"/>
                <a:ea typeface="Poppins"/>
                <a:cs typeface="Poppins"/>
                <a:sym typeface="Poppins"/>
              </a:rPr>
              <a:t>Communication strategies </a:t>
            </a:r>
            <a:endParaRPr/>
          </a:p>
        </p:txBody>
      </p:sp>
      <p:sp>
        <p:nvSpPr>
          <p:cNvPr id="2414" name="Google Shape;2414;p90"/>
          <p:cNvSpPr/>
          <p:nvPr/>
        </p:nvSpPr>
        <p:spPr>
          <a:xfrm>
            <a:off x="934105" y="5072267"/>
            <a:ext cx="737535" cy="564980"/>
          </a:xfrm>
          <a:prstGeom prst="roundRect">
            <a:avLst>
              <a:gd fmla="val 16667"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0">
              <a:solidFill>
                <a:srgbClr val="595959"/>
              </a:solidFill>
              <a:latin typeface="Poppins"/>
              <a:ea typeface="Poppins"/>
              <a:cs typeface="Poppins"/>
              <a:sym typeface="Poppins"/>
            </a:endParaRPr>
          </a:p>
        </p:txBody>
      </p:sp>
      <p:cxnSp>
        <p:nvCxnSpPr>
          <p:cNvPr id="2415" name="Google Shape;2415;p90"/>
          <p:cNvCxnSpPr/>
          <p:nvPr/>
        </p:nvCxnSpPr>
        <p:spPr>
          <a:xfrm>
            <a:off x="934112" y="5829267"/>
            <a:ext cx="4585833" cy="0"/>
          </a:xfrm>
          <a:prstGeom prst="straightConnector1">
            <a:avLst/>
          </a:prstGeom>
          <a:noFill/>
          <a:ln cap="flat" cmpd="sng" w="12700">
            <a:solidFill>
              <a:srgbClr val="BFBFBF"/>
            </a:solidFill>
            <a:prstDash val="dot"/>
            <a:miter lim="800000"/>
            <a:headEnd len="sm" w="sm" type="none"/>
            <a:tailEnd len="sm" w="sm" type="none"/>
          </a:ln>
        </p:spPr>
      </p:cxnSp>
      <p:sp>
        <p:nvSpPr>
          <p:cNvPr id="2416" name="Google Shape;2416;p90"/>
          <p:cNvSpPr/>
          <p:nvPr/>
        </p:nvSpPr>
        <p:spPr>
          <a:xfrm>
            <a:off x="1199457" y="5205576"/>
            <a:ext cx="192021" cy="288032"/>
          </a:xfrm>
          <a:prstGeom prst="flowChartCollate">
            <a:avLst/>
          </a:prstGeom>
          <a:solidFill>
            <a:srgbClr val="FFFFF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dk1"/>
              </a:solidFill>
              <a:latin typeface="Poppins"/>
              <a:ea typeface="Poppins"/>
              <a:cs typeface="Poppins"/>
              <a:sym typeface="Poppins"/>
            </a:endParaRPr>
          </a:p>
        </p:txBody>
      </p:sp>
      <p:sp>
        <p:nvSpPr>
          <p:cNvPr id="2417" name="Google Shape;2417;p90"/>
          <p:cNvSpPr txBox="1"/>
          <p:nvPr/>
        </p:nvSpPr>
        <p:spPr>
          <a:xfrm>
            <a:off x="1862581" y="4961088"/>
            <a:ext cx="3744416" cy="651583"/>
          </a:xfrm>
          <a:prstGeom prst="rect">
            <a:avLst/>
          </a:prstGeom>
          <a:noFill/>
          <a:ln>
            <a:noFill/>
          </a:ln>
        </p:spPr>
        <p:txBody>
          <a:bodyPr anchorCtr="0" anchor="t" bIns="45700" lIns="91425" spcFirstLastPara="1" rIns="91425" wrap="square" tIns="45700">
            <a:noAutofit/>
          </a:bodyPr>
          <a:lstStyle/>
          <a:p>
            <a:pPr indent="0" lvl="0" marL="0" marR="0" rtl="0" algn="l">
              <a:lnSpc>
                <a:spcPct val="200000"/>
              </a:lnSpc>
              <a:spcBef>
                <a:spcPts val="0"/>
              </a:spcBef>
              <a:spcAft>
                <a:spcPts val="0"/>
              </a:spcAft>
              <a:buClr>
                <a:srgbClr val="4FAF3C"/>
              </a:buClr>
              <a:buSzPts val="1500"/>
              <a:buFont typeface="Arial"/>
              <a:buNone/>
            </a:pPr>
            <a:r>
              <a:rPr lang="en-US" sz="1500">
                <a:solidFill>
                  <a:srgbClr val="595959"/>
                </a:solidFill>
                <a:latin typeface="Poppins"/>
                <a:ea typeface="Poppins"/>
                <a:cs typeface="Poppins"/>
                <a:sym typeface="Poppins"/>
              </a:rPr>
              <a:t>Developing business strategies</a:t>
            </a:r>
            <a:endParaRPr/>
          </a:p>
        </p:txBody>
      </p:sp>
      <p:sp>
        <p:nvSpPr>
          <p:cNvPr id="2418" name="Google Shape;2418;p90"/>
          <p:cNvSpPr/>
          <p:nvPr/>
        </p:nvSpPr>
        <p:spPr>
          <a:xfrm>
            <a:off x="6388194" y="2287387"/>
            <a:ext cx="737535" cy="564980"/>
          </a:xfrm>
          <a:prstGeom prst="roundRect">
            <a:avLst>
              <a:gd fmla="val 16667"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0">
              <a:solidFill>
                <a:srgbClr val="595959"/>
              </a:solidFill>
              <a:latin typeface="Poppins"/>
              <a:ea typeface="Poppins"/>
              <a:cs typeface="Poppins"/>
              <a:sym typeface="Poppins"/>
            </a:endParaRPr>
          </a:p>
        </p:txBody>
      </p:sp>
      <p:cxnSp>
        <p:nvCxnSpPr>
          <p:cNvPr id="2419" name="Google Shape;2419;p90"/>
          <p:cNvCxnSpPr/>
          <p:nvPr/>
        </p:nvCxnSpPr>
        <p:spPr>
          <a:xfrm>
            <a:off x="6406719" y="3044957"/>
            <a:ext cx="4585833" cy="0"/>
          </a:xfrm>
          <a:prstGeom prst="straightConnector1">
            <a:avLst/>
          </a:prstGeom>
          <a:noFill/>
          <a:ln cap="flat" cmpd="sng" w="12700">
            <a:solidFill>
              <a:srgbClr val="BFBFBF"/>
            </a:solidFill>
            <a:prstDash val="dot"/>
            <a:miter lim="800000"/>
            <a:headEnd len="sm" w="sm" type="none"/>
            <a:tailEnd len="sm" w="sm" type="none"/>
          </a:ln>
        </p:spPr>
      </p:cxnSp>
      <p:pic>
        <p:nvPicPr>
          <p:cNvPr descr="marketingtools.png" id="2420" name="Google Shape;2420;p90"/>
          <p:cNvPicPr preferRelativeResize="0"/>
          <p:nvPr/>
        </p:nvPicPr>
        <p:blipFill rotWithShape="1">
          <a:blip r:embed="rId4">
            <a:alphaModFix/>
          </a:blip>
          <a:srcRect b="0" l="0" r="0" t="0"/>
          <a:stretch/>
        </p:blipFill>
        <p:spPr>
          <a:xfrm>
            <a:off x="6543798" y="2395731"/>
            <a:ext cx="428995" cy="332900"/>
          </a:xfrm>
          <a:prstGeom prst="rect">
            <a:avLst/>
          </a:prstGeom>
          <a:noFill/>
          <a:ln>
            <a:noFill/>
          </a:ln>
        </p:spPr>
      </p:pic>
      <p:sp>
        <p:nvSpPr>
          <p:cNvPr id="2421" name="Google Shape;2421;p90"/>
          <p:cNvSpPr txBox="1"/>
          <p:nvPr/>
        </p:nvSpPr>
        <p:spPr>
          <a:xfrm>
            <a:off x="7344139" y="2276872"/>
            <a:ext cx="3744416" cy="651582"/>
          </a:xfrm>
          <a:prstGeom prst="rect">
            <a:avLst/>
          </a:prstGeom>
          <a:noFill/>
          <a:ln>
            <a:noFill/>
          </a:ln>
        </p:spPr>
        <p:txBody>
          <a:bodyPr anchorCtr="0" anchor="t" bIns="45700" lIns="91425" spcFirstLastPara="1" rIns="91425" wrap="square" tIns="45700">
            <a:noAutofit/>
          </a:bodyPr>
          <a:lstStyle/>
          <a:p>
            <a:pPr indent="0" lvl="0" marL="0" marR="0" rtl="0" algn="l">
              <a:lnSpc>
                <a:spcPct val="200000"/>
              </a:lnSpc>
              <a:spcBef>
                <a:spcPts val="0"/>
              </a:spcBef>
              <a:spcAft>
                <a:spcPts val="0"/>
              </a:spcAft>
              <a:buClr>
                <a:srgbClr val="4FAF3C"/>
              </a:buClr>
              <a:buSzPts val="1500"/>
              <a:buFont typeface="Arial"/>
              <a:buNone/>
            </a:pPr>
            <a:r>
              <a:rPr lang="en-US" sz="1500">
                <a:solidFill>
                  <a:srgbClr val="595959"/>
                </a:solidFill>
                <a:latin typeface="Poppins"/>
                <a:ea typeface="Poppins"/>
                <a:cs typeface="Poppins"/>
                <a:sym typeface="Poppins"/>
              </a:rPr>
              <a:t>At ABC, we’ve assembled a rich array </a:t>
            </a:r>
            <a:endParaRPr/>
          </a:p>
        </p:txBody>
      </p:sp>
      <p:sp>
        <p:nvSpPr>
          <p:cNvPr id="2422" name="Google Shape;2422;p90"/>
          <p:cNvSpPr/>
          <p:nvPr/>
        </p:nvSpPr>
        <p:spPr>
          <a:xfrm>
            <a:off x="6388194" y="3221782"/>
            <a:ext cx="737535" cy="564980"/>
          </a:xfrm>
          <a:prstGeom prst="roundRect">
            <a:avLst>
              <a:gd fmla="val 16667"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0">
              <a:solidFill>
                <a:srgbClr val="595959"/>
              </a:solidFill>
              <a:latin typeface="Poppins"/>
              <a:ea typeface="Poppins"/>
              <a:cs typeface="Poppins"/>
              <a:sym typeface="Poppins"/>
            </a:endParaRPr>
          </a:p>
        </p:txBody>
      </p:sp>
      <p:cxnSp>
        <p:nvCxnSpPr>
          <p:cNvPr id="2423" name="Google Shape;2423;p90"/>
          <p:cNvCxnSpPr/>
          <p:nvPr/>
        </p:nvCxnSpPr>
        <p:spPr>
          <a:xfrm>
            <a:off x="6406719" y="3985141"/>
            <a:ext cx="4585834" cy="0"/>
          </a:xfrm>
          <a:prstGeom prst="straightConnector1">
            <a:avLst/>
          </a:prstGeom>
          <a:noFill/>
          <a:ln cap="flat" cmpd="sng" w="12700">
            <a:solidFill>
              <a:srgbClr val="BFBFBF"/>
            </a:solidFill>
            <a:prstDash val="dot"/>
            <a:miter lim="800000"/>
            <a:headEnd len="sm" w="sm" type="none"/>
            <a:tailEnd len="sm" w="sm" type="none"/>
          </a:ln>
        </p:spPr>
      </p:cxnSp>
      <p:pic>
        <p:nvPicPr>
          <p:cNvPr descr="rocket.png" id="2424" name="Google Shape;2424;p90"/>
          <p:cNvPicPr preferRelativeResize="0"/>
          <p:nvPr/>
        </p:nvPicPr>
        <p:blipFill rotWithShape="1">
          <a:blip r:embed="rId5">
            <a:alphaModFix/>
          </a:blip>
          <a:srcRect b="0" l="0" r="0" t="0"/>
          <a:stretch/>
        </p:blipFill>
        <p:spPr>
          <a:xfrm>
            <a:off x="6592813" y="3306029"/>
            <a:ext cx="311223" cy="373468"/>
          </a:xfrm>
          <a:prstGeom prst="rect">
            <a:avLst/>
          </a:prstGeom>
          <a:noFill/>
          <a:ln>
            <a:noFill/>
          </a:ln>
        </p:spPr>
      </p:pic>
      <p:sp>
        <p:nvSpPr>
          <p:cNvPr id="2425" name="Google Shape;2425;p90"/>
          <p:cNvSpPr txBox="1"/>
          <p:nvPr/>
        </p:nvSpPr>
        <p:spPr>
          <a:xfrm>
            <a:off x="7329801" y="3171610"/>
            <a:ext cx="3744416" cy="651583"/>
          </a:xfrm>
          <a:prstGeom prst="rect">
            <a:avLst/>
          </a:prstGeom>
          <a:noFill/>
          <a:ln>
            <a:noFill/>
          </a:ln>
        </p:spPr>
        <p:txBody>
          <a:bodyPr anchorCtr="0" anchor="t" bIns="45700" lIns="91425" spcFirstLastPara="1" rIns="91425" wrap="square" tIns="45700">
            <a:noAutofit/>
          </a:bodyPr>
          <a:lstStyle/>
          <a:p>
            <a:pPr indent="0" lvl="0" marL="0" marR="0" rtl="0" algn="l">
              <a:lnSpc>
                <a:spcPct val="200000"/>
              </a:lnSpc>
              <a:spcBef>
                <a:spcPts val="0"/>
              </a:spcBef>
              <a:spcAft>
                <a:spcPts val="0"/>
              </a:spcAft>
              <a:buClr>
                <a:srgbClr val="4FAF3C"/>
              </a:buClr>
              <a:buSzPts val="1500"/>
              <a:buFont typeface="Arial"/>
              <a:buNone/>
            </a:pPr>
            <a:r>
              <a:rPr lang="en-US" sz="1500">
                <a:solidFill>
                  <a:srgbClr val="595959"/>
                </a:solidFill>
                <a:latin typeface="Poppins"/>
                <a:ea typeface="Poppins"/>
                <a:cs typeface="Poppins"/>
                <a:sym typeface="Poppins"/>
              </a:rPr>
              <a:t>Services and skills – from digital</a:t>
            </a:r>
            <a:endParaRPr/>
          </a:p>
        </p:txBody>
      </p:sp>
      <p:sp>
        <p:nvSpPr>
          <p:cNvPr id="2426" name="Google Shape;2426;p90"/>
          <p:cNvSpPr/>
          <p:nvPr/>
        </p:nvSpPr>
        <p:spPr>
          <a:xfrm>
            <a:off x="6388193" y="4155878"/>
            <a:ext cx="737535" cy="564980"/>
          </a:xfrm>
          <a:prstGeom prst="roundRect">
            <a:avLst>
              <a:gd fmla="val 16667"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900">
                <a:solidFill>
                  <a:srgbClr val="595959"/>
                </a:solidFill>
                <a:latin typeface="Poppins"/>
                <a:ea typeface="Poppins"/>
                <a:cs typeface="Poppins"/>
                <a:sym typeface="Poppins"/>
              </a:rPr>
              <a:t>  </a:t>
            </a:r>
            <a:endParaRPr/>
          </a:p>
        </p:txBody>
      </p:sp>
      <p:cxnSp>
        <p:nvCxnSpPr>
          <p:cNvPr id="2427" name="Google Shape;2427;p90"/>
          <p:cNvCxnSpPr/>
          <p:nvPr/>
        </p:nvCxnSpPr>
        <p:spPr>
          <a:xfrm>
            <a:off x="6406718" y="4869160"/>
            <a:ext cx="4585833" cy="0"/>
          </a:xfrm>
          <a:prstGeom prst="straightConnector1">
            <a:avLst/>
          </a:prstGeom>
          <a:noFill/>
          <a:ln cap="flat" cmpd="sng" w="12700">
            <a:solidFill>
              <a:srgbClr val="BFBFBF"/>
            </a:solidFill>
            <a:prstDash val="dot"/>
            <a:miter lim="800000"/>
            <a:headEnd len="sm" w="sm" type="none"/>
            <a:tailEnd len="sm" w="sm" type="none"/>
          </a:ln>
        </p:spPr>
      </p:cxnSp>
      <p:pic>
        <p:nvPicPr>
          <p:cNvPr descr="service3.png" id="2428" name="Google Shape;2428;p90"/>
          <p:cNvPicPr preferRelativeResize="0"/>
          <p:nvPr/>
        </p:nvPicPr>
        <p:blipFill rotWithShape="1">
          <a:blip r:embed="rId6">
            <a:alphaModFix/>
          </a:blip>
          <a:srcRect b="0" l="0" r="0" t="0"/>
          <a:stretch/>
        </p:blipFill>
        <p:spPr>
          <a:xfrm>
            <a:off x="6610354" y="4238078"/>
            <a:ext cx="316180" cy="360817"/>
          </a:xfrm>
          <a:prstGeom prst="rect">
            <a:avLst/>
          </a:prstGeom>
          <a:noFill/>
          <a:ln>
            <a:noFill/>
          </a:ln>
        </p:spPr>
      </p:pic>
      <p:sp>
        <p:nvSpPr>
          <p:cNvPr id="2429" name="Google Shape;2429;p90"/>
          <p:cNvSpPr txBox="1"/>
          <p:nvPr/>
        </p:nvSpPr>
        <p:spPr>
          <a:xfrm>
            <a:off x="7336969" y="4066349"/>
            <a:ext cx="3744416" cy="651583"/>
          </a:xfrm>
          <a:prstGeom prst="rect">
            <a:avLst/>
          </a:prstGeom>
          <a:noFill/>
          <a:ln>
            <a:noFill/>
          </a:ln>
        </p:spPr>
        <p:txBody>
          <a:bodyPr anchorCtr="0" anchor="t" bIns="45700" lIns="91425" spcFirstLastPara="1" rIns="91425" wrap="square" tIns="45700">
            <a:noAutofit/>
          </a:bodyPr>
          <a:lstStyle/>
          <a:p>
            <a:pPr indent="0" lvl="0" marL="0" marR="0" rtl="0" algn="l">
              <a:lnSpc>
                <a:spcPct val="200000"/>
              </a:lnSpc>
              <a:spcBef>
                <a:spcPts val="0"/>
              </a:spcBef>
              <a:spcAft>
                <a:spcPts val="0"/>
              </a:spcAft>
              <a:buClr>
                <a:srgbClr val="4FAF3C"/>
              </a:buClr>
              <a:buSzPts val="1500"/>
              <a:buFont typeface="Arial"/>
              <a:buNone/>
            </a:pPr>
            <a:r>
              <a:rPr lang="en-US" sz="1500">
                <a:solidFill>
                  <a:srgbClr val="595959"/>
                </a:solidFill>
                <a:latin typeface="Poppins"/>
                <a:ea typeface="Poppins"/>
                <a:cs typeface="Poppins"/>
                <a:sym typeface="Poppins"/>
              </a:rPr>
              <a:t>Communication strategies </a:t>
            </a:r>
            <a:endParaRPr/>
          </a:p>
        </p:txBody>
      </p:sp>
      <p:sp>
        <p:nvSpPr>
          <p:cNvPr id="2430" name="Google Shape;2430;p90"/>
          <p:cNvSpPr/>
          <p:nvPr/>
        </p:nvSpPr>
        <p:spPr>
          <a:xfrm>
            <a:off x="6388194" y="5045985"/>
            <a:ext cx="737535" cy="564980"/>
          </a:xfrm>
          <a:prstGeom prst="roundRect">
            <a:avLst>
              <a:gd fmla="val 16667"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0">
              <a:solidFill>
                <a:srgbClr val="595959"/>
              </a:solidFill>
              <a:latin typeface="Poppins"/>
              <a:ea typeface="Poppins"/>
              <a:cs typeface="Poppins"/>
              <a:sym typeface="Poppins"/>
            </a:endParaRPr>
          </a:p>
        </p:txBody>
      </p:sp>
      <p:cxnSp>
        <p:nvCxnSpPr>
          <p:cNvPr id="2431" name="Google Shape;2431;p90"/>
          <p:cNvCxnSpPr/>
          <p:nvPr/>
        </p:nvCxnSpPr>
        <p:spPr>
          <a:xfrm>
            <a:off x="6406719" y="5829267"/>
            <a:ext cx="4585833" cy="0"/>
          </a:xfrm>
          <a:prstGeom prst="straightConnector1">
            <a:avLst/>
          </a:prstGeom>
          <a:noFill/>
          <a:ln cap="flat" cmpd="sng" w="12700">
            <a:solidFill>
              <a:srgbClr val="BFBFBF"/>
            </a:solidFill>
            <a:prstDash val="dot"/>
            <a:miter lim="800000"/>
            <a:headEnd len="sm" w="sm" type="none"/>
            <a:tailEnd len="sm" w="sm" type="none"/>
          </a:ln>
        </p:spPr>
      </p:cxnSp>
      <p:pic>
        <p:nvPicPr>
          <p:cNvPr descr="website2.png" id="2432" name="Google Shape;2432;p90"/>
          <p:cNvPicPr preferRelativeResize="0"/>
          <p:nvPr/>
        </p:nvPicPr>
        <p:blipFill rotWithShape="1">
          <a:blip r:embed="rId7">
            <a:alphaModFix/>
          </a:blip>
          <a:srcRect b="0" l="0" r="0" t="0"/>
          <a:stretch/>
        </p:blipFill>
        <p:spPr>
          <a:xfrm>
            <a:off x="6586399" y="5163868"/>
            <a:ext cx="383828" cy="337805"/>
          </a:xfrm>
          <a:prstGeom prst="rect">
            <a:avLst/>
          </a:prstGeom>
          <a:noFill/>
          <a:ln>
            <a:noFill/>
          </a:ln>
        </p:spPr>
      </p:pic>
      <p:sp>
        <p:nvSpPr>
          <p:cNvPr id="2433" name="Google Shape;2433;p90"/>
          <p:cNvSpPr txBox="1"/>
          <p:nvPr/>
        </p:nvSpPr>
        <p:spPr>
          <a:xfrm>
            <a:off x="7344139" y="4961088"/>
            <a:ext cx="3744416" cy="651583"/>
          </a:xfrm>
          <a:prstGeom prst="rect">
            <a:avLst/>
          </a:prstGeom>
          <a:noFill/>
          <a:ln>
            <a:noFill/>
          </a:ln>
        </p:spPr>
        <p:txBody>
          <a:bodyPr anchorCtr="0" anchor="t" bIns="45700" lIns="91425" spcFirstLastPara="1" rIns="91425" wrap="square" tIns="45700">
            <a:noAutofit/>
          </a:bodyPr>
          <a:lstStyle/>
          <a:p>
            <a:pPr indent="0" lvl="0" marL="0" marR="0" rtl="0" algn="l">
              <a:lnSpc>
                <a:spcPct val="200000"/>
              </a:lnSpc>
              <a:spcBef>
                <a:spcPts val="0"/>
              </a:spcBef>
              <a:spcAft>
                <a:spcPts val="0"/>
              </a:spcAft>
              <a:buClr>
                <a:srgbClr val="4FAF3C"/>
              </a:buClr>
              <a:buSzPts val="1500"/>
              <a:buFont typeface="Arial"/>
              <a:buNone/>
            </a:pPr>
            <a:r>
              <a:rPr lang="en-US" sz="1500">
                <a:solidFill>
                  <a:srgbClr val="595959"/>
                </a:solidFill>
                <a:latin typeface="Poppins"/>
                <a:ea typeface="Poppins"/>
                <a:cs typeface="Poppins"/>
                <a:sym typeface="Poppins"/>
              </a:rPr>
              <a:t>Developing business strategies</a:t>
            </a:r>
            <a:endParaRPr/>
          </a:p>
        </p:txBody>
      </p:sp>
      <p:sp>
        <p:nvSpPr>
          <p:cNvPr id="2434" name="Google Shape;2434;p90"/>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ADC5B8"/>
                </a:solidFill>
                <a:latin typeface="Poppins"/>
                <a:ea typeface="Poppins"/>
                <a:cs typeface="Poppins"/>
                <a:sym typeface="Poppins"/>
              </a:rPr>
              <a:t>SOME SUBTITLE TEXT HERE</a:t>
            </a:r>
            <a:endParaRPr sz="1200">
              <a:solidFill>
                <a:srgbClr val="ADC5B8"/>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400"/>
                                        </p:tgtEl>
                                        <p:attrNameLst>
                                          <p:attrName>style.visibility</p:attrName>
                                        </p:attrNameLst>
                                      </p:cBhvr>
                                      <p:to>
                                        <p:strVal val="visible"/>
                                      </p:to>
                                    </p:set>
                                    <p:animEffect filter="fade" transition="in">
                                      <p:cBhvr>
                                        <p:cTn dur="500"/>
                                        <p:tgtEl>
                                          <p:spTgt spid="240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401"/>
                                        </p:tgtEl>
                                        <p:attrNameLst>
                                          <p:attrName>style.visibility</p:attrName>
                                        </p:attrNameLst>
                                      </p:cBhvr>
                                      <p:to>
                                        <p:strVal val="visible"/>
                                      </p:to>
                                    </p:set>
                                    <p:animEffect filter="fade" transition="in">
                                      <p:cBhvr>
                                        <p:cTn dur="500"/>
                                        <p:tgtEl>
                                          <p:spTgt spid="2401"/>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7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438" name="Shape 2438"/>
        <p:cNvGrpSpPr/>
        <p:nvPr/>
      </p:nvGrpSpPr>
      <p:grpSpPr>
        <a:xfrm>
          <a:off x="0" y="0"/>
          <a:ext cx="0" cy="0"/>
          <a:chOff x="0" y="0"/>
          <a:chExt cx="0" cy="0"/>
        </a:xfrm>
      </p:grpSpPr>
      <p:sp>
        <p:nvSpPr>
          <p:cNvPr id="2439" name="Google Shape;2439;p91"/>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215D65"/>
              </a:buClr>
              <a:buSzPts val="3000"/>
              <a:buFont typeface="Poppins"/>
              <a:buNone/>
            </a:pPr>
            <a:r>
              <a:rPr b="1" i="0" lang="en-US" sz="3000" u="none" cap="none" strike="noStrike">
                <a:solidFill>
                  <a:srgbClr val="215D65"/>
                </a:solidFill>
                <a:latin typeface="Poppins"/>
                <a:ea typeface="Poppins"/>
                <a:cs typeface="Poppins"/>
                <a:sym typeface="Poppins"/>
              </a:rPr>
              <a:t>Two Columns Slide With Image</a:t>
            </a:r>
            <a:endParaRPr b="1" i="0" sz="3000" u="none" cap="none" strike="noStrike">
              <a:solidFill>
                <a:srgbClr val="215D65"/>
              </a:solidFill>
              <a:latin typeface="Poppins"/>
              <a:ea typeface="Poppins"/>
              <a:cs typeface="Poppins"/>
              <a:sym typeface="Poppins"/>
            </a:endParaRPr>
          </a:p>
        </p:txBody>
      </p:sp>
      <p:sp>
        <p:nvSpPr>
          <p:cNvPr id="2440" name="Google Shape;2440;p91"/>
          <p:cNvSpPr txBox="1"/>
          <p:nvPr/>
        </p:nvSpPr>
        <p:spPr>
          <a:xfrm>
            <a:off x="1039797" y="4599338"/>
            <a:ext cx="4587289" cy="1541696"/>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rgbClr val="595959"/>
              </a:buClr>
              <a:buSzPts val="1387"/>
              <a:buFont typeface="Arial"/>
              <a:buNone/>
            </a:pPr>
            <a:r>
              <a:rPr lang="en-US" sz="1387">
                <a:solidFill>
                  <a:srgbClr val="595959"/>
                </a:solidFill>
                <a:latin typeface="Poppins"/>
                <a:ea typeface="Poppins"/>
                <a:cs typeface="Poppins"/>
                <a:sym typeface="Poppins"/>
              </a:rPr>
              <a:t>Each of these capabilities has a role to play in finding the right solution. We focus on one thing: using high technology to make our clients’ businesses bigger, smarter and more success. </a:t>
            </a:r>
            <a:endParaRPr/>
          </a:p>
        </p:txBody>
      </p:sp>
      <p:sp>
        <p:nvSpPr>
          <p:cNvPr id="2441" name="Google Shape;2441;p91"/>
          <p:cNvSpPr txBox="1"/>
          <p:nvPr/>
        </p:nvSpPr>
        <p:spPr>
          <a:xfrm>
            <a:off x="6533023" y="4610129"/>
            <a:ext cx="4651551" cy="1534765"/>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rgbClr val="595959"/>
              </a:buClr>
              <a:buSzPts val="1387"/>
              <a:buFont typeface="Arial"/>
              <a:buNone/>
            </a:pPr>
            <a:r>
              <a:rPr lang="en-US" sz="1387">
                <a:solidFill>
                  <a:srgbClr val="595959"/>
                </a:solidFill>
                <a:latin typeface="Poppins"/>
                <a:ea typeface="Poppins"/>
                <a:cs typeface="Poppins"/>
                <a:sym typeface="Poppins"/>
              </a:rPr>
              <a:t>Each of these capabilities has a role to play in finding the right solution. We focus on one thing: using high technology to make our clients’ businesses bigger, smarter and more success. </a:t>
            </a:r>
            <a:endParaRPr/>
          </a:p>
        </p:txBody>
      </p:sp>
      <p:sp>
        <p:nvSpPr>
          <p:cNvPr id="2442" name="Google Shape;2442;p91"/>
          <p:cNvSpPr/>
          <p:nvPr/>
        </p:nvSpPr>
        <p:spPr>
          <a:xfrm>
            <a:off x="1295467" y="2313650"/>
            <a:ext cx="3840427" cy="1999647"/>
          </a:xfrm>
          <a:prstGeom prst="roundRect">
            <a:avLst>
              <a:gd fmla="val 10122" name="adj"/>
            </a:avLst>
          </a:prstGeom>
          <a:solidFill>
            <a:schemeClr val="lt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200">
              <a:solidFill>
                <a:srgbClr val="A5A5A5"/>
              </a:solidFill>
              <a:latin typeface="Poppins"/>
              <a:ea typeface="Poppins"/>
              <a:cs typeface="Poppins"/>
              <a:sym typeface="Poppins"/>
            </a:endParaRPr>
          </a:p>
        </p:txBody>
      </p:sp>
      <p:sp>
        <p:nvSpPr>
          <p:cNvPr id="2443" name="Google Shape;2443;p91"/>
          <p:cNvSpPr/>
          <p:nvPr/>
        </p:nvSpPr>
        <p:spPr>
          <a:xfrm>
            <a:off x="6768075" y="2276872"/>
            <a:ext cx="3840427" cy="1999647"/>
          </a:xfrm>
          <a:prstGeom prst="roundRect">
            <a:avLst>
              <a:gd fmla="val 10668" name="adj"/>
            </a:avLst>
          </a:prstGeom>
          <a:solidFill>
            <a:schemeClr val="lt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200">
              <a:solidFill>
                <a:srgbClr val="A5A5A5"/>
              </a:solidFill>
              <a:latin typeface="Poppins"/>
              <a:ea typeface="Poppins"/>
              <a:cs typeface="Poppins"/>
              <a:sym typeface="Poppins"/>
            </a:endParaRPr>
          </a:p>
        </p:txBody>
      </p:sp>
      <p:sp>
        <p:nvSpPr>
          <p:cNvPr id="2444" name="Google Shape;2444;p91"/>
          <p:cNvSpPr txBox="1"/>
          <p:nvPr/>
        </p:nvSpPr>
        <p:spPr>
          <a:xfrm>
            <a:off x="6768075" y="1604797"/>
            <a:ext cx="3840427" cy="672075"/>
          </a:xfrm>
          <a:prstGeom prst="rect">
            <a:avLst/>
          </a:prstGeom>
          <a:noFill/>
          <a:ln>
            <a:noFill/>
          </a:ln>
        </p:spPr>
        <p:txBody>
          <a:bodyPr anchorCtr="0" anchor="t" bIns="60950" lIns="121900" spcFirstLastPara="1" rIns="121900" wrap="square" tIns="60950">
            <a:noAutofit/>
          </a:bodyPr>
          <a:lstStyle/>
          <a:p>
            <a:pPr indent="0" lvl="0" marL="0" marR="0" rtl="0" algn="ctr">
              <a:lnSpc>
                <a:spcPct val="150000"/>
              </a:lnSpc>
              <a:spcBef>
                <a:spcPts val="0"/>
              </a:spcBef>
              <a:spcAft>
                <a:spcPts val="0"/>
              </a:spcAft>
              <a:buClr>
                <a:schemeClr val="dk2"/>
              </a:buClr>
              <a:buSzPts val="1600"/>
              <a:buFont typeface="Arial"/>
              <a:buNone/>
            </a:pPr>
            <a:r>
              <a:rPr b="1" lang="en-US" sz="1600">
                <a:solidFill>
                  <a:schemeClr val="dk2"/>
                </a:solidFill>
                <a:latin typeface="Poppins"/>
                <a:ea typeface="Poppins"/>
                <a:cs typeface="Poppins"/>
                <a:sym typeface="Poppins"/>
              </a:rPr>
              <a:t>Tittle Column 2</a:t>
            </a:r>
            <a:endParaRPr b="1" sz="1600">
              <a:solidFill>
                <a:schemeClr val="dk2"/>
              </a:solidFill>
              <a:latin typeface="Poppins"/>
              <a:ea typeface="Poppins"/>
              <a:cs typeface="Poppins"/>
              <a:sym typeface="Poppins"/>
            </a:endParaRPr>
          </a:p>
        </p:txBody>
      </p:sp>
      <p:sp>
        <p:nvSpPr>
          <p:cNvPr id="2445" name="Google Shape;2445;p91"/>
          <p:cNvSpPr txBox="1"/>
          <p:nvPr/>
        </p:nvSpPr>
        <p:spPr>
          <a:xfrm>
            <a:off x="1295467" y="1604797"/>
            <a:ext cx="3840427" cy="672075"/>
          </a:xfrm>
          <a:prstGeom prst="rect">
            <a:avLst/>
          </a:prstGeom>
          <a:noFill/>
          <a:ln>
            <a:noFill/>
          </a:ln>
        </p:spPr>
        <p:txBody>
          <a:bodyPr anchorCtr="0" anchor="t" bIns="60950" lIns="121900" spcFirstLastPara="1" rIns="121900" wrap="square" tIns="60950">
            <a:noAutofit/>
          </a:bodyPr>
          <a:lstStyle/>
          <a:p>
            <a:pPr indent="0" lvl="0" marL="0" marR="0" rtl="0" algn="ctr">
              <a:lnSpc>
                <a:spcPct val="150000"/>
              </a:lnSpc>
              <a:spcBef>
                <a:spcPts val="0"/>
              </a:spcBef>
              <a:spcAft>
                <a:spcPts val="0"/>
              </a:spcAft>
              <a:buClr>
                <a:schemeClr val="dk2"/>
              </a:buClr>
              <a:buSzPts val="1600"/>
              <a:buFont typeface="Arial"/>
              <a:buNone/>
            </a:pPr>
            <a:r>
              <a:rPr b="1" lang="en-US" sz="1600">
                <a:solidFill>
                  <a:schemeClr val="dk2"/>
                </a:solidFill>
                <a:latin typeface="Poppins"/>
                <a:ea typeface="Poppins"/>
                <a:cs typeface="Poppins"/>
                <a:sym typeface="Poppins"/>
              </a:rPr>
              <a:t>Tittle Column 1</a:t>
            </a:r>
            <a:endParaRPr b="1" sz="1600">
              <a:solidFill>
                <a:schemeClr val="dk2"/>
              </a:solidFill>
              <a:latin typeface="Poppins"/>
              <a:ea typeface="Poppins"/>
              <a:cs typeface="Poppins"/>
              <a:sym typeface="Poppins"/>
            </a:endParaRPr>
          </a:p>
        </p:txBody>
      </p:sp>
      <p:sp>
        <p:nvSpPr>
          <p:cNvPr id="2446" name="Google Shape;2446;p91"/>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ADC5B8"/>
                </a:solidFill>
                <a:latin typeface="Poppins"/>
                <a:ea typeface="Poppins"/>
                <a:cs typeface="Poppins"/>
                <a:sym typeface="Poppins"/>
              </a:rPr>
              <a:t>SOME SUBTITLE TEXT HERE</a:t>
            </a:r>
            <a:endParaRPr sz="1200">
              <a:solidFill>
                <a:srgbClr val="ADC5B8"/>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439"/>
                                        </p:tgtEl>
                                        <p:attrNameLst>
                                          <p:attrName>style.visibility</p:attrName>
                                        </p:attrNameLst>
                                      </p:cBhvr>
                                      <p:to>
                                        <p:strVal val="visible"/>
                                      </p:to>
                                    </p:set>
                                    <p:animEffect filter="fade" transition="in">
                                      <p:cBhvr>
                                        <p:cTn dur="500"/>
                                        <p:tgtEl>
                                          <p:spTgt spid="2439"/>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445"/>
                                        </p:tgtEl>
                                        <p:attrNameLst>
                                          <p:attrName>style.visibility</p:attrName>
                                        </p:attrNameLst>
                                      </p:cBhvr>
                                      <p:to>
                                        <p:strVal val="visible"/>
                                      </p:to>
                                    </p:set>
                                    <p:animEffect filter="fade" transition="in">
                                      <p:cBhvr>
                                        <p:cTn dur="500"/>
                                        <p:tgtEl>
                                          <p:spTgt spid="244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442"/>
                                        </p:tgtEl>
                                        <p:attrNameLst>
                                          <p:attrName>style.visibility</p:attrName>
                                        </p:attrNameLst>
                                      </p:cBhvr>
                                      <p:to>
                                        <p:strVal val="visible"/>
                                      </p:to>
                                    </p:set>
                                    <p:animEffect filter="fade" transition="in">
                                      <p:cBhvr>
                                        <p:cTn dur="500"/>
                                        <p:tgtEl>
                                          <p:spTgt spid="244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440"/>
                                        </p:tgtEl>
                                        <p:attrNameLst>
                                          <p:attrName>style.visibility</p:attrName>
                                        </p:attrNameLst>
                                      </p:cBhvr>
                                      <p:to>
                                        <p:strVal val="visible"/>
                                      </p:to>
                                    </p:set>
                                    <p:animEffect filter="fade" transition="in">
                                      <p:cBhvr>
                                        <p:cTn dur="500"/>
                                        <p:tgtEl>
                                          <p:spTgt spid="244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444"/>
                                        </p:tgtEl>
                                        <p:attrNameLst>
                                          <p:attrName>style.visibility</p:attrName>
                                        </p:attrNameLst>
                                      </p:cBhvr>
                                      <p:to>
                                        <p:strVal val="visible"/>
                                      </p:to>
                                    </p:set>
                                    <p:animEffect filter="fade" transition="in">
                                      <p:cBhvr>
                                        <p:cTn dur="500"/>
                                        <p:tgtEl>
                                          <p:spTgt spid="244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443"/>
                                        </p:tgtEl>
                                        <p:attrNameLst>
                                          <p:attrName>style.visibility</p:attrName>
                                        </p:attrNameLst>
                                      </p:cBhvr>
                                      <p:to>
                                        <p:strVal val="visible"/>
                                      </p:to>
                                    </p:set>
                                    <p:animEffect filter="fade" transition="in">
                                      <p:cBhvr>
                                        <p:cTn dur="500"/>
                                        <p:tgtEl>
                                          <p:spTgt spid="244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441"/>
                                        </p:tgtEl>
                                        <p:attrNameLst>
                                          <p:attrName>style.visibility</p:attrName>
                                        </p:attrNameLst>
                                      </p:cBhvr>
                                      <p:to>
                                        <p:strVal val="visible"/>
                                      </p:to>
                                    </p:set>
                                    <p:animEffect filter="fade" transition="in">
                                      <p:cBhvr>
                                        <p:cTn dur="500"/>
                                        <p:tgtEl>
                                          <p:spTgt spid="2441"/>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7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450" name="Shape 2450"/>
        <p:cNvGrpSpPr/>
        <p:nvPr/>
      </p:nvGrpSpPr>
      <p:grpSpPr>
        <a:xfrm>
          <a:off x="0" y="0"/>
          <a:ext cx="0" cy="0"/>
          <a:chOff x="0" y="0"/>
          <a:chExt cx="0" cy="0"/>
        </a:xfrm>
      </p:grpSpPr>
      <p:sp>
        <p:nvSpPr>
          <p:cNvPr id="2451" name="Google Shape;2451;p92"/>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215D65"/>
              </a:buClr>
              <a:buSzPts val="3000"/>
              <a:buFont typeface="Poppins"/>
              <a:buNone/>
            </a:pPr>
            <a:r>
              <a:rPr b="1" i="0" lang="en-US" sz="3000" u="none" cap="none" strike="noStrike">
                <a:solidFill>
                  <a:srgbClr val="215D65"/>
                </a:solidFill>
                <a:latin typeface="Poppins"/>
                <a:ea typeface="Poppins"/>
                <a:cs typeface="Poppins"/>
                <a:sym typeface="Poppins"/>
              </a:rPr>
              <a:t>3 Columns Slide With Images</a:t>
            </a:r>
            <a:endParaRPr b="1" i="0" sz="3000" u="none" cap="none" strike="noStrike">
              <a:solidFill>
                <a:srgbClr val="215D65"/>
              </a:solidFill>
              <a:latin typeface="Poppins"/>
              <a:ea typeface="Poppins"/>
              <a:cs typeface="Poppins"/>
              <a:sym typeface="Poppins"/>
            </a:endParaRPr>
          </a:p>
        </p:txBody>
      </p:sp>
      <p:sp>
        <p:nvSpPr>
          <p:cNvPr id="2452" name="Google Shape;2452;p92"/>
          <p:cNvSpPr txBox="1"/>
          <p:nvPr/>
        </p:nvSpPr>
        <p:spPr>
          <a:xfrm>
            <a:off x="719403" y="4146349"/>
            <a:ext cx="3072341" cy="1922976"/>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rgbClr val="595959"/>
              </a:buClr>
              <a:buSzPts val="1500"/>
              <a:buFont typeface="Arial"/>
              <a:buNone/>
            </a:pPr>
            <a:r>
              <a:rPr lang="en-US" sz="1500">
                <a:solidFill>
                  <a:srgbClr val="595959"/>
                </a:solidFill>
                <a:latin typeface="Varela"/>
                <a:ea typeface="Varela"/>
                <a:cs typeface="Varela"/>
                <a:sym typeface="Varela"/>
              </a:rPr>
              <a:t>At ABC, we’ve assembled a rich array of services and skills – from digital communication strategies into developing business strategies. </a:t>
            </a:r>
            <a:endParaRPr/>
          </a:p>
          <a:p>
            <a:pPr indent="0" lvl="0" marL="0" marR="0" rtl="0" algn="l">
              <a:lnSpc>
                <a:spcPct val="150000"/>
              </a:lnSpc>
              <a:spcBef>
                <a:spcPts val="0"/>
              </a:spcBef>
              <a:spcAft>
                <a:spcPts val="0"/>
              </a:spcAft>
              <a:buClr>
                <a:srgbClr val="595959"/>
              </a:buClr>
              <a:buSzPts val="1500"/>
              <a:buFont typeface="Arial"/>
              <a:buNone/>
            </a:pPr>
            <a:r>
              <a:t/>
            </a:r>
            <a:endParaRPr sz="1500">
              <a:solidFill>
                <a:srgbClr val="595959"/>
              </a:solidFill>
              <a:latin typeface="Varela"/>
              <a:ea typeface="Varela"/>
              <a:cs typeface="Varela"/>
              <a:sym typeface="Varela"/>
            </a:endParaRPr>
          </a:p>
        </p:txBody>
      </p:sp>
      <p:sp>
        <p:nvSpPr>
          <p:cNvPr id="2453" name="Google Shape;2453;p92"/>
          <p:cNvSpPr txBox="1"/>
          <p:nvPr/>
        </p:nvSpPr>
        <p:spPr>
          <a:xfrm>
            <a:off x="4563003" y="4157139"/>
            <a:ext cx="3115380" cy="1914332"/>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rgbClr val="595959"/>
              </a:buClr>
              <a:buSzPts val="1500"/>
              <a:buFont typeface="Arial"/>
              <a:buNone/>
            </a:pPr>
            <a:r>
              <a:rPr lang="en-US" sz="1500">
                <a:solidFill>
                  <a:srgbClr val="595959"/>
                </a:solidFill>
                <a:latin typeface="Varela"/>
                <a:ea typeface="Varela"/>
                <a:cs typeface="Varela"/>
                <a:sym typeface="Varela"/>
              </a:rPr>
              <a:t>At ABC, we’ve assembled a rich array of services and skills – from digital communication strategies into developing business strategies. </a:t>
            </a:r>
            <a:endParaRPr/>
          </a:p>
          <a:p>
            <a:pPr indent="0" lvl="0" marL="0" marR="0" rtl="0" algn="l">
              <a:lnSpc>
                <a:spcPct val="150000"/>
              </a:lnSpc>
              <a:spcBef>
                <a:spcPts val="0"/>
              </a:spcBef>
              <a:spcAft>
                <a:spcPts val="0"/>
              </a:spcAft>
              <a:buClr>
                <a:srgbClr val="595959"/>
              </a:buClr>
              <a:buSzPts val="1500"/>
              <a:buFont typeface="Arial"/>
              <a:buNone/>
            </a:pPr>
            <a:r>
              <a:t/>
            </a:r>
            <a:endParaRPr sz="1500">
              <a:solidFill>
                <a:srgbClr val="595959"/>
              </a:solidFill>
              <a:latin typeface="Varela"/>
              <a:ea typeface="Varela"/>
              <a:cs typeface="Varela"/>
              <a:sym typeface="Varela"/>
            </a:endParaRPr>
          </a:p>
        </p:txBody>
      </p:sp>
      <p:sp>
        <p:nvSpPr>
          <p:cNvPr id="2454" name="Google Shape;2454;p92"/>
          <p:cNvSpPr txBox="1"/>
          <p:nvPr/>
        </p:nvSpPr>
        <p:spPr>
          <a:xfrm>
            <a:off x="8287701" y="4149112"/>
            <a:ext cx="3088895" cy="1922976"/>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rgbClr val="595959"/>
              </a:buClr>
              <a:buSzPts val="1500"/>
              <a:buFont typeface="Arial"/>
              <a:buNone/>
            </a:pPr>
            <a:r>
              <a:rPr lang="en-US" sz="1500">
                <a:solidFill>
                  <a:srgbClr val="595959"/>
                </a:solidFill>
                <a:latin typeface="Varela"/>
                <a:ea typeface="Varela"/>
                <a:cs typeface="Varela"/>
                <a:sym typeface="Varela"/>
              </a:rPr>
              <a:t>At ABC, we’ve assembled a rich array of services and skills – from digital communication strategies into developing business strategies. </a:t>
            </a:r>
            <a:endParaRPr/>
          </a:p>
          <a:p>
            <a:pPr indent="0" lvl="0" marL="0" marR="0" rtl="0" algn="l">
              <a:lnSpc>
                <a:spcPct val="150000"/>
              </a:lnSpc>
              <a:spcBef>
                <a:spcPts val="0"/>
              </a:spcBef>
              <a:spcAft>
                <a:spcPts val="0"/>
              </a:spcAft>
              <a:buClr>
                <a:srgbClr val="595959"/>
              </a:buClr>
              <a:buSzPts val="1500"/>
              <a:buFont typeface="Arial"/>
              <a:buNone/>
            </a:pPr>
            <a:r>
              <a:t/>
            </a:r>
            <a:endParaRPr sz="1500">
              <a:solidFill>
                <a:srgbClr val="595959"/>
              </a:solidFill>
              <a:latin typeface="Varela"/>
              <a:ea typeface="Varela"/>
              <a:cs typeface="Varela"/>
              <a:sym typeface="Varela"/>
            </a:endParaRPr>
          </a:p>
        </p:txBody>
      </p:sp>
      <p:sp>
        <p:nvSpPr>
          <p:cNvPr id="2455" name="Google Shape;2455;p92"/>
          <p:cNvSpPr/>
          <p:nvPr/>
        </p:nvSpPr>
        <p:spPr>
          <a:xfrm>
            <a:off x="742374" y="1702279"/>
            <a:ext cx="2816893" cy="1689596"/>
          </a:xfrm>
          <a:prstGeom prst="roundRect">
            <a:avLst>
              <a:gd fmla="val 16667" name="adj"/>
            </a:avLst>
          </a:prstGeom>
          <a:solidFill>
            <a:schemeClr val="lt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200">
              <a:solidFill>
                <a:srgbClr val="A5A5A5"/>
              </a:solidFill>
              <a:latin typeface="Varela"/>
              <a:ea typeface="Varela"/>
              <a:cs typeface="Varela"/>
              <a:sym typeface="Varela"/>
            </a:endParaRPr>
          </a:p>
        </p:txBody>
      </p:sp>
      <p:sp>
        <p:nvSpPr>
          <p:cNvPr id="2456" name="Google Shape;2456;p92"/>
          <p:cNvSpPr/>
          <p:nvPr/>
        </p:nvSpPr>
        <p:spPr>
          <a:xfrm>
            <a:off x="4689383" y="1693698"/>
            <a:ext cx="2816893" cy="1689596"/>
          </a:xfrm>
          <a:prstGeom prst="roundRect">
            <a:avLst>
              <a:gd fmla="val 16667" name="adj"/>
            </a:avLst>
          </a:prstGeom>
          <a:solidFill>
            <a:schemeClr val="lt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200">
              <a:solidFill>
                <a:srgbClr val="A5A5A5"/>
              </a:solidFill>
              <a:latin typeface="Varela"/>
              <a:ea typeface="Varela"/>
              <a:cs typeface="Varela"/>
              <a:sym typeface="Varela"/>
            </a:endParaRPr>
          </a:p>
        </p:txBody>
      </p:sp>
      <p:sp>
        <p:nvSpPr>
          <p:cNvPr id="2457" name="Google Shape;2457;p92"/>
          <p:cNvSpPr/>
          <p:nvPr/>
        </p:nvSpPr>
        <p:spPr>
          <a:xfrm>
            <a:off x="8367674" y="1693698"/>
            <a:ext cx="2816893" cy="1689596"/>
          </a:xfrm>
          <a:prstGeom prst="roundRect">
            <a:avLst>
              <a:gd fmla="val 16667" name="adj"/>
            </a:avLst>
          </a:prstGeom>
          <a:solidFill>
            <a:schemeClr val="lt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200">
              <a:solidFill>
                <a:srgbClr val="A5A5A5"/>
              </a:solidFill>
              <a:latin typeface="Varela"/>
              <a:ea typeface="Varela"/>
              <a:cs typeface="Varela"/>
              <a:sym typeface="Varela"/>
            </a:endParaRPr>
          </a:p>
        </p:txBody>
      </p:sp>
      <p:sp>
        <p:nvSpPr>
          <p:cNvPr id="2458" name="Google Shape;2458;p92"/>
          <p:cNvSpPr txBox="1"/>
          <p:nvPr/>
        </p:nvSpPr>
        <p:spPr>
          <a:xfrm>
            <a:off x="4554107" y="3632201"/>
            <a:ext cx="3171757" cy="672075"/>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rgbClr val="595959"/>
              </a:buClr>
              <a:buSzPts val="1600"/>
              <a:buFont typeface="Arial"/>
              <a:buNone/>
            </a:pPr>
            <a:r>
              <a:rPr b="1" lang="en-US" sz="1600">
                <a:solidFill>
                  <a:srgbClr val="595959"/>
                </a:solidFill>
                <a:latin typeface="Ubuntu"/>
                <a:ea typeface="Ubuntu"/>
                <a:cs typeface="Ubuntu"/>
                <a:sym typeface="Ubuntu"/>
              </a:rPr>
              <a:t>TITTLE COLUMN 2</a:t>
            </a:r>
            <a:endParaRPr b="1" sz="1600">
              <a:solidFill>
                <a:srgbClr val="595959"/>
              </a:solidFill>
              <a:latin typeface="Ubuntu"/>
              <a:ea typeface="Ubuntu"/>
              <a:cs typeface="Ubuntu"/>
              <a:sym typeface="Ubuntu"/>
            </a:endParaRPr>
          </a:p>
        </p:txBody>
      </p:sp>
      <p:sp>
        <p:nvSpPr>
          <p:cNvPr id="2459" name="Google Shape;2459;p92"/>
          <p:cNvSpPr txBox="1"/>
          <p:nvPr/>
        </p:nvSpPr>
        <p:spPr>
          <a:xfrm>
            <a:off x="706160" y="3632201"/>
            <a:ext cx="3168352" cy="672075"/>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rgbClr val="595959"/>
              </a:buClr>
              <a:buSzPts val="1600"/>
              <a:buFont typeface="Arial"/>
              <a:buNone/>
            </a:pPr>
            <a:r>
              <a:rPr b="1" lang="en-US" sz="1600">
                <a:solidFill>
                  <a:srgbClr val="595959"/>
                </a:solidFill>
                <a:latin typeface="Ubuntu"/>
                <a:ea typeface="Ubuntu"/>
                <a:cs typeface="Ubuntu"/>
                <a:sym typeface="Ubuntu"/>
              </a:rPr>
              <a:t>TITTLE COLUMN 1</a:t>
            </a:r>
            <a:endParaRPr b="1" sz="1600">
              <a:solidFill>
                <a:srgbClr val="595959"/>
              </a:solidFill>
              <a:latin typeface="Ubuntu"/>
              <a:ea typeface="Ubuntu"/>
              <a:cs typeface="Ubuntu"/>
              <a:sym typeface="Ubuntu"/>
            </a:endParaRPr>
          </a:p>
        </p:txBody>
      </p:sp>
      <p:sp>
        <p:nvSpPr>
          <p:cNvPr id="2460" name="Google Shape;2460;p92"/>
          <p:cNvSpPr txBox="1"/>
          <p:nvPr/>
        </p:nvSpPr>
        <p:spPr>
          <a:xfrm>
            <a:off x="8276000" y="3647345"/>
            <a:ext cx="3171757" cy="672075"/>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rgbClr val="595959"/>
              </a:buClr>
              <a:buSzPts val="1600"/>
              <a:buFont typeface="Arial"/>
              <a:buNone/>
            </a:pPr>
            <a:r>
              <a:rPr b="1" lang="en-US" sz="1600">
                <a:solidFill>
                  <a:srgbClr val="595959"/>
                </a:solidFill>
                <a:latin typeface="Ubuntu"/>
                <a:ea typeface="Ubuntu"/>
                <a:cs typeface="Ubuntu"/>
                <a:sym typeface="Ubuntu"/>
              </a:rPr>
              <a:t>TITTLE COLUMN 3</a:t>
            </a:r>
            <a:endParaRPr b="1" sz="1600">
              <a:solidFill>
                <a:srgbClr val="595959"/>
              </a:solidFill>
              <a:latin typeface="Ubuntu"/>
              <a:ea typeface="Ubuntu"/>
              <a:cs typeface="Ubuntu"/>
              <a:sym typeface="Ubuntu"/>
            </a:endParaRPr>
          </a:p>
        </p:txBody>
      </p:sp>
      <p:sp>
        <p:nvSpPr>
          <p:cNvPr id="2461" name="Google Shape;2461;p92"/>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ADC5B8"/>
                </a:solidFill>
                <a:latin typeface="Poppins"/>
                <a:ea typeface="Poppins"/>
                <a:cs typeface="Poppins"/>
                <a:sym typeface="Poppins"/>
              </a:rPr>
              <a:t>SOME SUBTITLE TEXT HERE</a:t>
            </a:r>
            <a:endParaRPr sz="1200">
              <a:solidFill>
                <a:srgbClr val="ADC5B8"/>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451"/>
                                        </p:tgtEl>
                                        <p:attrNameLst>
                                          <p:attrName>style.visibility</p:attrName>
                                        </p:attrNameLst>
                                      </p:cBhvr>
                                      <p:to>
                                        <p:strVal val="visible"/>
                                      </p:to>
                                    </p:set>
                                    <p:animEffect filter="fade" transition="in">
                                      <p:cBhvr>
                                        <p:cTn dur="500"/>
                                        <p:tgtEl>
                                          <p:spTgt spid="245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455"/>
                                        </p:tgtEl>
                                        <p:attrNameLst>
                                          <p:attrName>style.visibility</p:attrName>
                                        </p:attrNameLst>
                                      </p:cBhvr>
                                      <p:to>
                                        <p:strVal val="visible"/>
                                      </p:to>
                                    </p:set>
                                    <p:anim calcmode="lin" valueType="num">
                                      <p:cBhvr additive="base">
                                        <p:cTn dur="500"/>
                                        <p:tgtEl>
                                          <p:spTgt spid="2455"/>
                                        </p:tgtEl>
                                        <p:attrNameLst>
                                          <p:attrName>ppt_w</p:attrName>
                                        </p:attrNameLst>
                                      </p:cBhvr>
                                      <p:tavLst>
                                        <p:tav fmla="" tm="0">
                                          <p:val>
                                            <p:strVal val="0"/>
                                          </p:val>
                                        </p:tav>
                                        <p:tav fmla="" tm="100000">
                                          <p:val>
                                            <p:strVal val="#ppt_w"/>
                                          </p:val>
                                        </p:tav>
                                      </p:tavLst>
                                    </p:anim>
                                    <p:anim calcmode="lin" valueType="num">
                                      <p:cBhvr additive="base">
                                        <p:cTn dur="500"/>
                                        <p:tgtEl>
                                          <p:spTgt spid="2455"/>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452"/>
                                        </p:tgtEl>
                                        <p:attrNameLst>
                                          <p:attrName>style.visibility</p:attrName>
                                        </p:attrNameLst>
                                      </p:cBhvr>
                                      <p:to>
                                        <p:strVal val="visible"/>
                                      </p:to>
                                    </p:set>
                                    <p:animEffect filter="fade" transition="in">
                                      <p:cBhvr>
                                        <p:cTn dur="500"/>
                                        <p:tgtEl>
                                          <p:spTgt spid="2452"/>
                                        </p:tgtEl>
                                      </p:cBhvr>
                                    </p:animEffect>
                                  </p:childTnLst>
                                </p:cTn>
                              </p:par>
                              <p:par>
                                <p:cTn fill="hold" nodeType="withEffect" presetClass="entr" presetID="10" presetSubtype="0">
                                  <p:stCondLst>
                                    <p:cond delay="0"/>
                                  </p:stCondLst>
                                  <p:childTnLst>
                                    <p:set>
                                      <p:cBhvr>
                                        <p:cTn dur="1" fill="hold">
                                          <p:stCondLst>
                                            <p:cond delay="0"/>
                                          </p:stCondLst>
                                        </p:cTn>
                                        <p:tgtEl>
                                          <p:spTgt spid="2459"/>
                                        </p:tgtEl>
                                        <p:attrNameLst>
                                          <p:attrName>style.visibility</p:attrName>
                                        </p:attrNameLst>
                                      </p:cBhvr>
                                      <p:to>
                                        <p:strVal val="visible"/>
                                      </p:to>
                                    </p:set>
                                    <p:animEffect filter="fade" transition="in">
                                      <p:cBhvr>
                                        <p:cTn dur="500"/>
                                        <p:tgtEl>
                                          <p:spTgt spid="2459"/>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456"/>
                                        </p:tgtEl>
                                        <p:attrNameLst>
                                          <p:attrName>style.visibility</p:attrName>
                                        </p:attrNameLst>
                                      </p:cBhvr>
                                      <p:to>
                                        <p:strVal val="visible"/>
                                      </p:to>
                                    </p:set>
                                    <p:anim calcmode="lin" valueType="num">
                                      <p:cBhvr additive="base">
                                        <p:cTn dur="500"/>
                                        <p:tgtEl>
                                          <p:spTgt spid="2456"/>
                                        </p:tgtEl>
                                        <p:attrNameLst>
                                          <p:attrName>ppt_w</p:attrName>
                                        </p:attrNameLst>
                                      </p:cBhvr>
                                      <p:tavLst>
                                        <p:tav fmla="" tm="0">
                                          <p:val>
                                            <p:strVal val="0"/>
                                          </p:val>
                                        </p:tav>
                                        <p:tav fmla="" tm="100000">
                                          <p:val>
                                            <p:strVal val="#ppt_w"/>
                                          </p:val>
                                        </p:tav>
                                      </p:tavLst>
                                    </p:anim>
                                    <p:anim calcmode="lin" valueType="num">
                                      <p:cBhvr additive="base">
                                        <p:cTn dur="500"/>
                                        <p:tgtEl>
                                          <p:spTgt spid="2456"/>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453"/>
                                        </p:tgtEl>
                                        <p:attrNameLst>
                                          <p:attrName>style.visibility</p:attrName>
                                        </p:attrNameLst>
                                      </p:cBhvr>
                                      <p:to>
                                        <p:strVal val="visible"/>
                                      </p:to>
                                    </p:set>
                                    <p:animEffect filter="fade" transition="in">
                                      <p:cBhvr>
                                        <p:cTn dur="500"/>
                                        <p:tgtEl>
                                          <p:spTgt spid="2453"/>
                                        </p:tgtEl>
                                      </p:cBhvr>
                                    </p:animEffect>
                                  </p:childTnLst>
                                </p:cTn>
                              </p:par>
                              <p:par>
                                <p:cTn fill="hold" nodeType="withEffect" presetClass="entr" presetID="10" presetSubtype="0">
                                  <p:stCondLst>
                                    <p:cond delay="0"/>
                                  </p:stCondLst>
                                  <p:childTnLst>
                                    <p:set>
                                      <p:cBhvr>
                                        <p:cTn dur="1" fill="hold">
                                          <p:stCondLst>
                                            <p:cond delay="0"/>
                                          </p:stCondLst>
                                        </p:cTn>
                                        <p:tgtEl>
                                          <p:spTgt spid="2458"/>
                                        </p:tgtEl>
                                        <p:attrNameLst>
                                          <p:attrName>style.visibility</p:attrName>
                                        </p:attrNameLst>
                                      </p:cBhvr>
                                      <p:to>
                                        <p:strVal val="visible"/>
                                      </p:to>
                                    </p:set>
                                    <p:animEffect filter="fade" transition="in">
                                      <p:cBhvr>
                                        <p:cTn dur="500"/>
                                        <p:tgtEl>
                                          <p:spTgt spid="2458"/>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457"/>
                                        </p:tgtEl>
                                        <p:attrNameLst>
                                          <p:attrName>style.visibility</p:attrName>
                                        </p:attrNameLst>
                                      </p:cBhvr>
                                      <p:to>
                                        <p:strVal val="visible"/>
                                      </p:to>
                                    </p:set>
                                    <p:anim calcmode="lin" valueType="num">
                                      <p:cBhvr additive="base">
                                        <p:cTn dur="500"/>
                                        <p:tgtEl>
                                          <p:spTgt spid="2457"/>
                                        </p:tgtEl>
                                        <p:attrNameLst>
                                          <p:attrName>ppt_w</p:attrName>
                                        </p:attrNameLst>
                                      </p:cBhvr>
                                      <p:tavLst>
                                        <p:tav fmla="" tm="0">
                                          <p:val>
                                            <p:strVal val="0"/>
                                          </p:val>
                                        </p:tav>
                                        <p:tav fmla="" tm="100000">
                                          <p:val>
                                            <p:strVal val="#ppt_w"/>
                                          </p:val>
                                        </p:tav>
                                      </p:tavLst>
                                    </p:anim>
                                    <p:anim calcmode="lin" valueType="num">
                                      <p:cBhvr additive="base">
                                        <p:cTn dur="500"/>
                                        <p:tgtEl>
                                          <p:spTgt spid="2457"/>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454"/>
                                        </p:tgtEl>
                                        <p:attrNameLst>
                                          <p:attrName>style.visibility</p:attrName>
                                        </p:attrNameLst>
                                      </p:cBhvr>
                                      <p:to>
                                        <p:strVal val="visible"/>
                                      </p:to>
                                    </p:set>
                                    <p:animEffect filter="fade" transition="in">
                                      <p:cBhvr>
                                        <p:cTn dur="500"/>
                                        <p:tgtEl>
                                          <p:spTgt spid="2454"/>
                                        </p:tgtEl>
                                      </p:cBhvr>
                                    </p:animEffect>
                                  </p:childTnLst>
                                </p:cTn>
                              </p:par>
                              <p:par>
                                <p:cTn fill="hold" nodeType="withEffect" presetClass="entr" presetID="10" presetSubtype="0">
                                  <p:stCondLst>
                                    <p:cond delay="0"/>
                                  </p:stCondLst>
                                  <p:childTnLst>
                                    <p:set>
                                      <p:cBhvr>
                                        <p:cTn dur="1" fill="hold">
                                          <p:stCondLst>
                                            <p:cond delay="0"/>
                                          </p:stCondLst>
                                        </p:cTn>
                                        <p:tgtEl>
                                          <p:spTgt spid="2460"/>
                                        </p:tgtEl>
                                        <p:attrNameLst>
                                          <p:attrName>style.visibility</p:attrName>
                                        </p:attrNameLst>
                                      </p:cBhvr>
                                      <p:to>
                                        <p:strVal val="visible"/>
                                      </p:to>
                                    </p:set>
                                    <p:animEffect filter="fade" transition="in">
                                      <p:cBhvr>
                                        <p:cTn dur="500"/>
                                        <p:tgtEl>
                                          <p:spTgt spid="2460"/>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38" name="Shape 338"/>
        <p:cNvGrpSpPr/>
        <p:nvPr/>
      </p:nvGrpSpPr>
      <p:grpSpPr>
        <a:xfrm>
          <a:off x="0" y="0"/>
          <a:ext cx="0" cy="0"/>
          <a:chOff x="0" y="0"/>
          <a:chExt cx="0" cy="0"/>
        </a:xfrm>
      </p:grpSpPr>
      <p:sp>
        <p:nvSpPr>
          <p:cNvPr id="339" name="Google Shape;339;p21"/>
          <p:cNvSpPr/>
          <p:nvPr/>
        </p:nvSpPr>
        <p:spPr>
          <a:xfrm>
            <a:off x="9054192" y="2107641"/>
            <a:ext cx="2362318" cy="2221424"/>
          </a:xfrm>
          <a:prstGeom prst="roundRect">
            <a:avLst>
              <a:gd fmla="val 10878" name="adj"/>
            </a:avLst>
          </a:prstGeom>
          <a:solidFill>
            <a:srgbClr val="DAF0F2"/>
          </a:solidFill>
          <a:ln>
            <a:noFill/>
          </a:ln>
          <a:effectLst>
            <a:outerShdw blurRad="241300" rotWithShape="0" algn="ctr" dir="8040000" dist="1651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340" name="Google Shape;340;p21"/>
          <p:cNvSpPr/>
          <p:nvPr/>
        </p:nvSpPr>
        <p:spPr>
          <a:xfrm>
            <a:off x="6185595" y="2116730"/>
            <a:ext cx="2362318" cy="2221424"/>
          </a:xfrm>
          <a:prstGeom prst="roundRect">
            <a:avLst>
              <a:gd fmla="val 10878" name="adj"/>
            </a:avLst>
          </a:prstGeom>
          <a:solidFill>
            <a:srgbClr val="DAF0F2"/>
          </a:solidFill>
          <a:ln>
            <a:noFill/>
          </a:ln>
          <a:effectLst>
            <a:outerShdw blurRad="241300" rotWithShape="0" algn="ctr" dir="8040000" dist="1651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341" name="Google Shape;341;p21"/>
          <p:cNvSpPr/>
          <p:nvPr/>
        </p:nvSpPr>
        <p:spPr>
          <a:xfrm>
            <a:off x="3316998" y="2097974"/>
            <a:ext cx="2362318" cy="2221424"/>
          </a:xfrm>
          <a:prstGeom prst="roundRect">
            <a:avLst>
              <a:gd fmla="val 10878" name="adj"/>
            </a:avLst>
          </a:prstGeom>
          <a:solidFill>
            <a:srgbClr val="DAF0F2"/>
          </a:solidFill>
          <a:ln>
            <a:noFill/>
          </a:ln>
          <a:effectLst>
            <a:outerShdw blurRad="241300" rotWithShape="0" algn="ctr" dir="8040000" dist="1651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342" name="Google Shape;342;p21"/>
          <p:cNvSpPr txBox="1"/>
          <p:nvPr>
            <p:ph type="title"/>
          </p:nvPr>
        </p:nvSpPr>
        <p:spPr>
          <a:xfrm>
            <a:off x="833476" y="667828"/>
            <a:ext cx="10525049"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215D65"/>
              </a:buClr>
              <a:buSzPts val="3000"/>
              <a:buFont typeface="Poppins"/>
              <a:buNone/>
            </a:pPr>
            <a:r>
              <a:rPr b="1" i="0" lang="en-US" sz="3000" u="none" cap="none" strike="noStrike">
                <a:solidFill>
                  <a:srgbClr val="215D65"/>
                </a:solidFill>
                <a:latin typeface="Poppins"/>
                <a:ea typeface="Poppins"/>
                <a:cs typeface="Poppins"/>
                <a:sym typeface="Poppins"/>
              </a:rPr>
              <a:t>Board of Directors</a:t>
            </a:r>
            <a:endParaRPr b="1" i="0" sz="3000" u="none" cap="none" strike="noStrike">
              <a:solidFill>
                <a:srgbClr val="215D65"/>
              </a:solidFill>
              <a:latin typeface="Poppins"/>
              <a:ea typeface="Poppins"/>
              <a:cs typeface="Poppins"/>
              <a:sym typeface="Poppins"/>
            </a:endParaRPr>
          </a:p>
        </p:txBody>
      </p:sp>
      <p:sp>
        <p:nvSpPr>
          <p:cNvPr id="343" name="Google Shape;343;p21"/>
          <p:cNvSpPr/>
          <p:nvPr/>
        </p:nvSpPr>
        <p:spPr>
          <a:xfrm>
            <a:off x="4350513" y="4207847"/>
            <a:ext cx="320040" cy="256032"/>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344" name="Google Shape;344;p21"/>
          <p:cNvSpPr/>
          <p:nvPr/>
        </p:nvSpPr>
        <p:spPr>
          <a:xfrm>
            <a:off x="7187748" y="4207847"/>
            <a:ext cx="320040" cy="256032"/>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345" name="Google Shape;345;p21"/>
          <p:cNvSpPr/>
          <p:nvPr/>
        </p:nvSpPr>
        <p:spPr>
          <a:xfrm>
            <a:off x="10075331" y="4207847"/>
            <a:ext cx="320040" cy="256032"/>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346" name="Google Shape;346;p21"/>
          <p:cNvSpPr/>
          <p:nvPr/>
        </p:nvSpPr>
        <p:spPr>
          <a:xfrm>
            <a:off x="3332366" y="4729736"/>
            <a:ext cx="2368061" cy="590931"/>
          </a:xfrm>
          <a:prstGeom prst="rect">
            <a:avLst/>
          </a:prstGeom>
          <a:noFill/>
          <a:ln>
            <a:noFill/>
          </a:ln>
        </p:spPr>
        <p:txBody>
          <a:bodyPr anchorCtr="0" anchor="t" bIns="45700" lIns="91425" spcFirstLastPara="1" rIns="91425" wrap="square" tIns="45700">
            <a:noAutofit/>
          </a:bodyPr>
          <a:lstStyle/>
          <a:p>
            <a:pPr indent="0" lvl="0" marL="0" marR="0" rtl="0" algn="ctr">
              <a:lnSpc>
                <a:spcPct val="120000"/>
              </a:lnSpc>
              <a:spcBef>
                <a:spcPts val="0"/>
              </a:spcBef>
              <a:spcAft>
                <a:spcPts val="0"/>
              </a:spcAft>
              <a:buNone/>
            </a:pPr>
            <a:r>
              <a:rPr b="1" lang="en-US" sz="1600">
                <a:solidFill>
                  <a:schemeClr val="dk2"/>
                </a:solidFill>
                <a:latin typeface="Poppins"/>
                <a:ea typeface="Poppins"/>
                <a:cs typeface="Poppins"/>
                <a:sym typeface="Poppins"/>
              </a:rPr>
              <a:t>Robert Smith</a:t>
            </a:r>
            <a:endParaRPr/>
          </a:p>
          <a:p>
            <a:pPr indent="0" lvl="0" marL="0" marR="0" rtl="0" algn="ctr">
              <a:lnSpc>
                <a:spcPct val="120000"/>
              </a:lnSpc>
              <a:spcBef>
                <a:spcPts val="0"/>
              </a:spcBef>
              <a:spcAft>
                <a:spcPts val="0"/>
              </a:spcAft>
              <a:buNone/>
            </a:pPr>
            <a:r>
              <a:rPr lang="en-US" sz="1100">
                <a:solidFill>
                  <a:schemeClr val="accent2"/>
                </a:solidFill>
                <a:latin typeface="Poppins"/>
                <a:ea typeface="Poppins"/>
                <a:cs typeface="Poppins"/>
                <a:sym typeface="Poppins"/>
              </a:rPr>
              <a:t>MARKETING MANAGER</a:t>
            </a:r>
            <a:endParaRPr i="0" sz="1100">
              <a:solidFill>
                <a:schemeClr val="accent2"/>
              </a:solidFill>
              <a:latin typeface="Poppins"/>
              <a:ea typeface="Poppins"/>
              <a:cs typeface="Poppins"/>
              <a:sym typeface="Poppins"/>
            </a:endParaRPr>
          </a:p>
        </p:txBody>
      </p:sp>
      <p:sp>
        <p:nvSpPr>
          <p:cNvPr id="347" name="Google Shape;347;p21"/>
          <p:cNvSpPr/>
          <p:nvPr/>
        </p:nvSpPr>
        <p:spPr>
          <a:xfrm>
            <a:off x="3215134" y="5457289"/>
            <a:ext cx="2602524" cy="535531"/>
          </a:xfrm>
          <a:prstGeom prst="rect">
            <a:avLst/>
          </a:prstGeom>
          <a:noFill/>
          <a:ln>
            <a:noFill/>
          </a:ln>
        </p:spPr>
        <p:txBody>
          <a:bodyPr anchorCtr="0" anchor="t" bIns="45700" lIns="91425" spcFirstLastPara="1" rIns="91425" wrap="square" tIns="45700">
            <a:noAutofit/>
          </a:bodyPr>
          <a:lstStyle/>
          <a:p>
            <a:pPr indent="0" lvl="0" marL="0" marR="0" rtl="0" algn="ctr">
              <a:lnSpc>
                <a:spcPct val="120000"/>
              </a:lnSpc>
              <a:spcBef>
                <a:spcPts val="0"/>
              </a:spcBef>
              <a:spcAft>
                <a:spcPts val="0"/>
              </a:spcAft>
              <a:buNone/>
            </a:pPr>
            <a:r>
              <a:rPr lang="en-US" sz="1200">
                <a:solidFill>
                  <a:srgbClr val="595959"/>
                </a:solidFill>
                <a:latin typeface="Poppins"/>
                <a:ea typeface="Poppins"/>
                <a:cs typeface="Poppins"/>
                <a:sym typeface="Poppins"/>
              </a:rPr>
              <a:t>Driven by qualified and motivated professionals.</a:t>
            </a:r>
            <a:endParaRPr sz="1200">
              <a:solidFill>
                <a:srgbClr val="595959"/>
              </a:solidFill>
              <a:latin typeface="Poppins"/>
              <a:ea typeface="Poppins"/>
              <a:cs typeface="Poppins"/>
              <a:sym typeface="Poppins"/>
            </a:endParaRPr>
          </a:p>
        </p:txBody>
      </p:sp>
      <p:sp>
        <p:nvSpPr>
          <p:cNvPr id="348" name="Google Shape;348;p21"/>
          <p:cNvSpPr/>
          <p:nvPr/>
        </p:nvSpPr>
        <p:spPr>
          <a:xfrm>
            <a:off x="6185595" y="4729736"/>
            <a:ext cx="2368061" cy="590931"/>
          </a:xfrm>
          <a:prstGeom prst="rect">
            <a:avLst/>
          </a:prstGeom>
          <a:noFill/>
          <a:ln>
            <a:noFill/>
          </a:ln>
        </p:spPr>
        <p:txBody>
          <a:bodyPr anchorCtr="0" anchor="t" bIns="45700" lIns="91425" spcFirstLastPara="1" rIns="91425" wrap="square" tIns="45700">
            <a:noAutofit/>
          </a:bodyPr>
          <a:lstStyle/>
          <a:p>
            <a:pPr indent="0" lvl="0" marL="0" marR="0" rtl="0" algn="ctr">
              <a:lnSpc>
                <a:spcPct val="120000"/>
              </a:lnSpc>
              <a:spcBef>
                <a:spcPts val="0"/>
              </a:spcBef>
              <a:spcAft>
                <a:spcPts val="0"/>
              </a:spcAft>
              <a:buNone/>
            </a:pPr>
            <a:r>
              <a:rPr b="1" lang="en-US" sz="1600">
                <a:solidFill>
                  <a:schemeClr val="dk2"/>
                </a:solidFill>
                <a:latin typeface="Poppins"/>
                <a:ea typeface="Poppins"/>
                <a:cs typeface="Poppins"/>
                <a:sym typeface="Poppins"/>
              </a:rPr>
              <a:t>Robert Smith</a:t>
            </a:r>
            <a:endParaRPr/>
          </a:p>
          <a:p>
            <a:pPr indent="0" lvl="0" marL="0" marR="0" rtl="0" algn="ctr">
              <a:lnSpc>
                <a:spcPct val="120000"/>
              </a:lnSpc>
              <a:spcBef>
                <a:spcPts val="0"/>
              </a:spcBef>
              <a:spcAft>
                <a:spcPts val="0"/>
              </a:spcAft>
              <a:buNone/>
            </a:pPr>
            <a:r>
              <a:rPr lang="en-US" sz="1100">
                <a:solidFill>
                  <a:schemeClr val="accent2"/>
                </a:solidFill>
                <a:latin typeface="Poppins"/>
                <a:ea typeface="Poppins"/>
                <a:cs typeface="Poppins"/>
                <a:sym typeface="Poppins"/>
              </a:rPr>
              <a:t>MARKETING MANAGER</a:t>
            </a:r>
            <a:endParaRPr i="0" sz="1100">
              <a:solidFill>
                <a:schemeClr val="accent2"/>
              </a:solidFill>
              <a:latin typeface="Poppins"/>
              <a:ea typeface="Poppins"/>
              <a:cs typeface="Poppins"/>
              <a:sym typeface="Poppins"/>
            </a:endParaRPr>
          </a:p>
        </p:txBody>
      </p:sp>
      <p:sp>
        <p:nvSpPr>
          <p:cNvPr id="349" name="Google Shape;349;p21"/>
          <p:cNvSpPr/>
          <p:nvPr/>
        </p:nvSpPr>
        <p:spPr>
          <a:xfrm>
            <a:off x="6068363" y="5457289"/>
            <a:ext cx="2602524" cy="535531"/>
          </a:xfrm>
          <a:prstGeom prst="rect">
            <a:avLst/>
          </a:prstGeom>
          <a:noFill/>
          <a:ln>
            <a:noFill/>
          </a:ln>
        </p:spPr>
        <p:txBody>
          <a:bodyPr anchorCtr="0" anchor="t" bIns="45700" lIns="91425" spcFirstLastPara="1" rIns="91425" wrap="square" tIns="45700">
            <a:noAutofit/>
          </a:bodyPr>
          <a:lstStyle/>
          <a:p>
            <a:pPr indent="0" lvl="0" marL="0" marR="0" rtl="0" algn="ctr">
              <a:lnSpc>
                <a:spcPct val="120000"/>
              </a:lnSpc>
              <a:spcBef>
                <a:spcPts val="0"/>
              </a:spcBef>
              <a:spcAft>
                <a:spcPts val="0"/>
              </a:spcAft>
              <a:buNone/>
            </a:pPr>
            <a:r>
              <a:rPr lang="en-US" sz="1200">
                <a:solidFill>
                  <a:srgbClr val="595959"/>
                </a:solidFill>
                <a:latin typeface="Poppins"/>
                <a:ea typeface="Poppins"/>
                <a:cs typeface="Poppins"/>
                <a:sym typeface="Poppins"/>
              </a:rPr>
              <a:t>Driven by qualified and motivated professionals.</a:t>
            </a:r>
            <a:endParaRPr sz="1200">
              <a:solidFill>
                <a:srgbClr val="595959"/>
              </a:solidFill>
              <a:latin typeface="Poppins"/>
              <a:ea typeface="Poppins"/>
              <a:cs typeface="Poppins"/>
              <a:sym typeface="Poppins"/>
            </a:endParaRPr>
          </a:p>
        </p:txBody>
      </p:sp>
      <p:sp>
        <p:nvSpPr>
          <p:cNvPr id="350" name="Google Shape;350;p21"/>
          <p:cNvSpPr/>
          <p:nvPr/>
        </p:nvSpPr>
        <p:spPr>
          <a:xfrm>
            <a:off x="9051321" y="4729736"/>
            <a:ext cx="2368061" cy="590931"/>
          </a:xfrm>
          <a:prstGeom prst="rect">
            <a:avLst/>
          </a:prstGeom>
          <a:noFill/>
          <a:ln>
            <a:noFill/>
          </a:ln>
        </p:spPr>
        <p:txBody>
          <a:bodyPr anchorCtr="0" anchor="t" bIns="45700" lIns="91425" spcFirstLastPara="1" rIns="91425" wrap="square" tIns="45700">
            <a:noAutofit/>
          </a:bodyPr>
          <a:lstStyle/>
          <a:p>
            <a:pPr indent="0" lvl="0" marL="0" marR="0" rtl="0" algn="ctr">
              <a:lnSpc>
                <a:spcPct val="120000"/>
              </a:lnSpc>
              <a:spcBef>
                <a:spcPts val="0"/>
              </a:spcBef>
              <a:spcAft>
                <a:spcPts val="0"/>
              </a:spcAft>
              <a:buNone/>
            </a:pPr>
            <a:r>
              <a:rPr b="1" lang="en-US" sz="1600">
                <a:solidFill>
                  <a:schemeClr val="dk2"/>
                </a:solidFill>
                <a:latin typeface="Poppins"/>
                <a:ea typeface="Poppins"/>
                <a:cs typeface="Poppins"/>
                <a:sym typeface="Poppins"/>
              </a:rPr>
              <a:t>Robert Smith</a:t>
            </a:r>
            <a:endParaRPr/>
          </a:p>
          <a:p>
            <a:pPr indent="0" lvl="0" marL="0" marR="0" rtl="0" algn="ctr">
              <a:lnSpc>
                <a:spcPct val="120000"/>
              </a:lnSpc>
              <a:spcBef>
                <a:spcPts val="0"/>
              </a:spcBef>
              <a:spcAft>
                <a:spcPts val="0"/>
              </a:spcAft>
              <a:buNone/>
            </a:pPr>
            <a:r>
              <a:rPr lang="en-US" sz="1100">
                <a:solidFill>
                  <a:schemeClr val="accent2"/>
                </a:solidFill>
                <a:latin typeface="Poppins"/>
                <a:ea typeface="Poppins"/>
                <a:cs typeface="Poppins"/>
                <a:sym typeface="Poppins"/>
              </a:rPr>
              <a:t>MARKETING MANAGER</a:t>
            </a:r>
            <a:endParaRPr i="0" sz="1100">
              <a:solidFill>
                <a:schemeClr val="accent2"/>
              </a:solidFill>
              <a:latin typeface="Poppins"/>
              <a:ea typeface="Poppins"/>
              <a:cs typeface="Poppins"/>
              <a:sym typeface="Poppins"/>
            </a:endParaRPr>
          </a:p>
        </p:txBody>
      </p:sp>
      <p:sp>
        <p:nvSpPr>
          <p:cNvPr id="351" name="Google Shape;351;p21"/>
          <p:cNvSpPr/>
          <p:nvPr/>
        </p:nvSpPr>
        <p:spPr>
          <a:xfrm>
            <a:off x="8934089" y="5457289"/>
            <a:ext cx="2602524" cy="535531"/>
          </a:xfrm>
          <a:prstGeom prst="rect">
            <a:avLst/>
          </a:prstGeom>
          <a:noFill/>
          <a:ln>
            <a:noFill/>
          </a:ln>
        </p:spPr>
        <p:txBody>
          <a:bodyPr anchorCtr="0" anchor="t" bIns="45700" lIns="91425" spcFirstLastPara="1" rIns="91425" wrap="square" tIns="45700">
            <a:noAutofit/>
          </a:bodyPr>
          <a:lstStyle/>
          <a:p>
            <a:pPr indent="0" lvl="0" marL="0" marR="0" rtl="0" algn="ctr">
              <a:lnSpc>
                <a:spcPct val="120000"/>
              </a:lnSpc>
              <a:spcBef>
                <a:spcPts val="0"/>
              </a:spcBef>
              <a:spcAft>
                <a:spcPts val="0"/>
              </a:spcAft>
              <a:buNone/>
            </a:pPr>
            <a:r>
              <a:rPr lang="en-US" sz="1200">
                <a:solidFill>
                  <a:srgbClr val="595959"/>
                </a:solidFill>
                <a:latin typeface="Poppins"/>
                <a:ea typeface="Poppins"/>
                <a:cs typeface="Poppins"/>
                <a:sym typeface="Poppins"/>
              </a:rPr>
              <a:t>Driven by qualified and motivated professionals.</a:t>
            </a:r>
            <a:endParaRPr sz="1200">
              <a:solidFill>
                <a:srgbClr val="595959"/>
              </a:solidFill>
              <a:latin typeface="Poppins"/>
              <a:ea typeface="Poppins"/>
              <a:cs typeface="Poppins"/>
              <a:sym typeface="Poppins"/>
            </a:endParaRPr>
          </a:p>
        </p:txBody>
      </p:sp>
      <p:sp>
        <p:nvSpPr>
          <p:cNvPr id="352" name="Google Shape;352;p21"/>
          <p:cNvSpPr/>
          <p:nvPr/>
        </p:nvSpPr>
        <p:spPr>
          <a:xfrm>
            <a:off x="828750" y="2116730"/>
            <a:ext cx="2236098" cy="1643527"/>
          </a:xfrm>
          <a:prstGeom prst="rect">
            <a:avLst/>
          </a:prstGeom>
          <a:noFill/>
          <a:ln>
            <a:noFill/>
          </a:ln>
        </p:spPr>
        <p:txBody>
          <a:bodyPr anchorCtr="0" anchor="t" bIns="45700" lIns="91425" spcFirstLastPara="1" rIns="91425" wrap="square" tIns="45700">
            <a:noAutofit/>
          </a:bodyPr>
          <a:lstStyle/>
          <a:p>
            <a:pPr indent="0" lvl="0" marL="0" marR="0" rtl="0" algn="l">
              <a:lnSpc>
                <a:spcPct val="120000"/>
              </a:lnSpc>
              <a:spcBef>
                <a:spcPts val="0"/>
              </a:spcBef>
              <a:spcAft>
                <a:spcPts val="0"/>
              </a:spcAft>
              <a:buNone/>
            </a:pPr>
            <a:r>
              <a:rPr b="1" lang="en-US" sz="1400">
                <a:solidFill>
                  <a:srgbClr val="595959"/>
                </a:solidFill>
                <a:latin typeface="Poppins"/>
                <a:ea typeface="Poppins"/>
                <a:cs typeface="Poppins"/>
                <a:sym typeface="Poppins"/>
              </a:rPr>
              <a:t>They endeavor to make the finest organization </a:t>
            </a:r>
            <a:r>
              <a:rPr lang="en-US" sz="1400">
                <a:solidFill>
                  <a:srgbClr val="595959"/>
                </a:solidFill>
                <a:latin typeface="Poppins"/>
                <a:ea typeface="Poppins"/>
                <a:cs typeface="Poppins"/>
                <a:sym typeface="Poppins"/>
              </a:rPr>
              <a:t>to work for and to do </a:t>
            </a:r>
            <a:r>
              <a:rPr b="1" lang="en-US" sz="1400">
                <a:solidFill>
                  <a:srgbClr val="595959"/>
                </a:solidFill>
                <a:latin typeface="Poppins"/>
                <a:ea typeface="Poppins"/>
                <a:cs typeface="Poppins"/>
                <a:sym typeface="Poppins"/>
              </a:rPr>
              <a:t>business</a:t>
            </a:r>
            <a:r>
              <a:rPr lang="en-US" sz="1400">
                <a:solidFill>
                  <a:srgbClr val="595959"/>
                </a:solidFill>
                <a:latin typeface="Poppins"/>
                <a:ea typeface="Poppins"/>
                <a:cs typeface="Poppins"/>
                <a:sym typeface="Poppins"/>
              </a:rPr>
              <a:t> with every time.</a:t>
            </a:r>
            <a:endParaRPr sz="1400">
              <a:solidFill>
                <a:schemeClr val="dk1"/>
              </a:solidFill>
              <a:latin typeface="Poppins"/>
              <a:ea typeface="Poppins"/>
              <a:cs typeface="Poppins"/>
              <a:sym typeface="Poppins"/>
            </a:endParaRPr>
          </a:p>
        </p:txBody>
      </p:sp>
      <p:cxnSp>
        <p:nvCxnSpPr>
          <p:cNvPr id="353" name="Google Shape;353;p21"/>
          <p:cNvCxnSpPr/>
          <p:nvPr/>
        </p:nvCxnSpPr>
        <p:spPr>
          <a:xfrm>
            <a:off x="927560" y="4037708"/>
            <a:ext cx="1184031" cy="0"/>
          </a:xfrm>
          <a:prstGeom prst="straightConnector1">
            <a:avLst/>
          </a:prstGeom>
          <a:noFill/>
          <a:ln cap="flat" cmpd="sng" w="9525">
            <a:solidFill>
              <a:schemeClr val="lt2"/>
            </a:solidFill>
            <a:prstDash val="solid"/>
            <a:miter lim="800000"/>
            <a:headEnd len="sm" w="sm" type="none"/>
            <a:tailEnd len="sm" w="sm" type="none"/>
          </a:ln>
        </p:spPr>
      </p:cxnSp>
      <p:sp>
        <p:nvSpPr>
          <p:cNvPr id="354" name="Google Shape;354;p21"/>
          <p:cNvSpPr/>
          <p:nvPr/>
        </p:nvSpPr>
        <p:spPr>
          <a:xfrm>
            <a:off x="840345" y="4207847"/>
            <a:ext cx="2037227" cy="646331"/>
          </a:xfrm>
          <a:prstGeom prst="rect">
            <a:avLst/>
          </a:prstGeom>
          <a:noFill/>
          <a:ln>
            <a:noFill/>
          </a:ln>
        </p:spPr>
        <p:txBody>
          <a:bodyPr anchorCtr="0" anchor="t" bIns="45700" lIns="91425" spcFirstLastPara="1" rIns="91425" wrap="square" tIns="45700">
            <a:noAutofit/>
          </a:bodyPr>
          <a:lstStyle/>
          <a:p>
            <a:pPr indent="0" lvl="0" marL="0" marR="0" rtl="0" algn="l">
              <a:lnSpc>
                <a:spcPct val="120000"/>
              </a:lnSpc>
              <a:spcBef>
                <a:spcPts val="0"/>
              </a:spcBef>
              <a:spcAft>
                <a:spcPts val="0"/>
              </a:spcAft>
              <a:buNone/>
            </a:pPr>
            <a:r>
              <a:rPr lang="en-US" sz="1000">
                <a:solidFill>
                  <a:srgbClr val="595959"/>
                </a:solidFill>
                <a:latin typeface="Poppins"/>
                <a:ea typeface="Poppins"/>
                <a:cs typeface="Poppins"/>
                <a:sym typeface="Poppins"/>
              </a:rPr>
              <a:t>They endeavor to make the finest organization to work for and to do business.</a:t>
            </a:r>
            <a:endParaRPr sz="1000">
              <a:solidFill>
                <a:schemeClr val="dk1"/>
              </a:solidFill>
              <a:latin typeface="Poppins"/>
              <a:ea typeface="Poppins"/>
              <a:cs typeface="Poppins"/>
              <a:sym typeface="Poppins"/>
            </a:endParaRPr>
          </a:p>
        </p:txBody>
      </p:sp>
      <p:sp>
        <p:nvSpPr>
          <p:cNvPr id="355" name="Google Shape;355;p21"/>
          <p:cNvSpPr txBox="1"/>
          <p:nvPr/>
        </p:nvSpPr>
        <p:spPr>
          <a:xfrm>
            <a:off x="5031446" y="496722"/>
            <a:ext cx="2129109" cy="276999"/>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200">
                <a:solidFill>
                  <a:srgbClr val="ADC5B8"/>
                </a:solidFill>
                <a:latin typeface="Poppins"/>
                <a:ea typeface="Poppins"/>
                <a:cs typeface="Poppins"/>
                <a:sym typeface="Poppins"/>
              </a:rPr>
              <a:t>90+ CARS TYPE &amp; BRANDS</a:t>
            </a:r>
            <a:endParaRPr sz="1200">
              <a:solidFill>
                <a:srgbClr val="ADC5B8"/>
              </a:solidFill>
              <a:latin typeface="Poppins"/>
              <a:ea typeface="Poppins"/>
              <a:cs typeface="Poppins"/>
              <a:sym typeface="Poppins"/>
            </a:endParaRPr>
          </a:p>
        </p:txBody>
      </p:sp>
    </p:spTree>
  </p:cSld>
  <p:clrMapOvr>
    <a:masterClrMapping/>
  </p:clrMapOvr>
</p:sld>
</file>

<file path=ppt/slides/slide8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465" name="Shape 2465"/>
        <p:cNvGrpSpPr/>
        <p:nvPr/>
      </p:nvGrpSpPr>
      <p:grpSpPr>
        <a:xfrm>
          <a:off x="0" y="0"/>
          <a:ext cx="0" cy="0"/>
          <a:chOff x="0" y="0"/>
          <a:chExt cx="0" cy="0"/>
        </a:xfrm>
      </p:grpSpPr>
      <p:sp>
        <p:nvSpPr>
          <p:cNvPr id="2466" name="Google Shape;2466;p93"/>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215D65"/>
              </a:buClr>
              <a:buSzPts val="3000"/>
              <a:buFont typeface="Poppins"/>
              <a:buNone/>
            </a:pPr>
            <a:r>
              <a:rPr b="1" i="0" lang="en-US" sz="3000" u="none" cap="none" strike="noStrike">
                <a:solidFill>
                  <a:srgbClr val="215D65"/>
                </a:solidFill>
                <a:latin typeface="Poppins"/>
                <a:ea typeface="Poppins"/>
                <a:cs typeface="Poppins"/>
                <a:sym typeface="Poppins"/>
              </a:rPr>
              <a:t>Table Sample</a:t>
            </a:r>
            <a:endParaRPr b="1" i="0" sz="3000" u="none" cap="none" strike="noStrike">
              <a:solidFill>
                <a:srgbClr val="215D65"/>
              </a:solidFill>
              <a:latin typeface="Poppins"/>
              <a:ea typeface="Poppins"/>
              <a:cs typeface="Poppins"/>
              <a:sym typeface="Poppins"/>
            </a:endParaRPr>
          </a:p>
        </p:txBody>
      </p:sp>
      <p:graphicFrame>
        <p:nvGraphicFramePr>
          <p:cNvPr id="2467" name="Google Shape;2467;p93"/>
          <p:cNvGraphicFramePr/>
          <p:nvPr/>
        </p:nvGraphicFramePr>
        <p:xfrm>
          <a:off x="711377" y="1892830"/>
          <a:ext cx="3000000" cy="3000000"/>
        </p:xfrm>
        <a:graphic>
          <a:graphicData uri="http://schemas.openxmlformats.org/drawingml/2006/table">
            <a:tbl>
              <a:tblPr bandRow="1" firstRow="1">
                <a:noFill/>
                <a:tableStyleId>{3264C733-793C-4573-A0B3-288E0D7B83BD}</a:tableStyleId>
              </a:tblPr>
              <a:tblGrid>
                <a:gridCol w="1544200"/>
                <a:gridCol w="3832400"/>
                <a:gridCol w="2689025"/>
                <a:gridCol w="2688550"/>
              </a:tblGrid>
              <a:tr h="710475">
                <a:tc>
                  <a:txBody>
                    <a:bodyPr>
                      <a:noAutofit/>
                    </a:bodyPr>
                    <a:lstStyle/>
                    <a:p>
                      <a:pPr indent="0" lvl="0" marL="0" marR="0" rtl="0" algn="ctr">
                        <a:spcBef>
                          <a:spcPts val="0"/>
                        </a:spcBef>
                        <a:spcAft>
                          <a:spcPts val="0"/>
                        </a:spcAft>
                        <a:buNone/>
                      </a:pPr>
                      <a:r>
                        <a:rPr b="1" lang="en-US" sz="1900" u="none" cap="none" strike="noStrike">
                          <a:latin typeface="Poppins"/>
                          <a:ea typeface="Poppins"/>
                          <a:cs typeface="Poppins"/>
                          <a:sym typeface="Poppins"/>
                        </a:rPr>
                        <a:t>TITTLE 1</a:t>
                      </a:r>
                      <a:endParaRPr b="1" sz="1900" u="none" cap="none" strike="noStrike">
                        <a:latin typeface="Poppins"/>
                        <a:ea typeface="Poppins"/>
                        <a:cs typeface="Poppins"/>
                        <a:sym typeface="Poppins"/>
                      </a:endParaRPr>
                    </a:p>
                  </a:txBody>
                  <a:tcPr marT="60950" marB="60950" marR="121925" marL="121925" anchor="ctr">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FFFFFF"/>
                      </a:solidFill>
                      <a:prstDash val="solid"/>
                      <a:round/>
                      <a:headEnd len="sm" w="sm" type="none"/>
                      <a:tailEnd len="sm" w="sm" type="none"/>
                    </a:lnB>
                    <a:solidFill>
                      <a:schemeClr val="accent1"/>
                    </a:solidFill>
                  </a:tcPr>
                </a:tc>
                <a:tc>
                  <a:txBody>
                    <a:bodyPr>
                      <a:noAutofit/>
                    </a:bodyPr>
                    <a:lstStyle/>
                    <a:p>
                      <a:pPr indent="0" lvl="0" marL="0" marR="0" rtl="0" algn="ctr">
                        <a:lnSpc>
                          <a:spcPct val="100000"/>
                        </a:lnSpc>
                        <a:spcBef>
                          <a:spcPts val="0"/>
                        </a:spcBef>
                        <a:spcAft>
                          <a:spcPts val="0"/>
                        </a:spcAft>
                        <a:buClr>
                          <a:schemeClr val="dk1"/>
                        </a:buClr>
                        <a:buSzPts val="1900"/>
                        <a:buFont typeface="Poppins"/>
                        <a:buNone/>
                      </a:pPr>
                      <a:r>
                        <a:rPr b="1" lang="en-US" sz="1900" u="none" cap="none" strike="noStrike">
                          <a:latin typeface="Poppins"/>
                          <a:ea typeface="Poppins"/>
                          <a:cs typeface="Poppins"/>
                          <a:sym typeface="Poppins"/>
                        </a:rPr>
                        <a:t>TITTLE 2</a:t>
                      </a:r>
                      <a:endParaRPr/>
                    </a:p>
                  </a:txBody>
                  <a:tcPr marT="60950" marB="60950" marR="121925" marL="121925" anchor="ctr">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FFFFFF"/>
                      </a:solidFill>
                      <a:prstDash val="solid"/>
                      <a:round/>
                      <a:headEnd len="sm" w="sm" type="none"/>
                      <a:tailEnd len="sm" w="sm" type="none"/>
                    </a:lnB>
                    <a:solidFill>
                      <a:schemeClr val="accent1"/>
                    </a:solidFill>
                  </a:tcPr>
                </a:tc>
                <a:tc>
                  <a:txBody>
                    <a:bodyPr>
                      <a:noAutofit/>
                    </a:bodyPr>
                    <a:lstStyle/>
                    <a:p>
                      <a:pPr indent="0" lvl="0" marL="0" marR="0" rtl="0" algn="ctr">
                        <a:lnSpc>
                          <a:spcPct val="100000"/>
                        </a:lnSpc>
                        <a:spcBef>
                          <a:spcPts val="0"/>
                        </a:spcBef>
                        <a:spcAft>
                          <a:spcPts val="0"/>
                        </a:spcAft>
                        <a:buClr>
                          <a:schemeClr val="dk1"/>
                        </a:buClr>
                        <a:buSzPts val="1900"/>
                        <a:buFont typeface="Poppins"/>
                        <a:buNone/>
                      </a:pPr>
                      <a:r>
                        <a:rPr b="1" lang="en-US" sz="1900" u="none" cap="none" strike="noStrike">
                          <a:latin typeface="Poppins"/>
                          <a:ea typeface="Poppins"/>
                          <a:cs typeface="Poppins"/>
                          <a:sym typeface="Poppins"/>
                        </a:rPr>
                        <a:t>TITTLE 3</a:t>
                      </a:r>
                      <a:endParaRPr/>
                    </a:p>
                  </a:txBody>
                  <a:tcPr marT="60950" marB="60950" marR="121925" marL="121925" anchor="ctr">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FFFFFF"/>
                      </a:solidFill>
                      <a:prstDash val="solid"/>
                      <a:round/>
                      <a:headEnd len="sm" w="sm" type="none"/>
                      <a:tailEnd len="sm" w="sm" type="none"/>
                    </a:lnB>
                    <a:solidFill>
                      <a:schemeClr val="accent1"/>
                    </a:solidFill>
                  </a:tcPr>
                </a:tc>
                <a:tc>
                  <a:txBody>
                    <a:bodyPr>
                      <a:noAutofit/>
                    </a:bodyPr>
                    <a:lstStyle/>
                    <a:p>
                      <a:pPr indent="0" lvl="0" marL="0" marR="0" rtl="0" algn="ctr">
                        <a:lnSpc>
                          <a:spcPct val="100000"/>
                        </a:lnSpc>
                        <a:spcBef>
                          <a:spcPts val="0"/>
                        </a:spcBef>
                        <a:spcAft>
                          <a:spcPts val="0"/>
                        </a:spcAft>
                        <a:buClr>
                          <a:schemeClr val="dk1"/>
                        </a:buClr>
                        <a:buSzPts val="1900"/>
                        <a:buFont typeface="Poppins"/>
                        <a:buNone/>
                      </a:pPr>
                      <a:r>
                        <a:rPr b="1" lang="en-US" sz="1900" u="none" cap="none" strike="noStrike">
                          <a:latin typeface="Poppins"/>
                          <a:ea typeface="Poppins"/>
                          <a:cs typeface="Poppins"/>
                          <a:sym typeface="Poppins"/>
                        </a:rPr>
                        <a:t>TITTLE 4</a:t>
                      </a:r>
                      <a:endParaRPr/>
                    </a:p>
                  </a:txBody>
                  <a:tcPr marT="60950" marB="60950" marR="121925" marL="121925" anchor="ctr">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FFFFFF"/>
                      </a:solidFill>
                      <a:prstDash val="solid"/>
                      <a:round/>
                      <a:headEnd len="sm" w="sm" type="none"/>
                      <a:tailEnd len="sm" w="sm" type="none"/>
                    </a:lnB>
                    <a:solidFill>
                      <a:schemeClr val="accent1"/>
                    </a:solidFill>
                  </a:tcPr>
                </a:tc>
              </a:tr>
              <a:tr h="710475">
                <a:tc>
                  <a:txBody>
                    <a:bodyPr>
                      <a:noAutofit/>
                    </a:bodyPr>
                    <a:lstStyle/>
                    <a:p>
                      <a:pPr indent="0" lvl="0" marL="0" marR="0" rtl="0" algn="ctr">
                        <a:spcBef>
                          <a:spcPts val="0"/>
                        </a:spcBef>
                        <a:spcAft>
                          <a:spcPts val="0"/>
                        </a:spcAft>
                        <a:buNone/>
                      </a:pPr>
                      <a:r>
                        <a:rPr lang="en-US" sz="1500" u="none" cap="none" strike="noStrike">
                          <a:solidFill>
                            <a:srgbClr val="FFFFFF"/>
                          </a:solidFill>
                          <a:latin typeface="Poppins"/>
                          <a:ea typeface="Poppins"/>
                          <a:cs typeface="Poppins"/>
                          <a:sym typeface="Poppins"/>
                        </a:rPr>
                        <a:t>List Item 1</a:t>
                      </a:r>
                      <a:endParaRPr sz="1500" u="none" cap="none" strike="noStrike">
                        <a:solidFill>
                          <a:srgbClr val="FFFFFF"/>
                        </a:solidFill>
                        <a:latin typeface="Poppins"/>
                        <a:ea typeface="Poppins"/>
                        <a:cs typeface="Poppins"/>
                        <a:sym typeface="Poppins"/>
                      </a:endParaRPr>
                    </a:p>
                  </a:txBody>
                  <a:tcPr marT="60950" marB="60950" marR="121925" marL="121925" anchor="ctr">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FFFFFF"/>
                      </a:solidFill>
                      <a:prstDash val="solid"/>
                      <a:round/>
                      <a:headEnd len="sm" w="sm" type="none"/>
                      <a:tailEnd len="sm" w="sm" type="none"/>
                    </a:lnB>
                    <a:solidFill>
                      <a:srgbClr val="A5A5A5"/>
                    </a:solidFill>
                  </a:tcPr>
                </a:tc>
                <a:tc>
                  <a:txBody>
                    <a:bodyPr>
                      <a:noAutofit/>
                    </a:bodyPr>
                    <a:lstStyle/>
                    <a:p>
                      <a:pPr indent="0" lvl="0" marL="0" marR="0" rtl="0" algn="ctr">
                        <a:spcBef>
                          <a:spcPts val="0"/>
                        </a:spcBef>
                        <a:spcAft>
                          <a:spcPts val="0"/>
                        </a:spcAft>
                        <a:buNone/>
                      </a:pPr>
                      <a:r>
                        <a:rPr lang="en-US" sz="1500" u="none" cap="none" strike="noStrike">
                          <a:solidFill>
                            <a:srgbClr val="FFFFFF"/>
                          </a:solidFill>
                          <a:latin typeface="Poppins"/>
                          <a:ea typeface="Poppins"/>
                          <a:cs typeface="Poppins"/>
                          <a:sym typeface="Poppins"/>
                        </a:rPr>
                        <a:t>Description 1</a:t>
                      </a:r>
                      <a:endParaRPr sz="1500" u="none" cap="none" strike="noStrike">
                        <a:solidFill>
                          <a:srgbClr val="FFFFFF"/>
                        </a:solidFill>
                        <a:latin typeface="Poppins"/>
                        <a:ea typeface="Poppins"/>
                        <a:cs typeface="Poppins"/>
                        <a:sym typeface="Poppins"/>
                      </a:endParaRPr>
                    </a:p>
                  </a:txBody>
                  <a:tcPr marT="60950" marB="60950" marR="121925" marL="121925" anchor="ctr">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FFFFFF"/>
                      </a:solidFill>
                      <a:prstDash val="solid"/>
                      <a:round/>
                      <a:headEnd len="sm" w="sm" type="none"/>
                      <a:tailEnd len="sm" w="sm" type="none"/>
                    </a:lnB>
                    <a:solidFill>
                      <a:srgbClr val="A5A5A5"/>
                    </a:solidFill>
                  </a:tcPr>
                </a:tc>
                <a:tc>
                  <a:txBody>
                    <a:bodyPr>
                      <a:noAutofit/>
                    </a:bodyPr>
                    <a:lstStyle/>
                    <a:p>
                      <a:pPr indent="0" lvl="0" marL="0" marR="0" rtl="0" algn="ctr">
                        <a:spcBef>
                          <a:spcPts val="0"/>
                        </a:spcBef>
                        <a:spcAft>
                          <a:spcPts val="0"/>
                        </a:spcAft>
                        <a:buNone/>
                      </a:pPr>
                      <a:r>
                        <a:rPr lang="en-US" sz="1500" u="none" cap="none" strike="noStrike">
                          <a:solidFill>
                            <a:srgbClr val="FFFFFF"/>
                          </a:solidFill>
                          <a:latin typeface="Poppins"/>
                          <a:ea typeface="Poppins"/>
                          <a:cs typeface="Poppins"/>
                          <a:sym typeface="Poppins"/>
                        </a:rPr>
                        <a:t>Detail 1</a:t>
                      </a:r>
                      <a:endParaRPr sz="1500" u="none" cap="none" strike="noStrike">
                        <a:solidFill>
                          <a:srgbClr val="FFFFFF"/>
                        </a:solidFill>
                        <a:latin typeface="Poppins"/>
                        <a:ea typeface="Poppins"/>
                        <a:cs typeface="Poppins"/>
                        <a:sym typeface="Poppins"/>
                      </a:endParaRPr>
                    </a:p>
                  </a:txBody>
                  <a:tcPr marT="60950" marB="60950" marR="121925" marL="121925" anchor="ctr">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FFFFFF"/>
                      </a:solidFill>
                      <a:prstDash val="solid"/>
                      <a:round/>
                      <a:headEnd len="sm" w="sm" type="none"/>
                      <a:tailEnd len="sm" w="sm" type="none"/>
                    </a:lnB>
                    <a:solidFill>
                      <a:srgbClr val="A5A5A5"/>
                    </a:solidFill>
                  </a:tcPr>
                </a:tc>
                <a:tc>
                  <a:txBody>
                    <a:bodyPr>
                      <a:noAutofit/>
                    </a:bodyPr>
                    <a:lstStyle/>
                    <a:p>
                      <a:pPr indent="0" lvl="0" marL="0" marR="0" rtl="0" algn="ctr">
                        <a:spcBef>
                          <a:spcPts val="0"/>
                        </a:spcBef>
                        <a:spcAft>
                          <a:spcPts val="0"/>
                        </a:spcAft>
                        <a:buNone/>
                      </a:pPr>
                      <a:r>
                        <a:rPr lang="en-US" sz="1500" u="none" cap="none" strike="noStrike">
                          <a:solidFill>
                            <a:srgbClr val="FFFFFF"/>
                          </a:solidFill>
                          <a:latin typeface="Poppins"/>
                          <a:ea typeface="Poppins"/>
                          <a:cs typeface="Poppins"/>
                          <a:sym typeface="Poppins"/>
                        </a:rPr>
                        <a:t>Remark 1</a:t>
                      </a:r>
                      <a:endParaRPr sz="1500" u="none" cap="none" strike="noStrike">
                        <a:solidFill>
                          <a:srgbClr val="FFFFFF"/>
                        </a:solidFill>
                        <a:latin typeface="Poppins"/>
                        <a:ea typeface="Poppins"/>
                        <a:cs typeface="Poppins"/>
                        <a:sym typeface="Poppins"/>
                      </a:endParaRPr>
                    </a:p>
                  </a:txBody>
                  <a:tcPr marT="60950" marB="60950" marR="121925" marL="121925" anchor="ctr">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FFFFFF"/>
                      </a:solidFill>
                      <a:prstDash val="solid"/>
                      <a:round/>
                      <a:headEnd len="sm" w="sm" type="none"/>
                      <a:tailEnd len="sm" w="sm" type="none"/>
                    </a:lnB>
                    <a:solidFill>
                      <a:srgbClr val="A5A5A5"/>
                    </a:solidFill>
                  </a:tcPr>
                </a:tc>
              </a:tr>
              <a:tr h="710475">
                <a:tc>
                  <a:txBody>
                    <a:bodyPr>
                      <a:noAutofit/>
                    </a:bodyPr>
                    <a:lstStyle/>
                    <a:p>
                      <a:pPr indent="0" lvl="0" marL="0" marR="0" rtl="0" algn="ctr">
                        <a:spcBef>
                          <a:spcPts val="0"/>
                        </a:spcBef>
                        <a:spcAft>
                          <a:spcPts val="0"/>
                        </a:spcAft>
                        <a:buNone/>
                      </a:pPr>
                      <a:r>
                        <a:rPr lang="en-US" sz="1500" u="none" cap="none" strike="noStrike">
                          <a:solidFill>
                            <a:srgbClr val="595959"/>
                          </a:solidFill>
                          <a:latin typeface="Poppins"/>
                          <a:ea typeface="Poppins"/>
                          <a:cs typeface="Poppins"/>
                          <a:sym typeface="Poppins"/>
                        </a:rPr>
                        <a:t>List Item 2</a:t>
                      </a:r>
                      <a:endParaRPr sz="1500" u="none" cap="none" strike="noStrike">
                        <a:solidFill>
                          <a:srgbClr val="595959"/>
                        </a:solidFill>
                        <a:latin typeface="Poppins"/>
                        <a:ea typeface="Poppins"/>
                        <a:cs typeface="Poppins"/>
                        <a:sym typeface="Poppins"/>
                      </a:endParaRPr>
                    </a:p>
                  </a:txBody>
                  <a:tcPr marT="60950" marB="60950" marR="121925" marL="121925" anchor="ctr">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FFFFFF"/>
                      </a:solidFill>
                      <a:prstDash val="solid"/>
                      <a:round/>
                      <a:headEnd len="sm" w="sm" type="none"/>
                      <a:tailEnd len="sm" w="sm" type="none"/>
                    </a:lnB>
                    <a:solidFill>
                      <a:srgbClr val="D8D8D8"/>
                    </a:solidFill>
                  </a:tcPr>
                </a:tc>
                <a:tc>
                  <a:txBody>
                    <a:bodyPr>
                      <a:noAutofit/>
                    </a:bodyPr>
                    <a:lstStyle/>
                    <a:p>
                      <a:pPr indent="0" lvl="0" marL="0" marR="0" rtl="0" algn="ctr">
                        <a:lnSpc>
                          <a:spcPct val="100000"/>
                        </a:lnSpc>
                        <a:spcBef>
                          <a:spcPts val="0"/>
                        </a:spcBef>
                        <a:spcAft>
                          <a:spcPts val="0"/>
                        </a:spcAft>
                        <a:buClr>
                          <a:srgbClr val="595959"/>
                        </a:buClr>
                        <a:buSzPts val="1500"/>
                        <a:buFont typeface="Poppins"/>
                        <a:buNone/>
                      </a:pPr>
                      <a:r>
                        <a:rPr lang="en-US" sz="1500" u="none" cap="none" strike="noStrike">
                          <a:solidFill>
                            <a:srgbClr val="595959"/>
                          </a:solidFill>
                          <a:latin typeface="Poppins"/>
                          <a:ea typeface="Poppins"/>
                          <a:cs typeface="Poppins"/>
                          <a:sym typeface="Poppins"/>
                        </a:rPr>
                        <a:t>Description 2</a:t>
                      </a:r>
                      <a:endParaRPr sz="1500" u="none" cap="none" strike="noStrike">
                        <a:solidFill>
                          <a:srgbClr val="595959"/>
                        </a:solidFill>
                        <a:latin typeface="Poppins"/>
                        <a:ea typeface="Poppins"/>
                        <a:cs typeface="Poppins"/>
                        <a:sym typeface="Poppins"/>
                      </a:endParaRPr>
                    </a:p>
                  </a:txBody>
                  <a:tcPr marT="60950" marB="60950" marR="121925" marL="121925" anchor="ctr">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FFFFFF"/>
                      </a:solidFill>
                      <a:prstDash val="solid"/>
                      <a:round/>
                      <a:headEnd len="sm" w="sm" type="none"/>
                      <a:tailEnd len="sm" w="sm" type="none"/>
                    </a:lnB>
                    <a:solidFill>
                      <a:srgbClr val="D8D8D8"/>
                    </a:solidFill>
                  </a:tcPr>
                </a:tc>
                <a:tc>
                  <a:txBody>
                    <a:bodyPr>
                      <a:noAutofit/>
                    </a:bodyPr>
                    <a:lstStyle/>
                    <a:p>
                      <a:pPr indent="0" lvl="0" marL="0" marR="0" rtl="0" algn="ctr">
                        <a:spcBef>
                          <a:spcPts val="0"/>
                        </a:spcBef>
                        <a:spcAft>
                          <a:spcPts val="0"/>
                        </a:spcAft>
                        <a:buNone/>
                      </a:pPr>
                      <a:r>
                        <a:rPr lang="en-US" sz="1500" u="none" cap="none" strike="noStrike">
                          <a:solidFill>
                            <a:srgbClr val="595959"/>
                          </a:solidFill>
                          <a:latin typeface="Poppins"/>
                          <a:ea typeface="Poppins"/>
                          <a:cs typeface="Poppins"/>
                          <a:sym typeface="Poppins"/>
                        </a:rPr>
                        <a:t>Detail 2</a:t>
                      </a:r>
                      <a:endParaRPr sz="1500" u="none" cap="none" strike="noStrike">
                        <a:solidFill>
                          <a:srgbClr val="595959"/>
                        </a:solidFill>
                        <a:latin typeface="Poppins"/>
                        <a:ea typeface="Poppins"/>
                        <a:cs typeface="Poppins"/>
                        <a:sym typeface="Poppins"/>
                      </a:endParaRPr>
                    </a:p>
                  </a:txBody>
                  <a:tcPr marT="60950" marB="60950" marR="121925" marL="121925" anchor="ctr">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FFFFFF"/>
                      </a:solidFill>
                      <a:prstDash val="solid"/>
                      <a:round/>
                      <a:headEnd len="sm" w="sm" type="none"/>
                      <a:tailEnd len="sm" w="sm" type="none"/>
                    </a:lnB>
                    <a:solidFill>
                      <a:srgbClr val="D8D8D8"/>
                    </a:solidFill>
                  </a:tcPr>
                </a:tc>
                <a:tc>
                  <a:txBody>
                    <a:bodyPr>
                      <a:noAutofit/>
                    </a:bodyPr>
                    <a:lstStyle/>
                    <a:p>
                      <a:pPr indent="0" lvl="0" marL="0" marR="0" rtl="0" algn="ctr">
                        <a:spcBef>
                          <a:spcPts val="0"/>
                        </a:spcBef>
                        <a:spcAft>
                          <a:spcPts val="0"/>
                        </a:spcAft>
                        <a:buNone/>
                      </a:pPr>
                      <a:r>
                        <a:rPr lang="en-US" sz="1500" u="none" cap="none" strike="noStrike">
                          <a:solidFill>
                            <a:srgbClr val="595959"/>
                          </a:solidFill>
                          <a:latin typeface="Poppins"/>
                          <a:ea typeface="Poppins"/>
                          <a:cs typeface="Poppins"/>
                          <a:sym typeface="Poppins"/>
                        </a:rPr>
                        <a:t>Remark 2</a:t>
                      </a:r>
                      <a:endParaRPr sz="1500" u="none" cap="none" strike="noStrike">
                        <a:solidFill>
                          <a:srgbClr val="595959"/>
                        </a:solidFill>
                        <a:latin typeface="Poppins"/>
                        <a:ea typeface="Poppins"/>
                        <a:cs typeface="Poppins"/>
                        <a:sym typeface="Poppins"/>
                      </a:endParaRPr>
                    </a:p>
                  </a:txBody>
                  <a:tcPr marT="60950" marB="60950" marR="121925" marL="121925" anchor="ctr">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FFFFFF"/>
                      </a:solidFill>
                      <a:prstDash val="solid"/>
                      <a:round/>
                      <a:headEnd len="sm" w="sm" type="none"/>
                      <a:tailEnd len="sm" w="sm" type="none"/>
                    </a:lnB>
                    <a:solidFill>
                      <a:srgbClr val="D8D8D8"/>
                    </a:solidFill>
                  </a:tcPr>
                </a:tc>
              </a:tr>
              <a:tr h="710475">
                <a:tc>
                  <a:txBody>
                    <a:bodyPr>
                      <a:noAutofit/>
                    </a:bodyPr>
                    <a:lstStyle/>
                    <a:p>
                      <a:pPr indent="0" lvl="0" marL="0" marR="0" rtl="0" algn="ctr">
                        <a:spcBef>
                          <a:spcPts val="0"/>
                        </a:spcBef>
                        <a:spcAft>
                          <a:spcPts val="0"/>
                        </a:spcAft>
                        <a:buNone/>
                      </a:pPr>
                      <a:r>
                        <a:rPr lang="en-US" sz="1500" u="none" cap="none" strike="noStrike">
                          <a:solidFill>
                            <a:schemeClr val="lt1"/>
                          </a:solidFill>
                          <a:latin typeface="Poppins"/>
                          <a:ea typeface="Poppins"/>
                          <a:cs typeface="Poppins"/>
                          <a:sym typeface="Poppins"/>
                        </a:rPr>
                        <a:t>List Item 3</a:t>
                      </a:r>
                      <a:endParaRPr sz="1500" u="none" cap="none" strike="noStrike">
                        <a:solidFill>
                          <a:schemeClr val="lt1"/>
                        </a:solidFill>
                        <a:latin typeface="Poppins"/>
                        <a:ea typeface="Poppins"/>
                        <a:cs typeface="Poppins"/>
                        <a:sym typeface="Poppins"/>
                      </a:endParaRPr>
                    </a:p>
                  </a:txBody>
                  <a:tcPr marT="60950" marB="60950" marR="121925" marL="121925" anchor="ctr">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FFFFFF"/>
                      </a:solidFill>
                      <a:prstDash val="solid"/>
                      <a:round/>
                      <a:headEnd len="sm" w="sm" type="none"/>
                      <a:tailEnd len="sm" w="sm" type="none"/>
                    </a:lnB>
                    <a:solidFill>
                      <a:srgbClr val="A5A5A5"/>
                    </a:solidFill>
                  </a:tcPr>
                </a:tc>
                <a:tc>
                  <a:txBody>
                    <a:bodyPr>
                      <a:noAutofit/>
                    </a:bodyPr>
                    <a:lstStyle/>
                    <a:p>
                      <a:pPr indent="0" lvl="0" marL="0" marR="0" rtl="0" algn="ctr">
                        <a:lnSpc>
                          <a:spcPct val="100000"/>
                        </a:lnSpc>
                        <a:spcBef>
                          <a:spcPts val="0"/>
                        </a:spcBef>
                        <a:spcAft>
                          <a:spcPts val="0"/>
                        </a:spcAft>
                        <a:buClr>
                          <a:srgbClr val="FFFFFF"/>
                        </a:buClr>
                        <a:buSzPts val="1500"/>
                        <a:buFont typeface="Poppins"/>
                        <a:buNone/>
                      </a:pPr>
                      <a:r>
                        <a:rPr lang="en-US" sz="1500" u="none" cap="none" strike="noStrike">
                          <a:solidFill>
                            <a:srgbClr val="FFFFFF"/>
                          </a:solidFill>
                          <a:latin typeface="Poppins"/>
                          <a:ea typeface="Poppins"/>
                          <a:cs typeface="Poppins"/>
                          <a:sym typeface="Poppins"/>
                        </a:rPr>
                        <a:t>Description 3</a:t>
                      </a:r>
                      <a:endParaRPr sz="1500" u="none" cap="none" strike="noStrike">
                        <a:solidFill>
                          <a:srgbClr val="FFFFFF"/>
                        </a:solidFill>
                        <a:latin typeface="Poppins"/>
                        <a:ea typeface="Poppins"/>
                        <a:cs typeface="Poppins"/>
                        <a:sym typeface="Poppins"/>
                      </a:endParaRPr>
                    </a:p>
                    <a:p>
                      <a:pPr indent="0" lvl="0" marL="0" marR="0" rtl="0" algn="ctr">
                        <a:spcBef>
                          <a:spcPts val="0"/>
                        </a:spcBef>
                        <a:spcAft>
                          <a:spcPts val="0"/>
                        </a:spcAft>
                        <a:buNone/>
                      </a:pPr>
                      <a:r>
                        <a:t/>
                      </a:r>
                      <a:endParaRPr sz="1500" u="none" cap="none" strike="noStrike">
                        <a:solidFill>
                          <a:schemeClr val="lt1"/>
                        </a:solidFill>
                        <a:latin typeface="Poppins"/>
                        <a:ea typeface="Poppins"/>
                        <a:cs typeface="Poppins"/>
                        <a:sym typeface="Poppins"/>
                      </a:endParaRPr>
                    </a:p>
                  </a:txBody>
                  <a:tcPr marT="60950" marB="60950" marR="121925" marL="121925" anchor="ctr">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FFFFFF"/>
                      </a:solidFill>
                      <a:prstDash val="solid"/>
                      <a:round/>
                      <a:headEnd len="sm" w="sm" type="none"/>
                      <a:tailEnd len="sm" w="sm" type="none"/>
                    </a:lnB>
                    <a:solidFill>
                      <a:srgbClr val="A5A5A5"/>
                    </a:solidFill>
                  </a:tcPr>
                </a:tc>
                <a:tc>
                  <a:txBody>
                    <a:bodyPr>
                      <a:noAutofit/>
                    </a:bodyPr>
                    <a:lstStyle/>
                    <a:p>
                      <a:pPr indent="0" lvl="0" marL="0" marR="0" rtl="0" algn="ctr">
                        <a:spcBef>
                          <a:spcPts val="0"/>
                        </a:spcBef>
                        <a:spcAft>
                          <a:spcPts val="0"/>
                        </a:spcAft>
                        <a:buNone/>
                      </a:pPr>
                      <a:r>
                        <a:rPr lang="en-US" sz="1500" u="none" cap="none" strike="noStrike">
                          <a:solidFill>
                            <a:schemeClr val="lt1"/>
                          </a:solidFill>
                          <a:latin typeface="Poppins"/>
                          <a:ea typeface="Poppins"/>
                          <a:cs typeface="Poppins"/>
                          <a:sym typeface="Poppins"/>
                        </a:rPr>
                        <a:t>Detail 3</a:t>
                      </a:r>
                      <a:endParaRPr sz="1500" u="none" cap="none" strike="noStrike">
                        <a:solidFill>
                          <a:schemeClr val="lt1"/>
                        </a:solidFill>
                        <a:latin typeface="Poppins"/>
                        <a:ea typeface="Poppins"/>
                        <a:cs typeface="Poppins"/>
                        <a:sym typeface="Poppins"/>
                      </a:endParaRPr>
                    </a:p>
                  </a:txBody>
                  <a:tcPr marT="60950" marB="60950" marR="121925" marL="121925" anchor="ctr">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FFFFFF"/>
                      </a:solidFill>
                      <a:prstDash val="solid"/>
                      <a:round/>
                      <a:headEnd len="sm" w="sm" type="none"/>
                      <a:tailEnd len="sm" w="sm" type="none"/>
                    </a:lnB>
                    <a:solidFill>
                      <a:srgbClr val="A5A5A5"/>
                    </a:solidFill>
                  </a:tcPr>
                </a:tc>
                <a:tc>
                  <a:txBody>
                    <a:bodyPr>
                      <a:noAutofit/>
                    </a:bodyPr>
                    <a:lstStyle/>
                    <a:p>
                      <a:pPr indent="0" lvl="0" marL="0" marR="0" rtl="0" algn="ctr">
                        <a:spcBef>
                          <a:spcPts val="0"/>
                        </a:spcBef>
                        <a:spcAft>
                          <a:spcPts val="0"/>
                        </a:spcAft>
                        <a:buNone/>
                      </a:pPr>
                      <a:r>
                        <a:rPr lang="en-US" sz="1500" u="none" cap="none" strike="noStrike">
                          <a:solidFill>
                            <a:schemeClr val="lt1"/>
                          </a:solidFill>
                          <a:latin typeface="Poppins"/>
                          <a:ea typeface="Poppins"/>
                          <a:cs typeface="Poppins"/>
                          <a:sym typeface="Poppins"/>
                        </a:rPr>
                        <a:t>Remark 3</a:t>
                      </a:r>
                      <a:endParaRPr sz="1500" u="none" cap="none" strike="noStrike">
                        <a:solidFill>
                          <a:schemeClr val="lt1"/>
                        </a:solidFill>
                        <a:latin typeface="Poppins"/>
                        <a:ea typeface="Poppins"/>
                        <a:cs typeface="Poppins"/>
                        <a:sym typeface="Poppins"/>
                      </a:endParaRPr>
                    </a:p>
                  </a:txBody>
                  <a:tcPr marT="60950" marB="60950" marR="121925" marL="121925" anchor="ctr">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FFFFFF"/>
                      </a:solidFill>
                      <a:prstDash val="solid"/>
                      <a:round/>
                      <a:headEnd len="sm" w="sm" type="none"/>
                      <a:tailEnd len="sm" w="sm" type="none"/>
                    </a:lnB>
                    <a:solidFill>
                      <a:srgbClr val="A5A5A5"/>
                    </a:solidFill>
                  </a:tcPr>
                </a:tc>
              </a:tr>
              <a:tr h="710475">
                <a:tc>
                  <a:txBody>
                    <a:bodyPr>
                      <a:noAutofit/>
                    </a:bodyPr>
                    <a:lstStyle/>
                    <a:p>
                      <a:pPr indent="0" lvl="0" marL="0" marR="0" rtl="0" algn="ctr">
                        <a:spcBef>
                          <a:spcPts val="0"/>
                        </a:spcBef>
                        <a:spcAft>
                          <a:spcPts val="0"/>
                        </a:spcAft>
                        <a:buNone/>
                      </a:pPr>
                      <a:r>
                        <a:rPr lang="en-US" sz="1500" u="none" cap="none" strike="noStrike">
                          <a:solidFill>
                            <a:srgbClr val="595959"/>
                          </a:solidFill>
                          <a:latin typeface="Poppins"/>
                          <a:ea typeface="Poppins"/>
                          <a:cs typeface="Poppins"/>
                          <a:sym typeface="Poppins"/>
                        </a:rPr>
                        <a:t>List Item 4</a:t>
                      </a:r>
                      <a:endParaRPr sz="1500" u="none" cap="none" strike="noStrike">
                        <a:solidFill>
                          <a:srgbClr val="595959"/>
                        </a:solidFill>
                        <a:latin typeface="Poppins"/>
                        <a:ea typeface="Poppins"/>
                        <a:cs typeface="Poppins"/>
                        <a:sym typeface="Poppins"/>
                      </a:endParaRPr>
                    </a:p>
                  </a:txBody>
                  <a:tcPr marT="60950" marB="60950" marR="121925" marL="121925" anchor="ctr">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FFFFFF"/>
                      </a:solidFill>
                      <a:prstDash val="solid"/>
                      <a:round/>
                      <a:headEnd len="sm" w="sm" type="none"/>
                      <a:tailEnd len="sm" w="sm" type="none"/>
                    </a:lnB>
                    <a:solidFill>
                      <a:srgbClr val="D8D8D8"/>
                    </a:solidFill>
                  </a:tcPr>
                </a:tc>
                <a:tc>
                  <a:txBody>
                    <a:bodyPr>
                      <a:noAutofit/>
                    </a:bodyPr>
                    <a:lstStyle/>
                    <a:p>
                      <a:pPr indent="0" lvl="0" marL="0" marR="0" rtl="0" algn="ctr">
                        <a:lnSpc>
                          <a:spcPct val="100000"/>
                        </a:lnSpc>
                        <a:spcBef>
                          <a:spcPts val="0"/>
                        </a:spcBef>
                        <a:spcAft>
                          <a:spcPts val="0"/>
                        </a:spcAft>
                        <a:buClr>
                          <a:srgbClr val="595959"/>
                        </a:buClr>
                        <a:buSzPts val="1500"/>
                        <a:buFont typeface="Poppins"/>
                        <a:buNone/>
                      </a:pPr>
                      <a:r>
                        <a:rPr lang="en-US" sz="1500" u="none" cap="none" strike="noStrike">
                          <a:solidFill>
                            <a:srgbClr val="595959"/>
                          </a:solidFill>
                          <a:latin typeface="Poppins"/>
                          <a:ea typeface="Poppins"/>
                          <a:cs typeface="Poppins"/>
                          <a:sym typeface="Poppins"/>
                        </a:rPr>
                        <a:t>Description 4</a:t>
                      </a:r>
                      <a:endParaRPr sz="1500" u="none" cap="none" strike="noStrike">
                        <a:solidFill>
                          <a:srgbClr val="595959"/>
                        </a:solidFill>
                        <a:latin typeface="Poppins"/>
                        <a:ea typeface="Poppins"/>
                        <a:cs typeface="Poppins"/>
                        <a:sym typeface="Poppins"/>
                      </a:endParaRPr>
                    </a:p>
                  </a:txBody>
                  <a:tcPr marT="60950" marB="60950" marR="121925" marL="121925" anchor="ctr">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FFFFFF"/>
                      </a:solidFill>
                      <a:prstDash val="solid"/>
                      <a:round/>
                      <a:headEnd len="sm" w="sm" type="none"/>
                      <a:tailEnd len="sm" w="sm" type="none"/>
                    </a:lnB>
                    <a:solidFill>
                      <a:srgbClr val="D8D8D8"/>
                    </a:solidFill>
                  </a:tcPr>
                </a:tc>
                <a:tc>
                  <a:txBody>
                    <a:bodyPr>
                      <a:noAutofit/>
                    </a:bodyPr>
                    <a:lstStyle/>
                    <a:p>
                      <a:pPr indent="0" lvl="0" marL="0" marR="0" rtl="0" algn="ctr">
                        <a:spcBef>
                          <a:spcPts val="0"/>
                        </a:spcBef>
                        <a:spcAft>
                          <a:spcPts val="0"/>
                        </a:spcAft>
                        <a:buNone/>
                      </a:pPr>
                      <a:r>
                        <a:rPr lang="en-US" sz="1500" u="none" cap="none" strike="noStrike">
                          <a:solidFill>
                            <a:srgbClr val="595959"/>
                          </a:solidFill>
                          <a:latin typeface="Poppins"/>
                          <a:ea typeface="Poppins"/>
                          <a:cs typeface="Poppins"/>
                          <a:sym typeface="Poppins"/>
                        </a:rPr>
                        <a:t>Detail 4</a:t>
                      </a:r>
                      <a:endParaRPr sz="1500" u="none" cap="none" strike="noStrike">
                        <a:solidFill>
                          <a:srgbClr val="595959"/>
                        </a:solidFill>
                        <a:latin typeface="Poppins"/>
                        <a:ea typeface="Poppins"/>
                        <a:cs typeface="Poppins"/>
                        <a:sym typeface="Poppins"/>
                      </a:endParaRPr>
                    </a:p>
                  </a:txBody>
                  <a:tcPr marT="60950" marB="60950" marR="121925" marL="121925" anchor="ctr">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FFFFFF"/>
                      </a:solidFill>
                      <a:prstDash val="solid"/>
                      <a:round/>
                      <a:headEnd len="sm" w="sm" type="none"/>
                      <a:tailEnd len="sm" w="sm" type="none"/>
                    </a:lnB>
                    <a:solidFill>
                      <a:srgbClr val="D8D8D8"/>
                    </a:solidFill>
                  </a:tcPr>
                </a:tc>
                <a:tc>
                  <a:txBody>
                    <a:bodyPr>
                      <a:noAutofit/>
                    </a:bodyPr>
                    <a:lstStyle/>
                    <a:p>
                      <a:pPr indent="0" lvl="0" marL="0" marR="0" rtl="0" algn="ctr">
                        <a:spcBef>
                          <a:spcPts val="0"/>
                        </a:spcBef>
                        <a:spcAft>
                          <a:spcPts val="0"/>
                        </a:spcAft>
                        <a:buNone/>
                      </a:pPr>
                      <a:r>
                        <a:rPr lang="en-US" sz="1500" u="none" cap="none" strike="noStrike">
                          <a:solidFill>
                            <a:srgbClr val="595959"/>
                          </a:solidFill>
                          <a:latin typeface="Poppins"/>
                          <a:ea typeface="Poppins"/>
                          <a:cs typeface="Poppins"/>
                          <a:sym typeface="Poppins"/>
                        </a:rPr>
                        <a:t>Remark 4</a:t>
                      </a:r>
                      <a:endParaRPr sz="1500" u="none" cap="none" strike="noStrike">
                        <a:solidFill>
                          <a:srgbClr val="595959"/>
                        </a:solidFill>
                        <a:latin typeface="Poppins"/>
                        <a:ea typeface="Poppins"/>
                        <a:cs typeface="Poppins"/>
                        <a:sym typeface="Poppins"/>
                      </a:endParaRPr>
                    </a:p>
                  </a:txBody>
                  <a:tcPr marT="60950" marB="60950" marR="121925" marL="121925" anchor="ctr">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FFFFFF"/>
                      </a:solidFill>
                      <a:prstDash val="solid"/>
                      <a:round/>
                      <a:headEnd len="sm" w="sm" type="none"/>
                      <a:tailEnd len="sm" w="sm" type="none"/>
                    </a:lnB>
                    <a:solidFill>
                      <a:srgbClr val="D8D8D8"/>
                    </a:solidFill>
                  </a:tcPr>
                </a:tc>
              </a:tr>
            </a:tbl>
          </a:graphicData>
        </a:graphic>
      </p:graphicFrame>
      <p:sp>
        <p:nvSpPr>
          <p:cNvPr id="2468" name="Google Shape;2468;p93"/>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ADC5B8"/>
                </a:solidFill>
                <a:latin typeface="Poppins"/>
                <a:ea typeface="Poppins"/>
                <a:cs typeface="Poppins"/>
                <a:sym typeface="Poppins"/>
              </a:rPr>
              <a:t>SOME SUBTITLE TEXT HERE</a:t>
            </a:r>
            <a:endParaRPr sz="1200">
              <a:solidFill>
                <a:srgbClr val="ADC5B8"/>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466"/>
                                        </p:tgtEl>
                                        <p:attrNameLst>
                                          <p:attrName>style.visibility</p:attrName>
                                        </p:attrNameLst>
                                      </p:cBhvr>
                                      <p:to>
                                        <p:strVal val="visible"/>
                                      </p:to>
                                    </p:set>
                                    <p:animEffect filter="fade" transition="in">
                                      <p:cBhvr>
                                        <p:cTn dur="500"/>
                                        <p:tgtEl>
                                          <p:spTgt spid="246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467"/>
                                        </p:tgtEl>
                                        <p:attrNameLst>
                                          <p:attrName>style.visibility</p:attrName>
                                        </p:attrNameLst>
                                      </p:cBhvr>
                                      <p:to>
                                        <p:strVal val="visible"/>
                                      </p:to>
                                    </p:set>
                                    <p:animEffect filter="fade" transition="in">
                                      <p:cBhvr>
                                        <p:cTn dur="500"/>
                                        <p:tgtEl>
                                          <p:spTgt spid="2467"/>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8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472" name="Shape 2472"/>
        <p:cNvGrpSpPr/>
        <p:nvPr/>
      </p:nvGrpSpPr>
      <p:grpSpPr>
        <a:xfrm>
          <a:off x="0" y="0"/>
          <a:ext cx="0" cy="0"/>
          <a:chOff x="0" y="0"/>
          <a:chExt cx="0" cy="0"/>
        </a:xfrm>
      </p:grpSpPr>
      <p:sp>
        <p:nvSpPr>
          <p:cNvPr id="2473" name="Google Shape;2473;p94"/>
          <p:cNvSpPr/>
          <p:nvPr/>
        </p:nvSpPr>
        <p:spPr>
          <a:xfrm>
            <a:off x="0" y="0"/>
            <a:ext cx="12192000" cy="6858000"/>
          </a:xfrm>
          <a:prstGeom prst="rect">
            <a:avLst/>
          </a:prstGeom>
          <a:solidFill>
            <a:srgbClr val="BFBFBF"/>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474" name="Google Shape;2474;p94"/>
          <p:cNvSpPr txBox="1"/>
          <p:nvPr>
            <p:ph idx="1" type="body"/>
          </p:nvPr>
        </p:nvSpPr>
        <p:spPr>
          <a:xfrm>
            <a:off x="963085" y="2592742"/>
            <a:ext cx="6573076" cy="496887"/>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0"/>
              </a:spcBef>
              <a:spcAft>
                <a:spcPts val="0"/>
              </a:spcAft>
              <a:buClr>
                <a:srgbClr val="595959"/>
              </a:buClr>
              <a:buSzPts val="1800"/>
              <a:buFont typeface="Arial"/>
              <a:buNone/>
            </a:pPr>
            <a:r>
              <a:rPr b="0" i="0" lang="en-US" sz="1800" u="none" cap="none" strike="noStrike">
                <a:solidFill>
                  <a:srgbClr val="595959"/>
                </a:solidFill>
                <a:latin typeface="Poppins"/>
                <a:ea typeface="Poppins"/>
                <a:cs typeface="Poppins"/>
                <a:sym typeface="Poppins"/>
              </a:rPr>
              <a:t>Advancing Creativity.</a:t>
            </a:r>
            <a:endParaRPr b="0" i="0" sz="1800" u="none" cap="none" strike="noStrike">
              <a:solidFill>
                <a:srgbClr val="595959"/>
              </a:solidFill>
              <a:latin typeface="Poppins"/>
              <a:ea typeface="Poppins"/>
              <a:cs typeface="Poppins"/>
              <a:sym typeface="Poppins"/>
            </a:endParaRPr>
          </a:p>
        </p:txBody>
      </p:sp>
      <p:sp>
        <p:nvSpPr>
          <p:cNvPr id="2475" name="Google Shape;2475;p94"/>
          <p:cNvSpPr/>
          <p:nvPr/>
        </p:nvSpPr>
        <p:spPr>
          <a:xfrm>
            <a:off x="791736" y="3127545"/>
            <a:ext cx="4705814" cy="1261562"/>
          </a:xfrm>
          <a:prstGeom prst="roundRect">
            <a:avLst>
              <a:gd fmla="val 16667" name="adj"/>
            </a:avLst>
          </a:prstGeom>
          <a:solidFill>
            <a:schemeClr val="lt1"/>
          </a:solidFill>
          <a:ln cap="flat" cmpd="sng" w="19050">
            <a:solidFill>
              <a:srgbClr val="FFFFFF"/>
            </a:solidFill>
            <a:prstDash val="solid"/>
            <a:miter lim="800000"/>
            <a:headEnd len="sm" w="sm" type="none"/>
            <a:tailEnd len="sm" w="sm" type="none"/>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3200">
              <a:solidFill>
                <a:srgbClr val="4FAF3C"/>
              </a:solidFill>
              <a:latin typeface="Varela"/>
              <a:ea typeface="Varela"/>
              <a:cs typeface="Varela"/>
              <a:sym typeface="Varela"/>
            </a:endParaRPr>
          </a:p>
        </p:txBody>
      </p:sp>
      <p:sp>
        <p:nvSpPr>
          <p:cNvPr id="2476" name="Google Shape;2476;p94"/>
          <p:cNvSpPr txBox="1"/>
          <p:nvPr>
            <p:ph type="title"/>
          </p:nvPr>
        </p:nvSpPr>
        <p:spPr>
          <a:xfrm>
            <a:off x="963085" y="3699110"/>
            <a:ext cx="4489861" cy="689997"/>
          </a:xfrm>
          <a:prstGeom prst="rect">
            <a:avLst/>
          </a:prstGeom>
          <a:noFill/>
          <a:ln>
            <a:noFill/>
          </a:ln>
        </p:spPr>
        <p:txBody>
          <a:bodyPr anchorCtr="0" anchor="b" bIns="45700" lIns="91425" spcFirstLastPara="1" rIns="91425" wrap="square" tIns="45700">
            <a:noAutofit/>
          </a:bodyPr>
          <a:lstStyle/>
          <a:p>
            <a:pPr indent="0" lvl="0" marL="0" marR="0" rtl="0" algn="l">
              <a:lnSpc>
                <a:spcPct val="90000"/>
              </a:lnSpc>
              <a:spcBef>
                <a:spcPts val="0"/>
              </a:spcBef>
              <a:spcAft>
                <a:spcPts val="0"/>
              </a:spcAft>
              <a:buClr>
                <a:schemeClr val="dk2"/>
              </a:buClr>
              <a:buSzPts val="3600"/>
              <a:buFont typeface="Poppins"/>
              <a:buNone/>
            </a:pPr>
            <a:r>
              <a:rPr b="1" i="0" lang="en-US" sz="3600" u="none" cap="none" strike="noStrike">
                <a:solidFill>
                  <a:schemeClr val="dk2"/>
                </a:solidFill>
                <a:latin typeface="Poppins"/>
                <a:ea typeface="Poppins"/>
                <a:cs typeface="Poppins"/>
                <a:sym typeface="Poppins"/>
              </a:rPr>
              <a:t>PORTFOLIO SLIDE SAMPLE</a:t>
            </a:r>
            <a:endParaRPr b="1" i="0" sz="3600" u="none" cap="none" strike="noStrike">
              <a:solidFill>
                <a:schemeClr val="dk2"/>
              </a:solidFill>
              <a:latin typeface="Poppins"/>
              <a:ea typeface="Poppins"/>
              <a:cs typeface="Poppins"/>
              <a:sym typeface="Poppins"/>
            </a:endParaRPr>
          </a:p>
        </p:txBody>
      </p:sp>
      <p:sp>
        <p:nvSpPr>
          <p:cNvPr id="2477" name="Google Shape;2477;p94"/>
          <p:cNvSpPr/>
          <p:nvPr/>
        </p:nvSpPr>
        <p:spPr>
          <a:xfrm>
            <a:off x="6060018" y="5538476"/>
            <a:ext cx="784721" cy="784721"/>
          </a:xfrm>
          <a:prstGeom prst="roundRect">
            <a:avLst>
              <a:gd fmla="val 16667" name="adj"/>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478" name="Google Shape;2478;p94"/>
          <p:cNvSpPr/>
          <p:nvPr/>
        </p:nvSpPr>
        <p:spPr>
          <a:xfrm>
            <a:off x="9072331" y="5983244"/>
            <a:ext cx="477936" cy="477936"/>
          </a:xfrm>
          <a:prstGeom prst="roundRect">
            <a:avLst>
              <a:gd fmla="val 16667" name="adj"/>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479" name="Google Shape;2479;p94"/>
          <p:cNvSpPr/>
          <p:nvPr/>
        </p:nvSpPr>
        <p:spPr>
          <a:xfrm>
            <a:off x="10608502" y="2598283"/>
            <a:ext cx="1058524" cy="1058524"/>
          </a:xfrm>
          <a:prstGeom prst="roundRect">
            <a:avLst>
              <a:gd fmla="val 16667" name="adj"/>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480" name="Google Shape;2480;p94"/>
          <p:cNvSpPr/>
          <p:nvPr/>
        </p:nvSpPr>
        <p:spPr>
          <a:xfrm>
            <a:off x="11286315" y="4972639"/>
            <a:ext cx="761421" cy="761421"/>
          </a:xfrm>
          <a:prstGeom prst="roundRect">
            <a:avLst>
              <a:gd fmla="val 16667" name="adj"/>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481" name="Google Shape;2481;p94"/>
          <p:cNvSpPr/>
          <p:nvPr/>
        </p:nvSpPr>
        <p:spPr>
          <a:xfrm>
            <a:off x="7056106" y="4526371"/>
            <a:ext cx="1247483" cy="1247483"/>
          </a:xfrm>
          <a:prstGeom prst="roundRect">
            <a:avLst>
              <a:gd fmla="val 16667" name="adj"/>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474">
                                            <p:txEl>
                                              <p:pRg end="0" st="0"/>
                                            </p:txEl>
                                          </p:spTgt>
                                        </p:tgtEl>
                                        <p:attrNameLst>
                                          <p:attrName>style.visibility</p:attrName>
                                        </p:attrNameLst>
                                      </p:cBhvr>
                                      <p:to>
                                        <p:strVal val="visible"/>
                                      </p:to>
                                    </p:set>
                                    <p:animEffect filter="fade" transition="in">
                                      <p:cBhvr>
                                        <p:cTn dur="500"/>
                                        <p:tgtEl>
                                          <p:spTgt spid="2474">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476"/>
                                        </p:tgtEl>
                                        <p:attrNameLst>
                                          <p:attrName>style.visibility</p:attrName>
                                        </p:attrNameLst>
                                      </p:cBhvr>
                                      <p:to>
                                        <p:strVal val="visible"/>
                                      </p:to>
                                    </p:set>
                                    <p:anim calcmode="lin" valueType="num">
                                      <p:cBhvr additive="base">
                                        <p:cTn dur="500"/>
                                        <p:tgtEl>
                                          <p:spTgt spid="2476"/>
                                        </p:tgtEl>
                                        <p:attrNameLst>
                                          <p:attrName>ppt_w</p:attrName>
                                        </p:attrNameLst>
                                      </p:cBhvr>
                                      <p:tavLst>
                                        <p:tav fmla="" tm="0">
                                          <p:val>
                                            <p:strVal val="0"/>
                                          </p:val>
                                        </p:tav>
                                        <p:tav fmla="" tm="100000">
                                          <p:val>
                                            <p:strVal val="#ppt_w"/>
                                          </p:val>
                                        </p:tav>
                                      </p:tavLst>
                                    </p:anim>
                                    <p:anim calcmode="lin" valueType="num">
                                      <p:cBhvr additive="base">
                                        <p:cTn dur="500"/>
                                        <p:tgtEl>
                                          <p:spTgt spid="2476"/>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2475"/>
                                        </p:tgtEl>
                                        <p:attrNameLst>
                                          <p:attrName>style.visibility</p:attrName>
                                        </p:attrNameLst>
                                      </p:cBhvr>
                                      <p:to>
                                        <p:strVal val="visible"/>
                                      </p:to>
                                    </p:set>
                                    <p:anim calcmode="lin" valueType="num">
                                      <p:cBhvr additive="base">
                                        <p:cTn dur="500"/>
                                        <p:tgtEl>
                                          <p:spTgt spid="2475"/>
                                        </p:tgtEl>
                                        <p:attrNameLst>
                                          <p:attrName>ppt_w</p:attrName>
                                        </p:attrNameLst>
                                      </p:cBhvr>
                                      <p:tavLst>
                                        <p:tav fmla="" tm="0">
                                          <p:val>
                                            <p:strVal val="0"/>
                                          </p:val>
                                        </p:tav>
                                        <p:tav fmla="" tm="100000">
                                          <p:val>
                                            <p:strVal val="#ppt_w"/>
                                          </p:val>
                                        </p:tav>
                                      </p:tavLst>
                                    </p:anim>
                                    <p:anim calcmode="lin" valueType="num">
                                      <p:cBhvr additive="base">
                                        <p:cTn dur="500"/>
                                        <p:tgtEl>
                                          <p:spTgt spid="2475"/>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481"/>
                                        </p:tgtEl>
                                        <p:attrNameLst>
                                          <p:attrName>style.visibility</p:attrName>
                                        </p:attrNameLst>
                                      </p:cBhvr>
                                      <p:to>
                                        <p:strVal val="visible"/>
                                      </p:to>
                                    </p:set>
                                    <p:anim calcmode="lin" valueType="num">
                                      <p:cBhvr additive="base">
                                        <p:cTn dur="500"/>
                                        <p:tgtEl>
                                          <p:spTgt spid="2481"/>
                                        </p:tgtEl>
                                        <p:attrNameLst>
                                          <p:attrName>ppt_w</p:attrName>
                                        </p:attrNameLst>
                                      </p:cBhvr>
                                      <p:tavLst>
                                        <p:tav fmla="" tm="0">
                                          <p:val>
                                            <p:strVal val="0"/>
                                          </p:val>
                                        </p:tav>
                                        <p:tav fmla="" tm="100000">
                                          <p:val>
                                            <p:strVal val="#ppt_w"/>
                                          </p:val>
                                        </p:tav>
                                      </p:tavLst>
                                    </p:anim>
                                    <p:anim calcmode="lin" valueType="num">
                                      <p:cBhvr additive="base">
                                        <p:cTn dur="500"/>
                                        <p:tgtEl>
                                          <p:spTgt spid="2481"/>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479"/>
                                        </p:tgtEl>
                                        <p:attrNameLst>
                                          <p:attrName>style.visibility</p:attrName>
                                        </p:attrNameLst>
                                      </p:cBhvr>
                                      <p:to>
                                        <p:strVal val="visible"/>
                                      </p:to>
                                    </p:set>
                                    <p:anim calcmode="lin" valueType="num">
                                      <p:cBhvr additive="base">
                                        <p:cTn dur="500"/>
                                        <p:tgtEl>
                                          <p:spTgt spid="2479"/>
                                        </p:tgtEl>
                                        <p:attrNameLst>
                                          <p:attrName>ppt_w</p:attrName>
                                        </p:attrNameLst>
                                      </p:cBhvr>
                                      <p:tavLst>
                                        <p:tav fmla="" tm="0">
                                          <p:val>
                                            <p:strVal val="0"/>
                                          </p:val>
                                        </p:tav>
                                        <p:tav fmla="" tm="100000">
                                          <p:val>
                                            <p:strVal val="#ppt_w"/>
                                          </p:val>
                                        </p:tav>
                                      </p:tavLst>
                                    </p:anim>
                                    <p:anim calcmode="lin" valueType="num">
                                      <p:cBhvr additive="base">
                                        <p:cTn dur="500"/>
                                        <p:tgtEl>
                                          <p:spTgt spid="2479"/>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480"/>
                                        </p:tgtEl>
                                        <p:attrNameLst>
                                          <p:attrName>style.visibility</p:attrName>
                                        </p:attrNameLst>
                                      </p:cBhvr>
                                      <p:to>
                                        <p:strVal val="visible"/>
                                      </p:to>
                                    </p:set>
                                    <p:anim calcmode="lin" valueType="num">
                                      <p:cBhvr additive="base">
                                        <p:cTn dur="500"/>
                                        <p:tgtEl>
                                          <p:spTgt spid="2480"/>
                                        </p:tgtEl>
                                        <p:attrNameLst>
                                          <p:attrName>ppt_w</p:attrName>
                                        </p:attrNameLst>
                                      </p:cBhvr>
                                      <p:tavLst>
                                        <p:tav fmla="" tm="0">
                                          <p:val>
                                            <p:strVal val="0"/>
                                          </p:val>
                                        </p:tav>
                                        <p:tav fmla="" tm="100000">
                                          <p:val>
                                            <p:strVal val="#ppt_w"/>
                                          </p:val>
                                        </p:tav>
                                      </p:tavLst>
                                    </p:anim>
                                    <p:anim calcmode="lin" valueType="num">
                                      <p:cBhvr additive="base">
                                        <p:cTn dur="500"/>
                                        <p:tgtEl>
                                          <p:spTgt spid="2480"/>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477"/>
                                        </p:tgtEl>
                                        <p:attrNameLst>
                                          <p:attrName>style.visibility</p:attrName>
                                        </p:attrNameLst>
                                      </p:cBhvr>
                                      <p:to>
                                        <p:strVal val="visible"/>
                                      </p:to>
                                    </p:set>
                                    <p:anim calcmode="lin" valueType="num">
                                      <p:cBhvr additive="base">
                                        <p:cTn dur="500"/>
                                        <p:tgtEl>
                                          <p:spTgt spid="2477"/>
                                        </p:tgtEl>
                                        <p:attrNameLst>
                                          <p:attrName>ppt_w</p:attrName>
                                        </p:attrNameLst>
                                      </p:cBhvr>
                                      <p:tavLst>
                                        <p:tav fmla="" tm="0">
                                          <p:val>
                                            <p:strVal val="0"/>
                                          </p:val>
                                        </p:tav>
                                        <p:tav fmla="" tm="100000">
                                          <p:val>
                                            <p:strVal val="#ppt_w"/>
                                          </p:val>
                                        </p:tav>
                                      </p:tavLst>
                                    </p:anim>
                                    <p:anim calcmode="lin" valueType="num">
                                      <p:cBhvr additive="base">
                                        <p:cTn dur="500"/>
                                        <p:tgtEl>
                                          <p:spTgt spid="2477"/>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478"/>
                                        </p:tgtEl>
                                        <p:attrNameLst>
                                          <p:attrName>style.visibility</p:attrName>
                                        </p:attrNameLst>
                                      </p:cBhvr>
                                      <p:to>
                                        <p:strVal val="visible"/>
                                      </p:to>
                                    </p:set>
                                    <p:anim calcmode="lin" valueType="num">
                                      <p:cBhvr additive="base">
                                        <p:cTn dur="500"/>
                                        <p:tgtEl>
                                          <p:spTgt spid="2478"/>
                                        </p:tgtEl>
                                        <p:attrNameLst>
                                          <p:attrName>ppt_w</p:attrName>
                                        </p:attrNameLst>
                                      </p:cBhvr>
                                      <p:tavLst>
                                        <p:tav fmla="" tm="0">
                                          <p:val>
                                            <p:strVal val="0"/>
                                          </p:val>
                                        </p:tav>
                                        <p:tav fmla="" tm="100000">
                                          <p:val>
                                            <p:strVal val="#ppt_w"/>
                                          </p:val>
                                        </p:tav>
                                      </p:tavLst>
                                    </p:anim>
                                    <p:anim calcmode="lin" valueType="num">
                                      <p:cBhvr additive="base">
                                        <p:cTn dur="500"/>
                                        <p:tgtEl>
                                          <p:spTgt spid="2478"/>
                                        </p:tgtEl>
                                        <p:attrNameLst>
                                          <p:attrName>ppt_h</p:attrName>
                                        </p:attrNameLst>
                                      </p:cBhvr>
                                      <p:tavLst>
                                        <p:tav fmla="" tm="0">
                                          <p:val>
                                            <p:strVal val="0"/>
                                          </p:val>
                                        </p:tav>
                                        <p:tav fmla="" tm="100000">
                                          <p:val>
                                            <p:strVal val="#ppt_h"/>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8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485" name="Shape 2485"/>
        <p:cNvGrpSpPr/>
        <p:nvPr/>
      </p:nvGrpSpPr>
      <p:grpSpPr>
        <a:xfrm>
          <a:off x="0" y="0"/>
          <a:ext cx="0" cy="0"/>
          <a:chOff x="0" y="0"/>
          <a:chExt cx="0" cy="0"/>
        </a:xfrm>
      </p:grpSpPr>
      <p:sp>
        <p:nvSpPr>
          <p:cNvPr id="2486" name="Google Shape;2486;p95"/>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215D65"/>
              </a:buClr>
              <a:buSzPts val="3000"/>
              <a:buFont typeface="Poppins"/>
              <a:buNone/>
            </a:pPr>
            <a:r>
              <a:rPr b="1" i="0" lang="en-US" sz="3000" u="none" cap="none" strike="noStrike">
                <a:solidFill>
                  <a:srgbClr val="215D65"/>
                </a:solidFill>
                <a:latin typeface="Poppins"/>
                <a:ea typeface="Poppins"/>
                <a:cs typeface="Poppins"/>
                <a:sym typeface="Poppins"/>
              </a:rPr>
              <a:t>Client Testimonial - 1</a:t>
            </a:r>
            <a:endParaRPr b="1" i="0" sz="3000" u="none" cap="none" strike="noStrike">
              <a:solidFill>
                <a:srgbClr val="215D65"/>
              </a:solidFill>
              <a:latin typeface="Poppins"/>
              <a:ea typeface="Poppins"/>
              <a:cs typeface="Poppins"/>
              <a:sym typeface="Poppins"/>
            </a:endParaRPr>
          </a:p>
        </p:txBody>
      </p:sp>
      <p:grpSp>
        <p:nvGrpSpPr>
          <p:cNvPr id="2487" name="Google Shape;2487;p95"/>
          <p:cNvGrpSpPr/>
          <p:nvPr/>
        </p:nvGrpSpPr>
        <p:grpSpPr>
          <a:xfrm>
            <a:off x="6096001" y="4965172"/>
            <a:ext cx="3456384" cy="960107"/>
            <a:chOff x="4572000" y="3723877"/>
            <a:chExt cx="2592288" cy="720080"/>
          </a:xfrm>
        </p:grpSpPr>
        <p:sp>
          <p:nvSpPr>
            <p:cNvPr id="2488" name="Google Shape;2488;p95"/>
            <p:cNvSpPr/>
            <p:nvPr/>
          </p:nvSpPr>
          <p:spPr>
            <a:xfrm>
              <a:off x="6444208" y="3723877"/>
              <a:ext cx="720080" cy="720080"/>
            </a:xfrm>
            <a:prstGeom prst="roundRect">
              <a:avLst>
                <a:gd fmla="val 16667" name="adj"/>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900">
                <a:solidFill>
                  <a:srgbClr val="A5A5A5"/>
                </a:solidFill>
                <a:latin typeface="Poppins"/>
                <a:ea typeface="Poppins"/>
                <a:cs typeface="Poppins"/>
                <a:sym typeface="Poppins"/>
              </a:endParaRPr>
            </a:p>
          </p:txBody>
        </p:sp>
        <p:sp>
          <p:nvSpPr>
            <p:cNvPr id="2489" name="Google Shape;2489;p95"/>
            <p:cNvSpPr txBox="1"/>
            <p:nvPr/>
          </p:nvSpPr>
          <p:spPr>
            <a:xfrm>
              <a:off x="4572000" y="3747420"/>
              <a:ext cx="1728192" cy="648072"/>
            </a:xfrm>
            <a:prstGeom prst="rect">
              <a:avLst/>
            </a:prstGeom>
            <a:noFill/>
            <a:ln>
              <a:noFill/>
            </a:ln>
          </p:spPr>
          <p:txBody>
            <a:bodyPr anchorCtr="0" anchor="t" bIns="45700" lIns="91425" spcFirstLastPara="1" rIns="91425" wrap="square" tIns="45700">
              <a:noAutofit/>
            </a:bodyPr>
            <a:lstStyle/>
            <a:p>
              <a:pPr indent="0" lvl="0" marL="0" marR="0" rtl="0" algn="r">
                <a:lnSpc>
                  <a:spcPct val="150000"/>
                </a:lnSpc>
                <a:spcBef>
                  <a:spcPts val="0"/>
                </a:spcBef>
                <a:spcAft>
                  <a:spcPts val="0"/>
                </a:spcAft>
                <a:buClr>
                  <a:schemeClr val="dk2"/>
                </a:buClr>
                <a:buSzPts val="1900"/>
                <a:buFont typeface="Arial"/>
                <a:buNone/>
              </a:pPr>
              <a:r>
                <a:rPr lang="en-US" sz="1900">
                  <a:solidFill>
                    <a:schemeClr val="dk2"/>
                  </a:solidFill>
                  <a:latin typeface="Poppins"/>
                  <a:ea typeface="Poppins"/>
                  <a:cs typeface="Poppins"/>
                  <a:sym typeface="Poppins"/>
                </a:rPr>
                <a:t>JENNIFER DON</a:t>
              </a:r>
              <a:endParaRPr sz="1900">
                <a:solidFill>
                  <a:schemeClr val="dk2"/>
                </a:solidFill>
                <a:latin typeface="Poppins"/>
                <a:ea typeface="Poppins"/>
                <a:cs typeface="Poppins"/>
                <a:sym typeface="Poppins"/>
              </a:endParaRPr>
            </a:p>
            <a:p>
              <a:pPr indent="0" lvl="0" marL="0" marR="0" rtl="0" algn="r">
                <a:lnSpc>
                  <a:spcPct val="150000"/>
                </a:lnSpc>
                <a:spcBef>
                  <a:spcPts val="0"/>
                </a:spcBef>
                <a:spcAft>
                  <a:spcPts val="0"/>
                </a:spcAft>
                <a:buClr>
                  <a:srgbClr val="595959"/>
                </a:buClr>
                <a:buSzPts val="1400"/>
                <a:buFont typeface="Arial"/>
                <a:buNone/>
              </a:pPr>
              <a:r>
                <a:rPr lang="en-US" sz="1400">
                  <a:solidFill>
                    <a:srgbClr val="595959"/>
                  </a:solidFill>
                  <a:latin typeface="Poppins"/>
                  <a:ea typeface="Poppins"/>
                  <a:cs typeface="Poppins"/>
                  <a:sym typeface="Poppins"/>
                </a:rPr>
                <a:t>- GravityCode,Inc.</a:t>
              </a:r>
              <a:endParaRPr/>
            </a:p>
          </p:txBody>
        </p:sp>
      </p:grpSp>
      <p:grpSp>
        <p:nvGrpSpPr>
          <p:cNvPr id="2490" name="Google Shape;2490;p95"/>
          <p:cNvGrpSpPr/>
          <p:nvPr/>
        </p:nvGrpSpPr>
        <p:grpSpPr>
          <a:xfrm>
            <a:off x="1654462" y="1745080"/>
            <a:ext cx="8738474" cy="3227381"/>
            <a:chOff x="1224664" y="1280371"/>
            <a:chExt cx="6553856" cy="2420536"/>
          </a:xfrm>
        </p:grpSpPr>
        <p:sp>
          <p:nvSpPr>
            <p:cNvPr id="2491" name="Google Shape;2491;p95"/>
            <p:cNvSpPr/>
            <p:nvPr/>
          </p:nvSpPr>
          <p:spPr>
            <a:xfrm>
              <a:off x="1224664" y="1280371"/>
              <a:ext cx="6553856" cy="2088233"/>
            </a:xfrm>
            <a:prstGeom prst="roundRect">
              <a:avLst>
                <a:gd fmla="val 9858" name="adj"/>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2F2F2"/>
                </a:solidFill>
                <a:latin typeface="Poppins"/>
                <a:ea typeface="Poppins"/>
                <a:cs typeface="Poppins"/>
                <a:sym typeface="Poppins"/>
              </a:endParaRPr>
            </a:p>
          </p:txBody>
        </p:sp>
        <p:sp>
          <p:nvSpPr>
            <p:cNvPr id="2492" name="Google Shape;2492;p95"/>
            <p:cNvSpPr/>
            <p:nvPr/>
          </p:nvSpPr>
          <p:spPr>
            <a:xfrm rot="8722178">
              <a:off x="6310068" y="3225290"/>
              <a:ext cx="288032" cy="432048"/>
            </a:xfrm>
            <a:prstGeom prst="triangle">
              <a:avLst>
                <a:gd fmla="val 50000" name="adj"/>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2F2F2"/>
                </a:solidFill>
                <a:latin typeface="Poppins"/>
                <a:ea typeface="Poppins"/>
                <a:cs typeface="Poppins"/>
                <a:sym typeface="Poppins"/>
              </a:endParaRPr>
            </a:p>
          </p:txBody>
        </p:sp>
      </p:grpSp>
      <p:sp>
        <p:nvSpPr>
          <p:cNvPr id="2493" name="Google Shape;2493;p95"/>
          <p:cNvSpPr txBox="1"/>
          <p:nvPr/>
        </p:nvSpPr>
        <p:spPr>
          <a:xfrm>
            <a:off x="3069576" y="2372880"/>
            <a:ext cx="6866851" cy="1440160"/>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chemeClr val="lt1"/>
              </a:buClr>
              <a:buSzPts val="1500"/>
              <a:buFont typeface="Arial"/>
              <a:buNone/>
            </a:pPr>
            <a:r>
              <a:rPr lang="en-US" sz="1500">
                <a:solidFill>
                  <a:schemeClr val="lt1"/>
                </a:solidFill>
                <a:latin typeface="Poppins"/>
                <a:ea typeface="Poppins"/>
                <a:cs typeface="Poppins"/>
                <a:sym typeface="Poppins"/>
              </a:rPr>
              <a:t>At ABC, we’ve assembled a rich array of services and skills – from digital communication strategies into developing business strategies. </a:t>
            </a:r>
            <a:r>
              <a:rPr lang="en-US" sz="1500">
                <a:solidFill>
                  <a:srgbClr val="FFFFFF"/>
                </a:solidFill>
                <a:latin typeface="Poppins"/>
                <a:ea typeface="Poppins"/>
                <a:cs typeface="Poppins"/>
                <a:sym typeface="Poppins"/>
              </a:rPr>
              <a:t>Increase cash flow and drive increased profitability.</a:t>
            </a:r>
            <a:endParaRPr/>
          </a:p>
          <a:p>
            <a:pPr indent="0" lvl="0" marL="0" marR="0" rtl="0" algn="l">
              <a:lnSpc>
                <a:spcPct val="150000"/>
              </a:lnSpc>
              <a:spcBef>
                <a:spcPts val="0"/>
              </a:spcBef>
              <a:spcAft>
                <a:spcPts val="0"/>
              </a:spcAft>
              <a:buClr>
                <a:srgbClr val="595959"/>
              </a:buClr>
              <a:buSzPts val="1500"/>
              <a:buFont typeface="Arial"/>
              <a:buNone/>
            </a:pPr>
            <a:r>
              <a:t/>
            </a:r>
            <a:endParaRPr sz="1500">
              <a:solidFill>
                <a:schemeClr val="lt1"/>
              </a:solidFill>
              <a:latin typeface="Poppins"/>
              <a:ea typeface="Poppins"/>
              <a:cs typeface="Poppins"/>
              <a:sym typeface="Poppins"/>
            </a:endParaRPr>
          </a:p>
          <a:p>
            <a:pPr indent="0" lvl="0" marL="0" marR="0" rtl="0" algn="l">
              <a:lnSpc>
                <a:spcPct val="150000"/>
              </a:lnSpc>
              <a:spcBef>
                <a:spcPts val="0"/>
              </a:spcBef>
              <a:spcAft>
                <a:spcPts val="0"/>
              </a:spcAft>
              <a:buClr>
                <a:srgbClr val="595959"/>
              </a:buClr>
              <a:buSzPts val="1500"/>
              <a:buFont typeface="Arial"/>
              <a:buNone/>
            </a:pPr>
            <a:r>
              <a:t/>
            </a:r>
            <a:endParaRPr sz="1500">
              <a:solidFill>
                <a:schemeClr val="lt1"/>
              </a:solidFill>
              <a:latin typeface="Poppins"/>
              <a:ea typeface="Poppins"/>
              <a:cs typeface="Poppins"/>
              <a:sym typeface="Poppins"/>
            </a:endParaRPr>
          </a:p>
        </p:txBody>
      </p:sp>
      <p:cxnSp>
        <p:nvCxnSpPr>
          <p:cNvPr id="2494" name="Google Shape;2494;p95"/>
          <p:cNvCxnSpPr/>
          <p:nvPr/>
        </p:nvCxnSpPr>
        <p:spPr>
          <a:xfrm>
            <a:off x="3215680" y="3813040"/>
            <a:ext cx="5568619" cy="0"/>
          </a:xfrm>
          <a:prstGeom prst="straightConnector1">
            <a:avLst/>
          </a:prstGeom>
          <a:noFill/>
          <a:ln cap="flat" cmpd="sng" w="12700">
            <a:solidFill>
              <a:schemeClr val="lt1"/>
            </a:solidFill>
            <a:prstDash val="dot"/>
            <a:miter lim="800000"/>
            <a:headEnd len="sm" w="sm" type="none"/>
            <a:tailEnd len="sm" w="sm" type="none"/>
          </a:ln>
        </p:spPr>
      </p:cxnSp>
      <p:sp>
        <p:nvSpPr>
          <p:cNvPr id="2495" name="Google Shape;2495;p95"/>
          <p:cNvSpPr txBox="1"/>
          <p:nvPr/>
        </p:nvSpPr>
        <p:spPr>
          <a:xfrm>
            <a:off x="2217942" y="2827437"/>
            <a:ext cx="1056117" cy="601563"/>
          </a:xfrm>
          <a:prstGeom prst="rect">
            <a:avLst/>
          </a:prstGeom>
          <a:noFill/>
          <a:ln>
            <a:noFill/>
          </a:ln>
        </p:spPr>
        <p:txBody>
          <a:bodyPr anchorCtr="0" anchor="ctr" bIns="60950" lIns="121900" spcFirstLastPara="1" rIns="121900" wrap="square" tIns="60950">
            <a:noAutofit/>
          </a:bodyPr>
          <a:lstStyle/>
          <a:p>
            <a:pPr indent="0" lvl="0" marL="0" marR="0" rtl="0" algn="l">
              <a:spcBef>
                <a:spcPts val="0"/>
              </a:spcBef>
              <a:spcAft>
                <a:spcPts val="0"/>
              </a:spcAft>
              <a:buClr>
                <a:schemeClr val="lt2"/>
              </a:buClr>
              <a:buSzPts val="12800"/>
              <a:buFont typeface="Poppins"/>
              <a:buNone/>
            </a:pPr>
            <a:r>
              <a:rPr lang="en-US" sz="12800">
                <a:solidFill>
                  <a:schemeClr val="lt2"/>
                </a:solidFill>
                <a:latin typeface="Poppins"/>
                <a:ea typeface="Poppins"/>
                <a:cs typeface="Poppins"/>
                <a:sym typeface="Poppins"/>
              </a:rPr>
              <a:t>“</a:t>
            </a:r>
            <a:endParaRPr/>
          </a:p>
        </p:txBody>
      </p:sp>
      <p:sp>
        <p:nvSpPr>
          <p:cNvPr id="2496" name="Google Shape;2496;p95"/>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ADC5B8"/>
                </a:solidFill>
                <a:latin typeface="Poppins"/>
                <a:ea typeface="Poppins"/>
                <a:cs typeface="Poppins"/>
                <a:sym typeface="Poppins"/>
              </a:rPr>
              <a:t>SOME SUBTITLE TEXT HERE</a:t>
            </a:r>
            <a:endParaRPr sz="1200">
              <a:solidFill>
                <a:srgbClr val="ADC5B8"/>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486"/>
                                        </p:tgtEl>
                                        <p:attrNameLst>
                                          <p:attrName>style.visibility</p:attrName>
                                        </p:attrNameLst>
                                      </p:cBhvr>
                                      <p:to>
                                        <p:strVal val="visible"/>
                                      </p:to>
                                    </p:set>
                                    <p:animEffect filter="fade" transition="in">
                                      <p:cBhvr>
                                        <p:cTn dur="500"/>
                                        <p:tgtEl>
                                          <p:spTgt spid="248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487"/>
                                        </p:tgtEl>
                                        <p:attrNameLst>
                                          <p:attrName>style.visibility</p:attrName>
                                        </p:attrNameLst>
                                      </p:cBhvr>
                                      <p:to>
                                        <p:strVal val="visible"/>
                                      </p:to>
                                    </p:set>
                                    <p:animEffect filter="fade" transition="in">
                                      <p:cBhvr>
                                        <p:cTn dur="500"/>
                                        <p:tgtEl>
                                          <p:spTgt spid="248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2490"/>
                                        </p:tgtEl>
                                        <p:attrNameLst>
                                          <p:attrName>style.visibility</p:attrName>
                                        </p:attrNameLst>
                                      </p:cBhvr>
                                      <p:to>
                                        <p:strVal val="visible"/>
                                      </p:to>
                                    </p:set>
                                    <p:anim calcmode="lin" valueType="num">
                                      <p:cBhvr additive="base">
                                        <p:cTn dur="500"/>
                                        <p:tgtEl>
                                          <p:spTgt spid="2490"/>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494"/>
                                        </p:tgtEl>
                                        <p:attrNameLst>
                                          <p:attrName>style.visibility</p:attrName>
                                        </p:attrNameLst>
                                      </p:cBhvr>
                                      <p:to>
                                        <p:strVal val="visible"/>
                                      </p:to>
                                    </p:set>
                                    <p:animEffect filter="fade" transition="in">
                                      <p:cBhvr>
                                        <p:cTn dur="500"/>
                                        <p:tgtEl>
                                          <p:spTgt spid="249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493"/>
                                        </p:tgtEl>
                                        <p:attrNameLst>
                                          <p:attrName>style.visibility</p:attrName>
                                        </p:attrNameLst>
                                      </p:cBhvr>
                                      <p:to>
                                        <p:strVal val="visible"/>
                                      </p:to>
                                    </p:set>
                                    <p:animEffect filter="fade" transition="in">
                                      <p:cBhvr>
                                        <p:cTn dur="500"/>
                                        <p:tgtEl>
                                          <p:spTgt spid="2493"/>
                                        </p:tgtEl>
                                      </p:cBhvr>
                                    </p:animEffect>
                                  </p:childTnLst>
                                </p:cTn>
                              </p:par>
                              <p:par>
                                <p:cTn fill="hold" nodeType="withEffect" presetClass="entr" presetID="10" presetSubtype="0">
                                  <p:stCondLst>
                                    <p:cond delay="0"/>
                                  </p:stCondLst>
                                  <p:childTnLst>
                                    <p:set>
                                      <p:cBhvr>
                                        <p:cTn dur="1" fill="hold">
                                          <p:stCondLst>
                                            <p:cond delay="0"/>
                                          </p:stCondLst>
                                        </p:cTn>
                                        <p:tgtEl>
                                          <p:spTgt spid="2495"/>
                                        </p:tgtEl>
                                        <p:attrNameLst>
                                          <p:attrName>style.visibility</p:attrName>
                                        </p:attrNameLst>
                                      </p:cBhvr>
                                      <p:to>
                                        <p:strVal val="visible"/>
                                      </p:to>
                                    </p:set>
                                    <p:animEffect filter="fade" transition="in">
                                      <p:cBhvr>
                                        <p:cTn dur="500"/>
                                        <p:tgtEl>
                                          <p:spTgt spid="2495"/>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8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500" name="Shape 2500"/>
        <p:cNvGrpSpPr/>
        <p:nvPr/>
      </p:nvGrpSpPr>
      <p:grpSpPr>
        <a:xfrm>
          <a:off x="0" y="0"/>
          <a:ext cx="0" cy="0"/>
          <a:chOff x="0" y="0"/>
          <a:chExt cx="0" cy="0"/>
        </a:xfrm>
      </p:grpSpPr>
      <p:sp>
        <p:nvSpPr>
          <p:cNvPr id="2501" name="Google Shape;2501;p96"/>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215D65"/>
              </a:buClr>
              <a:buSzPts val="3000"/>
              <a:buFont typeface="Poppins"/>
              <a:buNone/>
            </a:pPr>
            <a:r>
              <a:rPr b="1" i="0" lang="en-US" sz="3000" u="none" cap="none" strike="noStrike">
                <a:solidFill>
                  <a:srgbClr val="215D65"/>
                </a:solidFill>
                <a:latin typeface="Poppins"/>
                <a:ea typeface="Poppins"/>
                <a:cs typeface="Poppins"/>
                <a:sym typeface="Poppins"/>
              </a:rPr>
              <a:t>Client Testimonial - 2</a:t>
            </a:r>
            <a:endParaRPr b="1" i="0" sz="3000" u="none" cap="none" strike="noStrike">
              <a:solidFill>
                <a:srgbClr val="215D65"/>
              </a:solidFill>
              <a:latin typeface="Poppins"/>
              <a:ea typeface="Poppins"/>
              <a:cs typeface="Poppins"/>
              <a:sym typeface="Poppins"/>
            </a:endParaRPr>
          </a:p>
        </p:txBody>
      </p:sp>
      <p:sp>
        <p:nvSpPr>
          <p:cNvPr id="2502" name="Google Shape;2502;p96"/>
          <p:cNvSpPr/>
          <p:nvPr/>
        </p:nvSpPr>
        <p:spPr>
          <a:xfrm>
            <a:off x="1199456" y="4725144"/>
            <a:ext cx="960107" cy="960107"/>
          </a:xfrm>
          <a:prstGeom prst="roundRect">
            <a:avLst>
              <a:gd fmla="val 16667" name="adj"/>
            </a:avLst>
          </a:prstGeom>
          <a:solidFill>
            <a:srgbClr val="F2F2F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900">
              <a:solidFill>
                <a:srgbClr val="A5A5A5"/>
              </a:solidFill>
              <a:latin typeface="Poppins"/>
              <a:ea typeface="Poppins"/>
              <a:cs typeface="Poppins"/>
              <a:sym typeface="Poppins"/>
            </a:endParaRPr>
          </a:p>
        </p:txBody>
      </p:sp>
      <p:grpSp>
        <p:nvGrpSpPr>
          <p:cNvPr id="2503" name="Google Shape;2503;p96"/>
          <p:cNvGrpSpPr/>
          <p:nvPr/>
        </p:nvGrpSpPr>
        <p:grpSpPr>
          <a:xfrm>
            <a:off x="747908" y="1645428"/>
            <a:ext cx="5184576" cy="3127721"/>
            <a:chOff x="560931" y="1234071"/>
            <a:chExt cx="3888432" cy="2345791"/>
          </a:xfrm>
        </p:grpSpPr>
        <p:sp>
          <p:nvSpPr>
            <p:cNvPr id="2504" name="Google Shape;2504;p96"/>
            <p:cNvSpPr/>
            <p:nvPr/>
          </p:nvSpPr>
          <p:spPr>
            <a:xfrm>
              <a:off x="560931" y="1234071"/>
              <a:ext cx="3888432" cy="2088232"/>
            </a:xfrm>
            <a:prstGeom prst="roundRect">
              <a:avLst>
                <a:gd fmla="val 16667" name="adj"/>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2F2F2"/>
                </a:solidFill>
                <a:latin typeface="Poppins"/>
                <a:ea typeface="Poppins"/>
                <a:cs typeface="Poppins"/>
                <a:sym typeface="Poppins"/>
              </a:endParaRPr>
            </a:p>
          </p:txBody>
        </p:sp>
        <p:sp>
          <p:nvSpPr>
            <p:cNvPr id="2505" name="Google Shape;2505;p96"/>
            <p:cNvSpPr/>
            <p:nvPr/>
          </p:nvSpPr>
          <p:spPr>
            <a:xfrm rot="-8114199">
              <a:off x="1293289" y="3109043"/>
              <a:ext cx="288032" cy="432048"/>
            </a:xfrm>
            <a:prstGeom prst="triangle">
              <a:avLst>
                <a:gd fmla="val 50000" name="adj"/>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2F2F2"/>
                </a:solidFill>
                <a:latin typeface="Poppins"/>
                <a:ea typeface="Poppins"/>
                <a:cs typeface="Poppins"/>
                <a:sym typeface="Poppins"/>
              </a:endParaRPr>
            </a:p>
          </p:txBody>
        </p:sp>
        <p:sp>
          <p:nvSpPr>
            <p:cNvPr id="2506" name="Google Shape;2506;p96"/>
            <p:cNvSpPr txBox="1"/>
            <p:nvPr/>
          </p:nvSpPr>
          <p:spPr>
            <a:xfrm>
              <a:off x="1346510" y="1599646"/>
              <a:ext cx="2721434" cy="972107"/>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Clr>
                  <a:srgbClr val="595959"/>
                </a:buClr>
                <a:buSzPts val="1500"/>
                <a:buFont typeface="Arial"/>
                <a:buNone/>
              </a:pPr>
              <a:r>
                <a:rPr lang="en-US" sz="1500">
                  <a:solidFill>
                    <a:srgbClr val="595959"/>
                  </a:solidFill>
                  <a:latin typeface="Poppins"/>
                  <a:ea typeface="Poppins"/>
                  <a:cs typeface="Poppins"/>
                  <a:sym typeface="Poppins"/>
                </a:rPr>
                <a:t>At ABC, we’ve assembled a rich array of services and skills – from digital communication strategies.</a:t>
              </a:r>
              <a:endParaRPr/>
            </a:p>
            <a:p>
              <a:pPr indent="0" lvl="0" marL="0" marR="0" rtl="0" algn="l">
                <a:lnSpc>
                  <a:spcPct val="150000"/>
                </a:lnSpc>
                <a:spcBef>
                  <a:spcPts val="0"/>
                </a:spcBef>
                <a:spcAft>
                  <a:spcPts val="0"/>
                </a:spcAft>
                <a:buClr>
                  <a:srgbClr val="595959"/>
                </a:buClr>
                <a:buSzPts val="1500"/>
                <a:buFont typeface="Arial"/>
                <a:buNone/>
              </a:pPr>
              <a:r>
                <a:t/>
              </a:r>
              <a:endParaRPr sz="1500">
                <a:solidFill>
                  <a:srgbClr val="595959"/>
                </a:solidFill>
                <a:latin typeface="Poppins"/>
                <a:ea typeface="Poppins"/>
                <a:cs typeface="Poppins"/>
                <a:sym typeface="Poppins"/>
              </a:endParaRPr>
            </a:p>
          </p:txBody>
        </p:sp>
        <p:cxnSp>
          <p:nvCxnSpPr>
            <p:cNvPr id="2507" name="Google Shape;2507;p96"/>
            <p:cNvCxnSpPr/>
            <p:nvPr/>
          </p:nvCxnSpPr>
          <p:spPr>
            <a:xfrm>
              <a:off x="1575888" y="2602221"/>
              <a:ext cx="2492056" cy="0"/>
            </a:xfrm>
            <a:prstGeom prst="straightConnector1">
              <a:avLst/>
            </a:prstGeom>
            <a:noFill/>
            <a:ln cap="flat" cmpd="sng" w="12700">
              <a:solidFill>
                <a:srgbClr val="A5A5A5"/>
              </a:solidFill>
              <a:prstDash val="dot"/>
              <a:miter lim="800000"/>
              <a:headEnd len="sm" w="sm" type="none"/>
              <a:tailEnd len="sm" w="sm" type="none"/>
            </a:ln>
          </p:spPr>
        </p:cxnSp>
        <p:sp>
          <p:nvSpPr>
            <p:cNvPr id="2508" name="Google Shape;2508;p96"/>
            <p:cNvSpPr txBox="1"/>
            <p:nvPr/>
          </p:nvSpPr>
          <p:spPr>
            <a:xfrm>
              <a:off x="1359602" y="2646175"/>
              <a:ext cx="2636334" cy="388094"/>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Clr>
                  <a:schemeClr val="accent1"/>
                </a:buClr>
                <a:buSzPts val="1500"/>
                <a:buFont typeface="Arial"/>
                <a:buNone/>
              </a:pPr>
              <a:r>
                <a:rPr lang="en-US" sz="1500">
                  <a:solidFill>
                    <a:schemeClr val="accent1"/>
                  </a:solidFill>
                  <a:latin typeface="Poppins"/>
                  <a:ea typeface="Poppins"/>
                  <a:cs typeface="Poppins"/>
                  <a:sym typeface="Poppins"/>
                </a:rPr>
                <a:t>RICHARD GORE </a:t>
              </a:r>
              <a:r>
                <a:rPr lang="en-US" sz="1500">
                  <a:solidFill>
                    <a:srgbClr val="A5A5A5"/>
                  </a:solidFill>
                  <a:latin typeface="Poppins"/>
                  <a:ea typeface="Poppins"/>
                  <a:cs typeface="Poppins"/>
                  <a:sym typeface="Poppins"/>
                </a:rPr>
                <a:t>/ GravityCode,Inc.</a:t>
              </a:r>
              <a:endParaRPr/>
            </a:p>
          </p:txBody>
        </p:sp>
        <p:sp>
          <p:nvSpPr>
            <p:cNvPr id="2509" name="Google Shape;2509;p96"/>
            <p:cNvSpPr txBox="1"/>
            <p:nvPr/>
          </p:nvSpPr>
          <p:spPr>
            <a:xfrm>
              <a:off x="827584" y="1904557"/>
              <a:ext cx="792088" cy="451172"/>
            </a:xfrm>
            <a:prstGeom prst="rect">
              <a:avLst/>
            </a:prstGeom>
            <a:noFill/>
            <a:ln>
              <a:noFill/>
            </a:ln>
          </p:spPr>
          <p:txBody>
            <a:bodyPr anchorCtr="0" anchor="ctr" bIns="45700" lIns="91425" spcFirstLastPara="1" rIns="91425" wrap="square" tIns="45700">
              <a:noAutofit/>
            </a:bodyPr>
            <a:lstStyle/>
            <a:p>
              <a:pPr indent="0" lvl="0" marL="0" marR="0" rtl="0" algn="l">
                <a:spcBef>
                  <a:spcPts val="0"/>
                </a:spcBef>
                <a:spcAft>
                  <a:spcPts val="0"/>
                </a:spcAft>
                <a:buClr>
                  <a:schemeClr val="accent1"/>
                </a:buClr>
                <a:buSzPts val="12800"/>
                <a:buFont typeface="Poppins"/>
                <a:buNone/>
              </a:pPr>
              <a:r>
                <a:rPr lang="en-US" sz="12800">
                  <a:solidFill>
                    <a:schemeClr val="accent1"/>
                  </a:solidFill>
                  <a:latin typeface="Poppins"/>
                  <a:ea typeface="Poppins"/>
                  <a:cs typeface="Poppins"/>
                  <a:sym typeface="Poppins"/>
                </a:rPr>
                <a:t>“</a:t>
              </a:r>
              <a:endParaRPr/>
            </a:p>
          </p:txBody>
        </p:sp>
      </p:grpSp>
      <p:sp>
        <p:nvSpPr>
          <p:cNvPr id="2510" name="Google Shape;2510;p96"/>
          <p:cNvSpPr/>
          <p:nvPr/>
        </p:nvSpPr>
        <p:spPr>
          <a:xfrm>
            <a:off x="6733150" y="4725144"/>
            <a:ext cx="960107" cy="960107"/>
          </a:xfrm>
          <a:prstGeom prst="roundRect">
            <a:avLst>
              <a:gd fmla="val 16667" name="adj"/>
            </a:avLst>
          </a:prstGeom>
          <a:solidFill>
            <a:srgbClr val="F2F2F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100">
              <a:solidFill>
                <a:srgbClr val="A5A5A5"/>
              </a:solidFill>
              <a:latin typeface="Poppins"/>
              <a:ea typeface="Poppins"/>
              <a:cs typeface="Poppins"/>
              <a:sym typeface="Poppins"/>
            </a:endParaRPr>
          </a:p>
        </p:txBody>
      </p:sp>
      <p:grpSp>
        <p:nvGrpSpPr>
          <p:cNvPr id="2511" name="Google Shape;2511;p96"/>
          <p:cNvGrpSpPr/>
          <p:nvPr/>
        </p:nvGrpSpPr>
        <p:grpSpPr>
          <a:xfrm>
            <a:off x="6281603" y="1645428"/>
            <a:ext cx="5184576" cy="3127721"/>
            <a:chOff x="4711202" y="1234071"/>
            <a:chExt cx="3888432" cy="2345791"/>
          </a:xfrm>
        </p:grpSpPr>
        <p:sp>
          <p:nvSpPr>
            <p:cNvPr id="2512" name="Google Shape;2512;p96"/>
            <p:cNvSpPr/>
            <p:nvPr/>
          </p:nvSpPr>
          <p:spPr>
            <a:xfrm>
              <a:off x="4711202" y="1234071"/>
              <a:ext cx="3888432" cy="2088232"/>
            </a:xfrm>
            <a:prstGeom prst="roundRect">
              <a:avLst>
                <a:gd fmla="val 16667" name="adj"/>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2F2F2"/>
                </a:solidFill>
                <a:latin typeface="Poppins"/>
                <a:ea typeface="Poppins"/>
                <a:cs typeface="Poppins"/>
                <a:sym typeface="Poppins"/>
              </a:endParaRPr>
            </a:p>
          </p:txBody>
        </p:sp>
        <p:sp>
          <p:nvSpPr>
            <p:cNvPr id="2513" name="Google Shape;2513;p96"/>
            <p:cNvSpPr/>
            <p:nvPr/>
          </p:nvSpPr>
          <p:spPr>
            <a:xfrm rot="-8114199">
              <a:off x="5443560" y="3109043"/>
              <a:ext cx="288032" cy="432048"/>
            </a:xfrm>
            <a:prstGeom prst="triangle">
              <a:avLst>
                <a:gd fmla="val 50000" name="adj"/>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2F2F2"/>
                </a:solidFill>
                <a:latin typeface="Poppins"/>
                <a:ea typeface="Poppins"/>
                <a:cs typeface="Poppins"/>
                <a:sym typeface="Poppins"/>
              </a:endParaRPr>
            </a:p>
          </p:txBody>
        </p:sp>
        <p:sp>
          <p:nvSpPr>
            <p:cNvPr id="2514" name="Google Shape;2514;p96"/>
            <p:cNvSpPr txBox="1"/>
            <p:nvPr/>
          </p:nvSpPr>
          <p:spPr>
            <a:xfrm>
              <a:off x="5616581" y="1599646"/>
              <a:ext cx="2601634" cy="972107"/>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Clr>
                  <a:srgbClr val="595959"/>
                </a:buClr>
                <a:buSzPts val="1500"/>
                <a:buFont typeface="Arial"/>
                <a:buNone/>
              </a:pPr>
              <a:r>
                <a:rPr lang="en-US" sz="1500">
                  <a:solidFill>
                    <a:srgbClr val="595959"/>
                  </a:solidFill>
                  <a:latin typeface="Poppins"/>
                  <a:ea typeface="Poppins"/>
                  <a:cs typeface="Poppins"/>
                  <a:sym typeface="Poppins"/>
                </a:rPr>
                <a:t>At ABC, we’ve assembled a rich array of services and skills – from digital communication strategies.</a:t>
              </a:r>
              <a:endParaRPr/>
            </a:p>
            <a:p>
              <a:pPr indent="0" lvl="0" marL="0" marR="0" rtl="0" algn="l">
                <a:lnSpc>
                  <a:spcPct val="150000"/>
                </a:lnSpc>
                <a:spcBef>
                  <a:spcPts val="0"/>
                </a:spcBef>
                <a:spcAft>
                  <a:spcPts val="0"/>
                </a:spcAft>
                <a:buClr>
                  <a:srgbClr val="595959"/>
                </a:buClr>
                <a:buSzPts val="1500"/>
                <a:buFont typeface="Arial"/>
                <a:buNone/>
              </a:pPr>
              <a:r>
                <a:t/>
              </a:r>
              <a:endParaRPr sz="1500">
                <a:solidFill>
                  <a:srgbClr val="595959"/>
                </a:solidFill>
                <a:latin typeface="Poppins"/>
                <a:ea typeface="Poppins"/>
                <a:cs typeface="Poppins"/>
                <a:sym typeface="Poppins"/>
              </a:endParaRPr>
            </a:p>
          </p:txBody>
        </p:sp>
        <p:cxnSp>
          <p:nvCxnSpPr>
            <p:cNvPr id="2515" name="Google Shape;2515;p96"/>
            <p:cNvCxnSpPr/>
            <p:nvPr/>
          </p:nvCxnSpPr>
          <p:spPr>
            <a:xfrm>
              <a:off x="5726159" y="2602221"/>
              <a:ext cx="2492056" cy="0"/>
            </a:xfrm>
            <a:prstGeom prst="straightConnector1">
              <a:avLst/>
            </a:prstGeom>
            <a:noFill/>
            <a:ln cap="flat" cmpd="sng" w="12700">
              <a:solidFill>
                <a:srgbClr val="A5A5A5"/>
              </a:solidFill>
              <a:prstDash val="dot"/>
              <a:miter lim="800000"/>
              <a:headEnd len="sm" w="sm" type="none"/>
              <a:tailEnd len="sm" w="sm" type="none"/>
            </a:ln>
          </p:spPr>
        </p:cxnSp>
        <p:sp>
          <p:nvSpPr>
            <p:cNvPr id="2516" name="Google Shape;2516;p96"/>
            <p:cNvSpPr txBox="1"/>
            <p:nvPr/>
          </p:nvSpPr>
          <p:spPr>
            <a:xfrm>
              <a:off x="5625927" y="2646175"/>
              <a:ext cx="2520280" cy="388094"/>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Clr>
                  <a:schemeClr val="accent1"/>
                </a:buClr>
                <a:buSzPts val="1500"/>
                <a:buFont typeface="Arial"/>
                <a:buNone/>
              </a:pPr>
              <a:r>
                <a:rPr lang="en-US" sz="1500">
                  <a:solidFill>
                    <a:schemeClr val="accent1"/>
                  </a:solidFill>
                  <a:latin typeface="Poppins"/>
                  <a:ea typeface="Poppins"/>
                  <a:cs typeface="Poppins"/>
                  <a:sym typeface="Poppins"/>
                </a:rPr>
                <a:t>Victora Faser </a:t>
              </a:r>
              <a:r>
                <a:rPr lang="en-US" sz="1500">
                  <a:solidFill>
                    <a:srgbClr val="A6A6A6"/>
                  </a:solidFill>
                  <a:latin typeface="Poppins"/>
                  <a:ea typeface="Poppins"/>
                  <a:cs typeface="Poppins"/>
                  <a:sym typeface="Poppins"/>
                </a:rPr>
                <a:t>/ GravityCode,Inc.</a:t>
              </a:r>
              <a:endParaRPr/>
            </a:p>
          </p:txBody>
        </p:sp>
        <p:sp>
          <p:nvSpPr>
            <p:cNvPr id="2517" name="Google Shape;2517;p96"/>
            <p:cNvSpPr txBox="1"/>
            <p:nvPr/>
          </p:nvSpPr>
          <p:spPr>
            <a:xfrm>
              <a:off x="4977855" y="1904557"/>
              <a:ext cx="792088" cy="451172"/>
            </a:xfrm>
            <a:prstGeom prst="rect">
              <a:avLst/>
            </a:prstGeom>
            <a:noFill/>
            <a:ln>
              <a:noFill/>
            </a:ln>
          </p:spPr>
          <p:txBody>
            <a:bodyPr anchorCtr="0" anchor="ctr" bIns="45700" lIns="91425" spcFirstLastPara="1" rIns="91425" wrap="square" tIns="45700">
              <a:noAutofit/>
            </a:bodyPr>
            <a:lstStyle/>
            <a:p>
              <a:pPr indent="0" lvl="0" marL="0" marR="0" rtl="0" algn="l">
                <a:spcBef>
                  <a:spcPts val="0"/>
                </a:spcBef>
                <a:spcAft>
                  <a:spcPts val="0"/>
                </a:spcAft>
                <a:buClr>
                  <a:schemeClr val="accent1"/>
                </a:buClr>
                <a:buSzPts val="12800"/>
                <a:buFont typeface="Poppins"/>
                <a:buNone/>
              </a:pPr>
              <a:r>
                <a:rPr lang="en-US" sz="12800">
                  <a:solidFill>
                    <a:schemeClr val="accent1"/>
                  </a:solidFill>
                  <a:latin typeface="Poppins"/>
                  <a:ea typeface="Poppins"/>
                  <a:cs typeface="Poppins"/>
                  <a:sym typeface="Poppins"/>
                </a:rPr>
                <a:t>“</a:t>
              </a:r>
              <a:endParaRPr/>
            </a:p>
          </p:txBody>
        </p:sp>
      </p:grpSp>
      <p:sp>
        <p:nvSpPr>
          <p:cNvPr id="2518" name="Google Shape;2518;p96"/>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ADC5B8"/>
                </a:solidFill>
                <a:latin typeface="Poppins"/>
                <a:ea typeface="Poppins"/>
                <a:cs typeface="Poppins"/>
                <a:sym typeface="Poppins"/>
              </a:rPr>
              <a:t>SOME SUBTITLE TEXT HERE</a:t>
            </a:r>
            <a:endParaRPr sz="1200">
              <a:solidFill>
                <a:srgbClr val="ADC5B8"/>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501"/>
                                        </p:tgtEl>
                                        <p:attrNameLst>
                                          <p:attrName>style.visibility</p:attrName>
                                        </p:attrNameLst>
                                      </p:cBhvr>
                                      <p:to>
                                        <p:strVal val="visible"/>
                                      </p:to>
                                    </p:set>
                                    <p:animEffect filter="fade" transition="in">
                                      <p:cBhvr>
                                        <p:cTn dur="500"/>
                                        <p:tgtEl>
                                          <p:spTgt spid="250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502"/>
                                        </p:tgtEl>
                                        <p:attrNameLst>
                                          <p:attrName>style.visibility</p:attrName>
                                        </p:attrNameLst>
                                      </p:cBhvr>
                                      <p:to>
                                        <p:strVal val="visible"/>
                                      </p:to>
                                    </p:set>
                                    <p:animEffect filter="fade" transition="in">
                                      <p:cBhvr>
                                        <p:cTn dur="500"/>
                                        <p:tgtEl>
                                          <p:spTgt spid="250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503"/>
                                        </p:tgtEl>
                                        <p:attrNameLst>
                                          <p:attrName>style.visibility</p:attrName>
                                        </p:attrNameLst>
                                      </p:cBhvr>
                                      <p:to>
                                        <p:strVal val="visible"/>
                                      </p:to>
                                    </p:set>
                                    <p:animEffect filter="fade" transition="in">
                                      <p:cBhvr>
                                        <p:cTn dur="500"/>
                                        <p:tgtEl>
                                          <p:spTgt spid="250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510"/>
                                        </p:tgtEl>
                                        <p:attrNameLst>
                                          <p:attrName>style.visibility</p:attrName>
                                        </p:attrNameLst>
                                      </p:cBhvr>
                                      <p:to>
                                        <p:strVal val="visible"/>
                                      </p:to>
                                    </p:set>
                                    <p:animEffect filter="fade" transition="in">
                                      <p:cBhvr>
                                        <p:cTn dur="500"/>
                                        <p:tgtEl>
                                          <p:spTgt spid="251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511"/>
                                        </p:tgtEl>
                                        <p:attrNameLst>
                                          <p:attrName>style.visibility</p:attrName>
                                        </p:attrNameLst>
                                      </p:cBhvr>
                                      <p:to>
                                        <p:strVal val="visible"/>
                                      </p:to>
                                    </p:set>
                                    <p:animEffect filter="fade" transition="in">
                                      <p:cBhvr>
                                        <p:cTn dur="500"/>
                                        <p:tgtEl>
                                          <p:spTgt spid="2511"/>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8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522" name="Shape 2522"/>
        <p:cNvGrpSpPr/>
        <p:nvPr/>
      </p:nvGrpSpPr>
      <p:grpSpPr>
        <a:xfrm>
          <a:off x="0" y="0"/>
          <a:ext cx="0" cy="0"/>
          <a:chOff x="0" y="0"/>
          <a:chExt cx="0" cy="0"/>
        </a:xfrm>
      </p:grpSpPr>
      <p:sp>
        <p:nvSpPr>
          <p:cNvPr id="2523" name="Google Shape;2523;p97"/>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215D65"/>
              </a:buClr>
              <a:buSzPts val="3000"/>
              <a:buFont typeface="Poppins"/>
              <a:buNone/>
            </a:pPr>
            <a:r>
              <a:rPr b="1" i="0" lang="en-US" sz="3000" u="none" cap="none" strike="noStrike">
                <a:solidFill>
                  <a:srgbClr val="215D65"/>
                </a:solidFill>
                <a:latin typeface="Poppins"/>
                <a:ea typeface="Poppins"/>
                <a:cs typeface="Poppins"/>
                <a:sym typeface="Poppins"/>
              </a:rPr>
              <a:t>Client List</a:t>
            </a:r>
            <a:endParaRPr b="1" i="0" sz="3000" u="none" cap="none" strike="noStrike">
              <a:solidFill>
                <a:srgbClr val="215D65"/>
              </a:solidFill>
              <a:latin typeface="Poppins"/>
              <a:ea typeface="Poppins"/>
              <a:cs typeface="Poppins"/>
              <a:sym typeface="Poppins"/>
            </a:endParaRPr>
          </a:p>
        </p:txBody>
      </p:sp>
      <p:sp>
        <p:nvSpPr>
          <p:cNvPr id="2524" name="Google Shape;2524;p97"/>
          <p:cNvSpPr/>
          <p:nvPr/>
        </p:nvSpPr>
        <p:spPr>
          <a:xfrm>
            <a:off x="755637" y="1483898"/>
            <a:ext cx="3902907" cy="1738934"/>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None/>
            </a:pPr>
            <a:r>
              <a:rPr lang="en-US" sz="1400">
                <a:solidFill>
                  <a:srgbClr val="595959"/>
                </a:solidFill>
                <a:latin typeface="Poppins"/>
                <a:ea typeface="Poppins"/>
                <a:cs typeface="Poppins"/>
                <a:sym typeface="Poppins"/>
              </a:rPr>
              <a:t>ABC serves a global base, representing all industries and company sizes, from small to mid-sized organizations to Fortune 500, multi-national companies with global treasury operations. </a:t>
            </a:r>
            <a:endParaRPr/>
          </a:p>
        </p:txBody>
      </p:sp>
      <p:sp>
        <p:nvSpPr>
          <p:cNvPr id="2525" name="Google Shape;2525;p97"/>
          <p:cNvSpPr/>
          <p:nvPr/>
        </p:nvSpPr>
        <p:spPr>
          <a:xfrm>
            <a:off x="766025" y="3857711"/>
            <a:ext cx="1506863" cy="903829"/>
          </a:xfrm>
          <a:prstGeom prst="roundRect">
            <a:avLst>
              <a:gd fmla="val 16667" name="adj"/>
            </a:avLst>
          </a:prstGeom>
          <a:solidFill>
            <a:schemeClr val="lt1"/>
          </a:solidFill>
          <a:ln cap="flat" cmpd="sng" w="12700">
            <a:solidFill>
              <a:srgbClr val="D8D8D8"/>
            </a:solidFill>
            <a:prstDash val="solid"/>
            <a:miter lim="800000"/>
            <a:headEnd len="sm" w="sm" type="none"/>
            <a:tailEnd len="sm" w="sm" type="none"/>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200">
              <a:solidFill>
                <a:srgbClr val="A6A6A6"/>
              </a:solidFill>
              <a:latin typeface="Poppins"/>
              <a:ea typeface="Poppins"/>
              <a:cs typeface="Poppins"/>
              <a:sym typeface="Poppins"/>
            </a:endParaRPr>
          </a:p>
        </p:txBody>
      </p:sp>
      <p:sp>
        <p:nvSpPr>
          <p:cNvPr id="2526" name="Google Shape;2526;p97"/>
          <p:cNvSpPr/>
          <p:nvPr/>
        </p:nvSpPr>
        <p:spPr>
          <a:xfrm>
            <a:off x="2505550" y="3857711"/>
            <a:ext cx="1506863" cy="903829"/>
          </a:xfrm>
          <a:prstGeom prst="roundRect">
            <a:avLst>
              <a:gd fmla="val 16667" name="adj"/>
            </a:avLst>
          </a:prstGeom>
          <a:solidFill>
            <a:schemeClr val="lt1"/>
          </a:solidFill>
          <a:ln cap="flat" cmpd="sng" w="12700">
            <a:solidFill>
              <a:srgbClr val="D8D8D8"/>
            </a:solidFill>
            <a:prstDash val="solid"/>
            <a:miter lim="800000"/>
            <a:headEnd len="sm" w="sm" type="none"/>
            <a:tailEnd len="sm" w="sm" type="none"/>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200">
              <a:solidFill>
                <a:srgbClr val="A6A6A6"/>
              </a:solidFill>
              <a:latin typeface="Poppins"/>
              <a:ea typeface="Poppins"/>
              <a:cs typeface="Poppins"/>
              <a:sym typeface="Poppins"/>
            </a:endParaRPr>
          </a:p>
        </p:txBody>
      </p:sp>
      <p:sp>
        <p:nvSpPr>
          <p:cNvPr id="2527" name="Google Shape;2527;p97"/>
          <p:cNvSpPr/>
          <p:nvPr/>
        </p:nvSpPr>
        <p:spPr>
          <a:xfrm>
            <a:off x="4261971" y="3845536"/>
            <a:ext cx="1506863" cy="903829"/>
          </a:xfrm>
          <a:prstGeom prst="roundRect">
            <a:avLst>
              <a:gd fmla="val 16667" name="adj"/>
            </a:avLst>
          </a:prstGeom>
          <a:solidFill>
            <a:schemeClr val="lt1"/>
          </a:solidFill>
          <a:ln cap="flat" cmpd="sng" w="12700">
            <a:solidFill>
              <a:srgbClr val="D8D8D8"/>
            </a:solidFill>
            <a:prstDash val="solid"/>
            <a:miter lim="800000"/>
            <a:headEnd len="sm" w="sm" type="none"/>
            <a:tailEnd len="sm" w="sm" type="none"/>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200">
              <a:solidFill>
                <a:srgbClr val="A6A6A6"/>
              </a:solidFill>
              <a:latin typeface="Poppins"/>
              <a:ea typeface="Poppins"/>
              <a:cs typeface="Poppins"/>
              <a:sym typeface="Poppins"/>
            </a:endParaRPr>
          </a:p>
        </p:txBody>
      </p:sp>
      <p:sp>
        <p:nvSpPr>
          <p:cNvPr id="2528" name="Google Shape;2528;p97"/>
          <p:cNvSpPr/>
          <p:nvPr/>
        </p:nvSpPr>
        <p:spPr>
          <a:xfrm>
            <a:off x="6042754" y="3845536"/>
            <a:ext cx="1506863" cy="903829"/>
          </a:xfrm>
          <a:prstGeom prst="roundRect">
            <a:avLst>
              <a:gd fmla="val 16667" name="adj"/>
            </a:avLst>
          </a:prstGeom>
          <a:solidFill>
            <a:schemeClr val="lt1"/>
          </a:solidFill>
          <a:ln cap="flat" cmpd="sng" w="12700">
            <a:solidFill>
              <a:srgbClr val="D8D8D8"/>
            </a:solidFill>
            <a:prstDash val="solid"/>
            <a:miter lim="800000"/>
            <a:headEnd len="sm" w="sm" type="none"/>
            <a:tailEnd len="sm" w="sm" type="none"/>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200">
              <a:solidFill>
                <a:srgbClr val="A6A6A6"/>
              </a:solidFill>
              <a:latin typeface="Poppins"/>
              <a:ea typeface="Poppins"/>
              <a:cs typeface="Poppins"/>
              <a:sym typeface="Poppins"/>
            </a:endParaRPr>
          </a:p>
        </p:txBody>
      </p:sp>
      <p:sp>
        <p:nvSpPr>
          <p:cNvPr id="2529" name="Google Shape;2529;p97"/>
          <p:cNvSpPr/>
          <p:nvPr/>
        </p:nvSpPr>
        <p:spPr>
          <a:xfrm>
            <a:off x="7821420" y="3845536"/>
            <a:ext cx="1506863" cy="903829"/>
          </a:xfrm>
          <a:prstGeom prst="roundRect">
            <a:avLst>
              <a:gd fmla="val 16667" name="adj"/>
            </a:avLst>
          </a:prstGeom>
          <a:solidFill>
            <a:schemeClr val="lt1"/>
          </a:solidFill>
          <a:ln cap="flat" cmpd="sng" w="12700">
            <a:solidFill>
              <a:srgbClr val="D8D8D8"/>
            </a:solidFill>
            <a:prstDash val="solid"/>
            <a:miter lim="800000"/>
            <a:headEnd len="sm" w="sm" type="none"/>
            <a:tailEnd len="sm" w="sm" type="none"/>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200">
              <a:solidFill>
                <a:srgbClr val="A6A6A6"/>
              </a:solidFill>
              <a:latin typeface="Poppins"/>
              <a:ea typeface="Poppins"/>
              <a:cs typeface="Poppins"/>
              <a:sym typeface="Poppins"/>
            </a:endParaRPr>
          </a:p>
        </p:txBody>
      </p:sp>
      <p:sp>
        <p:nvSpPr>
          <p:cNvPr id="2530" name="Google Shape;2530;p97"/>
          <p:cNvSpPr/>
          <p:nvPr/>
        </p:nvSpPr>
        <p:spPr>
          <a:xfrm>
            <a:off x="9613118" y="3833364"/>
            <a:ext cx="1506863" cy="903829"/>
          </a:xfrm>
          <a:prstGeom prst="roundRect">
            <a:avLst>
              <a:gd fmla="val 16667" name="adj"/>
            </a:avLst>
          </a:prstGeom>
          <a:solidFill>
            <a:schemeClr val="lt1"/>
          </a:solidFill>
          <a:ln cap="flat" cmpd="sng" w="12700">
            <a:solidFill>
              <a:srgbClr val="D8D8D8"/>
            </a:solidFill>
            <a:prstDash val="solid"/>
            <a:miter lim="800000"/>
            <a:headEnd len="sm" w="sm" type="none"/>
            <a:tailEnd len="sm" w="sm" type="none"/>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200">
              <a:solidFill>
                <a:srgbClr val="A6A6A6"/>
              </a:solidFill>
              <a:latin typeface="Poppins"/>
              <a:ea typeface="Poppins"/>
              <a:cs typeface="Poppins"/>
              <a:sym typeface="Poppins"/>
            </a:endParaRPr>
          </a:p>
        </p:txBody>
      </p:sp>
      <p:sp>
        <p:nvSpPr>
          <p:cNvPr id="2531" name="Google Shape;2531;p97"/>
          <p:cNvSpPr/>
          <p:nvPr/>
        </p:nvSpPr>
        <p:spPr>
          <a:xfrm>
            <a:off x="766025" y="4945759"/>
            <a:ext cx="1506863" cy="903829"/>
          </a:xfrm>
          <a:prstGeom prst="roundRect">
            <a:avLst>
              <a:gd fmla="val 16667" name="adj"/>
            </a:avLst>
          </a:prstGeom>
          <a:solidFill>
            <a:schemeClr val="lt1"/>
          </a:solidFill>
          <a:ln cap="flat" cmpd="sng" w="12700">
            <a:solidFill>
              <a:srgbClr val="D8D8D8"/>
            </a:solidFill>
            <a:prstDash val="solid"/>
            <a:miter lim="800000"/>
            <a:headEnd len="sm" w="sm" type="none"/>
            <a:tailEnd len="sm" w="sm" type="none"/>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200">
              <a:solidFill>
                <a:srgbClr val="A6A6A6"/>
              </a:solidFill>
              <a:latin typeface="Poppins"/>
              <a:ea typeface="Poppins"/>
              <a:cs typeface="Poppins"/>
              <a:sym typeface="Poppins"/>
            </a:endParaRPr>
          </a:p>
        </p:txBody>
      </p:sp>
      <p:sp>
        <p:nvSpPr>
          <p:cNvPr id="2532" name="Google Shape;2532;p97"/>
          <p:cNvSpPr/>
          <p:nvPr/>
        </p:nvSpPr>
        <p:spPr>
          <a:xfrm>
            <a:off x="2505550" y="4945759"/>
            <a:ext cx="1506863" cy="903829"/>
          </a:xfrm>
          <a:prstGeom prst="roundRect">
            <a:avLst>
              <a:gd fmla="val 16667" name="adj"/>
            </a:avLst>
          </a:prstGeom>
          <a:solidFill>
            <a:schemeClr val="lt1"/>
          </a:solidFill>
          <a:ln cap="flat" cmpd="sng" w="12700">
            <a:solidFill>
              <a:srgbClr val="D8D8D8"/>
            </a:solidFill>
            <a:prstDash val="solid"/>
            <a:miter lim="800000"/>
            <a:headEnd len="sm" w="sm" type="none"/>
            <a:tailEnd len="sm" w="sm" type="none"/>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200">
              <a:solidFill>
                <a:srgbClr val="A6A6A6"/>
              </a:solidFill>
              <a:latin typeface="Poppins"/>
              <a:ea typeface="Poppins"/>
              <a:cs typeface="Poppins"/>
              <a:sym typeface="Poppins"/>
            </a:endParaRPr>
          </a:p>
        </p:txBody>
      </p:sp>
      <p:sp>
        <p:nvSpPr>
          <p:cNvPr id="2533" name="Google Shape;2533;p97"/>
          <p:cNvSpPr/>
          <p:nvPr/>
        </p:nvSpPr>
        <p:spPr>
          <a:xfrm>
            <a:off x="4261971" y="4933584"/>
            <a:ext cx="1506863" cy="903829"/>
          </a:xfrm>
          <a:prstGeom prst="roundRect">
            <a:avLst>
              <a:gd fmla="val 16667" name="adj"/>
            </a:avLst>
          </a:prstGeom>
          <a:solidFill>
            <a:schemeClr val="lt1"/>
          </a:solidFill>
          <a:ln cap="flat" cmpd="sng" w="12700">
            <a:solidFill>
              <a:srgbClr val="D8D8D8"/>
            </a:solidFill>
            <a:prstDash val="solid"/>
            <a:miter lim="800000"/>
            <a:headEnd len="sm" w="sm" type="none"/>
            <a:tailEnd len="sm" w="sm" type="none"/>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200">
              <a:solidFill>
                <a:srgbClr val="A6A6A6"/>
              </a:solidFill>
              <a:latin typeface="Poppins"/>
              <a:ea typeface="Poppins"/>
              <a:cs typeface="Poppins"/>
              <a:sym typeface="Poppins"/>
            </a:endParaRPr>
          </a:p>
        </p:txBody>
      </p:sp>
      <p:sp>
        <p:nvSpPr>
          <p:cNvPr id="2534" name="Google Shape;2534;p97"/>
          <p:cNvSpPr/>
          <p:nvPr/>
        </p:nvSpPr>
        <p:spPr>
          <a:xfrm>
            <a:off x="6042754" y="4933584"/>
            <a:ext cx="1506863" cy="903829"/>
          </a:xfrm>
          <a:prstGeom prst="roundRect">
            <a:avLst>
              <a:gd fmla="val 16667" name="adj"/>
            </a:avLst>
          </a:prstGeom>
          <a:solidFill>
            <a:schemeClr val="lt1"/>
          </a:solidFill>
          <a:ln cap="flat" cmpd="sng" w="12700">
            <a:solidFill>
              <a:srgbClr val="D8D8D8"/>
            </a:solidFill>
            <a:prstDash val="solid"/>
            <a:miter lim="800000"/>
            <a:headEnd len="sm" w="sm" type="none"/>
            <a:tailEnd len="sm" w="sm" type="none"/>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200">
              <a:solidFill>
                <a:srgbClr val="A6A6A6"/>
              </a:solidFill>
              <a:latin typeface="Poppins"/>
              <a:ea typeface="Poppins"/>
              <a:cs typeface="Poppins"/>
              <a:sym typeface="Poppins"/>
            </a:endParaRPr>
          </a:p>
        </p:txBody>
      </p:sp>
      <p:sp>
        <p:nvSpPr>
          <p:cNvPr id="2535" name="Google Shape;2535;p97"/>
          <p:cNvSpPr/>
          <p:nvPr/>
        </p:nvSpPr>
        <p:spPr>
          <a:xfrm>
            <a:off x="7821420" y="4933584"/>
            <a:ext cx="1506863" cy="903829"/>
          </a:xfrm>
          <a:prstGeom prst="roundRect">
            <a:avLst>
              <a:gd fmla="val 16667" name="adj"/>
            </a:avLst>
          </a:prstGeom>
          <a:solidFill>
            <a:schemeClr val="lt1"/>
          </a:solidFill>
          <a:ln cap="flat" cmpd="sng" w="12700">
            <a:solidFill>
              <a:srgbClr val="D8D8D8"/>
            </a:solidFill>
            <a:prstDash val="solid"/>
            <a:miter lim="800000"/>
            <a:headEnd len="sm" w="sm" type="none"/>
            <a:tailEnd len="sm" w="sm" type="none"/>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200">
              <a:solidFill>
                <a:srgbClr val="A6A6A6"/>
              </a:solidFill>
              <a:latin typeface="Poppins"/>
              <a:ea typeface="Poppins"/>
              <a:cs typeface="Poppins"/>
              <a:sym typeface="Poppins"/>
            </a:endParaRPr>
          </a:p>
        </p:txBody>
      </p:sp>
      <p:sp>
        <p:nvSpPr>
          <p:cNvPr id="2536" name="Google Shape;2536;p97"/>
          <p:cNvSpPr/>
          <p:nvPr/>
        </p:nvSpPr>
        <p:spPr>
          <a:xfrm>
            <a:off x="9613118" y="4921411"/>
            <a:ext cx="1506863" cy="903829"/>
          </a:xfrm>
          <a:prstGeom prst="roundRect">
            <a:avLst>
              <a:gd fmla="val 16667" name="adj"/>
            </a:avLst>
          </a:prstGeom>
          <a:solidFill>
            <a:schemeClr val="lt1"/>
          </a:solidFill>
          <a:ln cap="flat" cmpd="sng" w="12700">
            <a:solidFill>
              <a:srgbClr val="D8D8D8"/>
            </a:solidFill>
            <a:prstDash val="solid"/>
            <a:miter lim="800000"/>
            <a:headEnd len="sm" w="sm" type="none"/>
            <a:tailEnd len="sm" w="sm" type="none"/>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200">
              <a:solidFill>
                <a:srgbClr val="A6A6A6"/>
              </a:solidFill>
              <a:latin typeface="Poppins"/>
              <a:ea typeface="Poppins"/>
              <a:cs typeface="Poppins"/>
              <a:sym typeface="Poppins"/>
            </a:endParaRPr>
          </a:p>
        </p:txBody>
      </p:sp>
      <p:grpSp>
        <p:nvGrpSpPr>
          <p:cNvPr id="2537" name="Google Shape;2537;p97"/>
          <p:cNvGrpSpPr/>
          <p:nvPr/>
        </p:nvGrpSpPr>
        <p:grpSpPr>
          <a:xfrm>
            <a:off x="5086647" y="1604799"/>
            <a:ext cx="1977206" cy="1137227"/>
            <a:chOff x="3814985" y="1203599"/>
            <a:chExt cx="1482904" cy="852920"/>
          </a:xfrm>
        </p:grpSpPr>
        <p:sp>
          <p:nvSpPr>
            <p:cNvPr id="2538" name="Google Shape;2538;p97"/>
            <p:cNvSpPr/>
            <p:nvPr/>
          </p:nvSpPr>
          <p:spPr>
            <a:xfrm>
              <a:off x="3814985" y="1424914"/>
              <a:ext cx="1454244" cy="631605"/>
            </a:xfrm>
            <a:prstGeom prst="roundRect">
              <a:avLst>
                <a:gd fmla="val 16667" name="adj"/>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539" name="Google Shape;2539;p97"/>
            <p:cNvSpPr/>
            <p:nvPr/>
          </p:nvSpPr>
          <p:spPr>
            <a:xfrm>
              <a:off x="4114634" y="1203599"/>
              <a:ext cx="868518" cy="415661"/>
            </a:xfrm>
            <a:prstGeom prst="roundRect">
              <a:avLst>
                <a:gd fmla="val 16667" name="adj"/>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540" name="Google Shape;2540;p97"/>
            <p:cNvSpPr/>
            <p:nvPr/>
          </p:nvSpPr>
          <p:spPr>
            <a:xfrm>
              <a:off x="4312246" y="1274726"/>
              <a:ext cx="483621" cy="306467"/>
            </a:xfrm>
            <a:prstGeom prst="roundRect">
              <a:avLst>
                <a:gd fmla="val 16667" name="adj"/>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800">
                  <a:solidFill>
                    <a:schemeClr val="lt1"/>
                  </a:solidFill>
                  <a:latin typeface="Poppins"/>
                  <a:ea typeface="Poppins"/>
                  <a:cs typeface="Poppins"/>
                  <a:sym typeface="Poppins"/>
                </a:rPr>
                <a:t>700</a:t>
              </a:r>
              <a:endParaRPr sz="1600">
                <a:solidFill>
                  <a:schemeClr val="lt1"/>
                </a:solidFill>
                <a:latin typeface="Poppins"/>
                <a:ea typeface="Poppins"/>
                <a:cs typeface="Poppins"/>
                <a:sym typeface="Poppins"/>
              </a:endParaRPr>
            </a:p>
          </p:txBody>
        </p:sp>
        <p:sp>
          <p:nvSpPr>
            <p:cNvPr id="2541" name="Google Shape;2541;p97"/>
            <p:cNvSpPr/>
            <p:nvPr/>
          </p:nvSpPr>
          <p:spPr>
            <a:xfrm>
              <a:off x="3843790" y="1722624"/>
              <a:ext cx="1454100" cy="255300"/>
            </a:xfrm>
            <a:prstGeom prst="roundRect">
              <a:avLst>
                <a:gd fmla="val 16667" name="adj"/>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400">
                  <a:solidFill>
                    <a:srgbClr val="595959"/>
                  </a:solidFill>
                  <a:latin typeface="Poppins"/>
                  <a:ea typeface="Poppins"/>
                  <a:cs typeface="Poppins"/>
                  <a:sym typeface="Poppins"/>
                </a:rPr>
                <a:t>Worldwide Clients</a:t>
              </a:r>
              <a:endParaRPr sz="1400">
                <a:solidFill>
                  <a:schemeClr val="dk1"/>
                </a:solidFill>
                <a:latin typeface="Poppins"/>
                <a:ea typeface="Poppins"/>
                <a:cs typeface="Poppins"/>
                <a:sym typeface="Poppins"/>
              </a:endParaRPr>
            </a:p>
          </p:txBody>
        </p:sp>
      </p:grpSp>
      <p:grpSp>
        <p:nvGrpSpPr>
          <p:cNvPr id="2542" name="Google Shape;2542;p97"/>
          <p:cNvGrpSpPr/>
          <p:nvPr/>
        </p:nvGrpSpPr>
        <p:grpSpPr>
          <a:xfrm>
            <a:off x="7246235" y="1631558"/>
            <a:ext cx="1842981" cy="1110468"/>
            <a:chOff x="5434676" y="1223668"/>
            <a:chExt cx="1382236" cy="832851"/>
          </a:xfrm>
        </p:grpSpPr>
        <p:sp>
          <p:nvSpPr>
            <p:cNvPr id="2543" name="Google Shape;2543;p97"/>
            <p:cNvSpPr/>
            <p:nvPr/>
          </p:nvSpPr>
          <p:spPr>
            <a:xfrm>
              <a:off x="5434676" y="1433020"/>
              <a:ext cx="1382236" cy="623499"/>
            </a:xfrm>
            <a:prstGeom prst="roundRect">
              <a:avLst>
                <a:gd fmla="val 16667" name="adj"/>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544" name="Google Shape;2544;p97"/>
            <p:cNvSpPr/>
            <p:nvPr/>
          </p:nvSpPr>
          <p:spPr>
            <a:xfrm>
              <a:off x="5601501" y="1720986"/>
              <a:ext cx="1082368" cy="255389"/>
            </a:xfrm>
            <a:prstGeom prst="roundRect">
              <a:avLst>
                <a:gd fmla="val 16667" name="adj"/>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400">
                  <a:solidFill>
                    <a:srgbClr val="595959"/>
                  </a:solidFill>
                  <a:latin typeface="Poppins"/>
                  <a:ea typeface="Poppins"/>
                  <a:cs typeface="Poppins"/>
                  <a:sym typeface="Poppins"/>
                </a:rPr>
                <a:t>Clients Rating</a:t>
              </a:r>
              <a:endParaRPr sz="1400">
                <a:solidFill>
                  <a:schemeClr val="dk1"/>
                </a:solidFill>
                <a:latin typeface="Poppins"/>
                <a:ea typeface="Poppins"/>
                <a:cs typeface="Poppins"/>
                <a:sym typeface="Poppins"/>
              </a:endParaRPr>
            </a:p>
          </p:txBody>
        </p:sp>
        <p:sp>
          <p:nvSpPr>
            <p:cNvPr id="2545" name="Google Shape;2545;p97"/>
            <p:cNvSpPr/>
            <p:nvPr/>
          </p:nvSpPr>
          <p:spPr>
            <a:xfrm>
              <a:off x="5697947" y="1223668"/>
              <a:ext cx="868518" cy="415661"/>
            </a:xfrm>
            <a:prstGeom prst="roundRect">
              <a:avLst>
                <a:gd fmla="val 16667" name="adj"/>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546" name="Google Shape;2546;p97"/>
            <p:cNvSpPr/>
            <p:nvPr/>
          </p:nvSpPr>
          <p:spPr>
            <a:xfrm>
              <a:off x="5817527" y="1279655"/>
              <a:ext cx="630446" cy="306467"/>
            </a:xfrm>
            <a:prstGeom prst="roundRect">
              <a:avLst>
                <a:gd fmla="val 16667" name="adj"/>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800">
                  <a:solidFill>
                    <a:srgbClr val="FFFFFF"/>
                  </a:solidFill>
                  <a:latin typeface="Poppins"/>
                  <a:ea typeface="Poppins"/>
                  <a:cs typeface="Poppins"/>
                  <a:sym typeface="Poppins"/>
                </a:rPr>
                <a:t>9,435</a:t>
              </a:r>
              <a:endParaRPr sz="1500">
                <a:solidFill>
                  <a:srgbClr val="FFFFFF"/>
                </a:solidFill>
                <a:latin typeface="Poppins"/>
                <a:ea typeface="Poppins"/>
                <a:cs typeface="Poppins"/>
                <a:sym typeface="Poppins"/>
              </a:endParaRPr>
            </a:p>
          </p:txBody>
        </p:sp>
      </p:grpSp>
      <p:grpSp>
        <p:nvGrpSpPr>
          <p:cNvPr id="2547" name="Google Shape;2547;p97"/>
          <p:cNvGrpSpPr/>
          <p:nvPr/>
        </p:nvGrpSpPr>
        <p:grpSpPr>
          <a:xfrm>
            <a:off x="9306304" y="1628918"/>
            <a:ext cx="1842981" cy="1113108"/>
            <a:chOff x="6979728" y="1221687"/>
            <a:chExt cx="1382236" cy="834831"/>
          </a:xfrm>
        </p:grpSpPr>
        <p:sp>
          <p:nvSpPr>
            <p:cNvPr id="2548" name="Google Shape;2548;p97"/>
            <p:cNvSpPr/>
            <p:nvPr/>
          </p:nvSpPr>
          <p:spPr>
            <a:xfrm>
              <a:off x="6979728" y="1449747"/>
              <a:ext cx="1382236" cy="606771"/>
            </a:xfrm>
            <a:prstGeom prst="roundRect">
              <a:avLst>
                <a:gd fmla="val 16667" name="adj"/>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549" name="Google Shape;2549;p97"/>
            <p:cNvSpPr/>
            <p:nvPr/>
          </p:nvSpPr>
          <p:spPr>
            <a:xfrm>
              <a:off x="7141417" y="1728219"/>
              <a:ext cx="999033" cy="255389"/>
            </a:xfrm>
            <a:prstGeom prst="roundRect">
              <a:avLst>
                <a:gd fmla="val 16667" name="adj"/>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400">
                  <a:solidFill>
                    <a:srgbClr val="595959"/>
                  </a:solidFill>
                  <a:latin typeface="Poppins"/>
                  <a:ea typeface="Poppins"/>
                  <a:cs typeface="Poppins"/>
                  <a:sym typeface="Poppins"/>
                </a:rPr>
                <a:t>Local Clients</a:t>
              </a:r>
              <a:endParaRPr sz="1400">
                <a:solidFill>
                  <a:schemeClr val="dk1"/>
                </a:solidFill>
                <a:latin typeface="Poppins"/>
                <a:ea typeface="Poppins"/>
                <a:cs typeface="Poppins"/>
                <a:sym typeface="Poppins"/>
              </a:endParaRPr>
            </a:p>
          </p:txBody>
        </p:sp>
        <p:sp>
          <p:nvSpPr>
            <p:cNvPr id="2550" name="Google Shape;2550;p97"/>
            <p:cNvSpPr/>
            <p:nvPr/>
          </p:nvSpPr>
          <p:spPr>
            <a:xfrm>
              <a:off x="7208470" y="1221687"/>
              <a:ext cx="868518" cy="415661"/>
            </a:xfrm>
            <a:prstGeom prst="roundRect">
              <a:avLst>
                <a:gd fmla="val 16667" name="adj"/>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551" name="Google Shape;2551;p97"/>
            <p:cNvSpPr/>
            <p:nvPr/>
          </p:nvSpPr>
          <p:spPr>
            <a:xfrm>
              <a:off x="7367183" y="1286390"/>
              <a:ext cx="583813" cy="306467"/>
            </a:xfrm>
            <a:prstGeom prst="roundRect">
              <a:avLst>
                <a:gd fmla="val 16667" name="adj"/>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800">
                  <a:solidFill>
                    <a:srgbClr val="FFFFFF"/>
                  </a:solidFill>
                  <a:latin typeface="Poppins"/>
                  <a:ea typeface="Poppins"/>
                  <a:cs typeface="Poppins"/>
                  <a:sym typeface="Poppins"/>
                </a:rPr>
                <a:t>1,900</a:t>
              </a:r>
              <a:endParaRPr sz="1600">
                <a:solidFill>
                  <a:srgbClr val="FFFFFF"/>
                </a:solidFill>
                <a:latin typeface="Poppins"/>
                <a:ea typeface="Poppins"/>
                <a:cs typeface="Poppins"/>
                <a:sym typeface="Poppins"/>
              </a:endParaRPr>
            </a:p>
          </p:txBody>
        </p:sp>
      </p:grpSp>
      <p:sp>
        <p:nvSpPr>
          <p:cNvPr id="2552" name="Google Shape;2552;p97"/>
          <p:cNvSpPr/>
          <p:nvPr/>
        </p:nvSpPr>
        <p:spPr>
          <a:xfrm>
            <a:off x="4953897" y="3210672"/>
            <a:ext cx="2179108" cy="519287"/>
          </a:xfrm>
          <a:prstGeom prst="roundRect">
            <a:avLst>
              <a:gd fmla="val 16667" name="adj"/>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None/>
            </a:pPr>
            <a:r>
              <a:rPr lang="en-US" sz="1500">
                <a:solidFill>
                  <a:srgbClr val="595959"/>
                </a:solidFill>
                <a:latin typeface="Poppins"/>
                <a:ea typeface="Poppins"/>
                <a:cs typeface="Poppins"/>
                <a:sym typeface="Poppins"/>
              </a:rPr>
              <a:t>Some of our clients:</a:t>
            </a:r>
            <a:endParaRPr/>
          </a:p>
        </p:txBody>
      </p:sp>
      <p:cxnSp>
        <p:nvCxnSpPr>
          <p:cNvPr id="2553" name="Google Shape;2553;p97"/>
          <p:cNvCxnSpPr/>
          <p:nvPr/>
        </p:nvCxnSpPr>
        <p:spPr>
          <a:xfrm>
            <a:off x="755637" y="3491135"/>
            <a:ext cx="4112696" cy="0"/>
          </a:xfrm>
          <a:prstGeom prst="straightConnector1">
            <a:avLst/>
          </a:prstGeom>
          <a:noFill/>
          <a:ln cap="flat" cmpd="sng" w="12700">
            <a:solidFill>
              <a:schemeClr val="accent1"/>
            </a:solidFill>
            <a:prstDash val="dot"/>
            <a:miter lim="800000"/>
            <a:headEnd len="sm" w="sm" type="none"/>
            <a:tailEnd len="sm" w="sm" type="none"/>
          </a:ln>
        </p:spPr>
      </p:cxnSp>
      <p:cxnSp>
        <p:nvCxnSpPr>
          <p:cNvPr id="2554" name="Google Shape;2554;p97"/>
          <p:cNvCxnSpPr/>
          <p:nvPr/>
        </p:nvCxnSpPr>
        <p:spPr>
          <a:xfrm>
            <a:off x="7056107" y="3508125"/>
            <a:ext cx="4115171" cy="0"/>
          </a:xfrm>
          <a:prstGeom prst="straightConnector1">
            <a:avLst/>
          </a:prstGeom>
          <a:noFill/>
          <a:ln cap="flat" cmpd="sng" w="12700">
            <a:solidFill>
              <a:schemeClr val="accent1"/>
            </a:solidFill>
            <a:prstDash val="dot"/>
            <a:miter lim="800000"/>
            <a:headEnd len="sm" w="sm" type="none"/>
            <a:tailEnd len="sm" w="sm" type="none"/>
          </a:ln>
        </p:spPr>
      </p:cxnSp>
      <p:sp>
        <p:nvSpPr>
          <p:cNvPr id="2555" name="Google Shape;2555;p97"/>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ADC5B8"/>
                </a:solidFill>
                <a:latin typeface="Poppins"/>
                <a:ea typeface="Poppins"/>
                <a:cs typeface="Poppins"/>
                <a:sym typeface="Poppins"/>
              </a:rPr>
              <a:t>SOME SUBTITLE TEXT HERE</a:t>
            </a:r>
            <a:endParaRPr sz="1200">
              <a:solidFill>
                <a:srgbClr val="ADC5B8"/>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523"/>
                                        </p:tgtEl>
                                        <p:attrNameLst>
                                          <p:attrName>style.visibility</p:attrName>
                                        </p:attrNameLst>
                                      </p:cBhvr>
                                      <p:to>
                                        <p:strVal val="visible"/>
                                      </p:to>
                                    </p:set>
                                    <p:animEffect filter="fade" transition="in">
                                      <p:cBhvr>
                                        <p:cTn dur="500"/>
                                        <p:tgtEl>
                                          <p:spTgt spid="252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524"/>
                                        </p:tgtEl>
                                        <p:attrNameLst>
                                          <p:attrName>style.visibility</p:attrName>
                                        </p:attrNameLst>
                                      </p:cBhvr>
                                      <p:to>
                                        <p:strVal val="visible"/>
                                      </p:to>
                                    </p:set>
                                    <p:animEffect filter="fade" transition="in">
                                      <p:cBhvr>
                                        <p:cTn dur="500"/>
                                        <p:tgtEl>
                                          <p:spTgt spid="252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537"/>
                                        </p:tgtEl>
                                        <p:attrNameLst>
                                          <p:attrName>style.visibility</p:attrName>
                                        </p:attrNameLst>
                                      </p:cBhvr>
                                      <p:to>
                                        <p:strVal val="visible"/>
                                      </p:to>
                                    </p:set>
                                    <p:anim calcmode="lin" valueType="num">
                                      <p:cBhvr additive="base">
                                        <p:cTn dur="500"/>
                                        <p:tgtEl>
                                          <p:spTgt spid="2537"/>
                                        </p:tgtEl>
                                        <p:attrNameLst>
                                          <p:attrName>ppt_w</p:attrName>
                                        </p:attrNameLst>
                                      </p:cBhvr>
                                      <p:tavLst>
                                        <p:tav fmla="" tm="0">
                                          <p:val>
                                            <p:strVal val="0"/>
                                          </p:val>
                                        </p:tav>
                                        <p:tav fmla="" tm="100000">
                                          <p:val>
                                            <p:strVal val="#ppt_w"/>
                                          </p:val>
                                        </p:tav>
                                      </p:tavLst>
                                    </p:anim>
                                    <p:anim calcmode="lin" valueType="num">
                                      <p:cBhvr additive="base">
                                        <p:cTn dur="500"/>
                                        <p:tgtEl>
                                          <p:spTgt spid="2537"/>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542"/>
                                        </p:tgtEl>
                                        <p:attrNameLst>
                                          <p:attrName>style.visibility</p:attrName>
                                        </p:attrNameLst>
                                      </p:cBhvr>
                                      <p:to>
                                        <p:strVal val="visible"/>
                                      </p:to>
                                    </p:set>
                                    <p:anim calcmode="lin" valueType="num">
                                      <p:cBhvr additive="base">
                                        <p:cTn dur="500"/>
                                        <p:tgtEl>
                                          <p:spTgt spid="2542"/>
                                        </p:tgtEl>
                                        <p:attrNameLst>
                                          <p:attrName>ppt_w</p:attrName>
                                        </p:attrNameLst>
                                      </p:cBhvr>
                                      <p:tavLst>
                                        <p:tav fmla="" tm="0">
                                          <p:val>
                                            <p:strVal val="0"/>
                                          </p:val>
                                        </p:tav>
                                        <p:tav fmla="" tm="100000">
                                          <p:val>
                                            <p:strVal val="#ppt_w"/>
                                          </p:val>
                                        </p:tav>
                                      </p:tavLst>
                                    </p:anim>
                                    <p:anim calcmode="lin" valueType="num">
                                      <p:cBhvr additive="base">
                                        <p:cTn dur="500"/>
                                        <p:tgtEl>
                                          <p:spTgt spid="2542"/>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547"/>
                                        </p:tgtEl>
                                        <p:attrNameLst>
                                          <p:attrName>style.visibility</p:attrName>
                                        </p:attrNameLst>
                                      </p:cBhvr>
                                      <p:to>
                                        <p:strVal val="visible"/>
                                      </p:to>
                                    </p:set>
                                    <p:anim calcmode="lin" valueType="num">
                                      <p:cBhvr additive="base">
                                        <p:cTn dur="500"/>
                                        <p:tgtEl>
                                          <p:spTgt spid="2547"/>
                                        </p:tgtEl>
                                        <p:attrNameLst>
                                          <p:attrName>ppt_w</p:attrName>
                                        </p:attrNameLst>
                                      </p:cBhvr>
                                      <p:tavLst>
                                        <p:tav fmla="" tm="0">
                                          <p:val>
                                            <p:strVal val="0"/>
                                          </p:val>
                                        </p:tav>
                                        <p:tav fmla="" tm="100000">
                                          <p:val>
                                            <p:strVal val="#ppt_w"/>
                                          </p:val>
                                        </p:tav>
                                      </p:tavLst>
                                    </p:anim>
                                    <p:anim calcmode="lin" valueType="num">
                                      <p:cBhvr additive="base">
                                        <p:cTn dur="500"/>
                                        <p:tgtEl>
                                          <p:spTgt spid="2547"/>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553"/>
                                        </p:tgtEl>
                                        <p:attrNameLst>
                                          <p:attrName>style.visibility</p:attrName>
                                        </p:attrNameLst>
                                      </p:cBhvr>
                                      <p:to>
                                        <p:strVal val="visible"/>
                                      </p:to>
                                    </p:set>
                                    <p:animEffect filter="fade" transition="in">
                                      <p:cBhvr>
                                        <p:cTn dur="500"/>
                                        <p:tgtEl>
                                          <p:spTgt spid="2553"/>
                                        </p:tgtEl>
                                      </p:cBhvr>
                                    </p:animEffect>
                                  </p:childTnLst>
                                </p:cTn>
                              </p:par>
                              <p:par>
                                <p:cTn fill="hold" nodeType="withEffect" presetClass="entr" presetID="10" presetSubtype="0">
                                  <p:stCondLst>
                                    <p:cond delay="0"/>
                                  </p:stCondLst>
                                  <p:childTnLst>
                                    <p:set>
                                      <p:cBhvr>
                                        <p:cTn dur="1" fill="hold">
                                          <p:stCondLst>
                                            <p:cond delay="0"/>
                                          </p:stCondLst>
                                        </p:cTn>
                                        <p:tgtEl>
                                          <p:spTgt spid="2554"/>
                                        </p:tgtEl>
                                        <p:attrNameLst>
                                          <p:attrName>style.visibility</p:attrName>
                                        </p:attrNameLst>
                                      </p:cBhvr>
                                      <p:to>
                                        <p:strVal val="visible"/>
                                      </p:to>
                                    </p:set>
                                    <p:animEffect filter="fade" transition="in">
                                      <p:cBhvr>
                                        <p:cTn dur="500"/>
                                        <p:tgtEl>
                                          <p:spTgt spid="255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552"/>
                                        </p:tgtEl>
                                        <p:attrNameLst>
                                          <p:attrName>style.visibility</p:attrName>
                                        </p:attrNameLst>
                                      </p:cBhvr>
                                      <p:to>
                                        <p:strVal val="visible"/>
                                      </p:to>
                                    </p:set>
                                    <p:animEffect filter="fade" transition="in">
                                      <p:cBhvr>
                                        <p:cTn dur="500"/>
                                        <p:tgtEl>
                                          <p:spTgt spid="255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525"/>
                                        </p:tgtEl>
                                        <p:attrNameLst>
                                          <p:attrName>style.visibility</p:attrName>
                                        </p:attrNameLst>
                                      </p:cBhvr>
                                      <p:to>
                                        <p:strVal val="visible"/>
                                      </p:to>
                                    </p:set>
                                    <p:animEffect filter="fade" transition="in">
                                      <p:cBhvr>
                                        <p:cTn dur="500"/>
                                        <p:tgtEl>
                                          <p:spTgt spid="2525"/>
                                        </p:tgtEl>
                                      </p:cBhvr>
                                    </p:animEffect>
                                  </p:childTnLst>
                                </p:cTn>
                              </p:par>
                              <p:par>
                                <p:cTn fill="hold" nodeType="withEffect" presetClass="entr" presetID="10" presetSubtype="0">
                                  <p:stCondLst>
                                    <p:cond delay="0"/>
                                  </p:stCondLst>
                                  <p:childTnLst>
                                    <p:set>
                                      <p:cBhvr>
                                        <p:cTn dur="1" fill="hold">
                                          <p:stCondLst>
                                            <p:cond delay="0"/>
                                          </p:stCondLst>
                                        </p:cTn>
                                        <p:tgtEl>
                                          <p:spTgt spid="2526"/>
                                        </p:tgtEl>
                                        <p:attrNameLst>
                                          <p:attrName>style.visibility</p:attrName>
                                        </p:attrNameLst>
                                      </p:cBhvr>
                                      <p:to>
                                        <p:strVal val="visible"/>
                                      </p:to>
                                    </p:set>
                                    <p:animEffect filter="fade" transition="in">
                                      <p:cBhvr>
                                        <p:cTn dur="500"/>
                                        <p:tgtEl>
                                          <p:spTgt spid="2526"/>
                                        </p:tgtEl>
                                      </p:cBhvr>
                                    </p:animEffect>
                                  </p:childTnLst>
                                </p:cTn>
                              </p:par>
                              <p:par>
                                <p:cTn fill="hold" nodeType="withEffect" presetClass="entr" presetID="10" presetSubtype="0">
                                  <p:stCondLst>
                                    <p:cond delay="0"/>
                                  </p:stCondLst>
                                  <p:childTnLst>
                                    <p:set>
                                      <p:cBhvr>
                                        <p:cTn dur="1" fill="hold">
                                          <p:stCondLst>
                                            <p:cond delay="0"/>
                                          </p:stCondLst>
                                        </p:cTn>
                                        <p:tgtEl>
                                          <p:spTgt spid="2527"/>
                                        </p:tgtEl>
                                        <p:attrNameLst>
                                          <p:attrName>style.visibility</p:attrName>
                                        </p:attrNameLst>
                                      </p:cBhvr>
                                      <p:to>
                                        <p:strVal val="visible"/>
                                      </p:to>
                                    </p:set>
                                    <p:animEffect filter="fade" transition="in">
                                      <p:cBhvr>
                                        <p:cTn dur="500"/>
                                        <p:tgtEl>
                                          <p:spTgt spid="2527"/>
                                        </p:tgtEl>
                                      </p:cBhvr>
                                    </p:animEffect>
                                  </p:childTnLst>
                                </p:cTn>
                              </p:par>
                              <p:par>
                                <p:cTn fill="hold" nodeType="withEffect" presetClass="entr" presetID="10" presetSubtype="0">
                                  <p:stCondLst>
                                    <p:cond delay="0"/>
                                  </p:stCondLst>
                                  <p:childTnLst>
                                    <p:set>
                                      <p:cBhvr>
                                        <p:cTn dur="1" fill="hold">
                                          <p:stCondLst>
                                            <p:cond delay="0"/>
                                          </p:stCondLst>
                                        </p:cTn>
                                        <p:tgtEl>
                                          <p:spTgt spid="2528"/>
                                        </p:tgtEl>
                                        <p:attrNameLst>
                                          <p:attrName>style.visibility</p:attrName>
                                        </p:attrNameLst>
                                      </p:cBhvr>
                                      <p:to>
                                        <p:strVal val="visible"/>
                                      </p:to>
                                    </p:set>
                                    <p:animEffect filter="fade" transition="in">
                                      <p:cBhvr>
                                        <p:cTn dur="500"/>
                                        <p:tgtEl>
                                          <p:spTgt spid="2528"/>
                                        </p:tgtEl>
                                      </p:cBhvr>
                                    </p:animEffect>
                                  </p:childTnLst>
                                </p:cTn>
                              </p:par>
                              <p:par>
                                <p:cTn fill="hold" nodeType="withEffect" presetClass="entr" presetID="10" presetSubtype="0">
                                  <p:stCondLst>
                                    <p:cond delay="0"/>
                                  </p:stCondLst>
                                  <p:childTnLst>
                                    <p:set>
                                      <p:cBhvr>
                                        <p:cTn dur="1" fill="hold">
                                          <p:stCondLst>
                                            <p:cond delay="0"/>
                                          </p:stCondLst>
                                        </p:cTn>
                                        <p:tgtEl>
                                          <p:spTgt spid="2529"/>
                                        </p:tgtEl>
                                        <p:attrNameLst>
                                          <p:attrName>style.visibility</p:attrName>
                                        </p:attrNameLst>
                                      </p:cBhvr>
                                      <p:to>
                                        <p:strVal val="visible"/>
                                      </p:to>
                                    </p:set>
                                    <p:animEffect filter="fade" transition="in">
                                      <p:cBhvr>
                                        <p:cTn dur="500"/>
                                        <p:tgtEl>
                                          <p:spTgt spid="2529"/>
                                        </p:tgtEl>
                                      </p:cBhvr>
                                    </p:animEffect>
                                  </p:childTnLst>
                                </p:cTn>
                              </p:par>
                              <p:par>
                                <p:cTn fill="hold" nodeType="withEffect" presetClass="entr" presetID="10" presetSubtype="0">
                                  <p:stCondLst>
                                    <p:cond delay="0"/>
                                  </p:stCondLst>
                                  <p:childTnLst>
                                    <p:set>
                                      <p:cBhvr>
                                        <p:cTn dur="1" fill="hold">
                                          <p:stCondLst>
                                            <p:cond delay="0"/>
                                          </p:stCondLst>
                                        </p:cTn>
                                        <p:tgtEl>
                                          <p:spTgt spid="2530"/>
                                        </p:tgtEl>
                                        <p:attrNameLst>
                                          <p:attrName>style.visibility</p:attrName>
                                        </p:attrNameLst>
                                      </p:cBhvr>
                                      <p:to>
                                        <p:strVal val="visible"/>
                                      </p:to>
                                    </p:set>
                                    <p:animEffect filter="fade" transition="in">
                                      <p:cBhvr>
                                        <p:cTn dur="500"/>
                                        <p:tgtEl>
                                          <p:spTgt spid="253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531"/>
                                        </p:tgtEl>
                                        <p:attrNameLst>
                                          <p:attrName>style.visibility</p:attrName>
                                        </p:attrNameLst>
                                      </p:cBhvr>
                                      <p:to>
                                        <p:strVal val="visible"/>
                                      </p:to>
                                    </p:set>
                                    <p:animEffect filter="fade" transition="in">
                                      <p:cBhvr>
                                        <p:cTn dur="500"/>
                                        <p:tgtEl>
                                          <p:spTgt spid="2531"/>
                                        </p:tgtEl>
                                      </p:cBhvr>
                                    </p:animEffect>
                                  </p:childTnLst>
                                </p:cTn>
                              </p:par>
                              <p:par>
                                <p:cTn fill="hold" nodeType="withEffect" presetClass="entr" presetID="10" presetSubtype="0">
                                  <p:stCondLst>
                                    <p:cond delay="0"/>
                                  </p:stCondLst>
                                  <p:childTnLst>
                                    <p:set>
                                      <p:cBhvr>
                                        <p:cTn dur="1" fill="hold">
                                          <p:stCondLst>
                                            <p:cond delay="0"/>
                                          </p:stCondLst>
                                        </p:cTn>
                                        <p:tgtEl>
                                          <p:spTgt spid="2532"/>
                                        </p:tgtEl>
                                        <p:attrNameLst>
                                          <p:attrName>style.visibility</p:attrName>
                                        </p:attrNameLst>
                                      </p:cBhvr>
                                      <p:to>
                                        <p:strVal val="visible"/>
                                      </p:to>
                                    </p:set>
                                    <p:animEffect filter="fade" transition="in">
                                      <p:cBhvr>
                                        <p:cTn dur="500"/>
                                        <p:tgtEl>
                                          <p:spTgt spid="2532"/>
                                        </p:tgtEl>
                                      </p:cBhvr>
                                    </p:animEffect>
                                  </p:childTnLst>
                                </p:cTn>
                              </p:par>
                              <p:par>
                                <p:cTn fill="hold" nodeType="withEffect" presetClass="entr" presetID="10" presetSubtype="0">
                                  <p:stCondLst>
                                    <p:cond delay="0"/>
                                  </p:stCondLst>
                                  <p:childTnLst>
                                    <p:set>
                                      <p:cBhvr>
                                        <p:cTn dur="1" fill="hold">
                                          <p:stCondLst>
                                            <p:cond delay="0"/>
                                          </p:stCondLst>
                                        </p:cTn>
                                        <p:tgtEl>
                                          <p:spTgt spid="2533"/>
                                        </p:tgtEl>
                                        <p:attrNameLst>
                                          <p:attrName>style.visibility</p:attrName>
                                        </p:attrNameLst>
                                      </p:cBhvr>
                                      <p:to>
                                        <p:strVal val="visible"/>
                                      </p:to>
                                    </p:set>
                                    <p:animEffect filter="fade" transition="in">
                                      <p:cBhvr>
                                        <p:cTn dur="500"/>
                                        <p:tgtEl>
                                          <p:spTgt spid="2533"/>
                                        </p:tgtEl>
                                      </p:cBhvr>
                                    </p:animEffect>
                                  </p:childTnLst>
                                </p:cTn>
                              </p:par>
                              <p:par>
                                <p:cTn fill="hold" nodeType="withEffect" presetClass="entr" presetID="10" presetSubtype="0">
                                  <p:stCondLst>
                                    <p:cond delay="0"/>
                                  </p:stCondLst>
                                  <p:childTnLst>
                                    <p:set>
                                      <p:cBhvr>
                                        <p:cTn dur="1" fill="hold">
                                          <p:stCondLst>
                                            <p:cond delay="0"/>
                                          </p:stCondLst>
                                        </p:cTn>
                                        <p:tgtEl>
                                          <p:spTgt spid="2534"/>
                                        </p:tgtEl>
                                        <p:attrNameLst>
                                          <p:attrName>style.visibility</p:attrName>
                                        </p:attrNameLst>
                                      </p:cBhvr>
                                      <p:to>
                                        <p:strVal val="visible"/>
                                      </p:to>
                                    </p:set>
                                    <p:animEffect filter="fade" transition="in">
                                      <p:cBhvr>
                                        <p:cTn dur="500"/>
                                        <p:tgtEl>
                                          <p:spTgt spid="2534"/>
                                        </p:tgtEl>
                                      </p:cBhvr>
                                    </p:animEffect>
                                  </p:childTnLst>
                                </p:cTn>
                              </p:par>
                              <p:par>
                                <p:cTn fill="hold" nodeType="withEffect" presetClass="entr" presetID="10" presetSubtype="0">
                                  <p:stCondLst>
                                    <p:cond delay="0"/>
                                  </p:stCondLst>
                                  <p:childTnLst>
                                    <p:set>
                                      <p:cBhvr>
                                        <p:cTn dur="1" fill="hold">
                                          <p:stCondLst>
                                            <p:cond delay="0"/>
                                          </p:stCondLst>
                                        </p:cTn>
                                        <p:tgtEl>
                                          <p:spTgt spid="2535"/>
                                        </p:tgtEl>
                                        <p:attrNameLst>
                                          <p:attrName>style.visibility</p:attrName>
                                        </p:attrNameLst>
                                      </p:cBhvr>
                                      <p:to>
                                        <p:strVal val="visible"/>
                                      </p:to>
                                    </p:set>
                                    <p:animEffect filter="fade" transition="in">
                                      <p:cBhvr>
                                        <p:cTn dur="500"/>
                                        <p:tgtEl>
                                          <p:spTgt spid="2535"/>
                                        </p:tgtEl>
                                      </p:cBhvr>
                                    </p:animEffect>
                                  </p:childTnLst>
                                </p:cTn>
                              </p:par>
                              <p:par>
                                <p:cTn fill="hold" nodeType="withEffect" presetClass="entr" presetID="10" presetSubtype="0">
                                  <p:stCondLst>
                                    <p:cond delay="0"/>
                                  </p:stCondLst>
                                  <p:childTnLst>
                                    <p:set>
                                      <p:cBhvr>
                                        <p:cTn dur="1" fill="hold">
                                          <p:stCondLst>
                                            <p:cond delay="0"/>
                                          </p:stCondLst>
                                        </p:cTn>
                                        <p:tgtEl>
                                          <p:spTgt spid="2536"/>
                                        </p:tgtEl>
                                        <p:attrNameLst>
                                          <p:attrName>style.visibility</p:attrName>
                                        </p:attrNameLst>
                                      </p:cBhvr>
                                      <p:to>
                                        <p:strVal val="visible"/>
                                      </p:to>
                                    </p:set>
                                    <p:animEffect filter="fade" transition="in">
                                      <p:cBhvr>
                                        <p:cTn dur="500"/>
                                        <p:tgtEl>
                                          <p:spTgt spid="2536"/>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8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559" name="Shape 2559"/>
        <p:cNvGrpSpPr/>
        <p:nvPr/>
      </p:nvGrpSpPr>
      <p:grpSpPr>
        <a:xfrm>
          <a:off x="0" y="0"/>
          <a:ext cx="0" cy="0"/>
          <a:chOff x="0" y="0"/>
          <a:chExt cx="0" cy="0"/>
        </a:xfrm>
      </p:grpSpPr>
      <p:sp>
        <p:nvSpPr>
          <p:cNvPr id="2560" name="Google Shape;2560;p98"/>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215D65"/>
              </a:buClr>
              <a:buSzPts val="3000"/>
              <a:buFont typeface="Poppins"/>
              <a:buNone/>
            </a:pPr>
            <a:r>
              <a:rPr b="1" i="0" lang="en-US" sz="3000" u="none" cap="none" strike="noStrike">
                <a:solidFill>
                  <a:srgbClr val="215D65"/>
                </a:solidFill>
                <a:latin typeface="Poppins"/>
                <a:ea typeface="Poppins"/>
                <a:cs typeface="Poppins"/>
                <a:sym typeface="Poppins"/>
              </a:rPr>
              <a:t>Portfolio – </a:t>
            </a:r>
            <a:r>
              <a:rPr b="1" i="0" lang="en-US" sz="2400" u="none" cap="none" strike="noStrike">
                <a:solidFill>
                  <a:srgbClr val="595959"/>
                </a:solidFill>
                <a:latin typeface="Poppins"/>
                <a:ea typeface="Poppins"/>
                <a:cs typeface="Poppins"/>
                <a:sym typeface="Poppins"/>
              </a:rPr>
              <a:t>Mobile Apps Project</a:t>
            </a:r>
            <a:endParaRPr b="1" i="0" sz="2400" u="none" cap="none" strike="noStrike">
              <a:solidFill>
                <a:srgbClr val="595959"/>
              </a:solidFill>
              <a:latin typeface="Poppins"/>
              <a:ea typeface="Poppins"/>
              <a:cs typeface="Poppins"/>
              <a:sym typeface="Poppins"/>
            </a:endParaRPr>
          </a:p>
        </p:txBody>
      </p:sp>
      <p:sp>
        <p:nvSpPr>
          <p:cNvPr id="2561" name="Google Shape;2561;p98"/>
          <p:cNvSpPr/>
          <p:nvPr/>
        </p:nvSpPr>
        <p:spPr>
          <a:xfrm>
            <a:off x="686032" y="4355853"/>
            <a:ext cx="5569213" cy="1508101"/>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None/>
            </a:pPr>
            <a:r>
              <a:rPr lang="en-US" sz="1500">
                <a:solidFill>
                  <a:srgbClr val="595959"/>
                </a:solidFill>
                <a:latin typeface="Poppins"/>
                <a:ea typeface="Poppins"/>
                <a:cs typeface="Poppins"/>
                <a:sym typeface="Poppins"/>
              </a:rPr>
              <a:t>The application is built to provide users the ability to make online appointment directly from their mobile browsers. Users can quickly find location, other user, partner, location, nearby building and get location ratings. </a:t>
            </a:r>
            <a:endParaRPr/>
          </a:p>
        </p:txBody>
      </p:sp>
      <p:sp>
        <p:nvSpPr>
          <p:cNvPr id="2562" name="Google Shape;2562;p98"/>
          <p:cNvSpPr/>
          <p:nvPr/>
        </p:nvSpPr>
        <p:spPr>
          <a:xfrm>
            <a:off x="919447" y="1556559"/>
            <a:ext cx="5524404" cy="1161852"/>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None/>
            </a:pPr>
            <a:r>
              <a:rPr lang="en-US" sz="1500">
                <a:solidFill>
                  <a:srgbClr val="595959"/>
                </a:solidFill>
                <a:latin typeface="Poppins"/>
                <a:ea typeface="Poppins"/>
                <a:cs typeface="Poppins"/>
                <a:sym typeface="Poppins"/>
              </a:rPr>
              <a:t>Client Name: </a:t>
            </a:r>
            <a:r>
              <a:rPr lang="en-US" sz="1500">
                <a:solidFill>
                  <a:schemeClr val="accent1"/>
                </a:solidFill>
                <a:latin typeface="Poppins"/>
                <a:ea typeface="Poppins"/>
                <a:cs typeface="Poppins"/>
                <a:sym typeface="Poppins"/>
              </a:rPr>
              <a:t>SomaySocial, Inc.</a:t>
            </a:r>
            <a:endParaRPr/>
          </a:p>
          <a:p>
            <a:pPr indent="0" lvl="0" marL="0" marR="0" rtl="0" algn="l">
              <a:lnSpc>
                <a:spcPct val="150000"/>
              </a:lnSpc>
              <a:spcBef>
                <a:spcPts val="0"/>
              </a:spcBef>
              <a:spcAft>
                <a:spcPts val="0"/>
              </a:spcAft>
              <a:buNone/>
            </a:pPr>
            <a:r>
              <a:rPr lang="en-US" sz="1500">
                <a:solidFill>
                  <a:srgbClr val="595959"/>
                </a:solidFill>
                <a:latin typeface="Poppins"/>
                <a:ea typeface="Poppins"/>
                <a:cs typeface="Poppins"/>
                <a:sym typeface="Poppins"/>
              </a:rPr>
              <a:t>Campaign Name: </a:t>
            </a:r>
            <a:r>
              <a:rPr lang="en-US" sz="1500">
                <a:solidFill>
                  <a:schemeClr val="accent1"/>
                </a:solidFill>
                <a:latin typeface="Poppins"/>
                <a:ea typeface="Poppins"/>
                <a:cs typeface="Poppins"/>
                <a:sym typeface="Poppins"/>
              </a:rPr>
              <a:t>Growth Business Apps</a:t>
            </a:r>
            <a:endParaRPr/>
          </a:p>
          <a:p>
            <a:pPr indent="0" lvl="0" marL="0" marR="0" rtl="0" algn="l">
              <a:lnSpc>
                <a:spcPct val="150000"/>
              </a:lnSpc>
              <a:spcBef>
                <a:spcPts val="0"/>
              </a:spcBef>
              <a:spcAft>
                <a:spcPts val="0"/>
              </a:spcAft>
              <a:buNone/>
            </a:pPr>
            <a:r>
              <a:rPr lang="en-US" sz="1500">
                <a:solidFill>
                  <a:srgbClr val="595959"/>
                </a:solidFill>
                <a:latin typeface="Poppins"/>
                <a:ea typeface="Poppins"/>
                <a:cs typeface="Poppins"/>
                <a:sym typeface="Poppins"/>
              </a:rPr>
              <a:t>Results: </a:t>
            </a:r>
            <a:r>
              <a:rPr lang="en-US" sz="1500">
                <a:solidFill>
                  <a:schemeClr val="accent1"/>
                </a:solidFill>
                <a:latin typeface="Poppins"/>
                <a:ea typeface="Poppins"/>
                <a:cs typeface="Poppins"/>
                <a:sym typeface="Poppins"/>
              </a:rPr>
              <a:t>3,000 K Downloads</a:t>
            </a:r>
            <a:endParaRPr/>
          </a:p>
        </p:txBody>
      </p:sp>
      <p:sp>
        <p:nvSpPr>
          <p:cNvPr id="2563" name="Google Shape;2563;p98"/>
          <p:cNvSpPr/>
          <p:nvPr/>
        </p:nvSpPr>
        <p:spPr>
          <a:xfrm>
            <a:off x="774029" y="2982364"/>
            <a:ext cx="1549984" cy="1214723"/>
          </a:xfrm>
          <a:prstGeom prst="rect">
            <a:avLst/>
          </a:prstGeom>
          <a:solidFill>
            <a:schemeClr val="lt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100">
              <a:solidFill>
                <a:srgbClr val="FFFFFF"/>
              </a:solidFill>
              <a:latin typeface="Poppins"/>
              <a:ea typeface="Poppins"/>
              <a:cs typeface="Poppins"/>
              <a:sym typeface="Poppins"/>
            </a:endParaRPr>
          </a:p>
        </p:txBody>
      </p:sp>
      <p:sp>
        <p:nvSpPr>
          <p:cNvPr id="2564" name="Google Shape;2564;p98"/>
          <p:cNvSpPr/>
          <p:nvPr/>
        </p:nvSpPr>
        <p:spPr>
          <a:xfrm>
            <a:off x="2333693" y="2982364"/>
            <a:ext cx="1549984" cy="1214723"/>
          </a:xfrm>
          <a:prstGeom prst="rect">
            <a:avLst/>
          </a:prstGeom>
          <a:solidFill>
            <a:schemeClr val="dk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rPr lang="en-US" sz="1300">
                <a:solidFill>
                  <a:srgbClr val="FFFFFF"/>
                </a:solidFill>
                <a:latin typeface="Poppins"/>
                <a:ea typeface="Poppins"/>
                <a:cs typeface="Poppins"/>
                <a:sym typeface="Poppins"/>
              </a:rPr>
              <a:t>STAR APPS</a:t>
            </a:r>
            <a:endParaRPr/>
          </a:p>
          <a:p>
            <a:pPr indent="0" lvl="0" marL="0" marR="0" rtl="0" algn="ctr">
              <a:spcBef>
                <a:spcPts val="0"/>
              </a:spcBef>
              <a:spcAft>
                <a:spcPts val="0"/>
              </a:spcAft>
              <a:buNone/>
            </a:pPr>
            <a:r>
              <a:rPr lang="en-US" sz="900">
                <a:solidFill>
                  <a:srgbClr val="FFFFFF"/>
                </a:solidFill>
                <a:latin typeface="Poppins"/>
                <a:ea typeface="Poppins"/>
                <a:cs typeface="Poppins"/>
                <a:sym typeface="Poppins"/>
              </a:rPr>
              <a:t>Release June 2020</a:t>
            </a:r>
            <a:endParaRPr/>
          </a:p>
        </p:txBody>
      </p:sp>
      <p:sp>
        <p:nvSpPr>
          <p:cNvPr id="2565" name="Google Shape;2565;p98"/>
          <p:cNvSpPr/>
          <p:nvPr/>
        </p:nvSpPr>
        <p:spPr>
          <a:xfrm>
            <a:off x="3891483" y="2987931"/>
            <a:ext cx="1549984" cy="1214723"/>
          </a:xfrm>
          <a:prstGeom prst="rect">
            <a:avLst/>
          </a:prstGeom>
          <a:solidFill>
            <a:schemeClr val="lt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100">
              <a:solidFill>
                <a:srgbClr val="FFFFFF"/>
              </a:solidFill>
              <a:latin typeface="Poppins"/>
              <a:ea typeface="Poppins"/>
              <a:cs typeface="Poppins"/>
              <a:sym typeface="Poppins"/>
            </a:endParaRPr>
          </a:p>
        </p:txBody>
      </p:sp>
      <p:sp>
        <p:nvSpPr>
          <p:cNvPr id="2566" name="Google Shape;2566;p98"/>
          <p:cNvSpPr/>
          <p:nvPr/>
        </p:nvSpPr>
        <p:spPr>
          <a:xfrm>
            <a:off x="774030" y="1639220"/>
            <a:ext cx="60959" cy="1019417"/>
          </a:xfrm>
          <a:prstGeom prst="rect">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grpSp>
        <p:nvGrpSpPr>
          <p:cNvPr id="2567" name="Google Shape;2567;p98"/>
          <p:cNvGrpSpPr/>
          <p:nvPr/>
        </p:nvGrpSpPr>
        <p:grpSpPr>
          <a:xfrm>
            <a:off x="6731877" y="1997968"/>
            <a:ext cx="1668385" cy="3530768"/>
            <a:chOff x="6731877" y="1997968"/>
            <a:chExt cx="1668385" cy="3530768"/>
          </a:xfrm>
        </p:grpSpPr>
        <p:sp>
          <p:nvSpPr>
            <p:cNvPr id="2568" name="Google Shape;2568;p98"/>
            <p:cNvSpPr/>
            <p:nvPr/>
          </p:nvSpPr>
          <p:spPr>
            <a:xfrm>
              <a:off x="6822750" y="2372883"/>
              <a:ext cx="1525448" cy="2697427"/>
            </a:xfrm>
            <a:prstGeom prst="rect">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pic>
          <p:nvPicPr>
            <p:cNvPr descr="iphone5.wmf" id="2569" name="Google Shape;2569;p98"/>
            <p:cNvPicPr preferRelativeResize="0"/>
            <p:nvPr/>
          </p:nvPicPr>
          <p:blipFill rotWithShape="1">
            <a:blip r:embed="rId3">
              <a:alphaModFix/>
            </a:blip>
            <a:srcRect b="0" l="0" r="0" t="0"/>
            <a:stretch/>
          </p:blipFill>
          <p:spPr>
            <a:xfrm>
              <a:off x="6731877" y="1997968"/>
              <a:ext cx="1668385" cy="3530768"/>
            </a:xfrm>
            <a:prstGeom prst="rect">
              <a:avLst/>
            </a:prstGeom>
            <a:noFill/>
            <a:ln>
              <a:noFill/>
            </a:ln>
          </p:spPr>
        </p:pic>
        <p:sp>
          <p:nvSpPr>
            <p:cNvPr id="2570" name="Google Shape;2570;p98"/>
            <p:cNvSpPr/>
            <p:nvPr/>
          </p:nvSpPr>
          <p:spPr>
            <a:xfrm>
              <a:off x="6864086" y="4631391"/>
              <a:ext cx="1248139" cy="403124"/>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571" name="Google Shape;2571;p98"/>
            <p:cNvSpPr txBox="1"/>
            <p:nvPr/>
          </p:nvSpPr>
          <p:spPr>
            <a:xfrm>
              <a:off x="7248128" y="4577401"/>
              <a:ext cx="679995" cy="392415"/>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1300">
                  <a:solidFill>
                    <a:schemeClr val="lt1"/>
                  </a:solidFill>
                  <a:latin typeface="Poppins"/>
                  <a:ea typeface="Poppins"/>
                  <a:cs typeface="Poppins"/>
                  <a:sym typeface="Poppins"/>
                </a:rPr>
                <a:t>LOGIN</a:t>
              </a:r>
              <a:endParaRPr/>
            </a:p>
          </p:txBody>
        </p:sp>
        <p:sp>
          <p:nvSpPr>
            <p:cNvPr id="2572" name="Google Shape;2572;p98"/>
            <p:cNvSpPr/>
            <p:nvPr/>
          </p:nvSpPr>
          <p:spPr>
            <a:xfrm>
              <a:off x="7067286" y="3000071"/>
              <a:ext cx="1044937" cy="403124"/>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573" name="Google Shape;2573;p98"/>
            <p:cNvSpPr/>
            <p:nvPr/>
          </p:nvSpPr>
          <p:spPr>
            <a:xfrm>
              <a:off x="7067288" y="3611587"/>
              <a:ext cx="1044937" cy="403124"/>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grpSp>
      <p:grpSp>
        <p:nvGrpSpPr>
          <p:cNvPr id="2574" name="Google Shape;2574;p98"/>
          <p:cNvGrpSpPr/>
          <p:nvPr/>
        </p:nvGrpSpPr>
        <p:grpSpPr>
          <a:xfrm>
            <a:off x="9804220" y="1988840"/>
            <a:ext cx="1668385" cy="3530768"/>
            <a:chOff x="9804220" y="1988840"/>
            <a:chExt cx="1668385" cy="3530768"/>
          </a:xfrm>
        </p:grpSpPr>
        <p:sp>
          <p:nvSpPr>
            <p:cNvPr id="2575" name="Google Shape;2575;p98"/>
            <p:cNvSpPr/>
            <p:nvPr/>
          </p:nvSpPr>
          <p:spPr>
            <a:xfrm>
              <a:off x="9895093" y="2372883"/>
              <a:ext cx="1525448" cy="2688299"/>
            </a:xfrm>
            <a:prstGeom prst="rect">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pic>
          <p:nvPicPr>
            <p:cNvPr descr="iphone5.wmf" id="2576" name="Google Shape;2576;p98"/>
            <p:cNvPicPr preferRelativeResize="0"/>
            <p:nvPr/>
          </p:nvPicPr>
          <p:blipFill rotWithShape="1">
            <a:blip r:embed="rId3">
              <a:alphaModFix/>
            </a:blip>
            <a:srcRect b="0" l="0" r="0" t="0"/>
            <a:stretch/>
          </p:blipFill>
          <p:spPr>
            <a:xfrm>
              <a:off x="9804220" y="1988840"/>
              <a:ext cx="1668385" cy="3530768"/>
            </a:xfrm>
            <a:prstGeom prst="rect">
              <a:avLst/>
            </a:prstGeom>
            <a:noFill/>
            <a:ln>
              <a:noFill/>
            </a:ln>
          </p:spPr>
        </p:pic>
        <p:sp>
          <p:nvSpPr>
            <p:cNvPr id="2577" name="Google Shape;2577;p98"/>
            <p:cNvSpPr/>
            <p:nvPr/>
          </p:nvSpPr>
          <p:spPr>
            <a:xfrm>
              <a:off x="10106329" y="4621930"/>
              <a:ext cx="1260647" cy="403124"/>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578" name="Google Shape;2578;p98"/>
            <p:cNvSpPr txBox="1"/>
            <p:nvPr/>
          </p:nvSpPr>
          <p:spPr>
            <a:xfrm>
              <a:off x="10320469" y="4611266"/>
              <a:ext cx="590227" cy="392415"/>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1300">
                  <a:solidFill>
                    <a:schemeClr val="lt1"/>
                  </a:solidFill>
                  <a:latin typeface="Poppins"/>
                  <a:ea typeface="Poppins"/>
                  <a:cs typeface="Poppins"/>
                  <a:sym typeface="Poppins"/>
                </a:rPr>
                <a:t>PLAY</a:t>
              </a:r>
              <a:endParaRPr/>
            </a:p>
          </p:txBody>
        </p:sp>
        <p:sp>
          <p:nvSpPr>
            <p:cNvPr id="2579" name="Google Shape;2579;p98"/>
            <p:cNvSpPr/>
            <p:nvPr/>
          </p:nvSpPr>
          <p:spPr>
            <a:xfrm>
              <a:off x="10103641" y="3611587"/>
              <a:ext cx="1044937" cy="403124"/>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580" name="Google Shape;2580;p98"/>
            <p:cNvSpPr/>
            <p:nvPr/>
          </p:nvSpPr>
          <p:spPr>
            <a:xfrm>
              <a:off x="10106330" y="2982364"/>
              <a:ext cx="1044937" cy="403124"/>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grpSp>
      <p:grpSp>
        <p:nvGrpSpPr>
          <p:cNvPr id="2581" name="Google Shape;2581;p98"/>
          <p:cNvGrpSpPr/>
          <p:nvPr/>
        </p:nvGrpSpPr>
        <p:grpSpPr>
          <a:xfrm>
            <a:off x="8112224" y="1603691"/>
            <a:ext cx="1994107" cy="4220087"/>
            <a:chOff x="8112224" y="1603691"/>
            <a:chExt cx="1994107" cy="4220087"/>
          </a:xfrm>
        </p:grpSpPr>
        <p:sp>
          <p:nvSpPr>
            <p:cNvPr id="2582" name="Google Shape;2582;p98"/>
            <p:cNvSpPr/>
            <p:nvPr/>
          </p:nvSpPr>
          <p:spPr>
            <a:xfrm>
              <a:off x="8208185" y="2151115"/>
              <a:ext cx="1823263" cy="3144400"/>
            </a:xfrm>
            <a:prstGeom prst="rect">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pic>
          <p:nvPicPr>
            <p:cNvPr descr="iphone5.wmf" id="2583" name="Google Shape;2583;p98"/>
            <p:cNvPicPr preferRelativeResize="0"/>
            <p:nvPr/>
          </p:nvPicPr>
          <p:blipFill rotWithShape="1">
            <a:blip r:embed="rId3">
              <a:alphaModFix/>
            </a:blip>
            <a:srcRect b="0" l="0" r="0" t="0"/>
            <a:stretch/>
          </p:blipFill>
          <p:spPr>
            <a:xfrm>
              <a:off x="8112224" y="1603691"/>
              <a:ext cx="1994107" cy="4220087"/>
            </a:xfrm>
            <a:prstGeom prst="rect">
              <a:avLst/>
            </a:prstGeom>
            <a:noFill/>
            <a:ln>
              <a:noFill/>
            </a:ln>
          </p:spPr>
        </p:pic>
        <p:sp>
          <p:nvSpPr>
            <p:cNvPr id="2584" name="Google Shape;2584;p98"/>
            <p:cNvSpPr/>
            <p:nvPr/>
          </p:nvSpPr>
          <p:spPr>
            <a:xfrm>
              <a:off x="8271676" y="4730159"/>
              <a:ext cx="1708596" cy="505488"/>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585" name="Google Shape;2585;p98"/>
            <p:cNvSpPr/>
            <p:nvPr/>
          </p:nvSpPr>
          <p:spPr>
            <a:xfrm>
              <a:off x="8688288" y="2949054"/>
              <a:ext cx="864096" cy="864096"/>
            </a:xfrm>
            <a:prstGeom prst="star5">
              <a:avLst>
                <a:gd fmla="val 19098" name="adj"/>
                <a:gd fmla="val 105146" name="hf"/>
                <a:gd fmla="val 110557" name="vf"/>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586" name="Google Shape;2586;p98"/>
            <p:cNvSpPr txBox="1"/>
            <p:nvPr/>
          </p:nvSpPr>
          <p:spPr>
            <a:xfrm>
              <a:off x="8479048" y="3883929"/>
              <a:ext cx="1277915" cy="461665"/>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1600">
                  <a:solidFill>
                    <a:schemeClr val="lt1"/>
                  </a:solidFill>
                  <a:latin typeface="Poppins"/>
                  <a:ea typeface="Poppins"/>
                  <a:cs typeface="Poppins"/>
                  <a:sym typeface="Poppins"/>
                </a:rPr>
                <a:t>STAR APPS</a:t>
              </a:r>
              <a:endParaRPr/>
            </a:p>
          </p:txBody>
        </p:sp>
        <p:sp>
          <p:nvSpPr>
            <p:cNvPr id="2587" name="Google Shape;2587;p98"/>
            <p:cNvSpPr txBox="1"/>
            <p:nvPr/>
          </p:nvSpPr>
          <p:spPr>
            <a:xfrm>
              <a:off x="8784298" y="4754767"/>
              <a:ext cx="702436" cy="392415"/>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1300">
                  <a:solidFill>
                    <a:schemeClr val="lt1"/>
                  </a:solidFill>
                  <a:latin typeface="Poppins"/>
                  <a:ea typeface="Poppins"/>
                  <a:cs typeface="Poppins"/>
                  <a:sym typeface="Poppins"/>
                </a:rPr>
                <a:t>START</a:t>
              </a:r>
              <a:endParaRPr/>
            </a:p>
          </p:txBody>
        </p:sp>
      </p:grpSp>
      <p:sp>
        <p:nvSpPr>
          <p:cNvPr id="2588" name="Google Shape;2588;p98"/>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ADC5B8"/>
                </a:solidFill>
                <a:latin typeface="Poppins"/>
                <a:ea typeface="Poppins"/>
                <a:cs typeface="Poppins"/>
                <a:sym typeface="Poppins"/>
              </a:rPr>
              <a:t>SOME SUBTITLE TEXT HERE</a:t>
            </a:r>
            <a:endParaRPr sz="1200">
              <a:solidFill>
                <a:srgbClr val="ADC5B8"/>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560"/>
                                        </p:tgtEl>
                                        <p:attrNameLst>
                                          <p:attrName>style.visibility</p:attrName>
                                        </p:attrNameLst>
                                      </p:cBhvr>
                                      <p:to>
                                        <p:strVal val="visible"/>
                                      </p:to>
                                    </p:set>
                                    <p:animEffect filter="fade" transition="in">
                                      <p:cBhvr>
                                        <p:cTn dur="500"/>
                                        <p:tgtEl>
                                          <p:spTgt spid="256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566"/>
                                        </p:tgtEl>
                                        <p:attrNameLst>
                                          <p:attrName>style.visibility</p:attrName>
                                        </p:attrNameLst>
                                      </p:cBhvr>
                                      <p:to>
                                        <p:strVal val="visible"/>
                                      </p:to>
                                    </p:set>
                                    <p:animEffect filter="fade" transition="in">
                                      <p:cBhvr>
                                        <p:cTn dur="500"/>
                                        <p:tgtEl>
                                          <p:spTgt spid="256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562"/>
                                        </p:tgtEl>
                                        <p:attrNameLst>
                                          <p:attrName>style.visibility</p:attrName>
                                        </p:attrNameLst>
                                      </p:cBhvr>
                                      <p:to>
                                        <p:strVal val="visible"/>
                                      </p:to>
                                    </p:set>
                                    <p:animEffect filter="fade" transition="in">
                                      <p:cBhvr>
                                        <p:cTn dur="500"/>
                                        <p:tgtEl>
                                          <p:spTgt spid="256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563"/>
                                        </p:tgtEl>
                                        <p:attrNameLst>
                                          <p:attrName>style.visibility</p:attrName>
                                        </p:attrNameLst>
                                      </p:cBhvr>
                                      <p:to>
                                        <p:strVal val="visible"/>
                                      </p:to>
                                    </p:set>
                                    <p:anim calcmode="lin" valueType="num">
                                      <p:cBhvr additive="base">
                                        <p:cTn dur="500"/>
                                        <p:tgtEl>
                                          <p:spTgt spid="2563"/>
                                        </p:tgtEl>
                                        <p:attrNameLst>
                                          <p:attrName>ppt_w</p:attrName>
                                        </p:attrNameLst>
                                      </p:cBhvr>
                                      <p:tavLst>
                                        <p:tav fmla="" tm="0">
                                          <p:val>
                                            <p:strVal val="0"/>
                                          </p:val>
                                        </p:tav>
                                        <p:tav fmla="" tm="100000">
                                          <p:val>
                                            <p:strVal val="#ppt_w"/>
                                          </p:val>
                                        </p:tav>
                                      </p:tavLst>
                                    </p:anim>
                                    <p:anim calcmode="lin" valueType="num">
                                      <p:cBhvr additive="base">
                                        <p:cTn dur="500"/>
                                        <p:tgtEl>
                                          <p:spTgt spid="2563"/>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564"/>
                                        </p:tgtEl>
                                        <p:attrNameLst>
                                          <p:attrName>style.visibility</p:attrName>
                                        </p:attrNameLst>
                                      </p:cBhvr>
                                      <p:to>
                                        <p:strVal val="visible"/>
                                      </p:to>
                                    </p:set>
                                    <p:anim calcmode="lin" valueType="num">
                                      <p:cBhvr additive="base">
                                        <p:cTn dur="500"/>
                                        <p:tgtEl>
                                          <p:spTgt spid="2564"/>
                                        </p:tgtEl>
                                        <p:attrNameLst>
                                          <p:attrName>ppt_w</p:attrName>
                                        </p:attrNameLst>
                                      </p:cBhvr>
                                      <p:tavLst>
                                        <p:tav fmla="" tm="0">
                                          <p:val>
                                            <p:strVal val="0"/>
                                          </p:val>
                                        </p:tav>
                                        <p:tav fmla="" tm="100000">
                                          <p:val>
                                            <p:strVal val="#ppt_w"/>
                                          </p:val>
                                        </p:tav>
                                      </p:tavLst>
                                    </p:anim>
                                    <p:anim calcmode="lin" valueType="num">
                                      <p:cBhvr additive="base">
                                        <p:cTn dur="500"/>
                                        <p:tgtEl>
                                          <p:spTgt spid="2564"/>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565"/>
                                        </p:tgtEl>
                                        <p:attrNameLst>
                                          <p:attrName>style.visibility</p:attrName>
                                        </p:attrNameLst>
                                      </p:cBhvr>
                                      <p:to>
                                        <p:strVal val="visible"/>
                                      </p:to>
                                    </p:set>
                                    <p:anim calcmode="lin" valueType="num">
                                      <p:cBhvr additive="base">
                                        <p:cTn dur="500"/>
                                        <p:tgtEl>
                                          <p:spTgt spid="2565"/>
                                        </p:tgtEl>
                                        <p:attrNameLst>
                                          <p:attrName>ppt_w</p:attrName>
                                        </p:attrNameLst>
                                      </p:cBhvr>
                                      <p:tavLst>
                                        <p:tav fmla="" tm="0">
                                          <p:val>
                                            <p:strVal val="0"/>
                                          </p:val>
                                        </p:tav>
                                        <p:tav fmla="" tm="100000">
                                          <p:val>
                                            <p:strVal val="#ppt_w"/>
                                          </p:val>
                                        </p:tav>
                                      </p:tavLst>
                                    </p:anim>
                                    <p:anim calcmode="lin" valueType="num">
                                      <p:cBhvr additive="base">
                                        <p:cTn dur="500"/>
                                        <p:tgtEl>
                                          <p:spTgt spid="2565"/>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561"/>
                                        </p:tgtEl>
                                        <p:attrNameLst>
                                          <p:attrName>style.visibility</p:attrName>
                                        </p:attrNameLst>
                                      </p:cBhvr>
                                      <p:to>
                                        <p:strVal val="visible"/>
                                      </p:to>
                                    </p:set>
                                    <p:animEffect filter="fade" transition="in">
                                      <p:cBhvr>
                                        <p:cTn dur="500"/>
                                        <p:tgtEl>
                                          <p:spTgt spid="2561"/>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8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592" name="Shape 2592"/>
        <p:cNvGrpSpPr/>
        <p:nvPr/>
      </p:nvGrpSpPr>
      <p:grpSpPr>
        <a:xfrm>
          <a:off x="0" y="0"/>
          <a:ext cx="0" cy="0"/>
          <a:chOff x="0" y="0"/>
          <a:chExt cx="0" cy="0"/>
        </a:xfrm>
      </p:grpSpPr>
      <p:sp>
        <p:nvSpPr>
          <p:cNvPr id="2593" name="Google Shape;2593;p99"/>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215D65"/>
              </a:buClr>
              <a:buSzPts val="3000"/>
              <a:buFont typeface="Poppins"/>
              <a:buNone/>
            </a:pPr>
            <a:r>
              <a:rPr b="1" i="0" lang="en-US" sz="3000" u="none" cap="none" strike="noStrike">
                <a:solidFill>
                  <a:srgbClr val="215D65"/>
                </a:solidFill>
                <a:latin typeface="Poppins"/>
                <a:ea typeface="Poppins"/>
                <a:cs typeface="Poppins"/>
                <a:sym typeface="Poppins"/>
              </a:rPr>
              <a:t>Portfolio – </a:t>
            </a:r>
            <a:r>
              <a:rPr b="1" i="0" lang="en-US" sz="2400" u="none" cap="none" strike="noStrike">
                <a:solidFill>
                  <a:srgbClr val="595959"/>
                </a:solidFill>
                <a:latin typeface="Poppins"/>
                <a:ea typeface="Poppins"/>
                <a:cs typeface="Poppins"/>
                <a:sym typeface="Poppins"/>
              </a:rPr>
              <a:t>Website Project</a:t>
            </a:r>
            <a:endParaRPr b="1" i="0" sz="2400" u="none" cap="none" strike="noStrike">
              <a:solidFill>
                <a:srgbClr val="595959"/>
              </a:solidFill>
              <a:latin typeface="Poppins"/>
              <a:ea typeface="Poppins"/>
              <a:cs typeface="Poppins"/>
              <a:sym typeface="Poppins"/>
            </a:endParaRPr>
          </a:p>
        </p:txBody>
      </p:sp>
      <p:sp>
        <p:nvSpPr>
          <p:cNvPr id="2594" name="Google Shape;2594;p99"/>
          <p:cNvSpPr/>
          <p:nvPr/>
        </p:nvSpPr>
        <p:spPr>
          <a:xfrm>
            <a:off x="6960096" y="3448157"/>
            <a:ext cx="4320480" cy="2223682"/>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None/>
            </a:pPr>
            <a:r>
              <a:rPr b="1" lang="en-US" sz="1600">
                <a:solidFill>
                  <a:schemeClr val="accent1"/>
                </a:solidFill>
                <a:latin typeface="Poppins"/>
                <a:ea typeface="Poppins"/>
                <a:cs typeface="Poppins"/>
                <a:sym typeface="Poppins"/>
              </a:rPr>
              <a:t>CHALLENGE</a:t>
            </a:r>
            <a:endParaRPr b="1" sz="1500">
              <a:solidFill>
                <a:schemeClr val="accent1"/>
              </a:solidFill>
              <a:latin typeface="Poppins"/>
              <a:ea typeface="Poppins"/>
              <a:cs typeface="Poppins"/>
              <a:sym typeface="Poppins"/>
            </a:endParaRPr>
          </a:p>
          <a:p>
            <a:pPr indent="0" lvl="0" marL="0" marR="0" rtl="0" algn="l">
              <a:lnSpc>
                <a:spcPct val="150000"/>
              </a:lnSpc>
              <a:spcBef>
                <a:spcPts val="0"/>
              </a:spcBef>
              <a:spcAft>
                <a:spcPts val="0"/>
              </a:spcAft>
              <a:buNone/>
            </a:pPr>
            <a:r>
              <a:rPr lang="en-US" sz="1500">
                <a:solidFill>
                  <a:srgbClr val="595959"/>
                </a:solidFill>
                <a:latin typeface="Poppins"/>
                <a:ea typeface="Poppins"/>
                <a:cs typeface="Poppins"/>
                <a:sym typeface="Poppins"/>
              </a:rPr>
              <a:t>We designed a web site to better highlight XYZ company gallery’s, collectible and stand out items that are available at their portfolio. They have offered an incredible range of photo making each album. </a:t>
            </a:r>
            <a:endParaRPr/>
          </a:p>
        </p:txBody>
      </p:sp>
      <p:sp>
        <p:nvSpPr>
          <p:cNvPr id="2595" name="Google Shape;2595;p99"/>
          <p:cNvSpPr/>
          <p:nvPr/>
        </p:nvSpPr>
        <p:spPr>
          <a:xfrm>
            <a:off x="7256641" y="1954460"/>
            <a:ext cx="4418686" cy="1161852"/>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None/>
            </a:pPr>
            <a:r>
              <a:rPr lang="en-US" sz="1500">
                <a:solidFill>
                  <a:srgbClr val="595959"/>
                </a:solidFill>
                <a:latin typeface="Poppins"/>
                <a:ea typeface="Poppins"/>
                <a:cs typeface="Poppins"/>
                <a:sym typeface="Poppins"/>
              </a:rPr>
              <a:t>Client Name: </a:t>
            </a:r>
            <a:r>
              <a:rPr lang="en-US" sz="1500">
                <a:solidFill>
                  <a:schemeClr val="accent1"/>
                </a:solidFill>
                <a:latin typeface="Poppins"/>
                <a:ea typeface="Poppins"/>
                <a:cs typeface="Poppins"/>
                <a:sym typeface="Poppins"/>
              </a:rPr>
              <a:t>Nalar, inc.</a:t>
            </a:r>
            <a:endParaRPr sz="1500">
              <a:solidFill>
                <a:schemeClr val="accent1"/>
              </a:solidFill>
              <a:latin typeface="Poppins"/>
              <a:ea typeface="Poppins"/>
              <a:cs typeface="Poppins"/>
              <a:sym typeface="Poppins"/>
            </a:endParaRPr>
          </a:p>
          <a:p>
            <a:pPr indent="0" lvl="0" marL="0" marR="0" rtl="0" algn="l">
              <a:lnSpc>
                <a:spcPct val="150000"/>
              </a:lnSpc>
              <a:spcBef>
                <a:spcPts val="0"/>
              </a:spcBef>
              <a:spcAft>
                <a:spcPts val="0"/>
              </a:spcAft>
              <a:buNone/>
            </a:pPr>
            <a:r>
              <a:rPr lang="en-US" sz="1500">
                <a:solidFill>
                  <a:srgbClr val="595959"/>
                </a:solidFill>
                <a:latin typeface="Poppins"/>
                <a:ea typeface="Poppins"/>
                <a:cs typeface="Poppins"/>
                <a:sym typeface="Poppins"/>
              </a:rPr>
              <a:t>Project:</a:t>
            </a:r>
            <a:r>
              <a:rPr lang="en-US" sz="1500">
                <a:solidFill>
                  <a:srgbClr val="4FAF3C"/>
                </a:solidFill>
                <a:latin typeface="Poppins"/>
                <a:ea typeface="Poppins"/>
                <a:cs typeface="Poppins"/>
                <a:sym typeface="Poppins"/>
              </a:rPr>
              <a:t> </a:t>
            </a:r>
            <a:r>
              <a:rPr lang="en-US" sz="1500">
                <a:solidFill>
                  <a:schemeClr val="accent1"/>
                </a:solidFill>
                <a:latin typeface="Poppins"/>
                <a:ea typeface="Poppins"/>
                <a:cs typeface="Poppins"/>
                <a:sym typeface="Poppins"/>
              </a:rPr>
              <a:t>Refresh Website</a:t>
            </a:r>
            <a:endParaRPr/>
          </a:p>
          <a:p>
            <a:pPr indent="0" lvl="0" marL="0" marR="0" rtl="0" algn="l">
              <a:lnSpc>
                <a:spcPct val="150000"/>
              </a:lnSpc>
              <a:spcBef>
                <a:spcPts val="0"/>
              </a:spcBef>
              <a:spcAft>
                <a:spcPts val="0"/>
              </a:spcAft>
              <a:buNone/>
            </a:pPr>
            <a:r>
              <a:rPr lang="en-US" sz="1500">
                <a:solidFill>
                  <a:srgbClr val="595959"/>
                </a:solidFill>
                <a:latin typeface="Poppins"/>
                <a:ea typeface="Poppins"/>
                <a:cs typeface="Poppins"/>
                <a:sym typeface="Poppins"/>
              </a:rPr>
              <a:t>Results: </a:t>
            </a:r>
            <a:r>
              <a:rPr lang="en-US" sz="1500">
                <a:solidFill>
                  <a:schemeClr val="accent1"/>
                </a:solidFill>
                <a:latin typeface="Poppins"/>
                <a:ea typeface="Poppins"/>
                <a:cs typeface="Poppins"/>
                <a:sym typeface="Poppins"/>
              </a:rPr>
              <a:t>300k visitor daily, 434k link shared</a:t>
            </a:r>
            <a:endParaRPr/>
          </a:p>
        </p:txBody>
      </p:sp>
      <p:sp>
        <p:nvSpPr>
          <p:cNvPr id="2596" name="Google Shape;2596;p99"/>
          <p:cNvSpPr/>
          <p:nvPr/>
        </p:nvSpPr>
        <p:spPr>
          <a:xfrm>
            <a:off x="7076094" y="2098612"/>
            <a:ext cx="60959" cy="1019417"/>
          </a:xfrm>
          <a:prstGeom prst="rect">
            <a:avLst/>
          </a:prstGeom>
          <a:solidFill>
            <a:schemeClr val="dk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pic>
        <p:nvPicPr>
          <p:cNvPr descr="mac.wmf" id="2597" name="Google Shape;2597;p99"/>
          <p:cNvPicPr preferRelativeResize="0"/>
          <p:nvPr/>
        </p:nvPicPr>
        <p:blipFill rotWithShape="1">
          <a:blip r:embed="rId3">
            <a:alphaModFix/>
          </a:blip>
          <a:srcRect b="0" l="0" r="0" t="0"/>
          <a:stretch/>
        </p:blipFill>
        <p:spPr>
          <a:xfrm>
            <a:off x="606497" y="1801449"/>
            <a:ext cx="5120880" cy="3942624"/>
          </a:xfrm>
          <a:prstGeom prst="rect">
            <a:avLst/>
          </a:prstGeom>
          <a:noFill/>
          <a:ln>
            <a:noFill/>
          </a:ln>
        </p:spPr>
      </p:pic>
      <p:pic>
        <p:nvPicPr>
          <p:cNvPr descr="iphone5.wmf" id="2598" name="Google Shape;2598;p99"/>
          <p:cNvPicPr preferRelativeResize="0"/>
          <p:nvPr/>
        </p:nvPicPr>
        <p:blipFill rotWithShape="1">
          <a:blip r:embed="rId4">
            <a:alphaModFix/>
          </a:blip>
          <a:srcRect b="0" l="0" r="0" t="0"/>
          <a:stretch/>
        </p:blipFill>
        <p:spPr>
          <a:xfrm>
            <a:off x="1103447" y="4126076"/>
            <a:ext cx="864096" cy="1828669"/>
          </a:xfrm>
          <a:prstGeom prst="rect">
            <a:avLst/>
          </a:prstGeom>
          <a:noFill/>
          <a:ln>
            <a:noFill/>
          </a:ln>
        </p:spPr>
      </p:pic>
      <p:pic>
        <p:nvPicPr>
          <p:cNvPr descr="macbook.wmf" id="2599" name="Google Shape;2599;p99"/>
          <p:cNvPicPr preferRelativeResize="0"/>
          <p:nvPr/>
        </p:nvPicPr>
        <p:blipFill rotWithShape="1">
          <a:blip r:embed="rId5">
            <a:alphaModFix/>
          </a:blip>
          <a:srcRect b="0" l="0" r="0" t="0"/>
          <a:stretch/>
        </p:blipFill>
        <p:spPr>
          <a:xfrm>
            <a:off x="3726690" y="4126077"/>
            <a:ext cx="3120804" cy="1780459"/>
          </a:xfrm>
          <a:prstGeom prst="rect">
            <a:avLst/>
          </a:prstGeom>
          <a:noFill/>
          <a:ln>
            <a:noFill/>
          </a:ln>
        </p:spPr>
      </p:pic>
      <p:sp>
        <p:nvSpPr>
          <p:cNvPr id="2600" name="Google Shape;2600;p99"/>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ADC5B8"/>
                </a:solidFill>
                <a:latin typeface="Poppins"/>
                <a:ea typeface="Poppins"/>
                <a:cs typeface="Poppins"/>
                <a:sym typeface="Poppins"/>
              </a:rPr>
              <a:t>SOME SUBTITLE TEXT HERE</a:t>
            </a:r>
            <a:endParaRPr sz="1200">
              <a:solidFill>
                <a:srgbClr val="ADC5B8"/>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593"/>
                                        </p:tgtEl>
                                        <p:attrNameLst>
                                          <p:attrName>style.visibility</p:attrName>
                                        </p:attrNameLst>
                                      </p:cBhvr>
                                      <p:to>
                                        <p:strVal val="visible"/>
                                      </p:to>
                                    </p:set>
                                    <p:animEffect filter="fade" transition="in">
                                      <p:cBhvr>
                                        <p:cTn dur="500"/>
                                        <p:tgtEl>
                                          <p:spTgt spid="259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596"/>
                                        </p:tgtEl>
                                        <p:attrNameLst>
                                          <p:attrName>style.visibility</p:attrName>
                                        </p:attrNameLst>
                                      </p:cBhvr>
                                      <p:to>
                                        <p:strVal val="visible"/>
                                      </p:to>
                                    </p:set>
                                    <p:animEffect filter="fade" transition="in">
                                      <p:cBhvr>
                                        <p:cTn dur="500"/>
                                        <p:tgtEl>
                                          <p:spTgt spid="259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595"/>
                                        </p:tgtEl>
                                        <p:attrNameLst>
                                          <p:attrName>style.visibility</p:attrName>
                                        </p:attrNameLst>
                                      </p:cBhvr>
                                      <p:to>
                                        <p:strVal val="visible"/>
                                      </p:to>
                                    </p:set>
                                    <p:animEffect filter="fade" transition="in">
                                      <p:cBhvr>
                                        <p:cTn dur="500"/>
                                        <p:tgtEl>
                                          <p:spTgt spid="259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594"/>
                                        </p:tgtEl>
                                        <p:attrNameLst>
                                          <p:attrName>style.visibility</p:attrName>
                                        </p:attrNameLst>
                                      </p:cBhvr>
                                      <p:to>
                                        <p:strVal val="visible"/>
                                      </p:to>
                                    </p:set>
                                    <p:animEffect filter="fade" transition="in">
                                      <p:cBhvr>
                                        <p:cTn dur="500"/>
                                        <p:tgtEl>
                                          <p:spTgt spid="2594"/>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8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604" name="Shape 2604"/>
        <p:cNvGrpSpPr/>
        <p:nvPr/>
      </p:nvGrpSpPr>
      <p:grpSpPr>
        <a:xfrm>
          <a:off x="0" y="0"/>
          <a:ext cx="0" cy="0"/>
          <a:chOff x="0" y="0"/>
          <a:chExt cx="0" cy="0"/>
        </a:xfrm>
      </p:grpSpPr>
      <p:sp>
        <p:nvSpPr>
          <p:cNvPr id="2605" name="Google Shape;2605;p100"/>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215D65"/>
              </a:buClr>
              <a:buSzPts val="3000"/>
              <a:buFont typeface="Poppins"/>
              <a:buNone/>
            </a:pPr>
            <a:r>
              <a:rPr b="1" i="0" lang="en-US" sz="3000" u="none" cap="none" strike="noStrike">
                <a:solidFill>
                  <a:srgbClr val="215D65"/>
                </a:solidFill>
                <a:latin typeface="Poppins"/>
                <a:ea typeface="Poppins"/>
                <a:cs typeface="Poppins"/>
                <a:sym typeface="Poppins"/>
              </a:rPr>
              <a:t>Portfolio – </a:t>
            </a:r>
            <a:r>
              <a:rPr b="1" i="0" lang="en-US" sz="2400" u="none" cap="none" strike="noStrike">
                <a:solidFill>
                  <a:srgbClr val="595959"/>
                </a:solidFill>
                <a:latin typeface="Poppins"/>
                <a:ea typeface="Poppins"/>
                <a:cs typeface="Poppins"/>
                <a:sym typeface="Poppins"/>
              </a:rPr>
              <a:t>Brand Identity Project</a:t>
            </a:r>
            <a:endParaRPr b="1" i="0" sz="2400" u="none" cap="none" strike="noStrike">
              <a:solidFill>
                <a:srgbClr val="595959"/>
              </a:solidFill>
              <a:latin typeface="Poppins"/>
              <a:ea typeface="Poppins"/>
              <a:cs typeface="Poppins"/>
              <a:sym typeface="Poppins"/>
            </a:endParaRPr>
          </a:p>
        </p:txBody>
      </p:sp>
      <p:sp>
        <p:nvSpPr>
          <p:cNvPr id="2606" name="Google Shape;2606;p100"/>
          <p:cNvSpPr txBox="1"/>
          <p:nvPr>
            <p:ph idx="1" type="body"/>
          </p:nvPr>
        </p:nvSpPr>
        <p:spPr>
          <a:xfrm>
            <a:off x="893920" y="4340520"/>
            <a:ext cx="2153618" cy="1484257"/>
          </a:xfrm>
          <a:prstGeom prst="rect">
            <a:avLst/>
          </a:prstGeom>
          <a:noFill/>
          <a:ln>
            <a:noFill/>
          </a:ln>
        </p:spPr>
        <p:txBody>
          <a:bodyPr anchorCtr="0" anchor="t" bIns="45700" lIns="91425" spcFirstLastPara="1" rIns="91425" wrap="square" tIns="45700">
            <a:noAutofit/>
          </a:bodyPr>
          <a:lstStyle/>
          <a:p>
            <a:pPr indent="0" lvl="0" marL="0" marR="0" rtl="0" algn="l">
              <a:lnSpc>
                <a:spcPct val="160000"/>
              </a:lnSpc>
              <a:spcBef>
                <a:spcPts val="0"/>
              </a:spcBef>
              <a:spcAft>
                <a:spcPts val="0"/>
              </a:spcAft>
              <a:buClr>
                <a:schemeClr val="dk1"/>
              </a:buClr>
              <a:buSzPts val="1400"/>
              <a:buFont typeface="Arial"/>
              <a:buNone/>
            </a:pPr>
            <a:r>
              <a:rPr b="0" i="0" lang="en-US" sz="1400" u="none" cap="none" strike="noStrike">
                <a:solidFill>
                  <a:schemeClr val="dk1"/>
                </a:solidFill>
                <a:latin typeface="Poppins"/>
                <a:ea typeface="Poppins"/>
                <a:cs typeface="Poppins"/>
                <a:sym typeface="Poppins"/>
              </a:rPr>
              <a:t>This was a logo naming project and logo design project. </a:t>
            </a:r>
            <a:endParaRPr/>
          </a:p>
        </p:txBody>
      </p:sp>
      <p:sp>
        <p:nvSpPr>
          <p:cNvPr id="2607" name="Google Shape;2607;p100"/>
          <p:cNvSpPr txBox="1"/>
          <p:nvPr/>
        </p:nvSpPr>
        <p:spPr>
          <a:xfrm>
            <a:off x="893919" y="3956472"/>
            <a:ext cx="1878469" cy="601064"/>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chemeClr val="accent1"/>
              </a:buClr>
              <a:buSzPts val="1500"/>
              <a:buFont typeface="Arial"/>
              <a:buNone/>
            </a:pPr>
            <a:r>
              <a:rPr b="1" lang="en-US" sz="1500">
                <a:solidFill>
                  <a:schemeClr val="accent1"/>
                </a:solidFill>
                <a:latin typeface="Poppins"/>
                <a:ea typeface="Poppins"/>
                <a:cs typeface="Poppins"/>
                <a:sym typeface="Poppins"/>
              </a:rPr>
              <a:t>CHALLENGE:</a:t>
            </a:r>
            <a:endParaRPr/>
          </a:p>
        </p:txBody>
      </p:sp>
      <p:sp>
        <p:nvSpPr>
          <p:cNvPr id="2608" name="Google Shape;2608;p100"/>
          <p:cNvSpPr txBox="1"/>
          <p:nvPr/>
        </p:nvSpPr>
        <p:spPr>
          <a:xfrm>
            <a:off x="3260360" y="4001752"/>
            <a:ext cx="1686667" cy="530787"/>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chemeClr val="accent1"/>
              </a:buClr>
              <a:buSzPts val="1500"/>
              <a:buFont typeface="Arial"/>
              <a:buNone/>
            </a:pPr>
            <a:r>
              <a:rPr b="1" lang="en-US" sz="1500">
                <a:solidFill>
                  <a:schemeClr val="accent1"/>
                </a:solidFill>
                <a:latin typeface="Poppins"/>
                <a:ea typeface="Poppins"/>
                <a:cs typeface="Poppins"/>
                <a:sym typeface="Poppins"/>
              </a:rPr>
              <a:t>SOLUTIONS:</a:t>
            </a:r>
            <a:endParaRPr/>
          </a:p>
        </p:txBody>
      </p:sp>
      <p:sp>
        <p:nvSpPr>
          <p:cNvPr id="2609" name="Google Shape;2609;p100"/>
          <p:cNvSpPr txBox="1"/>
          <p:nvPr/>
        </p:nvSpPr>
        <p:spPr>
          <a:xfrm>
            <a:off x="3260360" y="4385795"/>
            <a:ext cx="2347668" cy="1778925"/>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rgbClr val="595959"/>
              </a:buClr>
              <a:buSzPts val="1400"/>
              <a:buFont typeface="Arial"/>
              <a:buNone/>
            </a:pPr>
            <a:r>
              <a:rPr lang="en-US" sz="1400">
                <a:solidFill>
                  <a:srgbClr val="595959"/>
                </a:solidFill>
                <a:latin typeface="Poppins"/>
                <a:ea typeface="Poppins"/>
                <a:cs typeface="Poppins"/>
                <a:sym typeface="Poppins"/>
              </a:rPr>
              <a:t>We’ve made the logo easy to use, customizable, and structured to help our clients more projects. </a:t>
            </a:r>
            <a:endParaRPr/>
          </a:p>
        </p:txBody>
      </p:sp>
      <p:sp>
        <p:nvSpPr>
          <p:cNvPr id="2610" name="Google Shape;2610;p100"/>
          <p:cNvSpPr/>
          <p:nvPr/>
        </p:nvSpPr>
        <p:spPr>
          <a:xfrm>
            <a:off x="1223335" y="1778114"/>
            <a:ext cx="3648405" cy="1161852"/>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None/>
            </a:pPr>
            <a:r>
              <a:rPr lang="en-US" sz="1500">
                <a:solidFill>
                  <a:srgbClr val="595959"/>
                </a:solidFill>
                <a:latin typeface="Poppins"/>
                <a:ea typeface="Poppins"/>
                <a:cs typeface="Poppins"/>
                <a:sym typeface="Poppins"/>
              </a:rPr>
              <a:t>Client Name:</a:t>
            </a:r>
            <a:r>
              <a:rPr lang="en-US" sz="1500">
                <a:solidFill>
                  <a:srgbClr val="4FAF3C"/>
                </a:solidFill>
                <a:latin typeface="Poppins"/>
                <a:ea typeface="Poppins"/>
                <a:cs typeface="Poppins"/>
                <a:sym typeface="Poppins"/>
              </a:rPr>
              <a:t> </a:t>
            </a:r>
            <a:r>
              <a:rPr lang="en-US" sz="1500">
                <a:solidFill>
                  <a:schemeClr val="accent1"/>
                </a:solidFill>
                <a:latin typeface="Poppins"/>
                <a:ea typeface="Poppins"/>
                <a:cs typeface="Poppins"/>
                <a:sym typeface="Poppins"/>
              </a:rPr>
              <a:t>Fixiology</a:t>
            </a:r>
            <a:endParaRPr sz="1500">
              <a:solidFill>
                <a:schemeClr val="accent1"/>
              </a:solidFill>
              <a:latin typeface="Poppins"/>
              <a:ea typeface="Poppins"/>
              <a:cs typeface="Poppins"/>
              <a:sym typeface="Poppins"/>
            </a:endParaRPr>
          </a:p>
          <a:p>
            <a:pPr indent="0" lvl="0" marL="0" marR="0" rtl="0" algn="l">
              <a:lnSpc>
                <a:spcPct val="150000"/>
              </a:lnSpc>
              <a:spcBef>
                <a:spcPts val="0"/>
              </a:spcBef>
              <a:spcAft>
                <a:spcPts val="0"/>
              </a:spcAft>
              <a:buNone/>
            </a:pPr>
            <a:r>
              <a:rPr lang="en-US" sz="1500">
                <a:solidFill>
                  <a:srgbClr val="595959"/>
                </a:solidFill>
                <a:latin typeface="Poppins"/>
                <a:ea typeface="Poppins"/>
                <a:cs typeface="Poppins"/>
                <a:sym typeface="Poppins"/>
              </a:rPr>
              <a:t>Project: </a:t>
            </a:r>
            <a:r>
              <a:rPr lang="en-US" sz="1500">
                <a:solidFill>
                  <a:schemeClr val="accent1"/>
                </a:solidFill>
                <a:latin typeface="Poppins"/>
                <a:ea typeface="Poppins"/>
                <a:cs typeface="Poppins"/>
                <a:sym typeface="Poppins"/>
              </a:rPr>
              <a:t>New Identity</a:t>
            </a:r>
            <a:endParaRPr/>
          </a:p>
          <a:p>
            <a:pPr indent="0" lvl="0" marL="0" marR="0" rtl="0" algn="l">
              <a:lnSpc>
                <a:spcPct val="150000"/>
              </a:lnSpc>
              <a:spcBef>
                <a:spcPts val="0"/>
              </a:spcBef>
              <a:spcAft>
                <a:spcPts val="0"/>
              </a:spcAft>
              <a:buNone/>
            </a:pPr>
            <a:r>
              <a:rPr lang="en-US" sz="1500">
                <a:solidFill>
                  <a:srgbClr val="595959"/>
                </a:solidFill>
                <a:latin typeface="Poppins"/>
                <a:ea typeface="Poppins"/>
                <a:cs typeface="Poppins"/>
                <a:sym typeface="Poppins"/>
              </a:rPr>
              <a:t>Results: </a:t>
            </a:r>
            <a:r>
              <a:rPr lang="en-US" sz="1500">
                <a:solidFill>
                  <a:schemeClr val="accent1"/>
                </a:solidFill>
                <a:latin typeface="Poppins"/>
                <a:ea typeface="Poppins"/>
                <a:cs typeface="Poppins"/>
                <a:sym typeface="Poppins"/>
              </a:rPr>
              <a:t>188k awareness</a:t>
            </a:r>
            <a:endParaRPr/>
          </a:p>
        </p:txBody>
      </p:sp>
      <p:sp>
        <p:nvSpPr>
          <p:cNvPr id="2611" name="Google Shape;2611;p100"/>
          <p:cNvSpPr/>
          <p:nvPr/>
        </p:nvSpPr>
        <p:spPr>
          <a:xfrm>
            <a:off x="6096000" y="1937637"/>
            <a:ext cx="7020560" cy="4213636"/>
          </a:xfrm>
          <a:prstGeom prst="roundRect">
            <a:avLst>
              <a:gd fmla="val 11845" name="adj"/>
            </a:avLst>
          </a:prstGeom>
          <a:solidFill>
            <a:schemeClr val="dk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100">
              <a:solidFill>
                <a:srgbClr val="F2F2F2"/>
              </a:solidFill>
              <a:latin typeface="Varela"/>
              <a:ea typeface="Varela"/>
              <a:cs typeface="Varela"/>
              <a:sym typeface="Varela"/>
            </a:endParaRPr>
          </a:p>
        </p:txBody>
      </p:sp>
      <p:sp>
        <p:nvSpPr>
          <p:cNvPr id="2612" name="Google Shape;2612;p100"/>
          <p:cNvSpPr txBox="1"/>
          <p:nvPr/>
        </p:nvSpPr>
        <p:spPr>
          <a:xfrm>
            <a:off x="862156" y="3092379"/>
            <a:ext cx="4989224" cy="838083"/>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rgbClr val="595959"/>
              </a:buClr>
              <a:buSzPts val="1400"/>
              <a:buFont typeface="Arial"/>
              <a:buNone/>
            </a:pPr>
            <a:r>
              <a:rPr lang="en-US" sz="1400">
                <a:solidFill>
                  <a:srgbClr val="595959"/>
                </a:solidFill>
                <a:latin typeface="Poppins"/>
                <a:ea typeface="Poppins"/>
                <a:cs typeface="Poppins"/>
                <a:sym typeface="Poppins"/>
              </a:rPr>
              <a:t>Victoria joined the ABC as IT Manager, with the aim of maintaining a happy.</a:t>
            </a:r>
            <a:endParaRPr/>
          </a:p>
        </p:txBody>
      </p:sp>
      <p:sp>
        <p:nvSpPr>
          <p:cNvPr id="2613" name="Google Shape;2613;p100"/>
          <p:cNvSpPr/>
          <p:nvPr/>
        </p:nvSpPr>
        <p:spPr>
          <a:xfrm>
            <a:off x="989930" y="1878663"/>
            <a:ext cx="60959" cy="1019417"/>
          </a:xfrm>
          <a:prstGeom prst="rect">
            <a:avLst/>
          </a:prstGeom>
          <a:solidFill>
            <a:schemeClr val="dk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614" name="Google Shape;2614;p100"/>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ADC5B8"/>
                </a:solidFill>
                <a:latin typeface="Poppins"/>
                <a:ea typeface="Poppins"/>
                <a:cs typeface="Poppins"/>
                <a:sym typeface="Poppins"/>
              </a:rPr>
              <a:t>SOME SUBTITLE TEXT HERE</a:t>
            </a:r>
            <a:endParaRPr sz="1200">
              <a:solidFill>
                <a:srgbClr val="ADC5B8"/>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05"/>
                                        </p:tgtEl>
                                        <p:attrNameLst>
                                          <p:attrName>style.visibility</p:attrName>
                                        </p:attrNameLst>
                                      </p:cBhvr>
                                      <p:to>
                                        <p:strVal val="visible"/>
                                      </p:to>
                                    </p:set>
                                    <p:animEffect filter="fade" transition="in">
                                      <p:cBhvr>
                                        <p:cTn dur="500"/>
                                        <p:tgtEl>
                                          <p:spTgt spid="260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13"/>
                                        </p:tgtEl>
                                        <p:attrNameLst>
                                          <p:attrName>style.visibility</p:attrName>
                                        </p:attrNameLst>
                                      </p:cBhvr>
                                      <p:to>
                                        <p:strVal val="visible"/>
                                      </p:to>
                                    </p:set>
                                    <p:animEffect filter="fade" transition="in">
                                      <p:cBhvr>
                                        <p:cTn dur="500"/>
                                        <p:tgtEl>
                                          <p:spTgt spid="261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10"/>
                                        </p:tgtEl>
                                        <p:attrNameLst>
                                          <p:attrName>style.visibility</p:attrName>
                                        </p:attrNameLst>
                                      </p:cBhvr>
                                      <p:to>
                                        <p:strVal val="visible"/>
                                      </p:to>
                                    </p:set>
                                    <p:animEffect filter="fade" transition="in">
                                      <p:cBhvr>
                                        <p:cTn dur="500"/>
                                        <p:tgtEl>
                                          <p:spTgt spid="261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12"/>
                                        </p:tgtEl>
                                        <p:attrNameLst>
                                          <p:attrName>style.visibility</p:attrName>
                                        </p:attrNameLst>
                                      </p:cBhvr>
                                      <p:to>
                                        <p:strVal val="visible"/>
                                      </p:to>
                                    </p:set>
                                    <p:animEffect filter="fade" transition="in">
                                      <p:cBhvr>
                                        <p:cTn dur="500"/>
                                        <p:tgtEl>
                                          <p:spTgt spid="261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07"/>
                                        </p:tgtEl>
                                        <p:attrNameLst>
                                          <p:attrName>style.visibility</p:attrName>
                                        </p:attrNameLst>
                                      </p:cBhvr>
                                      <p:to>
                                        <p:strVal val="visible"/>
                                      </p:to>
                                    </p:set>
                                    <p:animEffect filter="fade" transition="in">
                                      <p:cBhvr>
                                        <p:cTn dur="500"/>
                                        <p:tgtEl>
                                          <p:spTgt spid="2607"/>
                                        </p:tgtEl>
                                      </p:cBhvr>
                                    </p:animEffect>
                                  </p:childTnLst>
                                </p:cTn>
                              </p:par>
                              <p:par>
                                <p:cTn fill="hold" nodeType="withEffect" presetClass="entr" presetID="10" presetSubtype="0">
                                  <p:stCondLst>
                                    <p:cond delay="0"/>
                                  </p:stCondLst>
                                  <p:childTnLst>
                                    <p:set>
                                      <p:cBhvr>
                                        <p:cTn dur="1" fill="hold">
                                          <p:stCondLst>
                                            <p:cond delay="0"/>
                                          </p:stCondLst>
                                        </p:cTn>
                                        <p:tgtEl>
                                          <p:spTgt spid="2606">
                                            <p:txEl>
                                              <p:pRg end="0" st="0"/>
                                            </p:txEl>
                                          </p:spTgt>
                                        </p:tgtEl>
                                        <p:attrNameLst>
                                          <p:attrName>style.visibility</p:attrName>
                                        </p:attrNameLst>
                                      </p:cBhvr>
                                      <p:to>
                                        <p:strVal val="visible"/>
                                      </p:to>
                                    </p:set>
                                    <p:animEffect filter="fade" transition="in">
                                      <p:cBhvr>
                                        <p:cTn dur="500"/>
                                        <p:tgtEl>
                                          <p:spTgt spid="2606">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08"/>
                                        </p:tgtEl>
                                        <p:attrNameLst>
                                          <p:attrName>style.visibility</p:attrName>
                                        </p:attrNameLst>
                                      </p:cBhvr>
                                      <p:to>
                                        <p:strVal val="visible"/>
                                      </p:to>
                                    </p:set>
                                    <p:animEffect filter="fade" transition="in">
                                      <p:cBhvr>
                                        <p:cTn dur="500"/>
                                        <p:tgtEl>
                                          <p:spTgt spid="2608"/>
                                        </p:tgtEl>
                                      </p:cBhvr>
                                    </p:animEffect>
                                  </p:childTnLst>
                                </p:cTn>
                              </p:par>
                              <p:par>
                                <p:cTn fill="hold" nodeType="withEffect" presetClass="entr" presetID="10" presetSubtype="0">
                                  <p:stCondLst>
                                    <p:cond delay="0"/>
                                  </p:stCondLst>
                                  <p:childTnLst>
                                    <p:set>
                                      <p:cBhvr>
                                        <p:cTn dur="1" fill="hold">
                                          <p:stCondLst>
                                            <p:cond delay="0"/>
                                          </p:stCondLst>
                                        </p:cTn>
                                        <p:tgtEl>
                                          <p:spTgt spid="2609"/>
                                        </p:tgtEl>
                                        <p:attrNameLst>
                                          <p:attrName>style.visibility</p:attrName>
                                        </p:attrNameLst>
                                      </p:cBhvr>
                                      <p:to>
                                        <p:strVal val="visible"/>
                                      </p:to>
                                    </p:set>
                                    <p:animEffect filter="fade" transition="in">
                                      <p:cBhvr>
                                        <p:cTn dur="500"/>
                                        <p:tgtEl>
                                          <p:spTgt spid="2609"/>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11"/>
                                        </p:tgtEl>
                                        <p:attrNameLst>
                                          <p:attrName>style.visibility</p:attrName>
                                        </p:attrNameLst>
                                      </p:cBhvr>
                                      <p:to>
                                        <p:strVal val="visible"/>
                                      </p:to>
                                    </p:set>
                                    <p:animEffect filter="fade" transition="in">
                                      <p:cBhvr>
                                        <p:cTn dur="500"/>
                                        <p:tgtEl>
                                          <p:spTgt spid="2611"/>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8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618" name="Shape 2618"/>
        <p:cNvGrpSpPr/>
        <p:nvPr/>
      </p:nvGrpSpPr>
      <p:grpSpPr>
        <a:xfrm>
          <a:off x="0" y="0"/>
          <a:ext cx="0" cy="0"/>
          <a:chOff x="0" y="0"/>
          <a:chExt cx="0" cy="0"/>
        </a:xfrm>
      </p:grpSpPr>
      <p:sp>
        <p:nvSpPr>
          <p:cNvPr id="2619" name="Google Shape;2619;p101"/>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215D65"/>
              </a:buClr>
              <a:buSzPts val="3000"/>
              <a:buFont typeface="Poppins"/>
              <a:buNone/>
            </a:pPr>
            <a:r>
              <a:rPr b="1" i="0" lang="en-US" sz="3000" u="none" cap="none" strike="noStrike">
                <a:solidFill>
                  <a:srgbClr val="215D65"/>
                </a:solidFill>
                <a:latin typeface="Poppins"/>
                <a:ea typeface="Poppins"/>
                <a:cs typeface="Poppins"/>
                <a:sym typeface="Poppins"/>
              </a:rPr>
              <a:t>Portfolio – </a:t>
            </a:r>
            <a:r>
              <a:rPr b="1" i="0" lang="en-US" sz="2400" u="none" cap="none" strike="noStrike">
                <a:solidFill>
                  <a:srgbClr val="595959"/>
                </a:solidFill>
                <a:latin typeface="Poppins"/>
                <a:ea typeface="Poppins"/>
                <a:cs typeface="Poppins"/>
                <a:sym typeface="Poppins"/>
              </a:rPr>
              <a:t>Print Design Project</a:t>
            </a:r>
            <a:endParaRPr b="1" i="0" sz="2400" u="none" cap="none" strike="noStrike">
              <a:solidFill>
                <a:srgbClr val="595959"/>
              </a:solidFill>
              <a:latin typeface="Poppins"/>
              <a:ea typeface="Poppins"/>
              <a:cs typeface="Poppins"/>
              <a:sym typeface="Poppins"/>
            </a:endParaRPr>
          </a:p>
        </p:txBody>
      </p:sp>
      <p:sp>
        <p:nvSpPr>
          <p:cNvPr id="2620" name="Google Shape;2620;p101"/>
          <p:cNvSpPr/>
          <p:nvPr/>
        </p:nvSpPr>
        <p:spPr>
          <a:xfrm>
            <a:off x="-579119" y="1615631"/>
            <a:ext cx="6537538" cy="4213636"/>
          </a:xfrm>
          <a:prstGeom prst="roundRect">
            <a:avLst>
              <a:gd fmla="val 12086" name="adj"/>
            </a:avLst>
          </a:prstGeom>
          <a:solidFill>
            <a:schemeClr val="dk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rPr lang="en-US" sz="1100">
                <a:solidFill>
                  <a:srgbClr val="F2F2F2"/>
                </a:solidFill>
                <a:latin typeface="Poppins"/>
                <a:ea typeface="Poppins"/>
                <a:cs typeface="Poppins"/>
                <a:sym typeface="Poppins"/>
              </a:rPr>
              <a:t>Picture here</a:t>
            </a:r>
            <a:endParaRPr/>
          </a:p>
        </p:txBody>
      </p:sp>
      <p:sp>
        <p:nvSpPr>
          <p:cNvPr id="2621" name="Google Shape;2621;p101"/>
          <p:cNvSpPr/>
          <p:nvPr/>
        </p:nvSpPr>
        <p:spPr>
          <a:xfrm>
            <a:off x="6656737" y="1557567"/>
            <a:ext cx="4405360" cy="1161852"/>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None/>
            </a:pPr>
            <a:r>
              <a:rPr lang="en-US" sz="1500">
                <a:solidFill>
                  <a:srgbClr val="595959"/>
                </a:solidFill>
                <a:latin typeface="Poppins"/>
                <a:ea typeface="Poppins"/>
                <a:cs typeface="Poppins"/>
                <a:sym typeface="Poppins"/>
              </a:rPr>
              <a:t>Client Name: </a:t>
            </a:r>
            <a:r>
              <a:rPr lang="en-US" sz="1500">
                <a:solidFill>
                  <a:schemeClr val="accent1"/>
                </a:solidFill>
                <a:latin typeface="Poppins"/>
                <a:ea typeface="Poppins"/>
                <a:cs typeface="Poppins"/>
                <a:sym typeface="Poppins"/>
              </a:rPr>
              <a:t>Mejatop, inc.</a:t>
            </a:r>
            <a:endParaRPr sz="1500">
              <a:solidFill>
                <a:schemeClr val="accent1"/>
              </a:solidFill>
              <a:latin typeface="Poppins"/>
              <a:ea typeface="Poppins"/>
              <a:cs typeface="Poppins"/>
              <a:sym typeface="Poppins"/>
            </a:endParaRPr>
          </a:p>
          <a:p>
            <a:pPr indent="0" lvl="0" marL="0" marR="0" rtl="0" algn="l">
              <a:lnSpc>
                <a:spcPct val="150000"/>
              </a:lnSpc>
              <a:spcBef>
                <a:spcPts val="0"/>
              </a:spcBef>
              <a:spcAft>
                <a:spcPts val="0"/>
              </a:spcAft>
              <a:buNone/>
            </a:pPr>
            <a:r>
              <a:rPr lang="en-US" sz="1500">
                <a:solidFill>
                  <a:srgbClr val="595959"/>
                </a:solidFill>
                <a:latin typeface="Poppins"/>
                <a:ea typeface="Poppins"/>
                <a:cs typeface="Poppins"/>
                <a:sym typeface="Poppins"/>
              </a:rPr>
              <a:t>Project: </a:t>
            </a:r>
            <a:r>
              <a:rPr lang="en-US" sz="1500">
                <a:solidFill>
                  <a:schemeClr val="accent1"/>
                </a:solidFill>
                <a:latin typeface="Poppins"/>
                <a:ea typeface="Poppins"/>
                <a:cs typeface="Poppins"/>
                <a:sym typeface="Poppins"/>
              </a:rPr>
              <a:t>Packaging Design</a:t>
            </a:r>
            <a:endParaRPr/>
          </a:p>
          <a:p>
            <a:pPr indent="0" lvl="0" marL="0" marR="0" rtl="0" algn="l">
              <a:lnSpc>
                <a:spcPct val="150000"/>
              </a:lnSpc>
              <a:spcBef>
                <a:spcPts val="0"/>
              </a:spcBef>
              <a:spcAft>
                <a:spcPts val="0"/>
              </a:spcAft>
              <a:buNone/>
            </a:pPr>
            <a:r>
              <a:rPr lang="en-US" sz="1500">
                <a:solidFill>
                  <a:srgbClr val="595959"/>
                </a:solidFill>
                <a:latin typeface="Poppins"/>
                <a:ea typeface="Poppins"/>
                <a:cs typeface="Poppins"/>
                <a:sym typeface="Poppins"/>
              </a:rPr>
              <a:t>Results:</a:t>
            </a:r>
            <a:r>
              <a:rPr lang="en-US" sz="1500">
                <a:solidFill>
                  <a:srgbClr val="4FAF3C"/>
                </a:solidFill>
                <a:latin typeface="Poppins"/>
                <a:ea typeface="Poppins"/>
                <a:cs typeface="Poppins"/>
                <a:sym typeface="Poppins"/>
              </a:rPr>
              <a:t> </a:t>
            </a:r>
            <a:r>
              <a:rPr lang="en-US" sz="1500">
                <a:solidFill>
                  <a:schemeClr val="accent1"/>
                </a:solidFill>
                <a:latin typeface="Poppins"/>
                <a:ea typeface="Poppins"/>
                <a:cs typeface="Poppins"/>
                <a:sym typeface="Poppins"/>
              </a:rPr>
              <a:t>500% sales increase</a:t>
            </a:r>
            <a:endParaRPr/>
          </a:p>
        </p:txBody>
      </p:sp>
      <p:sp>
        <p:nvSpPr>
          <p:cNvPr id="2622" name="Google Shape;2622;p101"/>
          <p:cNvSpPr/>
          <p:nvPr/>
        </p:nvSpPr>
        <p:spPr>
          <a:xfrm>
            <a:off x="6323289" y="3197793"/>
            <a:ext cx="2663129" cy="2616097"/>
          </a:xfrm>
          <a:prstGeom prst="rect">
            <a:avLst/>
          </a:prstGeom>
          <a:noFill/>
          <a:ln>
            <a:noFill/>
          </a:ln>
        </p:spPr>
        <p:txBody>
          <a:bodyPr anchorCtr="0" anchor="t" bIns="60950" lIns="121900" spcFirstLastPara="1" rIns="121900" wrap="square" tIns="60950">
            <a:noAutofit/>
          </a:bodyPr>
          <a:lstStyle/>
          <a:p>
            <a:pPr indent="0" lvl="0" marL="0" marR="0" rtl="0" algn="l">
              <a:spcBef>
                <a:spcPts val="0"/>
              </a:spcBef>
              <a:spcAft>
                <a:spcPts val="0"/>
              </a:spcAft>
              <a:buNone/>
            </a:pPr>
            <a:r>
              <a:rPr b="1" lang="en-US" sz="1500">
                <a:solidFill>
                  <a:schemeClr val="accent1"/>
                </a:solidFill>
                <a:latin typeface="Poppins"/>
                <a:ea typeface="Poppins"/>
                <a:cs typeface="Poppins"/>
                <a:sym typeface="Poppins"/>
              </a:rPr>
              <a:t>CHALLENGE</a:t>
            </a:r>
            <a:endParaRPr/>
          </a:p>
          <a:p>
            <a:pPr indent="0" lvl="0" marL="0" marR="0" rtl="0" algn="l">
              <a:lnSpc>
                <a:spcPct val="150000"/>
              </a:lnSpc>
              <a:spcBef>
                <a:spcPts val="0"/>
              </a:spcBef>
              <a:spcAft>
                <a:spcPts val="0"/>
              </a:spcAft>
              <a:buNone/>
            </a:pPr>
            <a:r>
              <a:rPr lang="en-US" sz="1400">
                <a:solidFill>
                  <a:srgbClr val="595959"/>
                </a:solidFill>
                <a:latin typeface="Poppins"/>
                <a:ea typeface="Poppins"/>
                <a:cs typeface="Poppins"/>
                <a:sym typeface="Poppins"/>
              </a:rPr>
              <a:t>To launch the new formula of the flavors of Luwak Cofee, Luwaker company need to design a new creative packaging and get more impression to potential buyer. </a:t>
            </a:r>
            <a:endParaRPr/>
          </a:p>
        </p:txBody>
      </p:sp>
      <p:sp>
        <p:nvSpPr>
          <p:cNvPr id="2623" name="Google Shape;2623;p101"/>
          <p:cNvSpPr/>
          <p:nvPr/>
        </p:nvSpPr>
        <p:spPr>
          <a:xfrm>
            <a:off x="9123681" y="3213170"/>
            <a:ext cx="2824480" cy="2616097"/>
          </a:xfrm>
          <a:prstGeom prst="rect">
            <a:avLst/>
          </a:prstGeom>
          <a:noFill/>
          <a:ln>
            <a:noFill/>
          </a:ln>
        </p:spPr>
        <p:txBody>
          <a:bodyPr anchorCtr="0" anchor="t" bIns="60950" lIns="121900" spcFirstLastPara="1" rIns="121900" wrap="square" tIns="60950">
            <a:noAutofit/>
          </a:bodyPr>
          <a:lstStyle/>
          <a:p>
            <a:pPr indent="0" lvl="0" marL="0" marR="0" rtl="0" algn="l">
              <a:spcBef>
                <a:spcPts val="0"/>
              </a:spcBef>
              <a:spcAft>
                <a:spcPts val="0"/>
              </a:spcAft>
              <a:buNone/>
            </a:pPr>
            <a:r>
              <a:rPr b="1" lang="en-US" sz="1500">
                <a:solidFill>
                  <a:schemeClr val="accent1"/>
                </a:solidFill>
                <a:latin typeface="Poppins"/>
                <a:ea typeface="Poppins"/>
                <a:cs typeface="Poppins"/>
                <a:sym typeface="Poppins"/>
              </a:rPr>
              <a:t>SOLUTIONS</a:t>
            </a:r>
            <a:endParaRPr/>
          </a:p>
          <a:p>
            <a:pPr indent="0" lvl="0" marL="0" marR="0" rtl="0" algn="l">
              <a:lnSpc>
                <a:spcPct val="150000"/>
              </a:lnSpc>
              <a:spcBef>
                <a:spcPts val="0"/>
              </a:spcBef>
              <a:spcAft>
                <a:spcPts val="0"/>
              </a:spcAft>
              <a:buNone/>
            </a:pPr>
            <a:r>
              <a:rPr lang="en-US" sz="1400">
                <a:solidFill>
                  <a:srgbClr val="595959"/>
                </a:solidFill>
                <a:latin typeface="Poppins"/>
                <a:ea typeface="Poppins"/>
                <a:cs typeface="Poppins"/>
                <a:sym typeface="Poppins"/>
              </a:rPr>
              <a:t>We created bottles with the texture of the Luwak for the new flavors and a diagonal perforation, so that consumers could feel the unique experience of peeling a drink made of coffee. </a:t>
            </a:r>
            <a:endParaRPr/>
          </a:p>
        </p:txBody>
      </p:sp>
      <p:sp>
        <p:nvSpPr>
          <p:cNvPr id="2624" name="Google Shape;2624;p101"/>
          <p:cNvSpPr/>
          <p:nvPr/>
        </p:nvSpPr>
        <p:spPr>
          <a:xfrm>
            <a:off x="6480043" y="1627557"/>
            <a:ext cx="60959" cy="1019417"/>
          </a:xfrm>
          <a:prstGeom prst="rect">
            <a:avLst/>
          </a:prstGeom>
          <a:solidFill>
            <a:schemeClr val="dk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625" name="Google Shape;2625;p101"/>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ADC5B8"/>
                </a:solidFill>
                <a:latin typeface="Poppins"/>
                <a:ea typeface="Poppins"/>
                <a:cs typeface="Poppins"/>
                <a:sym typeface="Poppins"/>
              </a:rPr>
              <a:t>SOME SUBTITLE TEXT HERE</a:t>
            </a:r>
            <a:endParaRPr sz="1200">
              <a:solidFill>
                <a:srgbClr val="ADC5B8"/>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19"/>
                                        </p:tgtEl>
                                        <p:attrNameLst>
                                          <p:attrName>style.visibility</p:attrName>
                                        </p:attrNameLst>
                                      </p:cBhvr>
                                      <p:to>
                                        <p:strVal val="visible"/>
                                      </p:to>
                                    </p:set>
                                    <p:animEffect filter="fade" transition="in">
                                      <p:cBhvr>
                                        <p:cTn dur="500"/>
                                        <p:tgtEl>
                                          <p:spTgt spid="2619"/>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20"/>
                                        </p:tgtEl>
                                        <p:attrNameLst>
                                          <p:attrName>style.visibility</p:attrName>
                                        </p:attrNameLst>
                                      </p:cBhvr>
                                      <p:to>
                                        <p:strVal val="visible"/>
                                      </p:to>
                                    </p:set>
                                    <p:animEffect filter="fade" transition="in">
                                      <p:cBhvr>
                                        <p:cTn dur="500"/>
                                        <p:tgtEl>
                                          <p:spTgt spid="262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24"/>
                                        </p:tgtEl>
                                        <p:attrNameLst>
                                          <p:attrName>style.visibility</p:attrName>
                                        </p:attrNameLst>
                                      </p:cBhvr>
                                      <p:to>
                                        <p:strVal val="visible"/>
                                      </p:to>
                                    </p:set>
                                    <p:animEffect filter="fade" transition="in">
                                      <p:cBhvr>
                                        <p:cTn dur="500"/>
                                        <p:tgtEl>
                                          <p:spTgt spid="262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21">
                                            <p:txEl>
                                              <p:pRg end="0" st="0"/>
                                            </p:txEl>
                                          </p:spTgt>
                                        </p:tgtEl>
                                        <p:attrNameLst>
                                          <p:attrName>style.visibility</p:attrName>
                                        </p:attrNameLst>
                                      </p:cBhvr>
                                      <p:to>
                                        <p:strVal val="visible"/>
                                      </p:to>
                                    </p:set>
                                    <p:animEffect filter="fade" transition="in">
                                      <p:cBhvr>
                                        <p:cTn dur="500"/>
                                        <p:tgtEl>
                                          <p:spTgt spid="2621">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21">
                                            <p:txEl>
                                              <p:pRg end="1" st="1"/>
                                            </p:txEl>
                                          </p:spTgt>
                                        </p:tgtEl>
                                        <p:attrNameLst>
                                          <p:attrName>style.visibility</p:attrName>
                                        </p:attrNameLst>
                                      </p:cBhvr>
                                      <p:to>
                                        <p:strVal val="visible"/>
                                      </p:to>
                                    </p:set>
                                    <p:animEffect filter="fade" transition="in">
                                      <p:cBhvr>
                                        <p:cTn dur="500"/>
                                        <p:tgtEl>
                                          <p:spTgt spid="2621">
                                            <p:txEl>
                                              <p:pRg end="1" st="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21">
                                            <p:txEl>
                                              <p:pRg end="2" st="2"/>
                                            </p:txEl>
                                          </p:spTgt>
                                        </p:tgtEl>
                                        <p:attrNameLst>
                                          <p:attrName>style.visibility</p:attrName>
                                        </p:attrNameLst>
                                      </p:cBhvr>
                                      <p:to>
                                        <p:strVal val="visible"/>
                                      </p:to>
                                    </p:set>
                                    <p:animEffect filter="fade" transition="in">
                                      <p:cBhvr>
                                        <p:cTn dur="500"/>
                                        <p:tgtEl>
                                          <p:spTgt spid="2621">
                                            <p:txEl>
                                              <p:pRg end="2" st="2"/>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22"/>
                                        </p:tgtEl>
                                        <p:attrNameLst>
                                          <p:attrName>style.visibility</p:attrName>
                                        </p:attrNameLst>
                                      </p:cBhvr>
                                      <p:to>
                                        <p:strVal val="visible"/>
                                      </p:to>
                                    </p:set>
                                    <p:animEffect filter="fade" transition="in">
                                      <p:cBhvr>
                                        <p:cTn dur="500"/>
                                        <p:tgtEl>
                                          <p:spTgt spid="262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23"/>
                                        </p:tgtEl>
                                        <p:attrNameLst>
                                          <p:attrName>style.visibility</p:attrName>
                                        </p:attrNameLst>
                                      </p:cBhvr>
                                      <p:to>
                                        <p:strVal val="visible"/>
                                      </p:to>
                                    </p:set>
                                    <p:animEffect filter="fade" transition="in">
                                      <p:cBhvr>
                                        <p:cTn dur="500"/>
                                        <p:tgtEl>
                                          <p:spTgt spid="2623"/>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8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629" name="Shape 2629"/>
        <p:cNvGrpSpPr/>
        <p:nvPr/>
      </p:nvGrpSpPr>
      <p:grpSpPr>
        <a:xfrm>
          <a:off x="0" y="0"/>
          <a:ext cx="0" cy="0"/>
          <a:chOff x="0" y="0"/>
          <a:chExt cx="0" cy="0"/>
        </a:xfrm>
      </p:grpSpPr>
      <p:sp>
        <p:nvSpPr>
          <p:cNvPr id="2630" name="Google Shape;2630;p102"/>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215D65"/>
              </a:buClr>
              <a:buSzPts val="3000"/>
              <a:buFont typeface="Poppins"/>
              <a:buNone/>
            </a:pPr>
            <a:r>
              <a:rPr b="1" i="0" lang="en-US" sz="3000" u="none" cap="none" strike="noStrike">
                <a:solidFill>
                  <a:srgbClr val="215D65"/>
                </a:solidFill>
                <a:latin typeface="Poppins"/>
                <a:ea typeface="Poppins"/>
                <a:cs typeface="Poppins"/>
                <a:sym typeface="Poppins"/>
              </a:rPr>
              <a:t>Portfolio – </a:t>
            </a:r>
            <a:r>
              <a:rPr b="1" i="0" lang="en-US" sz="2400" u="none" cap="none" strike="noStrike">
                <a:solidFill>
                  <a:srgbClr val="595959"/>
                </a:solidFill>
                <a:latin typeface="Poppins"/>
                <a:ea typeface="Poppins"/>
                <a:cs typeface="Poppins"/>
                <a:sym typeface="Poppins"/>
              </a:rPr>
              <a:t>Photography Project</a:t>
            </a:r>
            <a:endParaRPr b="1" i="0" sz="2400" u="none" cap="none" strike="noStrike">
              <a:solidFill>
                <a:srgbClr val="595959"/>
              </a:solidFill>
              <a:latin typeface="Poppins"/>
              <a:ea typeface="Poppins"/>
              <a:cs typeface="Poppins"/>
              <a:sym typeface="Poppins"/>
            </a:endParaRPr>
          </a:p>
        </p:txBody>
      </p:sp>
      <p:sp>
        <p:nvSpPr>
          <p:cNvPr id="2631" name="Google Shape;2631;p102"/>
          <p:cNvSpPr/>
          <p:nvPr/>
        </p:nvSpPr>
        <p:spPr>
          <a:xfrm>
            <a:off x="9855862" y="3717032"/>
            <a:ext cx="1934237" cy="2106816"/>
          </a:xfrm>
          <a:prstGeom prst="rect">
            <a:avLst/>
          </a:prstGeom>
          <a:solidFill>
            <a:srgbClr val="86A794"/>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100">
              <a:solidFill>
                <a:srgbClr val="FFFFFF"/>
              </a:solidFill>
              <a:latin typeface="Varela"/>
              <a:ea typeface="Varela"/>
              <a:cs typeface="Varela"/>
              <a:sym typeface="Varela"/>
            </a:endParaRPr>
          </a:p>
        </p:txBody>
      </p:sp>
      <p:sp>
        <p:nvSpPr>
          <p:cNvPr id="2632" name="Google Shape;2632;p102"/>
          <p:cNvSpPr/>
          <p:nvPr/>
        </p:nvSpPr>
        <p:spPr>
          <a:xfrm>
            <a:off x="9855860" y="1609692"/>
            <a:ext cx="1934237" cy="2106816"/>
          </a:xfrm>
          <a:prstGeom prst="rect">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100">
              <a:solidFill>
                <a:srgbClr val="FFFFFF"/>
              </a:solidFill>
              <a:latin typeface="Varela"/>
              <a:ea typeface="Varela"/>
              <a:cs typeface="Varela"/>
              <a:sym typeface="Varela"/>
            </a:endParaRPr>
          </a:p>
        </p:txBody>
      </p:sp>
      <p:sp>
        <p:nvSpPr>
          <p:cNvPr id="2633" name="Google Shape;2633;p102"/>
          <p:cNvSpPr/>
          <p:nvPr/>
        </p:nvSpPr>
        <p:spPr>
          <a:xfrm>
            <a:off x="7918464" y="3722451"/>
            <a:ext cx="1934237" cy="2106816"/>
          </a:xfrm>
          <a:prstGeom prst="rect">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100">
              <a:solidFill>
                <a:srgbClr val="FFFFFF"/>
              </a:solidFill>
              <a:latin typeface="Varela"/>
              <a:ea typeface="Varela"/>
              <a:cs typeface="Varela"/>
              <a:sym typeface="Varela"/>
            </a:endParaRPr>
          </a:p>
        </p:txBody>
      </p:sp>
      <p:sp>
        <p:nvSpPr>
          <p:cNvPr id="2634" name="Google Shape;2634;p102"/>
          <p:cNvSpPr/>
          <p:nvPr/>
        </p:nvSpPr>
        <p:spPr>
          <a:xfrm>
            <a:off x="718669" y="3123969"/>
            <a:ext cx="2400265" cy="2616097"/>
          </a:xfrm>
          <a:prstGeom prst="rect">
            <a:avLst/>
          </a:prstGeom>
          <a:noFill/>
          <a:ln>
            <a:noFill/>
          </a:ln>
        </p:spPr>
        <p:txBody>
          <a:bodyPr anchorCtr="0" anchor="t" bIns="60950" lIns="121900" spcFirstLastPara="1" rIns="121900" wrap="square" tIns="60950">
            <a:noAutofit/>
          </a:bodyPr>
          <a:lstStyle/>
          <a:p>
            <a:pPr indent="0" lvl="0" marL="0" marR="0" rtl="0" algn="l">
              <a:spcBef>
                <a:spcPts val="0"/>
              </a:spcBef>
              <a:spcAft>
                <a:spcPts val="0"/>
              </a:spcAft>
              <a:buNone/>
            </a:pPr>
            <a:r>
              <a:rPr b="1" lang="en-US" sz="1500">
                <a:solidFill>
                  <a:schemeClr val="accent1"/>
                </a:solidFill>
                <a:latin typeface="Poppins"/>
                <a:ea typeface="Poppins"/>
                <a:cs typeface="Poppins"/>
                <a:sym typeface="Poppins"/>
              </a:rPr>
              <a:t>CHALLENGE</a:t>
            </a:r>
            <a:endParaRPr/>
          </a:p>
          <a:p>
            <a:pPr indent="0" lvl="0" marL="0" marR="0" rtl="0" algn="l">
              <a:lnSpc>
                <a:spcPct val="150000"/>
              </a:lnSpc>
              <a:spcBef>
                <a:spcPts val="0"/>
              </a:spcBef>
              <a:spcAft>
                <a:spcPts val="0"/>
              </a:spcAft>
              <a:buNone/>
            </a:pPr>
            <a:r>
              <a:rPr lang="en-US" sz="1400">
                <a:solidFill>
                  <a:srgbClr val="595959"/>
                </a:solidFill>
                <a:latin typeface="Poppins"/>
                <a:ea typeface="Poppins"/>
                <a:cs typeface="Poppins"/>
                <a:sym typeface="Poppins"/>
              </a:rPr>
              <a:t>To launch the new formula of the flavors of Luwak Cofee, Luwaker company need to design a new creative packaging and get more impression. </a:t>
            </a:r>
            <a:endParaRPr/>
          </a:p>
        </p:txBody>
      </p:sp>
      <p:sp>
        <p:nvSpPr>
          <p:cNvPr id="2635" name="Google Shape;2635;p102"/>
          <p:cNvSpPr/>
          <p:nvPr/>
        </p:nvSpPr>
        <p:spPr>
          <a:xfrm>
            <a:off x="1022422" y="1570420"/>
            <a:ext cx="3360367" cy="1161852"/>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None/>
            </a:pPr>
            <a:r>
              <a:rPr lang="en-US" sz="1500">
                <a:solidFill>
                  <a:srgbClr val="595959"/>
                </a:solidFill>
                <a:latin typeface="Poppins"/>
                <a:ea typeface="Poppins"/>
                <a:cs typeface="Poppins"/>
                <a:sym typeface="Poppins"/>
              </a:rPr>
              <a:t>Client Name: </a:t>
            </a:r>
            <a:r>
              <a:rPr lang="en-US" sz="1500">
                <a:solidFill>
                  <a:schemeClr val="accent1"/>
                </a:solidFill>
                <a:latin typeface="Poppins"/>
                <a:ea typeface="Poppins"/>
                <a:cs typeface="Poppins"/>
                <a:sym typeface="Poppins"/>
              </a:rPr>
              <a:t>Restomama, inc.</a:t>
            </a:r>
            <a:endParaRPr sz="1500">
              <a:solidFill>
                <a:schemeClr val="accent1"/>
              </a:solidFill>
              <a:latin typeface="Poppins"/>
              <a:ea typeface="Poppins"/>
              <a:cs typeface="Poppins"/>
              <a:sym typeface="Poppins"/>
            </a:endParaRPr>
          </a:p>
          <a:p>
            <a:pPr indent="0" lvl="0" marL="0" marR="0" rtl="0" algn="l">
              <a:lnSpc>
                <a:spcPct val="150000"/>
              </a:lnSpc>
              <a:spcBef>
                <a:spcPts val="0"/>
              </a:spcBef>
              <a:spcAft>
                <a:spcPts val="0"/>
              </a:spcAft>
              <a:buNone/>
            </a:pPr>
            <a:r>
              <a:rPr lang="en-US" sz="1500">
                <a:solidFill>
                  <a:srgbClr val="595959"/>
                </a:solidFill>
                <a:latin typeface="Poppins"/>
                <a:ea typeface="Poppins"/>
                <a:cs typeface="Poppins"/>
                <a:sym typeface="Poppins"/>
              </a:rPr>
              <a:t>Project: </a:t>
            </a:r>
            <a:r>
              <a:rPr lang="en-US" sz="1500">
                <a:solidFill>
                  <a:schemeClr val="accent1"/>
                </a:solidFill>
                <a:latin typeface="Poppins"/>
                <a:ea typeface="Poppins"/>
                <a:cs typeface="Poppins"/>
                <a:sym typeface="Poppins"/>
              </a:rPr>
              <a:t>Food Photo</a:t>
            </a:r>
            <a:endParaRPr/>
          </a:p>
          <a:p>
            <a:pPr indent="0" lvl="0" marL="0" marR="0" rtl="0" algn="l">
              <a:lnSpc>
                <a:spcPct val="150000"/>
              </a:lnSpc>
              <a:spcBef>
                <a:spcPts val="0"/>
              </a:spcBef>
              <a:spcAft>
                <a:spcPts val="0"/>
              </a:spcAft>
              <a:buNone/>
            </a:pPr>
            <a:r>
              <a:rPr lang="en-US" sz="1500">
                <a:solidFill>
                  <a:srgbClr val="595959"/>
                </a:solidFill>
                <a:latin typeface="Poppins"/>
                <a:ea typeface="Poppins"/>
                <a:cs typeface="Poppins"/>
                <a:sym typeface="Poppins"/>
              </a:rPr>
              <a:t>Results:</a:t>
            </a:r>
            <a:r>
              <a:rPr lang="en-US" sz="1500">
                <a:solidFill>
                  <a:srgbClr val="4FAF3C"/>
                </a:solidFill>
                <a:latin typeface="Poppins"/>
                <a:ea typeface="Poppins"/>
                <a:cs typeface="Poppins"/>
                <a:sym typeface="Poppins"/>
              </a:rPr>
              <a:t> </a:t>
            </a:r>
            <a:r>
              <a:rPr lang="en-US" sz="1500">
                <a:solidFill>
                  <a:schemeClr val="accent1"/>
                </a:solidFill>
                <a:latin typeface="Poppins"/>
                <a:ea typeface="Poppins"/>
                <a:cs typeface="Poppins"/>
                <a:sym typeface="Poppins"/>
              </a:rPr>
              <a:t>Photo Awarded</a:t>
            </a:r>
            <a:endParaRPr/>
          </a:p>
        </p:txBody>
      </p:sp>
      <p:sp>
        <p:nvSpPr>
          <p:cNvPr id="2636" name="Google Shape;2636;p102"/>
          <p:cNvSpPr/>
          <p:nvPr/>
        </p:nvSpPr>
        <p:spPr>
          <a:xfrm>
            <a:off x="5989152" y="3720940"/>
            <a:ext cx="1934237" cy="2106816"/>
          </a:xfrm>
          <a:prstGeom prst="rect">
            <a:avLst/>
          </a:prstGeom>
          <a:solidFill>
            <a:srgbClr val="86A794"/>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100">
              <a:solidFill>
                <a:srgbClr val="FFFFFF"/>
              </a:solidFill>
              <a:latin typeface="Varela"/>
              <a:ea typeface="Varela"/>
              <a:cs typeface="Varela"/>
              <a:sym typeface="Varela"/>
            </a:endParaRPr>
          </a:p>
        </p:txBody>
      </p:sp>
      <p:sp>
        <p:nvSpPr>
          <p:cNvPr id="2637" name="Google Shape;2637;p102"/>
          <p:cNvSpPr/>
          <p:nvPr/>
        </p:nvSpPr>
        <p:spPr>
          <a:xfrm>
            <a:off x="5989152" y="1614121"/>
            <a:ext cx="3863549" cy="2106816"/>
          </a:xfrm>
          <a:prstGeom prst="rect">
            <a:avLst/>
          </a:prstGeom>
          <a:solidFill>
            <a:schemeClr val="dk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100">
              <a:solidFill>
                <a:srgbClr val="FFFFFF"/>
              </a:solidFill>
              <a:latin typeface="Varela"/>
              <a:ea typeface="Varela"/>
              <a:cs typeface="Varela"/>
              <a:sym typeface="Varela"/>
            </a:endParaRPr>
          </a:p>
        </p:txBody>
      </p:sp>
      <p:sp>
        <p:nvSpPr>
          <p:cNvPr id="2638" name="Google Shape;2638;p102"/>
          <p:cNvSpPr/>
          <p:nvPr/>
        </p:nvSpPr>
        <p:spPr>
          <a:xfrm>
            <a:off x="3205317" y="3139346"/>
            <a:ext cx="2354022" cy="2616097"/>
          </a:xfrm>
          <a:prstGeom prst="rect">
            <a:avLst/>
          </a:prstGeom>
          <a:noFill/>
          <a:ln>
            <a:noFill/>
          </a:ln>
        </p:spPr>
        <p:txBody>
          <a:bodyPr anchorCtr="0" anchor="t" bIns="60950" lIns="121900" spcFirstLastPara="1" rIns="121900" wrap="square" tIns="60950">
            <a:noAutofit/>
          </a:bodyPr>
          <a:lstStyle/>
          <a:p>
            <a:pPr indent="0" lvl="0" marL="0" marR="0" rtl="0" algn="l">
              <a:spcBef>
                <a:spcPts val="0"/>
              </a:spcBef>
              <a:spcAft>
                <a:spcPts val="0"/>
              </a:spcAft>
              <a:buNone/>
            </a:pPr>
            <a:r>
              <a:rPr b="1" lang="en-US" sz="1500">
                <a:solidFill>
                  <a:schemeClr val="accent1"/>
                </a:solidFill>
                <a:latin typeface="Poppins"/>
                <a:ea typeface="Poppins"/>
                <a:cs typeface="Poppins"/>
                <a:sym typeface="Poppins"/>
              </a:rPr>
              <a:t>SOLUTIONS</a:t>
            </a:r>
            <a:endParaRPr/>
          </a:p>
          <a:p>
            <a:pPr indent="0" lvl="0" marL="0" marR="0" rtl="0" algn="l">
              <a:lnSpc>
                <a:spcPct val="150000"/>
              </a:lnSpc>
              <a:spcBef>
                <a:spcPts val="0"/>
              </a:spcBef>
              <a:spcAft>
                <a:spcPts val="0"/>
              </a:spcAft>
              <a:buNone/>
            </a:pPr>
            <a:r>
              <a:rPr lang="en-US" sz="1400">
                <a:solidFill>
                  <a:srgbClr val="595959"/>
                </a:solidFill>
                <a:latin typeface="Poppins"/>
                <a:ea typeface="Poppins"/>
                <a:cs typeface="Poppins"/>
                <a:sym typeface="Poppins"/>
              </a:rPr>
              <a:t>We created bottles with the texture of the Luwak for the new flavors and a diagonal perforation, so that consumers could feel the unique experience of peeling. </a:t>
            </a:r>
            <a:endParaRPr/>
          </a:p>
        </p:txBody>
      </p:sp>
      <p:sp>
        <p:nvSpPr>
          <p:cNvPr id="2639" name="Google Shape;2639;p102"/>
          <p:cNvSpPr/>
          <p:nvPr/>
        </p:nvSpPr>
        <p:spPr>
          <a:xfrm>
            <a:off x="854569" y="1639220"/>
            <a:ext cx="60959" cy="1019417"/>
          </a:xfrm>
          <a:prstGeom prst="rect">
            <a:avLst/>
          </a:prstGeom>
          <a:solidFill>
            <a:schemeClr val="dk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640" name="Google Shape;2640;p102"/>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ADC5B8"/>
                </a:solidFill>
                <a:latin typeface="Poppins"/>
                <a:ea typeface="Poppins"/>
                <a:cs typeface="Poppins"/>
                <a:sym typeface="Poppins"/>
              </a:rPr>
              <a:t>SOME SUBTITLE TEXT HERE</a:t>
            </a:r>
            <a:endParaRPr sz="1200">
              <a:solidFill>
                <a:srgbClr val="ADC5B8"/>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30"/>
                                        </p:tgtEl>
                                        <p:attrNameLst>
                                          <p:attrName>style.visibility</p:attrName>
                                        </p:attrNameLst>
                                      </p:cBhvr>
                                      <p:to>
                                        <p:strVal val="visible"/>
                                      </p:to>
                                    </p:set>
                                    <p:animEffect filter="fade" transition="in">
                                      <p:cBhvr>
                                        <p:cTn dur="500"/>
                                        <p:tgtEl>
                                          <p:spTgt spid="263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39"/>
                                        </p:tgtEl>
                                        <p:attrNameLst>
                                          <p:attrName>style.visibility</p:attrName>
                                        </p:attrNameLst>
                                      </p:cBhvr>
                                      <p:to>
                                        <p:strVal val="visible"/>
                                      </p:to>
                                    </p:set>
                                    <p:animEffect filter="fade" transition="in">
                                      <p:cBhvr>
                                        <p:cTn dur="500"/>
                                        <p:tgtEl>
                                          <p:spTgt spid="2639"/>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35"/>
                                        </p:tgtEl>
                                        <p:attrNameLst>
                                          <p:attrName>style.visibility</p:attrName>
                                        </p:attrNameLst>
                                      </p:cBhvr>
                                      <p:to>
                                        <p:strVal val="visible"/>
                                      </p:to>
                                    </p:set>
                                    <p:animEffect filter="fade" transition="in">
                                      <p:cBhvr>
                                        <p:cTn dur="500"/>
                                        <p:tgtEl>
                                          <p:spTgt spid="263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34"/>
                                        </p:tgtEl>
                                        <p:attrNameLst>
                                          <p:attrName>style.visibility</p:attrName>
                                        </p:attrNameLst>
                                      </p:cBhvr>
                                      <p:to>
                                        <p:strVal val="visible"/>
                                      </p:to>
                                    </p:set>
                                    <p:animEffect filter="fade" transition="in">
                                      <p:cBhvr>
                                        <p:cTn dur="500"/>
                                        <p:tgtEl>
                                          <p:spTgt spid="263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38"/>
                                        </p:tgtEl>
                                        <p:attrNameLst>
                                          <p:attrName>style.visibility</p:attrName>
                                        </p:attrNameLst>
                                      </p:cBhvr>
                                      <p:to>
                                        <p:strVal val="visible"/>
                                      </p:to>
                                    </p:set>
                                    <p:animEffect filter="fade" transition="in">
                                      <p:cBhvr>
                                        <p:cTn dur="500"/>
                                        <p:tgtEl>
                                          <p:spTgt spid="2638"/>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637"/>
                                        </p:tgtEl>
                                        <p:attrNameLst>
                                          <p:attrName>style.visibility</p:attrName>
                                        </p:attrNameLst>
                                      </p:cBhvr>
                                      <p:to>
                                        <p:strVal val="visible"/>
                                      </p:to>
                                    </p:set>
                                    <p:anim calcmode="lin" valueType="num">
                                      <p:cBhvr additive="base">
                                        <p:cTn dur="500"/>
                                        <p:tgtEl>
                                          <p:spTgt spid="2637"/>
                                        </p:tgtEl>
                                        <p:attrNameLst>
                                          <p:attrName>ppt_w</p:attrName>
                                        </p:attrNameLst>
                                      </p:cBhvr>
                                      <p:tavLst>
                                        <p:tav fmla="" tm="0">
                                          <p:val>
                                            <p:strVal val="0"/>
                                          </p:val>
                                        </p:tav>
                                        <p:tav fmla="" tm="100000">
                                          <p:val>
                                            <p:strVal val="#ppt_w"/>
                                          </p:val>
                                        </p:tav>
                                      </p:tavLst>
                                    </p:anim>
                                    <p:anim calcmode="lin" valueType="num">
                                      <p:cBhvr additive="base">
                                        <p:cTn dur="500"/>
                                        <p:tgtEl>
                                          <p:spTgt spid="2637"/>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632"/>
                                        </p:tgtEl>
                                        <p:attrNameLst>
                                          <p:attrName>style.visibility</p:attrName>
                                        </p:attrNameLst>
                                      </p:cBhvr>
                                      <p:to>
                                        <p:strVal val="visible"/>
                                      </p:to>
                                    </p:set>
                                    <p:anim calcmode="lin" valueType="num">
                                      <p:cBhvr additive="base">
                                        <p:cTn dur="500"/>
                                        <p:tgtEl>
                                          <p:spTgt spid="2632"/>
                                        </p:tgtEl>
                                        <p:attrNameLst>
                                          <p:attrName>ppt_w</p:attrName>
                                        </p:attrNameLst>
                                      </p:cBhvr>
                                      <p:tavLst>
                                        <p:tav fmla="" tm="0">
                                          <p:val>
                                            <p:strVal val="0"/>
                                          </p:val>
                                        </p:tav>
                                        <p:tav fmla="" tm="100000">
                                          <p:val>
                                            <p:strVal val="#ppt_w"/>
                                          </p:val>
                                        </p:tav>
                                      </p:tavLst>
                                    </p:anim>
                                    <p:anim calcmode="lin" valueType="num">
                                      <p:cBhvr additive="base">
                                        <p:cTn dur="500"/>
                                        <p:tgtEl>
                                          <p:spTgt spid="2632"/>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636"/>
                                        </p:tgtEl>
                                        <p:attrNameLst>
                                          <p:attrName>style.visibility</p:attrName>
                                        </p:attrNameLst>
                                      </p:cBhvr>
                                      <p:to>
                                        <p:strVal val="visible"/>
                                      </p:to>
                                    </p:set>
                                    <p:anim calcmode="lin" valueType="num">
                                      <p:cBhvr additive="base">
                                        <p:cTn dur="500"/>
                                        <p:tgtEl>
                                          <p:spTgt spid="2636"/>
                                        </p:tgtEl>
                                        <p:attrNameLst>
                                          <p:attrName>ppt_w</p:attrName>
                                        </p:attrNameLst>
                                      </p:cBhvr>
                                      <p:tavLst>
                                        <p:tav fmla="" tm="0">
                                          <p:val>
                                            <p:strVal val="0"/>
                                          </p:val>
                                        </p:tav>
                                        <p:tav fmla="" tm="100000">
                                          <p:val>
                                            <p:strVal val="#ppt_w"/>
                                          </p:val>
                                        </p:tav>
                                      </p:tavLst>
                                    </p:anim>
                                    <p:anim calcmode="lin" valueType="num">
                                      <p:cBhvr additive="base">
                                        <p:cTn dur="500"/>
                                        <p:tgtEl>
                                          <p:spTgt spid="2636"/>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633"/>
                                        </p:tgtEl>
                                        <p:attrNameLst>
                                          <p:attrName>style.visibility</p:attrName>
                                        </p:attrNameLst>
                                      </p:cBhvr>
                                      <p:to>
                                        <p:strVal val="visible"/>
                                      </p:to>
                                    </p:set>
                                    <p:anim calcmode="lin" valueType="num">
                                      <p:cBhvr additive="base">
                                        <p:cTn dur="500"/>
                                        <p:tgtEl>
                                          <p:spTgt spid="2633"/>
                                        </p:tgtEl>
                                        <p:attrNameLst>
                                          <p:attrName>ppt_w</p:attrName>
                                        </p:attrNameLst>
                                      </p:cBhvr>
                                      <p:tavLst>
                                        <p:tav fmla="" tm="0">
                                          <p:val>
                                            <p:strVal val="0"/>
                                          </p:val>
                                        </p:tav>
                                        <p:tav fmla="" tm="100000">
                                          <p:val>
                                            <p:strVal val="#ppt_w"/>
                                          </p:val>
                                        </p:tav>
                                      </p:tavLst>
                                    </p:anim>
                                    <p:anim calcmode="lin" valueType="num">
                                      <p:cBhvr additive="base">
                                        <p:cTn dur="500"/>
                                        <p:tgtEl>
                                          <p:spTgt spid="2633"/>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631"/>
                                        </p:tgtEl>
                                        <p:attrNameLst>
                                          <p:attrName>style.visibility</p:attrName>
                                        </p:attrNameLst>
                                      </p:cBhvr>
                                      <p:to>
                                        <p:strVal val="visible"/>
                                      </p:to>
                                    </p:set>
                                    <p:anim calcmode="lin" valueType="num">
                                      <p:cBhvr additive="base">
                                        <p:cTn dur="500"/>
                                        <p:tgtEl>
                                          <p:spTgt spid="2631"/>
                                        </p:tgtEl>
                                        <p:attrNameLst>
                                          <p:attrName>ppt_w</p:attrName>
                                        </p:attrNameLst>
                                      </p:cBhvr>
                                      <p:tavLst>
                                        <p:tav fmla="" tm="0">
                                          <p:val>
                                            <p:strVal val="0"/>
                                          </p:val>
                                        </p:tav>
                                        <p:tav fmla="" tm="100000">
                                          <p:val>
                                            <p:strVal val="#ppt_w"/>
                                          </p:val>
                                        </p:tav>
                                      </p:tavLst>
                                    </p:anim>
                                    <p:anim calcmode="lin" valueType="num">
                                      <p:cBhvr additive="base">
                                        <p:cTn dur="500"/>
                                        <p:tgtEl>
                                          <p:spTgt spid="2631"/>
                                        </p:tgtEl>
                                        <p:attrNameLst>
                                          <p:attrName>ppt_h</p:attrName>
                                        </p:attrNameLst>
                                      </p:cBhvr>
                                      <p:tavLst>
                                        <p:tav fmla="" tm="0">
                                          <p:val>
                                            <p:strVal val="0"/>
                                          </p:val>
                                        </p:tav>
                                        <p:tav fmla="" tm="100000">
                                          <p:val>
                                            <p:strVal val="#ppt_h"/>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59" name="Shape 359"/>
        <p:cNvGrpSpPr/>
        <p:nvPr/>
      </p:nvGrpSpPr>
      <p:grpSpPr>
        <a:xfrm>
          <a:off x="0" y="0"/>
          <a:ext cx="0" cy="0"/>
          <a:chOff x="0" y="0"/>
          <a:chExt cx="0" cy="0"/>
        </a:xfrm>
      </p:grpSpPr>
      <p:sp>
        <p:nvSpPr>
          <p:cNvPr id="360" name="Google Shape;360;p22"/>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215D65"/>
              </a:buClr>
              <a:buSzPts val="3000"/>
              <a:buFont typeface="Poppins"/>
              <a:buNone/>
            </a:pPr>
            <a:r>
              <a:rPr b="1" i="0" lang="en-US" sz="3000" u="none" cap="none" strike="noStrike">
                <a:solidFill>
                  <a:srgbClr val="215D65"/>
                </a:solidFill>
                <a:latin typeface="Poppins"/>
                <a:ea typeface="Poppins"/>
                <a:cs typeface="Poppins"/>
                <a:sym typeface="Poppins"/>
              </a:rPr>
              <a:t>Director</a:t>
            </a:r>
            <a:endParaRPr b="1" i="0" sz="3000" u="none" cap="none" strike="noStrike">
              <a:solidFill>
                <a:srgbClr val="215D65"/>
              </a:solidFill>
              <a:latin typeface="Poppins"/>
              <a:ea typeface="Poppins"/>
              <a:cs typeface="Poppins"/>
              <a:sym typeface="Poppins"/>
            </a:endParaRPr>
          </a:p>
        </p:txBody>
      </p:sp>
      <p:sp>
        <p:nvSpPr>
          <p:cNvPr id="361" name="Google Shape;361;p22"/>
          <p:cNvSpPr/>
          <p:nvPr/>
        </p:nvSpPr>
        <p:spPr>
          <a:xfrm>
            <a:off x="3860794" y="4430973"/>
            <a:ext cx="4091354" cy="387798"/>
          </a:xfrm>
          <a:prstGeom prst="rect">
            <a:avLst/>
          </a:prstGeom>
          <a:noFill/>
          <a:ln>
            <a:noFill/>
          </a:ln>
        </p:spPr>
        <p:txBody>
          <a:bodyPr anchorCtr="0" anchor="t" bIns="45700" lIns="91425" spcFirstLastPara="1" rIns="91425" wrap="square" tIns="45700">
            <a:noAutofit/>
          </a:bodyPr>
          <a:lstStyle/>
          <a:p>
            <a:pPr indent="0" lvl="0" marL="0" marR="0" rtl="0" algn="l">
              <a:lnSpc>
                <a:spcPct val="120000"/>
              </a:lnSpc>
              <a:spcBef>
                <a:spcPts val="0"/>
              </a:spcBef>
              <a:spcAft>
                <a:spcPts val="0"/>
              </a:spcAft>
              <a:buNone/>
            </a:pPr>
            <a:r>
              <a:rPr b="1" lang="en-US" sz="1600">
                <a:solidFill>
                  <a:schemeClr val="accent2"/>
                </a:solidFill>
                <a:latin typeface="Poppins"/>
                <a:ea typeface="Poppins"/>
                <a:cs typeface="Poppins"/>
                <a:sym typeface="Poppins"/>
              </a:rPr>
              <a:t>Career Path</a:t>
            </a:r>
            <a:endParaRPr b="1" sz="1600">
              <a:solidFill>
                <a:schemeClr val="accent2"/>
              </a:solidFill>
              <a:latin typeface="Poppins"/>
              <a:ea typeface="Poppins"/>
              <a:cs typeface="Poppins"/>
              <a:sym typeface="Poppins"/>
            </a:endParaRPr>
          </a:p>
        </p:txBody>
      </p:sp>
      <p:sp>
        <p:nvSpPr>
          <p:cNvPr id="362" name="Google Shape;362;p22"/>
          <p:cNvSpPr/>
          <p:nvPr/>
        </p:nvSpPr>
        <p:spPr>
          <a:xfrm>
            <a:off x="3860795" y="1964765"/>
            <a:ext cx="1967205" cy="40011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2000">
                <a:solidFill>
                  <a:schemeClr val="dk2"/>
                </a:solidFill>
                <a:latin typeface="Poppins"/>
                <a:ea typeface="Poppins"/>
                <a:cs typeface="Poppins"/>
                <a:sym typeface="Poppins"/>
              </a:rPr>
              <a:t>Robert Smith</a:t>
            </a:r>
            <a:endParaRPr b="1" i="0" sz="2000">
              <a:solidFill>
                <a:schemeClr val="dk2"/>
              </a:solidFill>
              <a:latin typeface="Poppins"/>
              <a:ea typeface="Poppins"/>
              <a:cs typeface="Poppins"/>
              <a:sym typeface="Poppins"/>
            </a:endParaRPr>
          </a:p>
        </p:txBody>
      </p:sp>
      <p:sp>
        <p:nvSpPr>
          <p:cNvPr id="363" name="Google Shape;363;p22"/>
          <p:cNvSpPr/>
          <p:nvPr/>
        </p:nvSpPr>
        <p:spPr>
          <a:xfrm>
            <a:off x="3860794" y="2448586"/>
            <a:ext cx="7271663" cy="867930"/>
          </a:xfrm>
          <a:prstGeom prst="rect">
            <a:avLst/>
          </a:prstGeom>
          <a:noFill/>
          <a:ln>
            <a:noFill/>
          </a:ln>
        </p:spPr>
        <p:txBody>
          <a:bodyPr anchorCtr="0" anchor="t" bIns="45700" lIns="91425" spcFirstLastPara="1" rIns="91425" wrap="square" tIns="45700">
            <a:noAutofit/>
          </a:bodyPr>
          <a:lstStyle/>
          <a:p>
            <a:pPr indent="0" lvl="0" marL="0" marR="0" rtl="0" algn="l">
              <a:lnSpc>
                <a:spcPct val="120000"/>
              </a:lnSpc>
              <a:spcBef>
                <a:spcPts val="0"/>
              </a:spcBef>
              <a:spcAft>
                <a:spcPts val="0"/>
              </a:spcAft>
              <a:buNone/>
            </a:pPr>
            <a:r>
              <a:rPr lang="en-US" sz="1400">
                <a:solidFill>
                  <a:srgbClr val="595959"/>
                </a:solidFill>
                <a:latin typeface="Poppins"/>
                <a:ea typeface="Poppins"/>
                <a:cs typeface="Poppins"/>
                <a:sym typeface="Poppins"/>
              </a:rPr>
              <a:t>Driven by qualified and motivated professionals, committed to providing efficient and cost-effective financial services to our customers. They endeavor to make the finest organization to work for and to do </a:t>
            </a:r>
            <a:r>
              <a:rPr b="1" lang="en-US" sz="1400">
                <a:solidFill>
                  <a:srgbClr val="595959"/>
                </a:solidFill>
                <a:latin typeface="Poppins"/>
                <a:ea typeface="Poppins"/>
                <a:cs typeface="Poppins"/>
                <a:sym typeface="Poppins"/>
              </a:rPr>
              <a:t>business</a:t>
            </a:r>
            <a:r>
              <a:rPr lang="en-US" sz="1400">
                <a:solidFill>
                  <a:srgbClr val="595959"/>
                </a:solidFill>
                <a:latin typeface="Poppins"/>
                <a:ea typeface="Poppins"/>
                <a:cs typeface="Poppins"/>
                <a:sym typeface="Poppins"/>
              </a:rPr>
              <a:t> with, every time.</a:t>
            </a:r>
            <a:endParaRPr/>
          </a:p>
        </p:txBody>
      </p:sp>
      <p:sp>
        <p:nvSpPr>
          <p:cNvPr id="364" name="Google Shape;364;p22"/>
          <p:cNvSpPr/>
          <p:nvPr/>
        </p:nvSpPr>
        <p:spPr>
          <a:xfrm>
            <a:off x="3860795" y="4857420"/>
            <a:ext cx="3458308" cy="978729"/>
          </a:xfrm>
          <a:prstGeom prst="rect">
            <a:avLst/>
          </a:prstGeom>
          <a:noFill/>
          <a:ln>
            <a:noFill/>
          </a:ln>
        </p:spPr>
        <p:txBody>
          <a:bodyPr anchorCtr="0" anchor="t" bIns="45700" lIns="91425" spcFirstLastPara="1" rIns="91425" wrap="square" tIns="45700">
            <a:noAutofit/>
          </a:bodyPr>
          <a:lstStyle/>
          <a:p>
            <a:pPr indent="0" lvl="0" marL="0" marR="0" rtl="0" algn="l">
              <a:lnSpc>
                <a:spcPct val="120000"/>
              </a:lnSpc>
              <a:spcBef>
                <a:spcPts val="0"/>
              </a:spcBef>
              <a:spcAft>
                <a:spcPts val="0"/>
              </a:spcAft>
              <a:buNone/>
            </a:pPr>
            <a:r>
              <a:rPr lang="en-US" sz="1200">
                <a:solidFill>
                  <a:srgbClr val="595959"/>
                </a:solidFill>
                <a:latin typeface="Poppins"/>
                <a:ea typeface="Poppins"/>
                <a:cs typeface="Poppins"/>
                <a:sym typeface="Poppins"/>
              </a:rPr>
              <a:t>President and Representative Director, Officer in charge of Business Development Division, Optical Engineering Division and Research &amp; Development Division</a:t>
            </a:r>
            <a:endParaRPr/>
          </a:p>
        </p:txBody>
      </p:sp>
      <p:cxnSp>
        <p:nvCxnSpPr>
          <p:cNvPr id="365" name="Google Shape;365;p22"/>
          <p:cNvCxnSpPr/>
          <p:nvPr/>
        </p:nvCxnSpPr>
        <p:spPr>
          <a:xfrm>
            <a:off x="8734478" y="4794855"/>
            <a:ext cx="0" cy="890954"/>
          </a:xfrm>
          <a:prstGeom prst="straightConnector1">
            <a:avLst/>
          </a:prstGeom>
          <a:noFill/>
          <a:ln cap="flat" cmpd="sng" w="9525">
            <a:solidFill>
              <a:schemeClr val="lt2"/>
            </a:solidFill>
            <a:prstDash val="solid"/>
            <a:miter lim="800000"/>
            <a:headEnd len="sm" w="sm" type="none"/>
            <a:tailEnd len="sm" w="sm" type="none"/>
          </a:ln>
        </p:spPr>
      </p:cxnSp>
      <p:cxnSp>
        <p:nvCxnSpPr>
          <p:cNvPr id="366" name="Google Shape;366;p22"/>
          <p:cNvCxnSpPr/>
          <p:nvPr/>
        </p:nvCxnSpPr>
        <p:spPr>
          <a:xfrm>
            <a:off x="9886132" y="4794855"/>
            <a:ext cx="0" cy="890954"/>
          </a:xfrm>
          <a:prstGeom prst="straightConnector1">
            <a:avLst/>
          </a:prstGeom>
          <a:noFill/>
          <a:ln cap="flat" cmpd="sng" w="9525">
            <a:solidFill>
              <a:schemeClr val="lt2"/>
            </a:solidFill>
            <a:prstDash val="solid"/>
            <a:miter lim="800000"/>
            <a:headEnd len="sm" w="sm" type="none"/>
            <a:tailEnd len="sm" w="sm" type="none"/>
          </a:ln>
        </p:spPr>
      </p:cxnSp>
      <p:sp>
        <p:nvSpPr>
          <p:cNvPr id="367" name="Google Shape;367;p22"/>
          <p:cNvSpPr/>
          <p:nvPr/>
        </p:nvSpPr>
        <p:spPr>
          <a:xfrm>
            <a:off x="3987795" y="3742681"/>
            <a:ext cx="212903" cy="172921"/>
          </a:xfrm>
          <a:custGeom>
            <a:rect b="b" l="l" r="r" t="t"/>
            <a:pathLst>
              <a:path extrusionOk="0" h="1462" w="1800">
                <a:moveTo>
                  <a:pt x="1800" y="174"/>
                </a:moveTo>
                <a:cubicBezTo>
                  <a:pt x="1729" y="204"/>
                  <a:pt x="1658" y="223"/>
                  <a:pt x="1588" y="231"/>
                </a:cubicBezTo>
                <a:cubicBezTo>
                  <a:pt x="1667" y="183"/>
                  <a:pt x="1722" y="115"/>
                  <a:pt x="1750" y="28"/>
                </a:cubicBezTo>
                <a:cubicBezTo>
                  <a:pt x="1677" y="71"/>
                  <a:pt x="1599" y="101"/>
                  <a:pt x="1516" y="117"/>
                </a:cubicBezTo>
                <a:cubicBezTo>
                  <a:pt x="1442" y="39"/>
                  <a:pt x="1353" y="0"/>
                  <a:pt x="1246" y="0"/>
                </a:cubicBezTo>
                <a:cubicBezTo>
                  <a:pt x="1144" y="0"/>
                  <a:pt x="1057" y="36"/>
                  <a:pt x="985" y="108"/>
                </a:cubicBezTo>
                <a:cubicBezTo>
                  <a:pt x="913" y="180"/>
                  <a:pt x="877" y="267"/>
                  <a:pt x="877" y="369"/>
                </a:cubicBezTo>
                <a:cubicBezTo>
                  <a:pt x="877" y="396"/>
                  <a:pt x="880" y="425"/>
                  <a:pt x="886" y="453"/>
                </a:cubicBezTo>
                <a:cubicBezTo>
                  <a:pt x="736" y="446"/>
                  <a:pt x="594" y="408"/>
                  <a:pt x="462" y="340"/>
                </a:cubicBezTo>
                <a:cubicBezTo>
                  <a:pt x="330" y="272"/>
                  <a:pt x="218" y="181"/>
                  <a:pt x="126" y="67"/>
                </a:cubicBezTo>
                <a:cubicBezTo>
                  <a:pt x="92" y="125"/>
                  <a:pt x="75" y="187"/>
                  <a:pt x="75" y="254"/>
                </a:cubicBezTo>
                <a:cubicBezTo>
                  <a:pt x="75" y="317"/>
                  <a:pt x="90" y="375"/>
                  <a:pt x="120" y="430"/>
                </a:cubicBezTo>
                <a:cubicBezTo>
                  <a:pt x="150" y="484"/>
                  <a:pt x="190" y="527"/>
                  <a:pt x="240" y="561"/>
                </a:cubicBezTo>
                <a:cubicBezTo>
                  <a:pt x="181" y="559"/>
                  <a:pt x="125" y="543"/>
                  <a:pt x="73" y="514"/>
                </a:cubicBezTo>
                <a:cubicBezTo>
                  <a:pt x="73" y="519"/>
                  <a:pt x="73" y="519"/>
                  <a:pt x="73" y="519"/>
                </a:cubicBezTo>
                <a:cubicBezTo>
                  <a:pt x="73" y="608"/>
                  <a:pt x="101" y="686"/>
                  <a:pt x="157" y="753"/>
                </a:cubicBezTo>
                <a:cubicBezTo>
                  <a:pt x="213" y="821"/>
                  <a:pt x="284" y="863"/>
                  <a:pt x="369" y="881"/>
                </a:cubicBezTo>
                <a:cubicBezTo>
                  <a:pt x="337" y="889"/>
                  <a:pt x="305" y="893"/>
                  <a:pt x="272" y="893"/>
                </a:cubicBezTo>
                <a:cubicBezTo>
                  <a:pt x="251" y="893"/>
                  <a:pt x="227" y="891"/>
                  <a:pt x="202" y="887"/>
                </a:cubicBezTo>
                <a:cubicBezTo>
                  <a:pt x="226" y="961"/>
                  <a:pt x="269" y="1022"/>
                  <a:pt x="332" y="1070"/>
                </a:cubicBezTo>
                <a:cubicBezTo>
                  <a:pt x="396" y="1117"/>
                  <a:pt x="467" y="1142"/>
                  <a:pt x="547" y="1143"/>
                </a:cubicBezTo>
                <a:cubicBezTo>
                  <a:pt x="413" y="1248"/>
                  <a:pt x="260" y="1301"/>
                  <a:pt x="89" y="1301"/>
                </a:cubicBezTo>
                <a:cubicBezTo>
                  <a:pt x="56" y="1301"/>
                  <a:pt x="27" y="1299"/>
                  <a:pt x="0" y="1296"/>
                </a:cubicBezTo>
                <a:cubicBezTo>
                  <a:pt x="171" y="1407"/>
                  <a:pt x="360" y="1462"/>
                  <a:pt x="567" y="1462"/>
                </a:cubicBezTo>
                <a:cubicBezTo>
                  <a:pt x="697" y="1462"/>
                  <a:pt x="820" y="1441"/>
                  <a:pt x="935" y="1400"/>
                </a:cubicBezTo>
                <a:cubicBezTo>
                  <a:pt x="1050" y="1358"/>
                  <a:pt x="1149" y="1303"/>
                  <a:pt x="1230" y="1233"/>
                </a:cubicBezTo>
                <a:cubicBezTo>
                  <a:pt x="1311" y="1163"/>
                  <a:pt x="1382" y="1083"/>
                  <a:pt x="1441" y="993"/>
                </a:cubicBezTo>
                <a:cubicBezTo>
                  <a:pt x="1500" y="902"/>
                  <a:pt x="1544" y="807"/>
                  <a:pt x="1573" y="709"/>
                </a:cubicBezTo>
                <a:cubicBezTo>
                  <a:pt x="1602" y="610"/>
                  <a:pt x="1616" y="511"/>
                  <a:pt x="1616" y="412"/>
                </a:cubicBezTo>
                <a:cubicBezTo>
                  <a:pt x="1616" y="391"/>
                  <a:pt x="1616" y="375"/>
                  <a:pt x="1615" y="364"/>
                </a:cubicBezTo>
                <a:cubicBezTo>
                  <a:pt x="1687" y="312"/>
                  <a:pt x="1749" y="248"/>
                  <a:pt x="1800" y="174"/>
                </a:cubicBezTo>
                <a:close/>
              </a:path>
            </a:pathLst>
          </a:custGeom>
          <a:solidFill>
            <a:srgbClr val="D2CAB5"/>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368" name="Google Shape;368;p22"/>
          <p:cNvSpPr/>
          <p:nvPr/>
        </p:nvSpPr>
        <p:spPr>
          <a:xfrm>
            <a:off x="4690596" y="3704416"/>
            <a:ext cx="135915" cy="249450"/>
          </a:xfrm>
          <a:custGeom>
            <a:rect b="b" l="l" r="r" t="t"/>
            <a:pathLst>
              <a:path extrusionOk="0" h="384" w="208">
                <a:moveTo>
                  <a:pt x="200" y="0"/>
                </a:moveTo>
                <a:cubicBezTo>
                  <a:pt x="150" y="0"/>
                  <a:pt x="150" y="0"/>
                  <a:pt x="150" y="0"/>
                </a:cubicBezTo>
                <a:cubicBezTo>
                  <a:pt x="94" y="0"/>
                  <a:pt x="58" y="37"/>
                  <a:pt x="58" y="94"/>
                </a:cubicBezTo>
                <a:cubicBezTo>
                  <a:pt x="58" y="138"/>
                  <a:pt x="58" y="138"/>
                  <a:pt x="58" y="138"/>
                </a:cubicBezTo>
                <a:cubicBezTo>
                  <a:pt x="8" y="138"/>
                  <a:pt x="8" y="138"/>
                  <a:pt x="8" y="138"/>
                </a:cubicBezTo>
                <a:cubicBezTo>
                  <a:pt x="4" y="138"/>
                  <a:pt x="0" y="142"/>
                  <a:pt x="0" y="146"/>
                </a:cubicBezTo>
                <a:cubicBezTo>
                  <a:pt x="0" y="209"/>
                  <a:pt x="0" y="209"/>
                  <a:pt x="0" y="209"/>
                </a:cubicBezTo>
                <a:cubicBezTo>
                  <a:pt x="0" y="213"/>
                  <a:pt x="4" y="217"/>
                  <a:pt x="8" y="217"/>
                </a:cubicBezTo>
                <a:cubicBezTo>
                  <a:pt x="58" y="217"/>
                  <a:pt x="58" y="217"/>
                  <a:pt x="58" y="217"/>
                </a:cubicBezTo>
                <a:cubicBezTo>
                  <a:pt x="58" y="376"/>
                  <a:pt x="58" y="376"/>
                  <a:pt x="58" y="376"/>
                </a:cubicBezTo>
                <a:cubicBezTo>
                  <a:pt x="58" y="381"/>
                  <a:pt x="62" y="384"/>
                  <a:pt x="66" y="384"/>
                </a:cubicBezTo>
                <a:cubicBezTo>
                  <a:pt x="131" y="384"/>
                  <a:pt x="131" y="384"/>
                  <a:pt x="131" y="384"/>
                </a:cubicBezTo>
                <a:cubicBezTo>
                  <a:pt x="136" y="384"/>
                  <a:pt x="139" y="381"/>
                  <a:pt x="139" y="376"/>
                </a:cubicBezTo>
                <a:cubicBezTo>
                  <a:pt x="139" y="217"/>
                  <a:pt x="139" y="217"/>
                  <a:pt x="139" y="217"/>
                </a:cubicBezTo>
                <a:cubicBezTo>
                  <a:pt x="198" y="217"/>
                  <a:pt x="198" y="217"/>
                  <a:pt x="198" y="217"/>
                </a:cubicBezTo>
                <a:cubicBezTo>
                  <a:pt x="202" y="217"/>
                  <a:pt x="206" y="213"/>
                  <a:pt x="206" y="209"/>
                </a:cubicBezTo>
                <a:cubicBezTo>
                  <a:pt x="206" y="146"/>
                  <a:pt x="206" y="146"/>
                  <a:pt x="206" y="146"/>
                </a:cubicBezTo>
                <a:cubicBezTo>
                  <a:pt x="206" y="144"/>
                  <a:pt x="205" y="142"/>
                  <a:pt x="203" y="140"/>
                </a:cubicBezTo>
                <a:cubicBezTo>
                  <a:pt x="202" y="139"/>
                  <a:pt x="200" y="138"/>
                  <a:pt x="198" y="138"/>
                </a:cubicBezTo>
                <a:cubicBezTo>
                  <a:pt x="139" y="138"/>
                  <a:pt x="139" y="138"/>
                  <a:pt x="139" y="138"/>
                </a:cubicBezTo>
                <a:cubicBezTo>
                  <a:pt x="139" y="101"/>
                  <a:pt x="139" y="101"/>
                  <a:pt x="139" y="101"/>
                </a:cubicBezTo>
                <a:cubicBezTo>
                  <a:pt x="139" y="83"/>
                  <a:pt x="143" y="74"/>
                  <a:pt x="167" y="74"/>
                </a:cubicBezTo>
                <a:cubicBezTo>
                  <a:pt x="200" y="74"/>
                  <a:pt x="200" y="74"/>
                  <a:pt x="200" y="74"/>
                </a:cubicBezTo>
                <a:cubicBezTo>
                  <a:pt x="204" y="74"/>
                  <a:pt x="208" y="71"/>
                  <a:pt x="208" y="66"/>
                </a:cubicBezTo>
                <a:cubicBezTo>
                  <a:pt x="208" y="8"/>
                  <a:pt x="208" y="8"/>
                  <a:pt x="208" y="8"/>
                </a:cubicBezTo>
                <a:cubicBezTo>
                  <a:pt x="208" y="3"/>
                  <a:pt x="204" y="0"/>
                  <a:pt x="200" y="0"/>
                </a:cubicBezTo>
                <a:close/>
              </a:path>
            </a:pathLst>
          </a:custGeom>
          <a:solidFill>
            <a:srgbClr val="D2CAB5"/>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369" name="Google Shape;369;p22"/>
          <p:cNvSpPr/>
          <p:nvPr/>
        </p:nvSpPr>
        <p:spPr>
          <a:xfrm>
            <a:off x="5308788" y="3719988"/>
            <a:ext cx="228407" cy="218306"/>
          </a:xfrm>
          <a:custGeom>
            <a:rect b="b" l="l" r="r" t="t"/>
            <a:pathLst>
              <a:path extrusionOk="0" h="1644" w="1720">
                <a:moveTo>
                  <a:pt x="1720" y="1008"/>
                </a:moveTo>
                <a:cubicBezTo>
                  <a:pt x="1720" y="1644"/>
                  <a:pt x="1720" y="1644"/>
                  <a:pt x="1720" y="1644"/>
                </a:cubicBezTo>
                <a:cubicBezTo>
                  <a:pt x="1351" y="1644"/>
                  <a:pt x="1351" y="1644"/>
                  <a:pt x="1351" y="1644"/>
                </a:cubicBezTo>
                <a:cubicBezTo>
                  <a:pt x="1351" y="1051"/>
                  <a:pt x="1351" y="1051"/>
                  <a:pt x="1351" y="1051"/>
                </a:cubicBezTo>
                <a:cubicBezTo>
                  <a:pt x="1351" y="901"/>
                  <a:pt x="1298" y="800"/>
                  <a:pt x="1165" y="800"/>
                </a:cubicBezTo>
                <a:cubicBezTo>
                  <a:pt x="1063" y="800"/>
                  <a:pt x="1002" y="868"/>
                  <a:pt x="975" y="935"/>
                </a:cubicBezTo>
                <a:cubicBezTo>
                  <a:pt x="966" y="958"/>
                  <a:pt x="963" y="991"/>
                  <a:pt x="963" y="1025"/>
                </a:cubicBezTo>
                <a:cubicBezTo>
                  <a:pt x="963" y="1644"/>
                  <a:pt x="963" y="1644"/>
                  <a:pt x="963" y="1644"/>
                </a:cubicBezTo>
                <a:cubicBezTo>
                  <a:pt x="594" y="1644"/>
                  <a:pt x="594" y="1644"/>
                  <a:pt x="594" y="1644"/>
                </a:cubicBezTo>
                <a:cubicBezTo>
                  <a:pt x="594" y="1644"/>
                  <a:pt x="599" y="639"/>
                  <a:pt x="594" y="535"/>
                </a:cubicBezTo>
                <a:cubicBezTo>
                  <a:pt x="963" y="535"/>
                  <a:pt x="963" y="535"/>
                  <a:pt x="963" y="535"/>
                </a:cubicBezTo>
                <a:cubicBezTo>
                  <a:pt x="963" y="692"/>
                  <a:pt x="963" y="692"/>
                  <a:pt x="963" y="692"/>
                </a:cubicBezTo>
                <a:cubicBezTo>
                  <a:pt x="962" y="693"/>
                  <a:pt x="961" y="694"/>
                  <a:pt x="961" y="696"/>
                </a:cubicBezTo>
                <a:cubicBezTo>
                  <a:pt x="963" y="696"/>
                  <a:pt x="963" y="696"/>
                  <a:pt x="963" y="696"/>
                </a:cubicBezTo>
                <a:cubicBezTo>
                  <a:pt x="963" y="692"/>
                  <a:pt x="963" y="692"/>
                  <a:pt x="963" y="692"/>
                </a:cubicBezTo>
                <a:cubicBezTo>
                  <a:pt x="1012" y="616"/>
                  <a:pt x="1100" y="509"/>
                  <a:pt x="1296" y="509"/>
                </a:cubicBezTo>
                <a:cubicBezTo>
                  <a:pt x="1538" y="509"/>
                  <a:pt x="1720" y="667"/>
                  <a:pt x="1720" y="1008"/>
                </a:cubicBezTo>
                <a:close/>
                <a:moveTo>
                  <a:pt x="209" y="0"/>
                </a:moveTo>
                <a:cubicBezTo>
                  <a:pt x="82" y="0"/>
                  <a:pt x="0" y="83"/>
                  <a:pt x="0" y="192"/>
                </a:cubicBezTo>
                <a:cubicBezTo>
                  <a:pt x="0" y="298"/>
                  <a:pt x="80" y="383"/>
                  <a:pt x="204" y="383"/>
                </a:cubicBezTo>
                <a:cubicBezTo>
                  <a:pt x="206" y="383"/>
                  <a:pt x="206" y="383"/>
                  <a:pt x="206" y="383"/>
                </a:cubicBezTo>
                <a:cubicBezTo>
                  <a:pt x="335" y="383"/>
                  <a:pt x="415" y="298"/>
                  <a:pt x="415" y="192"/>
                </a:cubicBezTo>
                <a:cubicBezTo>
                  <a:pt x="412" y="83"/>
                  <a:pt x="335" y="0"/>
                  <a:pt x="209" y="0"/>
                </a:cubicBezTo>
                <a:close/>
                <a:moveTo>
                  <a:pt x="22" y="1644"/>
                </a:moveTo>
                <a:cubicBezTo>
                  <a:pt x="390" y="1644"/>
                  <a:pt x="390" y="1644"/>
                  <a:pt x="390" y="1644"/>
                </a:cubicBezTo>
                <a:cubicBezTo>
                  <a:pt x="390" y="535"/>
                  <a:pt x="390" y="535"/>
                  <a:pt x="390" y="535"/>
                </a:cubicBezTo>
                <a:cubicBezTo>
                  <a:pt x="22" y="535"/>
                  <a:pt x="22" y="535"/>
                  <a:pt x="22" y="535"/>
                </a:cubicBezTo>
                <a:lnTo>
                  <a:pt x="22" y="1644"/>
                </a:lnTo>
                <a:close/>
              </a:path>
            </a:pathLst>
          </a:custGeom>
          <a:solidFill>
            <a:srgbClr val="D2CAB5"/>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cxnSp>
        <p:nvCxnSpPr>
          <p:cNvPr id="370" name="Google Shape;370;p22"/>
          <p:cNvCxnSpPr/>
          <p:nvPr/>
        </p:nvCxnSpPr>
        <p:spPr>
          <a:xfrm>
            <a:off x="5912333" y="3826957"/>
            <a:ext cx="2002741" cy="0"/>
          </a:xfrm>
          <a:prstGeom prst="straightConnector1">
            <a:avLst/>
          </a:prstGeom>
          <a:noFill/>
          <a:ln cap="flat" cmpd="sng" w="9525">
            <a:solidFill>
              <a:schemeClr val="lt2"/>
            </a:solidFill>
            <a:prstDash val="solid"/>
            <a:miter lim="800000"/>
            <a:headEnd len="sm" w="sm" type="none"/>
            <a:tailEnd len="sm" w="sm" type="none"/>
          </a:ln>
        </p:spPr>
      </p:cxnSp>
      <p:sp>
        <p:nvSpPr>
          <p:cNvPr id="371" name="Google Shape;371;p22"/>
          <p:cNvSpPr/>
          <p:nvPr/>
        </p:nvSpPr>
        <p:spPr>
          <a:xfrm>
            <a:off x="7901808" y="3681793"/>
            <a:ext cx="2913185" cy="294696"/>
          </a:xfrm>
          <a:prstGeom prst="rect">
            <a:avLst/>
          </a:prstGeom>
          <a:noFill/>
          <a:ln>
            <a:noFill/>
          </a:ln>
        </p:spPr>
        <p:txBody>
          <a:bodyPr anchorCtr="0" anchor="t" bIns="45700" lIns="91425" spcFirstLastPara="1" rIns="91425" wrap="square" tIns="45700">
            <a:noAutofit/>
          </a:bodyPr>
          <a:lstStyle/>
          <a:p>
            <a:pPr indent="0" lvl="0" marL="0" marR="0" rtl="0" algn="r">
              <a:lnSpc>
                <a:spcPct val="120000"/>
              </a:lnSpc>
              <a:spcBef>
                <a:spcPts val="0"/>
              </a:spcBef>
              <a:spcAft>
                <a:spcPts val="0"/>
              </a:spcAft>
              <a:buNone/>
            </a:pPr>
            <a:r>
              <a:rPr lang="en-US" sz="1200">
                <a:solidFill>
                  <a:srgbClr val="A5A5A5"/>
                </a:solidFill>
                <a:latin typeface="Poppins"/>
                <a:ea typeface="Poppins"/>
                <a:cs typeface="Poppins"/>
                <a:sym typeface="Poppins"/>
              </a:rPr>
              <a:t>Roberrtsmith@manufacturer.com</a:t>
            </a:r>
            <a:endParaRPr sz="1200">
              <a:solidFill>
                <a:srgbClr val="A5A5A5"/>
              </a:solidFill>
              <a:latin typeface="Poppins"/>
              <a:ea typeface="Poppins"/>
              <a:cs typeface="Poppins"/>
              <a:sym typeface="Poppins"/>
            </a:endParaRPr>
          </a:p>
        </p:txBody>
      </p:sp>
      <p:grpSp>
        <p:nvGrpSpPr>
          <p:cNvPr id="372" name="Google Shape;372;p22"/>
          <p:cNvGrpSpPr/>
          <p:nvPr/>
        </p:nvGrpSpPr>
        <p:grpSpPr>
          <a:xfrm>
            <a:off x="7800209" y="5079983"/>
            <a:ext cx="489315" cy="301718"/>
            <a:chOff x="1021" y="422"/>
            <a:chExt cx="5634" cy="3474"/>
          </a:xfrm>
        </p:grpSpPr>
        <p:sp>
          <p:nvSpPr>
            <p:cNvPr id="373" name="Google Shape;373;p22"/>
            <p:cNvSpPr/>
            <p:nvPr/>
          </p:nvSpPr>
          <p:spPr>
            <a:xfrm>
              <a:off x="1021" y="422"/>
              <a:ext cx="2847" cy="3436"/>
            </a:xfrm>
            <a:custGeom>
              <a:rect b="b" l="l" r="r" t="t"/>
              <a:pathLst>
                <a:path extrusionOk="0" h="1452" w="1204">
                  <a:moveTo>
                    <a:pt x="1008" y="617"/>
                  </a:moveTo>
                  <a:cubicBezTo>
                    <a:pt x="1049" y="553"/>
                    <a:pt x="1073" y="476"/>
                    <a:pt x="1072" y="394"/>
                  </a:cubicBezTo>
                  <a:cubicBezTo>
                    <a:pt x="1068" y="174"/>
                    <a:pt x="885" y="0"/>
                    <a:pt x="666" y="0"/>
                  </a:cubicBezTo>
                  <a:cubicBezTo>
                    <a:pt x="52" y="0"/>
                    <a:pt x="52" y="0"/>
                    <a:pt x="52" y="0"/>
                  </a:cubicBezTo>
                  <a:cubicBezTo>
                    <a:pt x="24" y="0"/>
                    <a:pt x="0" y="23"/>
                    <a:pt x="0" y="52"/>
                  </a:cubicBezTo>
                  <a:cubicBezTo>
                    <a:pt x="0" y="1400"/>
                    <a:pt x="0" y="1400"/>
                    <a:pt x="0" y="1400"/>
                  </a:cubicBezTo>
                  <a:cubicBezTo>
                    <a:pt x="0" y="1429"/>
                    <a:pt x="24" y="1452"/>
                    <a:pt x="52" y="1452"/>
                  </a:cubicBezTo>
                  <a:cubicBezTo>
                    <a:pt x="737" y="1452"/>
                    <a:pt x="737" y="1452"/>
                    <a:pt x="737" y="1452"/>
                  </a:cubicBezTo>
                  <a:cubicBezTo>
                    <a:pt x="992" y="1452"/>
                    <a:pt x="1202" y="1249"/>
                    <a:pt x="1203" y="994"/>
                  </a:cubicBezTo>
                  <a:cubicBezTo>
                    <a:pt x="1204" y="839"/>
                    <a:pt x="1127" y="700"/>
                    <a:pt x="1008" y="617"/>
                  </a:cubicBezTo>
                  <a:close/>
                  <a:moveTo>
                    <a:pt x="269" y="269"/>
                  </a:moveTo>
                  <a:cubicBezTo>
                    <a:pt x="671" y="269"/>
                    <a:pt x="671" y="269"/>
                    <a:pt x="671" y="269"/>
                  </a:cubicBezTo>
                  <a:cubicBezTo>
                    <a:pt x="743" y="269"/>
                    <a:pt x="803" y="328"/>
                    <a:pt x="803" y="401"/>
                  </a:cubicBezTo>
                  <a:cubicBezTo>
                    <a:pt x="803" y="473"/>
                    <a:pt x="743" y="533"/>
                    <a:pt x="671" y="533"/>
                  </a:cubicBezTo>
                  <a:cubicBezTo>
                    <a:pt x="269" y="533"/>
                    <a:pt x="269" y="533"/>
                    <a:pt x="269" y="533"/>
                  </a:cubicBezTo>
                  <a:lnTo>
                    <a:pt x="269" y="269"/>
                  </a:lnTo>
                  <a:close/>
                  <a:moveTo>
                    <a:pt x="743" y="1183"/>
                  </a:moveTo>
                  <a:cubicBezTo>
                    <a:pt x="269" y="1183"/>
                    <a:pt x="269" y="1183"/>
                    <a:pt x="269" y="1183"/>
                  </a:cubicBezTo>
                  <a:cubicBezTo>
                    <a:pt x="269" y="802"/>
                    <a:pt x="269" y="802"/>
                    <a:pt x="269" y="802"/>
                  </a:cubicBezTo>
                  <a:cubicBezTo>
                    <a:pt x="671" y="802"/>
                    <a:pt x="671" y="802"/>
                    <a:pt x="671" y="802"/>
                  </a:cubicBezTo>
                  <a:cubicBezTo>
                    <a:pt x="743" y="802"/>
                    <a:pt x="743" y="802"/>
                    <a:pt x="743" y="802"/>
                  </a:cubicBezTo>
                  <a:cubicBezTo>
                    <a:pt x="849" y="802"/>
                    <a:pt x="934" y="887"/>
                    <a:pt x="934" y="992"/>
                  </a:cubicBezTo>
                  <a:cubicBezTo>
                    <a:pt x="934" y="1098"/>
                    <a:pt x="849" y="1183"/>
                    <a:pt x="743" y="1183"/>
                  </a:cubicBezTo>
                  <a:close/>
                </a:path>
              </a:pathLst>
            </a:custGeom>
            <a:solidFill>
              <a:srgbClr val="D2CAB5"/>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374" name="Google Shape;374;p22"/>
            <p:cNvSpPr/>
            <p:nvPr/>
          </p:nvSpPr>
          <p:spPr>
            <a:xfrm>
              <a:off x="4043" y="1200"/>
              <a:ext cx="2612" cy="2696"/>
            </a:xfrm>
            <a:custGeom>
              <a:rect b="b" l="l" r="r" t="t"/>
              <a:pathLst>
                <a:path extrusionOk="0" h="1139" w="1104">
                  <a:moveTo>
                    <a:pt x="1104" y="570"/>
                  </a:moveTo>
                  <a:cubicBezTo>
                    <a:pt x="1104" y="256"/>
                    <a:pt x="856" y="0"/>
                    <a:pt x="552" y="0"/>
                  </a:cubicBezTo>
                  <a:cubicBezTo>
                    <a:pt x="248" y="0"/>
                    <a:pt x="0" y="256"/>
                    <a:pt x="0" y="570"/>
                  </a:cubicBezTo>
                  <a:cubicBezTo>
                    <a:pt x="0" y="884"/>
                    <a:pt x="248" y="1139"/>
                    <a:pt x="552" y="1139"/>
                  </a:cubicBezTo>
                  <a:cubicBezTo>
                    <a:pt x="737" y="1139"/>
                    <a:pt x="908" y="1044"/>
                    <a:pt x="1011" y="886"/>
                  </a:cubicBezTo>
                  <a:cubicBezTo>
                    <a:pt x="1024" y="866"/>
                    <a:pt x="1035" y="846"/>
                    <a:pt x="1045" y="824"/>
                  </a:cubicBezTo>
                  <a:cubicBezTo>
                    <a:pt x="1053" y="809"/>
                    <a:pt x="1042" y="791"/>
                    <a:pt x="1024" y="791"/>
                  </a:cubicBezTo>
                  <a:cubicBezTo>
                    <a:pt x="753" y="790"/>
                    <a:pt x="753" y="790"/>
                    <a:pt x="753" y="790"/>
                  </a:cubicBezTo>
                  <a:cubicBezTo>
                    <a:pt x="747" y="790"/>
                    <a:pt x="742" y="793"/>
                    <a:pt x="737" y="797"/>
                  </a:cubicBezTo>
                  <a:cubicBezTo>
                    <a:pt x="686" y="847"/>
                    <a:pt x="623" y="870"/>
                    <a:pt x="552" y="870"/>
                  </a:cubicBezTo>
                  <a:cubicBezTo>
                    <a:pt x="417" y="870"/>
                    <a:pt x="304" y="769"/>
                    <a:pt x="276" y="635"/>
                  </a:cubicBezTo>
                  <a:cubicBezTo>
                    <a:pt x="1050" y="635"/>
                    <a:pt x="1050" y="635"/>
                    <a:pt x="1050" y="635"/>
                  </a:cubicBezTo>
                  <a:cubicBezTo>
                    <a:pt x="1079" y="635"/>
                    <a:pt x="1104" y="611"/>
                    <a:pt x="1104" y="581"/>
                  </a:cubicBezTo>
                  <a:lnTo>
                    <a:pt x="1104" y="570"/>
                  </a:lnTo>
                  <a:close/>
                  <a:moveTo>
                    <a:pt x="552" y="269"/>
                  </a:moveTo>
                  <a:cubicBezTo>
                    <a:pt x="651" y="269"/>
                    <a:pt x="738" y="323"/>
                    <a:pt x="788" y="405"/>
                  </a:cubicBezTo>
                  <a:cubicBezTo>
                    <a:pt x="316" y="405"/>
                    <a:pt x="316" y="405"/>
                    <a:pt x="316" y="405"/>
                  </a:cubicBezTo>
                  <a:cubicBezTo>
                    <a:pt x="366" y="323"/>
                    <a:pt x="453" y="269"/>
                    <a:pt x="552" y="269"/>
                  </a:cubicBezTo>
                  <a:close/>
                </a:path>
              </a:pathLst>
            </a:custGeom>
            <a:solidFill>
              <a:srgbClr val="D2CAB5"/>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375" name="Google Shape;375;p22"/>
            <p:cNvSpPr/>
            <p:nvPr/>
          </p:nvSpPr>
          <p:spPr>
            <a:xfrm>
              <a:off x="4637" y="557"/>
              <a:ext cx="1351" cy="485"/>
            </a:xfrm>
            <a:custGeom>
              <a:rect b="b" l="l" r="r" t="t"/>
              <a:pathLst>
                <a:path extrusionOk="0" h="205" w="571">
                  <a:moveTo>
                    <a:pt x="530" y="205"/>
                  </a:moveTo>
                  <a:cubicBezTo>
                    <a:pt x="41" y="205"/>
                    <a:pt x="41" y="205"/>
                    <a:pt x="41" y="205"/>
                  </a:cubicBezTo>
                  <a:cubicBezTo>
                    <a:pt x="18" y="205"/>
                    <a:pt x="0" y="187"/>
                    <a:pt x="0" y="164"/>
                  </a:cubicBezTo>
                  <a:cubicBezTo>
                    <a:pt x="0" y="41"/>
                    <a:pt x="0" y="41"/>
                    <a:pt x="0" y="41"/>
                  </a:cubicBezTo>
                  <a:cubicBezTo>
                    <a:pt x="0" y="19"/>
                    <a:pt x="18" y="0"/>
                    <a:pt x="41" y="0"/>
                  </a:cubicBezTo>
                  <a:cubicBezTo>
                    <a:pt x="530" y="0"/>
                    <a:pt x="530" y="0"/>
                    <a:pt x="530" y="0"/>
                  </a:cubicBezTo>
                  <a:cubicBezTo>
                    <a:pt x="553" y="0"/>
                    <a:pt x="571" y="19"/>
                    <a:pt x="571" y="41"/>
                  </a:cubicBezTo>
                  <a:cubicBezTo>
                    <a:pt x="571" y="164"/>
                    <a:pt x="571" y="164"/>
                    <a:pt x="571" y="164"/>
                  </a:cubicBezTo>
                  <a:cubicBezTo>
                    <a:pt x="571" y="187"/>
                    <a:pt x="553" y="205"/>
                    <a:pt x="530" y="205"/>
                  </a:cubicBezTo>
                  <a:close/>
                </a:path>
              </a:pathLst>
            </a:custGeom>
            <a:solidFill>
              <a:srgbClr val="D2CAB5"/>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grpSp>
      <p:sp>
        <p:nvSpPr>
          <p:cNvPr id="376" name="Google Shape;376;p22"/>
          <p:cNvSpPr/>
          <p:nvPr/>
        </p:nvSpPr>
        <p:spPr>
          <a:xfrm>
            <a:off x="9104556" y="5064723"/>
            <a:ext cx="382250" cy="332238"/>
          </a:xfrm>
          <a:custGeom>
            <a:rect b="b" l="l" r="r" t="t"/>
            <a:pathLst>
              <a:path extrusionOk="0" h="2078" w="2392">
                <a:moveTo>
                  <a:pt x="2291" y="1221"/>
                </a:moveTo>
                <a:cubicBezTo>
                  <a:pt x="2253" y="1168"/>
                  <a:pt x="2235" y="1105"/>
                  <a:pt x="2235" y="1040"/>
                </a:cubicBezTo>
                <a:cubicBezTo>
                  <a:pt x="2235" y="1040"/>
                  <a:pt x="2235" y="1039"/>
                  <a:pt x="2235" y="1039"/>
                </a:cubicBezTo>
                <a:cubicBezTo>
                  <a:pt x="2235" y="465"/>
                  <a:pt x="1770" y="0"/>
                  <a:pt x="1196" y="0"/>
                </a:cubicBezTo>
                <a:cubicBezTo>
                  <a:pt x="1070" y="0"/>
                  <a:pt x="950" y="22"/>
                  <a:pt x="839" y="63"/>
                </a:cubicBezTo>
                <a:cubicBezTo>
                  <a:pt x="778" y="85"/>
                  <a:pt x="712" y="89"/>
                  <a:pt x="651" y="72"/>
                </a:cubicBezTo>
                <a:cubicBezTo>
                  <a:pt x="596" y="56"/>
                  <a:pt x="538" y="50"/>
                  <a:pt x="477" y="54"/>
                </a:cubicBezTo>
                <a:cubicBezTo>
                  <a:pt x="224" y="72"/>
                  <a:pt x="19" y="280"/>
                  <a:pt x="6" y="534"/>
                </a:cubicBezTo>
                <a:cubicBezTo>
                  <a:pt x="0" y="655"/>
                  <a:pt x="36" y="767"/>
                  <a:pt x="101" y="857"/>
                </a:cubicBezTo>
                <a:cubicBezTo>
                  <a:pt x="139" y="910"/>
                  <a:pt x="157" y="973"/>
                  <a:pt x="157" y="1038"/>
                </a:cubicBezTo>
                <a:cubicBezTo>
                  <a:pt x="157" y="1038"/>
                  <a:pt x="157" y="1039"/>
                  <a:pt x="157" y="1039"/>
                </a:cubicBezTo>
                <a:cubicBezTo>
                  <a:pt x="157" y="1613"/>
                  <a:pt x="622" y="2078"/>
                  <a:pt x="1196" y="2078"/>
                </a:cubicBezTo>
                <a:cubicBezTo>
                  <a:pt x="1322" y="2078"/>
                  <a:pt x="1442" y="2056"/>
                  <a:pt x="1553" y="2015"/>
                </a:cubicBezTo>
                <a:cubicBezTo>
                  <a:pt x="1614" y="1993"/>
                  <a:pt x="1680" y="1989"/>
                  <a:pt x="1741" y="2006"/>
                </a:cubicBezTo>
                <a:cubicBezTo>
                  <a:pt x="1796" y="2022"/>
                  <a:pt x="1854" y="2028"/>
                  <a:pt x="1915" y="2024"/>
                </a:cubicBezTo>
                <a:cubicBezTo>
                  <a:pt x="2168" y="2006"/>
                  <a:pt x="2373" y="1798"/>
                  <a:pt x="2386" y="1544"/>
                </a:cubicBezTo>
                <a:cubicBezTo>
                  <a:pt x="2392" y="1423"/>
                  <a:pt x="2356" y="1311"/>
                  <a:pt x="2291" y="1221"/>
                </a:cubicBezTo>
                <a:close/>
                <a:moveTo>
                  <a:pt x="1234" y="853"/>
                </a:moveTo>
                <a:cubicBezTo>
                  <a:pt x="1444" y="903"/>
                  <a:pt x="1760" y="978"/>
                  <a:pt x="1760" y="1327"/>
                </a:cubicBezTo>
                <a:cubicBezTo>
                  <a:pt x="1760" y="1498"/>
                  <a:pt x="1676" y="1630"/>
                  <a:pt x="1522" y="1696"/>
                </a:cubicBezTo>
                <a:cubicBezTo>
                  <a:pt x="1412" y="1743"/>
                  <a:pt x="1288" y="1749"/>
                  <a:pt x="1181" y="1749"/>
                </a:cubicBezTo>
                <a:cubicBezTo>
                  <a:pt x="853" y="1749"/>
                  <a:pt x="645" y="1494"/>
                  <a:pt x="636" y="1483"/>
                </a:cubicBezTo>
                <a:cubicBezTo>
                  <a:pt x="583" y="1415"/>
                  <a:pt x="594" y="1317"/>
                  <a:pt x="661" y="1263"/>
                </a:cubicBezTo>
                <a:cubicBezTo>
                  <a:pt x="729" y="1209"/>
                  <a:pt x="827" y="1220"/>
                  <a:pt x="881" y="1288"/>
                </a:cubicBezTo>
                <a:cubicBezTo>
                  <a:pt x="881" y="1289"/>
                  <a:pt x="1005" y="1431"/>
                  <a:pt x="1181" y="1437"/>
                </a:cubicBezTo>
                <a:cubicBezTo>
                  <a:pt x="1393" y="1443"/>
                  <a:pt x="1441" y="1380"/>
                  <a:pt x="1448" y="1327"/>
                </a:cubicBezTo>
                <a:cubicBezTo>
                  <a:pt x="1455" y="1261"/>
                  <a:pt x="1397" y="1213"/>
                  <a:pt x="1162" y="1157"/>
                </a:cubicBezTo>
                <a:cubicBezTo>
                  <a:pt x="962" y="1109"/>
                  <a:pt x="661" y="1038"/>
                  <a:pt x="661" y="717"/>
                </a:cubicBezTo>
                <a:cubicBezTo>
                  <a:pt x="661" y="617"/>
                  <a:pt x="702" y="290"/>
                  <a:pt x="1225" y="290"/>
                </a:cubicBezTo>
                <a:cubicBezTo>
                  <a:pt x="1556" y="290"/>
                  <a:pt x="1751" y="550"/>
                  <a:pt x="1759" y="561"/>
                </a:cubicBezTo>
                <a:cubicBezTo>
                  <a:pt x="1810" y="631"/>
                  <a:pt x="1796" y="729"/>
                  <a:pt x="1726" y="780"/>
                </a:cubicBezTo>
                <a:cubicBezTo>
                  <a:pt x="1657" y="831"/>
                  <a:pt x="1559" y="816"/>
                  <a:pt x="1508" y="748"/>
                </a:cubicBezTo>
                <a:cubicBezTo>
                  <a:pt x="1504" y="743"/>
                  <a:pt x="1393" y="619"/>
                  <a:pt x="1225" y="603"/>
                </a:cubicBezTo>
                <a:cubicBezTo>
                  <a:pt x="1099" y="591"/>
                  <a:pt x="974" y="636"/>
                  <a:pt x="974" y="704"/>
                </a:cubicBezTo>
                <a:cubicBezTo>
                  <a:pt x="974" y="775"/>
                  <a:pt x="1010" y="799"/>
                  <a:pt x="1234" y="853"/>
                </a:cubicBezTo>
                <a:close/>
              </a:path>
            </a:pathLst>
          </a:custGeom>
          <a:solidFill>
            <a:srgbClr val="D2CAB5"/>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377" name="Google Shape;377;p22"/>
          <p:cNvSpPr/>
          <p:nvPr/>
        </p:nvSpPr>
        <p:spPr>
          <a:xfrm>
            <a:off x="10270381" y="5075913"/>
            <a:ext cx="438189" cy="309859"/>
          </a:xfrm>
          <a:custGeom>
            <a:rect b="b" l="l" r="r" t="t"/>
            <a:pathLst>
              <a:path extrusionOk="0" h="1684" w="2382">
                <a:moveTo>
                  <a:pt x="1887" y="0"/>
                </a:moveTo>
                <a:cubicBezTo>
                  <a:pt x="495" y="0"/>
                  <a:pt x="495" y="0"/>
                  <a:pt x="495" y="0"/>
                </a:cubicBezTo>
                <a:cubicBezTo>
                  <a:pt x="222" y="0"/>
                  <a:pt x="0" y="221"/>
                  <a:pt x="0" y="494"/>
                </a:cubicBezTo>
                <a:cubicBezTo>
                  <a:pt x="0" y="1190"/>
                  <a:pt x="0" y="1190"/>
                  <a:pt x="0" y="1190"/>
                </a:cubicBezTo>
                <a:cubicBezTo>
                  <a:pt x="0" y="1463"/>
                  <a:pt x="222" y="1684"/>
                  <a:pt x="495" y="1684"/>
                </a:cubicBezTo>
                <a:cubicBezTo>
                  <a:pt x="1887" y="1684"/>
                  <a:pt x="1887" y="1684"/>
                  <a:pt x="1887" y="1684"/>
                </a:cubicBezTo>
                <a:cubicBezTo>
                  <a:pt x="2160" y="1684"/>
                  <a:pt x="2382" y="1463"/>
                  <a:pt x="2382" y="1190"/>
                </a:cubicBezTo>
                <a:cubicBezTo>
                  <a:pt x="2382" y="494"/>
                  <a:pt x="2382" y="494"/>
                  <a:pt x="2382" y="494"/>
                </a:cubicBezTo>
                <a:cubicBezTo>
                  <a:pt x="2382" y="221"/>
                  <a:pt x="2160" y="0"/>
                  <a:pt x="1887" y="0"/>
                </a:cubicBezTo>
                <a:close/>
                <a:moveTo>
                  <a:pt x="1553" y="876"/>
                </a:moveTo>
                <a:cubicBezTo>
                  <a:pt x="901" y="1186"/>
                  <a:pt x="901" y="1186"/>
                  <a:pt x="901" y="1186"/>
                </a:cubicBezTo>
                <a:cubicBezTo>
                  <a:pt x="884" y="1195"/>
                  <a:pt x="864" y="1182"/>
                  <a:pt x="864" y="1163"/>
                </a:cubicBezTo>
                <a:cubicBezTo>
                  <a:pt x="864" y="522"/>
                  <a:pt x="864" y="522"/>
                  <a:pt x="864" y="522"/>
                </a:cubicBezTo>
                <a:cubicBezTo>
                  <a:pt x="864" y="503"/>
                  <a:pt x="885" y="490"/>
                  <a:pt x="902" y="499"/>
                </a:cubicBezTo>
                <a:cubicBezTo>
                  <a:pt x="1553" y="829"/>
                  <a:pt x="1553" y="829"/>
                  <a:pt x="1553" y="829"/>
                </a:cubicBezTo>
                <a:cubicBezTo>
                  <a:pt x="1573" y="839"/>
                  <a:pt x="1572" y="867"/>
                  <a:pt x="1553" y="876"/>
                </a:cubicBezTo>
                <a:close/>
              </a:path>
            </a:pathLst>
          </a:custGeom>
          <a:solidFill>
            <a:srgbClr val="D2CAB5"/>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378" name="Google Shape;378;p22"/>
          <p:cNvSpPr txBox="1"/>
          <p:nvPr/>
        </p:nvSpPr>
        <p:spPr>
          <a:xfrm>
            <a:off x="5031446" y="307746"/>
            <a:ext cx="2129109"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ADC5B8"/>
                </a:solidFill>
                <a:latin typeface="Poppins"/>
                <a:ea typeface="Poppins"/>
                <a:cs typeface="Poppins"/>
                <a:sym typeface="Poppins"/>
              </a:rPr>
              <a:t>90+ CARS TYPE &amp; BRANDS</a:t>
            </a:r>
            <a:endParaRPr sz="1200">
              <a:solidFill>
                <a:srgbClr val="ADC5B8"/>
              </a:solidFill>
              <a:latin typeface="Poppins"/>
              <a:ea typeface="Poppins"/>
              <a:cs typeface="Poppins"/>
              <a:sym typeface="Poppins"/>
            </a:endParaRPr>
          </a:p>
        </p:txBody>
      </p:sp>
      <p:sp>
        <p:nvSpPr>
          <p:cNvPr id="379" name="Google Shape;379;p22"/>
          <p:cNvSpPr/>
          <p:nvPr/>
        </p:nvSpPr>
        <p:spPr>
          <a:xfrm>
            <a:off x="886322" y="1832206"/>
            <a:ext cx="2459922" cy="2144283"/>
          </a:xfrm>
          <a:prstGeom prst="roundRect">
            <a:avLst>
              <a:gd fmla="val 10878" name="adj"/>
            </a:avLst>
          </a:prstGeom>
          <a:solidFill>
            <a:srgbClr val="DAF0F2"/>
          </a:solidFill>
          <a:ln>
            <a:noFill/>
          </a:ln>
          <a:effectLst>
            <a:outerShdw blurRad="241300" rotWithShape="0" algn="ctr" dir="8040000" dist="1651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Tree>
  </p:cSld>
  <p:clrMapOvr>
    <a:masterClrMapping/>
  </p:clrMapOvr>
</p:sld>
</file>

<file path=ppt/slides/slide9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644" name="Shape 2644"/>
        <p:cNvGrpSpPr/>
        <p:nvPr/>
      </p:nvGrpSpPr>
      <p:grpSpPr>
        <a:xfrm>
          <a:off x="0" y="0"/>
          <a:ext cx="0" cy="0"/>
          <a:chOff x="0" y="0"/>
          <a:chExt cx="0" cy="0"/>
        </a:xfrm>
      </p:grpSpPr>
      <p:sp>
        <p:nvSpPr>
          <p:cNvPr id="2645" name="Google Shape;2645;p103"/>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215D65"/>
              </a:buClr>
              <a:buSzPts val="3000"/>
              <a:buFont typeface="Poppins"/>
              <a:buNone/>
            </a:pPr>
            <a:r>
              <a:rPr b="1" i="0" lang="en-US" sz="3000" u="none" cap="none" strike="noStrike">
                <a:solidFill>
                  <a:srgbClr val="215D65"/>
                </a:solidFill>
                <a:latin typeface="Poppins"/>
                <a:ea typeface="Poppins"/>
                <a:cs typeface="Poppins"/>
                <a:sym typeface="Poppins"/>
              </a:rPr>
              <a:t>Portfolio – </a:t>
            </a:r>
            <a:r>
              <a:rPr b="1" i="0" lang="en-US" sz="2400" u="none" cap="none" strike="noStrike">
                <a:solidFill>
                  <a:srgbClr val="595959"/>
                </a:solidFill>
                <a:latin typeface="Poppins"/>
                <a:ea typeface="Poppins"/>
                <a:cs typeface="Poppins"/>
                <a:sym typeface="Poppins"/>
              </a:rPr>
              <a:t>Social Media Project</a:t>
            </a:r>
            <a:endParaRPr b="1" i="0" sz="2400" u="none" cap="none" strike="noStrike">
              <a:solidFill>
                <a:srgbClr val="595959"/>
              </a:solidFill>
              <a:latin typeface="Poppins"/>
              <a:ea typeface="Poppins"/>
              <a:cs typeface="Poppins"/>
              <a:sym typeface="Poppins"/>
            </a:endParaRPr>
          </a:p>
        </p:txBody>
      </p:sp>
      <p:sp>
        <p:nvSpPr>
          <p:cNvPr id="2646" name="Google Shape;2646;p103"/>
          <p:cNvSpPr/>
          <p:nvPr/>
        </p:nvSpPr>
        <p:spPr>
          <a:xfrm>
            <a:off x="7931541" y="3840177"/>
            <a:ext cx="3552395" cy="1762017"/>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None/>
            </a:pPr>
            <a:r>
              <a:rPr b="1" lang="en-US" sz="1500">
                <a:solidFill>
                  <a:schemeClr val="accent1"/>
                </a:solidFill>
                <a:latin typeface="Poppins"/>
                <a:ea typeface="Poppins"/>
                <a:cs typeface="Poppins"/>
                <a:sym typeface="Poppins"/>
              </a:rPr>
              <a:t>SOLUTIONS</a:t>
            </a:r>
            <a:endParaRPr/>
          </a:p>
          <a:p>
            <a:pPr indent="0" lvl="0" marL="0" marR="0" rtl="0" algn="l">
              <a:lnSpc>
                <a:spcPct val="150000"/>
              </a:lnSpc>
              <a:spcBef>
                <a:spcPts val="0"/>
              </a:spcBef>
              <a:spcAft>
                <a:spcPts val="0"/>
              </a:spcAft>
              <a:buNone/>
            </a:pPr>
            <a:r>
              <a:rPr lang="en-US" sz="1400">
                <a:solidFill>
                  <a:srgbClr val="595959"/>
                </a:solidFill>
                <a:latin typeface="Poppins"/>
                <a:ea typeface="Poppins"/>
                <a:cs typeface="Poppins"/>
                <a:sym typeface="Poppins"/>
              </a:rPr>
              <a:t>Using the monitoring feature to view mentions of their brand and promotions allows them to stay agile and engage with their community. </a:t>
            </a:r>
            <a:endParaRPr/>
          </a:p>
        </p:txBody>
      </p:sp>
      <p:sp>
        <p:nvSpPr>
          <p:cNvPr id="2647" name="Google Shape;2647;p103"/>
          <p:cNvSpPr/>
          <p:nvPr/>
        </p:nvSpPr>
        <p:spPr>
          <a:xfrm>
            <a:off x="3887755" y="3813043"/>
            <a:ext cx="3936436" cy="2085182"/>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None/>
            </a:pPr>
            <a:r>
              <a:rPr b="1" lang="en-US" sz="1500">
                <a:solidFill>
                  <a:schemeClr val="accent1"/>
                </a:solidFill>
                <a:latin typeface="Poppins"/>
                <a:ea typeface="Poppins"/>
                <a:cs typeface="Poppins"/>
                <a:sym typeface="Poppins"/>
              </a:rPr>
              <a:t>CHALLENGE</a:t>
            </a:r>
            <a:endParaRPr/>
          </a:p>
          <a:p>
            <a:pPr indent="0" lvl="0" marL="0" marR="0" rtl="0" algn="l">
              <a:lnSpc>
                <a:spcPct val="150000"/>
              </a:lnSpc>
              <a:spcBef>
                <a:spcPts val="0"/>
              </a:spcBef>
              <a:spcAft>
                <a:spcPts val="0"/>
              </a:spcAft>
              <a:buNone/>
            </a:pPr>
            <a:r>
              <a:rPr lang="en-US" sz="1400">
                <a:solidFill>
                  <a:srgbClr val="595959"/>
                </a:solidFill>
                <a:latin typeface="Poppins"/>
                <a:ea typeface="Poppins"/>
                <a:cs typeface="Poppins"/>
                <a:sym typeface="Poppins"/>
              </a:rPr>
              <a:t>SOMAY was late to embrace and implement a social media strategy. The challenge was to figure out a way to grow their social media fanbase, monitor the conversation on the social web.</a:t>
            </a:r>
            <a:endParaRPr/>
          </a:p>
        </p:txBody>
      </p:sp>
      <p:sp>
        <p:nvSpPr>
          <p:cNvPr id="2648" name="Google Shape;2648;p103"/>
          <p:cNvSpPr/>
          <p:nvPr/>
        </p:nvSpPr>
        <p:spPr>
          <a:xfrm>
            <a:off x="0" y="1412778"/>
            <a:ext cx="12192000" cy="2101401"/>
          </a:xfrm>
          <a:prstGeom prst="rect">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100">
              <a:solidFill>
                <a:schemeClr val="lt1"/>
              </a:solidFill>
              <a:latin typeface="Varela"/>
              <a:ea typeface="Varela"/>
              <a:cs typeface="Varela"/>
              <a:sym typeface="Varela"/>
            </a:endParaRPr>
          </a:p>
        </p:txBody>
      </p:sp>
      <p:sp>
        <p:nvSpPr>
          <p:cNvPr id="2649" name="Google Shape;2649;p103"/>
          <p:cNvSpPr/>
          <p:nvPr/>
        </p:nvSpPr>
        <p:spPr>
          <a:xfrm>
            <a:off x="1027091" y="3813043"/>
            <a:ext cx="3148696" cy="2200598"/>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None/>
            </a:pPr>
            <a:r>
              <a:rPr lang="en-US" sz="1500">
                <a:solidFill>
                  <a:srgbClr val="595959"/>
                </a:solidFill>
                <a:latin typeface="Poppins"/>
                <a:ea typeface="Poppins"/>
                <a:cs typeface="Poppins"/>
                <a:sym typeface="Poppins"/>
              </a:rPr>
              <a:t>Client Name: </a:t>
            </a:r>
            <a:r>
              <a:rPr lang="en-US" sz="1500">
                <a:solidFill>
                  <a:schemeClr val="accent1"/>
                </a:solidFill>
                <a:latin typeface="Poppins"/>
                <a:ea typeface="Poppins"/>
                <a:cs typeface="Poppins"/>
                <a:sym typeface="Poppins"/>
              </a:rPr>
              <a:t>Hangar, inc.</a:t>
            </a:r>
            <a:endParaRPr sz="1500">
              <a:solidFill>
                <a:schemeClr val="accent1"/>
              </a:solidFill>
              <a:latin typeface="Poppins"/>
              <a:ea typeface="Poppins"/>
              <a:cs typeface="Poppins"/>
              <a:sym typeface="Poppins"/>
            </a:endParaRPr>
          </a:p>
          <a:p>
            <a:pPr indent="0" lvl="0" marL="0" marR="0" rtl="0" algn="l">
              <a:lnSpc>
                <a:spcPct val="150000"/>
              </a:lnSpc>
              <a:spcBef>
                <a:spcPts val="0"/>
              </a:spcBef>
              <a:spcAft>
                <a:spcPts val="0"/>
              </a:spcAft>
              <a:buNone/>
            </a:pPr>
            <a:r>
              <a:rPr lang="en-US" sz="1500">
                <a:solidFill>
                  <a:srgbClr val="595959"/>
                </a:solidFill>
                <a:latin typeface="Poppins"/>
                <a:ea typeface="Poppins"/>
                <a:cs typeface="Poppins"/>
                <a:sym typeface="Poppins"/>
              </a:rPr>
              <a:t>Campaign: </a:t>
            </a:r>
            <a:r>
              <a:rPr lang="en-US" sz="1500">
                <a:solidFill>
                  <a:schemeClr val="accent1"/>
                </a:solidFill>
                <a:latin typeface="Poppins"/>
                <a:ea typeface="Poppins"/>
                <a:cs typeface="Poppins"/>
                <a:sym typeface="Poppins"/>
              </a:rPr>
              <a:t>Increase Traffic</a:t>
            </a:r>
            <a:endParaRPr/>
          </a:p>
          <a:p>
            <a:pPr indent="0" lvl="0" marL="0" marR="0" rtl="0" algn="l">
              <a:lnSpc>
                <a:spcPct val="150000"/>
              </a:lnSpc>
              <a:spcBef>
                <a:spcPts val="0"/>
              </a:spcBef>
              <a:spcAft>
                <a:spcPts val="0"/>
              </a:spcAft>
              <a:buNone/>
            </a:pPr>
            <a:r>
              <a:rPr lang="en-US" sz="1500">
                <a:solidFill>
                  <a:srgbClr val="595959"/>
                </a:solidFill>
                <a:latin typeface="Poppins"/>
                <a:ea typeface="Poppins"/>
                <a:cs typeface="Poppins"/>
                <a:sym typeface="Poppins"/>
              </a:rPr>
              <a:t>Results:</a:t>
            </a:r>
            <a:endParaRPr sz="1500">
              <a:solidFill>
                <a:schemeClr val="accent1"/>
              </a:solidFill>
              <a:latin typeface="Poppins"/>
              <a:ea typeface="Poppins"/>
              <a:cs typeface="Poppins"/>
              <a:sym typeface="Poppins"/>
            </a:endParaRPr>
          </a:p>
          <a:p>
            <a:pPr indent="-228594" lvl="0" marL="228594" marR="0" rtl="0" algn="l">
              <a:lnSpc>
                <a:spcPct val="150000"/>
              </a:lnSpc>
              <a:spcBef>
                <a:spcPts val="0"/>
              </a:spcBef>
              <a:spcAft>
                <a:spcPts val="0"/>
              </a:spcAft>
              <a:buClr>
                <a:schemeClr val="accent1"/>
              </a:buClr>
              <a:buSzPts val="1500"/>
              <a:buFont typeface="Poppins"/>
              <a:buChar char="-"/>
            </a:pPr>
            <a:r>
              <a:rPr lang="en-US" sz="1500">
                <a:solidFill>
                  <a:schemeClr val="accent1"/>
                </a:solidFill>
                <a:latin typeface="Poppins"/>
                <a:ea typeface="Poppins"/>
                <a:cs typeface="Poppins"/>
                <a:sym typeface="Poppins"/>
              </a:rPr>
              <a:t>100k fans</a:t>
            </a:r>
            <a:endParaRPr/>
          </a:p>
          <a:p>
            <a:pPr indent="-228594" lvl="0" marL="228594" marR="0" rtl="0" algn="l">
              <a:lnSpc>
                <a:spcPct val="150000"/>
              </a:lnSpc>
              <a:spcBef>
                <a:spcPts val="0"/>
              </a:spcBef>
              <a:spcAft>
                <a:spcPts val="0"/>
              </a:spcAft>
              <a:buClr>
                <a:schemeClr val="accent1"/>
              </a:buClr>
              <a:buSzPts val="1500"/>
              <a:buFont typeface="Poppins"/>
              <a:buChar char="-"/>
            </a:pPr>
            <a:r>
              <a:rPr lang="en-US" sz="1500">
                <a:solidFill>
                  <a:schemeClr val="accent1"/>
                </a:solidFill>
                <a:latin typeface="Poppins"/>
                <a:ea typeface="Poppins"/>
                <a:cs typeface="Poppins"/>
                <a:sym typeface="Poppins"/>
              </a:rPr>
              <a:t>230k shares</a:t>
            </a:r>
            <a:endParaRPr/>
          </a:p>
          <a:p>
            <a:pPr indent="-228594" lvl="0" marL="228594" marR="0" rtl="0" algn="l">
              <a:lnSpc>
                <a:spcPct val="150000"/>
              </a:lnSpc>
              <a:spcBef>
                <a:spcPts val="0"/>
              </a:spcBef>
              <a:spcAft>
                <a:spcPts val="0"/>
              </a:spcAft>
              <a:buClr>
                <a:schemeClr val="accent1"/>
              </a:buClr>
              <a:buSzPts val="1500"/>
              <a:buFont typeface="Poppins"/>
              <a:buChar char="-"/>
            </a:pPr>
            <a:r>
              <a:rPr lang="en-US" sz="1500">
                <a:solidFill>
                  <a:schemeClr val="accent1"/>
                </a:solidFill>
                <a:latin typeface="Poppins"/>
                <a:ea typeface="Poppins"/>
                <a:cs typeface="Poppins"/>
                <a:sym typeface="Poppins"/>
              </a:rPr>
              <a:t>994k website visitor</a:t>
            </a:r>
            <a:endParaRPr/>
          </a:p>
        </p:txBody>
      </p:sp>
      <p:sp>
        <p:nvSpPr>
          <p:cNvPr id="2650" name="Google Shape;2650;p103"/>
          <p:cNvSpPr/>
          <p:nvPr/>
        </p:nvSpPr>
        <p:spPr>
          <a:xfrm>
            <a:off x="4" y="3461731"/>
            <a:ext cx="12199697" cy="101968"/>
          </a:xfrm>
          <a:prstGeom prst="rect">
            <a:avLst/>
          </a:prstGeom>
          <a:solidFill>
            <a:schemeClr val="dk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100">
              <a:solidFill>
                <a:schemeClr val="lt1"/>
              </a:solidFill>
              <a:latin typeface="Poppins"/>
              <a:ea typeface="Poppins"/>
              <a:cs typeface="Poppins"/>
              <a:sym typeface="Poppins"/>
            </a:endParaRPr>
          </a:p>
        </p:txBody>
      </p:sp>
      <p:sp>
        <p:nvSpPr>
          <p:cNvPr id="2651" name="Google Shape;2651;p103"/>
          <p:cNvSpPr/>
          <p:nvPr/>
        </p:nvSpPr>
        <p:spPr>
          <a:xfrm>
            <a:off x="870041" y="3840176"/>
            <a:ext cx="60959" cy="2108493"/>
          </a:xfrm>
          <a:prstGeom prst="rect">
            <a:avLst/>
          </a:prstGeom>
          <a:solidFill>
            <a:schemeClr val="dk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652" name="Google Shape;2652;p103"/>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ADC5B8"/>
                </a:solidFill>
                <a:latin typeface="Poppins"/>
                <a:ea typeface="Poppins"/>
                <a:cs typeface="Poppins"/>
                <a:sym typeface="Poppins"/>
              </a:rPr>
              <a:t>SOME SUBTITLE TEXT HERE</a:t>
            </a:r>
            <a:endParaRPr sz="1200">
              <a:solidFill>
                <a:srgbClr val="ADC5B8"/>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45"/>
                                        </p:tgtEl>
                                        <p:attrNameLst>
                                          <p:attrName>style.visibility</p:attrName>
                                        </p:attrNameLst>
                                      </p:cBhvr>
                                      <p:to>
                                        <p:strVal val="visible"/>
                                      </p:to>
                                    </p:set>
                                    <p:animEffect filter="fade" transition="in">
                                      <p:cBhvr>
                                        <p:cTn dur="500"/>
                                        <p:tgtEl>
                                          <p:spTgt spid="264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48"/>
                                        </p:tgtEl>
                                        <p:attrNameLst>
                                          <p:attrName>style.visibility</p:attrName>
                                        </p:attrNameLst>
                                      </p:cBhvr>
                                      <p:to>
                                        <p:strVal val="visible"/>
                                      </p:to>
                                    </p:set>
                                    <p:animEffect filter="fade" transition="in">
                                      <p:cBhvr>
                                        <p:cTn dur="500"/>
                                        <p:tgtEl>
                                          <p:spTgt spid="2648"/>
                                        </p:tgtEl>
                                      </p:cBhvr>
                                    </p:animEffect>
                                  </p:childTnLst>
                                </p:cTn>
                              </p:par>
                              <p:par>
                                <p:cTn fill="hold" nodeType="withEffect" presetClass="entr" presetID="10" presetSubtype="0">
                                  <p:stCondLst>
                                    <p:cond delay="0"/>
                                  </p:stCondLst>
                                  <p:childTnLst>
                                    <p:set>
                                      <p:cBhvr>
                                        <p:cTn dur="1" fill="hold">
                                          <p:stCondLst>
                                            <p:cond delay="0"/>
                                          </p:stCondLst>
                                        </p:cTn>
                                        <p:tgtEl>
                                          <p:spTgt spid="2650"/>
                                        </p:tgtEl>
                                        <p:attrNameLst>
                                          <p:attrName>style.visibility</p:attrName>
                                        </p:attrNameLst>
                                      </p:cBhvr>
                                      <p:to>
                                        <p:strVal val="visible"/>
                                      </p:to>
                                    </p:set>
                                    <p:animEffect filter="fade" transition="in">
                                      <p:cBhvr>
                                        <p:cTn dur="500"/>
                                        <p:tgtEl>
                                          <p:spTgt spid="265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51"/>
                                        </p:tgtEl>
                                        <p:attrNameLst>
                                          <p:attrName>style.visibility</p:attrName>
                                        </p:attrNameLst>
                                      </p:cBhvr>
                                      <p:to>
                                        <p:strVal val="visible"/>
                                      </p:to>
                                    </p:set>
                                    <p:animEffect filter="fade" transition="in">
                                      <p:cBhvr>
                                        <p:cTn dur="500"/>
                                        <p:tgtEl>
                                          <p:spTgt spid="265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49"/>
                                        </p:tgtEl>
                                        <p:attrNameLst>
                                          <p:attrName>style.visibility</p:attrName>
                                        </p:attrNameLst>
                                      </p:cBhvr>
                                      <p:to>
                                        <p:strVal val="visible"/>
                                      </p:to>
                                    </p:set>
                                    <p:animEffect filter="fade" transition="in">
                                      <p:cBhvr>
                                        <p:cTn dur="500"/>
                                        <p:tgtEl>
                                          <p:spTgt spid="2649"/>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47"/>
                                        </p:tgtEl>
                                        <p:attrNameLst>
                                          <p:attrName>style.visibility</p:attrName>
                                        </p:attrNameLst>
                                      </p:cBhvr>
                                      <p:to>
                                        <p:strVal val="visible"/>
                                      </p:to>
                                    </p:set>
                                    <p:animEffect filter="fade" transition="in">
                                      <p:cBhvr>
                                        <p:cTn dur="500"/>
                                        <p:tgtEl>
                                          <p:spTgt spid="264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46"/>
                                        </p:tgtEl>
                                        <p:attrNameLst>
                                          <p:attrName>style.visibility</p:attrName>
                                        </p:attrNameLst>
                                      </p:cBhvr>
                                      <p:to>
                                        <p:strVal val="visible"/>
                                      </p:to>
                                    </p:set>
                                    <p:animEffect filter="fade" transition="in">
                                      <p:cBhvr>
                                        <p:cTn dur="500"/>
                                        <p:tgtEl>
                                          <p:spTgt spid="2646"/>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9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656" name="Shape 2656"/>
        <p:cNvGrpSpPr/>
        <p:nvPr/>
      </p:nvGrpSpPr>
      <p:grpSpPr>
        <a:xfrm>
          <a:off x="0" y="0"/>
          <a:ext cx="0" cy="0"/>
          <a:chOff x="0" y="0"/>
          <a:chExt cx="0" cy="0"/>
        </a:xfrm>
      </p:grpSpPr>
      <p:sp>
        <p:nvSpPr>
          <p:cNvPr id="2657" name="Google Shape;2657;p104"/>
          <p:cNvSpPr/>
          <p:nvPr/>
        </p:nvSpPr>
        <p:spPr>
          <a:xfrm>
            <a:off x="-518160" y="1613263"/>
            <a:ext cx="6652260" cy="2775844"/>
          </a:xfrm>
          <a:prstGeom prst="roundRect">
            <a:avLst>
              <a:gd fmla="val 8052" name="adj"/>
            </a:avLst>
          </a:prstGeom>
          <a:solidFill>
            <a:schemeClr val="dk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100">
              <a:solidFill>
                <a:srgbClr val="FFFFFF"/>
              </a:solidFill>
              <a:latin typeface="Poppins"/>
              <a:ea typeface="Poppins"/>
              <a:cs typeface="Poppins"/>
              <a:sym typeface="Poppins"/>
            </a:endParaRPr>
          </a:p>
        </p:txBody>
      </p:sp>
      <p:sp>
        <p:nvSpPr>
          <p:cNvPr id="2658" name="Google Shape;2658;p104"/>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215D65"/>
              </a:buClr>
              <a:buSzPts val="3000"/>
              <a:buFont typeface="Poppins"/>
              <a:buNone/>
            </a:pPr>
            <a:r>
              <a:rPr b="1" i="0" lang="en-US" sz="3000" u="none" cap="none" strike="noStrike">
                <a:solidFill>
                  <a:srgbClr val="215D65"/>
                </a:solidFill>
                <a:latin typeface="Poppins"/>
                <a:ea typeface="Poppins"/>
                <a:cs typeface="Poppins"/>
                <a:sym typeface="Poppins"/>
              </a:rPr>
              <a:t>Portfolio – </a:t>
            </a:r>
            <a:r>
              <a:rPr b="1" i="0" lang="en-US" sz="2400" u="none" cap="none" strike="noStrike">
                <a:solidFill>
                  <a:srgbClr val="595959"/>
                </a:solidFill>
                <a:latin typeface="Poppins"/>
                <a:ea typeface="Poppins"/>
                <a:cs typeface="Poppins"/>
                <a:sym typeface="Poppins"/>
              </a:rPr>
              <a:t>Seo Service Project</a:t>
            </a:r>
            <a:endParaRPr b="1" i="0" sz="2400" u="none" cap="none" strike="noStrike">
              <a:solidFill>
                <a:srgbClr val="595959"/>
              </a:solidFill>
              <a:latin typeface="Poppins"/>
              <a:ea typeface="Poppins"/>
              <a:cs typeface="Poppins"/>
              <a:sym typeface="Poppins"/>
            </a:endParaRPr>
          </a:p>
        </p:txBody>
      </p:sp>
      <p:sp>
        <p:nvSpPr>
          <p:cNvPr id="2659" name="Google Shape;2659;p104"/>
          <p:cNvSpPr/>
          <p:nvPr/>
        </p:nvSpPr>
        <p:spPr>
          <a:xfrm>
            <a:off x="6580121" y="3785972"/>
            <a:ext cx="4677159" cy="2408348"/>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None/>
            </a:pPr>
            <a:r>
              <a:rPr b="1" lang="en-US" sz="1500">
                <a:solidFill>
                  <a:schemeClr val="accent1"/>
                </a:solidFill>
                <a:latin typeface="Poppins"/>
                <a:ea typeface="Poppins"/>
                <a:cs typeface="Poppins"/>
                <a:sym typeface="Poppins"/>
              </a:rPr>
              <a:t>SOLUTIONS</a:t>
            </a:r>
            <a:endParaRPr/>
          </a:p>
          <a:p>
            <a:pPr indent="0" lvl="0" marL="0" marR="0" rtl="0" algn="l">
              <a:lnSpc>
                <a:spcPct val="150000"/>
              </a:lnSpc>
              <a:spcBef>
                <a:spcPts val="0"/>
              </a:spcBef>
              <a:spcAft>
                <a:spcPts val="0"/>
              </a:spcAft>
              <a:buNone/>
            </a:pPr>
            <a:r>
              <a:rPr lang="en-US" sz="1400">
                <a:solidFill>
                  <a:srgbClr val="595959"/>
                </a:solidFill>
                <a:latin typeface="Poppins"/>
                <a:ea typeface="Poppins"/>
                <a:cs typeface="Poppins"/>
                <a:sym typeface="Poppins"/>
              </a:rPr>
              <a:t>Our plan is to increase unique traffic to Kolor. com website and convert anonymous traffic to known visitors by promoting premium content to visitors from social media sites via free content. One of their optimization tools is a clear corporate website strategy. </a:t>
            </a:r>
            <a:endParaRPr/>
          </a:p>
        </p:txBody>
      </p:sp>
      <p:sp>
        <p:nvSpPr>
          <p:cNvPr id="2660" name="Google Shape;2660;p104"/>
          <p:cNvSpPr/>
          <p:nvPr/>
        </p:nvSpPr>
        <p:spPr>
          <a:xfrm>
            <a:off x="6580121" y="1581405"/>
            <a:ext cx="4677159" cy="2085182"/>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None/>
            </a:pPr>
            <a:r>
              <a:rPr b="1" lang="en-US" sz="1500">
                <a:solidFill>
                  <a:schemeClr val="accent1"/>
                </a:solidFill>
                <a:latin typeface="Poppins"/>
                <a:ea typeface="Poppins"/>
                <a:cs typeface="Poppins"/>
                <a:sym typeface="Poppins"/>
              </a:rPr>
              <a:t>CHALLENGE</a:t>
            </a:r>
            <a:endParaRPr/>
          </a:p>
          <a:p>
            <a:pPr indent="0" lvl="0" marL="0" marR="0" rtl="0" algn="l">
              <a:lnSpc>
                <a:spcPct val="150000"/>
              </a:lnSpc>
              <a:spcBef>
                <a:spcPts val="0"/>
              </a:spcBef>
              <a:spcAft>
                <a:spcPts val="0"/>
              </a:spcAft>
              <a:buNone/>
            </a:pPr>
            <a:r>
              <a:rPr lang="en-US" sz="1400">
                <a:solidFill>
                  <a:srgbClr val="595959"/>
                </a:solidFill>
                <a:latin typeface="Poppins"/>
                <a:ea typeface="Poppins"/>
                <a:cs typeface="Poppins"/>
                <a:sym typeface="Poppins"/>
              </a:rPr>
              <a:t>The mission of KOLOR is to empower people to fight global poverty through life-changing programs. convert anonymous traffic to known visitors by promoting premium content to visitors from social media sites via free content. </a:t>
            </a:r>
            <a:endParaRPr/>
          </a:p>
        </p:txBody>
      </p:sp>
      <p:sp>
        <p:nvSpPr>
          <p:cNvPr id="2661" name="Google Shape;2661;p104"/>
          <p:cNvSpPr/>
          <p:nvPr/>
        </p:nvSpPr>
        <p:spPr>
          <a:xfrm>
            <a:off x="1203524" y="4709302"/>
            <a:ext cx="4762619" cy="1161852"/>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None/>
            </a:pPr>
            <a:r>
              <a:rPr lang="en-US" sz="1500">
                <a:solidFill>
                  <a:srgbClr val="595959"/>
                </a:solidFill>
                <a:latin typeface="Poppins"/>
                <a:ea typeface="Poppins"/>
                <a:cs typeface="Poppins"/>
                <a:sym typeface="Poppins"/>
              </a:rPr>
              <a:t>Client Name: </a:t>
            </a:r>
            <a:r>
              <a:rPr lang="en-US" sz="1500">
                <a:solidFill>
                  <a:schemeClr val="accent1"/>
                </a:solidFill>
                <a:latin typeface="Poppins"/>
                <a:ea typeface="Poppins"/>
                <a:cs typeface="Poppins"/>
                <a:sym typeface="Poppins"/>
              </a:rPr>
              <a:t>Kolor, inc.</a:t>
            </a:r>
            <a:endParaRPr sz="1500">
              <a:solidFill>
                <a:schemeClr val="accent1"/>
              </a:solidFill>
              <a:latin typeface="Poppins"/>
              <a:ea typeface="Poppins"/>
              <a:cs typeface="Poppins"/>
              <a:sym typeface="Poppins"/>
            </a:endParaRPr>
          </a:p>
          <a:p>
            <a:pPr indent="0" lvl="0" marL="0" marR="0" rtl="0" algn="l">
              <a:lnSpc>
                <a:spcPct val="150000"/>
              </a:lnSpc>
              <a:spcBef>
                <a:spcPts val="0"/>
              </a:spcBef>
              <a:spcAft>
                <a:spcPts val="0"/>
              </a:spcAft>
              <a:buNone/>
            </a:pPr>
            <a:r>
              <a:rPr lang="en-US" sz="1500">
                <a:solidFill>
                  <a:srgbClr val="595959"/>
                </a:solidFill>
                <a:latin typeface="Poppins"/>
                <a:ea typeface="Poppins"/>
                <a:cs typeface="Poppins"/>
                <a:sym typeface="Poppins"/>
              </a:rPr>
              <a:t>Campaign: </a:t>
            </a:r>
            <a:r>
              <a:rPr lang="en-US" sz="1500">
                <a:solidFill>
                  <a:schemeClr val="accent1"/>
                </a:solidFill>
                <a:latin typeface="Poppins"/>
                <a:ea typeface="Poppins"/>
                <a:cs typeface="Poppins"/>
                <a:sym typeface="Poppins"/>
              </a:rPr>
              <a:t>Convertion Visitor</a:t>
            </a:r>
            <a:endParaRPr/>
          </a:p>
          <a:p>
            <a:pPr indent="0" lvl="0" marL="0" marR="0" rtl="0" algn="l">
              <a:lnSpc>
                <a:spcPct val="150000"/>
              </a:lnSpc>
              <a:spcBef>
                <a:spcPts val="0"/>
              </a:spcBef>
              <a:spcAft>
                <a:spcPts val="0"/>
              </a:spcAft>
              <a:buNone/>
            </a:pPr>
            <a:r>
              <a:rPr lang="en-US" sz="1500">
                <a:solidFill>
                  <a:srgbClr val="595959"/>
                </a:solidFill>
                <a:latin typeface="Poppins"/>
                <a:ea typeface="Poppins"/>
                <a:cs typeface="Poppins"/>
                <a:sym typeface="Poppins"/>
              </a:rPr>
              <a:t>Results: </a:t>
            </a:r>
            <a:r>
              <a:rPr lang="en-US" sz="1500">
                <a:solidFill>
                  <a:schemeClr val="accent1"/>
                </a:solidFill>
                <a:latin typeface="Poppins"/>
                <a:ea typeface="Poppins"/>
                <a:cs typeface="Poppins"/>
                <a:sym typeface="Poppins"/>
              </a:rPr>
              <a:t>120K new visitors, 987K Page views</a:t>
            </a:r>
            <a:endParaRPr/>
          </a:p>
        </p:txBody>
      </p:sp>
      <p:sp>
        <p:nvSpPr>
          <p:cNvPr id="2662" name="Google Shape;2662;p104"/>
          <p:cNvSpPr/>
          <p:nvPr/>
        </p:nvSpPr>
        <p:spPr>
          <a:xfrm>
            <a:off x="1066130" y="4809850"/>
            <a:ext cx="60959" cy="1019417"/>
          </a:xfrm>
          <a:prstGeom prst="rect">
            <a:avLst/>
          </a:prstGeom>
          <a:solidFill>
            <a:schemeClr val="dk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663" name="Google Shape;2663;p104"/>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ADC5B8"/>
                </a:solidFill>
                <a:latin typeface="Poppins"/>
                <a:ea typeface="Poppins"/>
                <a:cs typeface="Poppins"/>
                <a:sym typeface="Poppins"/>
              </a:rPr>
              <a:t>SOME SUBTITLE TEXT HERE</a:t>
            </a:r>
            <a:endParaRPr sz="1200">
              <a:solidFill>
                <a:srgbClr val="ADC5B8"/>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58"/>
                                        </p:tgtEl>
                                        <p:attrNameLst>
                                          <p:attrName>style.visibility</p:attrName>
                                        </p:attrNameLst>
                                      </p:cBhvr>
                                      <p:to>
                                        <p:strVal val="visible"/>
                                      </p:to>
                                    </p:set>
                                    <p:animEffect filter="fade" transition="in">
                                      <p:cBhvr>
                                        <p:cTn dur="500"/>
                                        <p:tgtEl>
                                          <p:spTgt spid="2658"/>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57"/>
                                        </p:tgtEl>
                                        <p:attrNameLst>
                                          <p:attrName>style.visibility</p:attrName>
                                        </p:attrNameLst>
                                      </p:cBhvr>
                                      <p:to>
                                        <p:strVal val="visible"/>
                                      </p:to>
                                    </p:set>
                                    <p:animEffect filter="fade" transition="in">
                                      <p:cBhvr>
                                        <p:cTn dur="500"/>
                                        <p:tgtEl>
                                          <p:spTgt spid="265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62"/>
                                        </p:tgtEl>
                                        <p:attrNameLst>
                                          <p:attrName>style.visibility</p:attrName>
                                        </p:attrNameLst>
                                      </p:cBhvr>
                                      <p:to>
                                        <p:strVal val="visible"/>
                                      </p:to>
                                    </p:set>
                                    <p:animEffect filter="fade" transition="in">
                                      <p:cBhvr>
                                        <p:cTn dur="500"/>
                                        <p:tgtEl>
                                          <p:spTgt spid="266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61">
                                            <p:txEl>
                                              <p:pRg end="0" st="0"/>
                                            </p:txEl>
                                          </p:spTgt>
                                        </p:tgtEl>
                                        <p:attrNameLst>
                                          <p:attrName>style.visibility</p:attrName>
                                        </p:attrNameLst>
                                      </p:cBhvr>
                                      <p:to>
                                        <p:strVal val="visible"/>
                                      </p:to>
                                    </p:set>
                                    <p:animEffect filter="fade" transition="in">
                                      <p:cBhvr>
                                        <p:cTn dur="500"/>
                                        <p:tgtEl>
                                          <p:spTgt spid="2661">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61">
                                            <p:txEl>
                                              <p:pRg end="1" st="1"/>
                                            </p:txEl>
                                          </p:spTgt>
                                        </p:tgtEl>
                                        <p:attrNameLst>
                                          <p:attrName>style.visibility</p:attrName>
                                        </p:attrNameLst>
                                      </p:cBhvr>
                                      <p:to>
                                        <p:strVal val="visible"/>
                                      </p:to>
                                    </p:set>
                                    <p:animEffect filter="fade" transition="in">
                                      <p:cBhvr>
                                        <p:cTn dur="500"/>
                                        <p:tgtEl>
                                          <p:spTgt spid="2661">
                                            <p:txEl>
                                              <p:pRg end="1" st="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61">
                                            <p:txEl>
                                              <p:pRg end="2" st="2"/>
                                            </p:txEl>
                                          </p:spTgt>
                                        </p:tgtEl>
                                        <p:attrNameLst>
                                          <p:attrName>style.visibility</p:attrName>
                                        </p:attrNameLst>
                                      </p:cBhvr>
                                      <p:to>
                                        <p:strVal val="visible"/>
                                      </p:to>
                                    </p:set>
                                    <p:animEffect filter="fade" transition="in">
                                      <p:cBhvr>
                                        <p:cTn dur="500"/>
                                        <p:tgtEl>
                                          <p:spTgt spid="2661">
                                            <p:txEl>
                                              <p:pRg end="2" st="2"/>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60"/>
                                        </p:tgtEl>
                                        <p:attrNameLst>
                                          <p:attrName>style.visibility</p:attrName>
                                        </p:attrNameLst>
                                      </p:cBhvr>
                                      <p:to>
                                        <p:strVal val="visible"/>
                                      </p:to>
                                    </p:set>
                                    <p:animEffect filter="fade" transition="in">
                                      <p:cBhvr>
                                        <p:cTn dur="500"/>
                                        <p:tgtEl>
                                          <p:spTgt spid="266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59"/>
                                        </p:tgtEl>
                                        <p:attrNameLst>
                                          <p:attrName>style.visibility</p:attrName>
                                        </p:attrNameLst>
                                      </p:cBhvr>
                                      <p:to>
                                        <p:strVal val="visible"/>
                                      </p:to>
                                    </p:set>
                                    <p:animEffect filter="fade" transition="in">
                                      <p:cBhvr>
                                        <p:cTn dur="500"/>
                                        <p:tgtEl>
                                          <p:spTgt spid="2659"/>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9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667" name="Shape 2667"/>
        <p:cNvGrpSpPr/>
        <p:nvPr/>
      </p:nvGrpSpPr>
      <p:grpSpPr>
        <a:xfrm>
          <a:off x="0" y="0"/>
          <a:ext cx="0" cy="0"/>
          <a:chOff x="0" y="0"/>
          <a:chExt cx="0" cy="0"/>
        </a:xfrm>
      </p:grpSpPr>
      <p:sp>
        <p:nvSpPr>
          <p:cNvPr id="2668" name="Google Shape;2668;p105"/>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215D65"/>
              </a:buClr>
              <a:buSzPts val="3000"/>
              <a:buFont typeface="Poppins"/>
              <a:buNone/>
            </a:pPr>
            <a:r>
              <a:rPr b="1" i="0" lang="en-US" sz="3000" u="none" cap="none" strike="noStrike">
                <a:solidFill>
                  <a:srgbClr val="215D65"/>
                </a:solidFill>
                <a:latin typeface="Poppins"/>
                <a:ea typeface="Poppins"/>
                <a:cs typeface="Poppins"/>
                <a:sym typeface="Poppins"/>
              </a:rPr>
              <a:t>Portfolio – </a:t>
            </a:r>
            <a:r>
              <a:rPr b="1" i="0" lang="en-US" sz="2400" u="none" cap="none" strike="noStrike">
                <a:solidFill>
                  <a:srgbClr val="595959"/>
                </a:solidFill>
                <a:latin typeface="Poppins"/>
                <a:ea typeface="Poppins"/>
                <a:cs typeface="Poppins"/>
                <a:sym typeface="Poppins"/>
              </a:rPr>
              <a:t>Video Project</a:t>
            </a:r>
            <a:endParaRPr b="1" i="0" sz="2400" u="none" cap="none" strike="noStrike">
              <a:solidFill>
                <a:srgbClr val="595959"/>
              </a:solidFill>
              <a:latin typeface="Poppins"/>
              <a:ea typeface="Poppins"/>
              <a:cs typeface="Poppins"/>
              <a:sym typeface="Poppins"/>
            </a:endParaRPr>
          </a:p>
        </p:txBody>
      </p:sp>
      <p:sp>
        <p:nvSpPr>
          <p:cNvPr id="2669" name="Google Shape;2669;p105"/>
          <p:cNvSpPr/>
          <p:nvPr/>
        </p:nvSpPr>
        <p:spPr>
          <a:xfrm>
            <a:off x="-1123747" y="1572232"/>
            <a:ext cx="8177259" cy="4251223"/>
          </a:xfrm>
          <a:prstGeom prst="roundRect">
            <a:avLst>
              <a:gd fmla="val 7824" name="adj"/>
            </a:avLst>
          </a:prstGeom>
          <a:solidFill>
            <a:schemeClr val="dk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rPr lang="en-US" sz="1100">
                <a:solidFill>
                  <a:schemeClr val="lt1"/>
                </a:solidFill>
                <a:latin typeface="Varela"/>
                <a:ea typeface="Varela"/>
                <a:cs typeface="Varela"/>
                <a:sym typeface="Varela"/>
              </a:rPr>
              <a:t>Picture here</a:t>
            </a:r>
            <a:endParaRPr/>
          </a:p>
        </p:txBody>
      </p:sp>
      <p:sp>
        <p:nvSpPr>
          <p:cNvPr id="2670" name="Google Shape;2670;p105"/>
          <p:cNvSpPr/>
          <p:nvPr/>
        </p:nvSpPr>
        <p:spPr>
          <a:xfrm>
            <a:off x="7818603" y="1559873"/>
            <a:ext cx="3978148" cy="815604"/>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None/>
            </a:pPr>
            <a:r>
              <a:rPr lang="en-US" sz="1500">
                <a:solidFill>
                  <a:srgbClr val="595959"/>
                </a:solidFill>
                <a:latin typeface="Poppins"/>
                <a:ea typeface="Poppins"/>
                <a:cs typeface="Poppins"/>
                <a:sym typeface="Poppins"/>
              </a:rPr>
              <a:t>Client Name: </a:t>
            </a:r>
            <a:r>
              <a:rPr lang="en-US" sz="1500">
                <a:solidFill>
                  <a:schemeClr val="accent1"/>
                </a:solidFill>
                <a:latin typeface="Poppins"/>
                <a:ea typeface="Poppins"/>
                <a:cs typeface="Poppins"/>
                <a:sym typeface="Poppins"/>
              </a:rPr>
              <a:t>BigCat, Inc. </a:t>
            </a:r>
            <a:endParaRPr/>
          </a:p>
          <a:p>
            <a:pPr indent="0" lvl="0" marL="0" marR="0" rtl="0" algn="l">
              <a:lnSpc>
                <a:spcPct val="150000"/>
              </a:lnSpc>
              <a:spcBef>
                <a:spcPts val="0"/>
              </a:spcBef>
              <a:spcAft>
                <a:spcPts val="0"/>
              </a:spcAft>
              <a:buNone/>
            </a:pPr>
            <a:r>
              <a:rPr lang="en-US" sz="1500">
                <a:solidFill>
                  <a:srgbClr val="595959"/>
                </a:solidFill>
                <a:latin typeface="Poppins"/>
                <a:ea typeface="Poppins"/>
                <a:cs typeface="Poppins"/>
                <a:sym typeface="Poppins"/>
              </a:rPr>
              <a:t>Campaign Name: </a:t>
            </a:r>
            <a:r>
              <a:rPr lang="en-US" sz="1500">
                <a:solidFill>
                  <a:schemeClr val="accent1"/>
                </a:solidFill>
                <a:latin typeface="Poppins"/>
                <a:ea typeface="Poppins"/>
                <a:cs typeface="Poppins"/>
                <a:sym typeface="Poppins"/>
              </a:rPr>
              <a:t>Corporate Video</a:t>
            </a:r>
            <a:endParaRPr/>
          </a:p>
        </p:txBody>
      </p:sp>
      <p:sp>
        <p:nvSpPr>
          <p:cNvPr id="2671" name="Google Shape;2671;p105"/>
          <p:cNvSpPr/>
          <p:nvPr/>
        </p:nvSpPr>
        <p:spPr>
          <a:xfrm>
            <a:off x="7518464" y="4376087"/>
            <a:ext cx="3660512" cy="1438851"/>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None/>
            </a:pPr>
            <a:r>
              <a:rPr b="1" lang="en-US" sz="1500">
                <a:solidFill>
                  <a:schemeClr val="accent1"/>
                </a:solidFill>
                <a:latin typeface="Poppins"/>
                <a:ea typeface="Poppins"/>
                <a:cs typeface="Poppins"/>
                <a:sym typeface="Poppins"/>
              </a:rPr>
              <a:t>SOLUTIONS</a:t>
            </a:r>
            <a:endParaRPr/>
          </a:p>
          <a:p>
            <a:pPr indent="0" lvl="0" marL="0" marR="0" rtl="0" algn="l">
              <a:lnSpc>
                <a:spcPct val="150000"/>
              </a:lnSpc>
              <a:spcBef>
                <a:spcPts val="0"/>
              </a:spcBef>
              <a:spcAft>
                <a:spcPts val="0"/>
              </a:spcAft>
              <a:buNone/>
            </a:pPr>
            <a:r>
              <a:rPr lang="en-US" sz="1400">
                <a:solidFill>
                  <a:srgbClr val="595959"/>
                </a:solidFill>
                <a:latin typeface="Poppins"/>
                <a:ea typeface="Poppins"/>
                <a:cs typeface="Poppins"/>
                <a:sym typeface="Poppins"/>
              </a:rPr>
              <a:t>ABC serves a global base, representing all industries and company sizes, from small.</a:t>
            </a:r>
            <a:endParaRPr/>
          </a:p>
        </p:txBody>
      </p:sp>
      <p:sp>
        <p:nvSpPr>
          <p:cNvPr id="2672" name="Google Shape;2672;p105"/>
          <p:cNvSpPr/>
          <p:nvPr/>
        </p:nvSpPr>
        <p:spPr>
          <a:xfrm>
            <a:off x="7518464" y="2604560"/>
            <a:ext cx="3660512" cy="1762017"/>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None/>
            </a:pPr>
            <a:r>
              <a:rPr b="1" lang="en-US" sz="1500">
                <a:solidFill>
                  <a:schemeClr val="accent1"/>
                </a:solidFill>
                <a:latin typeface="Poppins"/>
                <a:ea typeface="Poppins"/>
                <a:cs typeface="Poppins"/>
                <a:sym typeface="Poppins"/>
              </a:rPr>
              <a:t>CHALLENGE</a:t>
            </a:r>
            <a:endParaRPr/>
          </a:p>
          <a:p>
            <a:pPr indent="0" lvl="0" marL="0" marR="0" rtl="0" algn="l">
              <a:lnSpc>
                <a:spcPct val="150000"/>
              </a:lnSpc>
              <a:spcBef>
                <a:spcPts val="0"/>
              </a:spcBef>
              <a:spcAft>
                <a:spcPts val="0"/>
              </a:spcAft>
              <a:buNone/>
            </a:pPr>
            <a:r>
              <a:rPr lang="en-US" sz="1400">
                <a:solidFill>
                  <a:srgbClr val="595959"/>
                </a:solidFill>
                <a:latin typeface="Poppins"/>
                <a:ea typeface="Poppins"/>
                <a:cs typeface="Poppins"/>
                <a:sym typeface="Poppins"/>
              </a:rPr>
              <a:t>This BigCat company needs help to create video for public awareness, recruit more volunteers, and increase fundraising.</a:t>
            </a:r>
            <a:endParaRPr/>
          </a:p>
        </p:txBody>
      </p:sp>
      <p:sp>
        <p:nvSpPr>
          <p:cNvPr id="2673" name="Google Shape;2673;p105"/>
          <p:cNvSpPr/>
          <p:nvPr/>
        </p:nvSpPr>
        <p:spPr>
          <a:xfrm>
            <a:off x="7648433" y="1583384"/>
            <a:ext cx="60959" cy="801603"/>
          </a:xfrm>
          <a:prstGeom prst="rect">
            <a:avLst/>
          </a:prstGeom>
          <a:solidFill>
            <a:schemeClr val="dk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674" name="Google Shape;2674;p105"/>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ADC5B8"/>
                </a:solidFill>
                <a:latin typeface="Poppins"/>
                <a:ea typeface="Poppins"/>
                <a:cs typeface="Poppins"/>
                <a:sym typeface="Poppins"/>
              </a:rPr>
              <a:t>SOME SUBTITLE TEXT HERE</a:t>
            </a:r>
            <a:endParaRPr sz="1200">
              <a:solidFill>
                <a:srgbClr val="ADC5B8"/>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68"/>
                                        </p:tgtEl>
                                        <p:attrNameLst>
                                          <p:attrName>style.visibility</p:attrName>
                                        </p:attrNameLst>
                                      </p:cBhvr>
                                      <p:to>
                                        <p:strVal val="visible"/>
                                      </p:to>
                                    </p:set>
                                    <p:animEffect filter="fade" transition="in">
                                      <p:cBhvr>
                                        <p:cTn dur="500"/>
                                        <p:tgtEl>
                                          <p:spTgt spid="2668"/>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69"/>
                                        </p:tgtEl>
                                        <p:attrNameLst>
                                          <p:attrName>style.visibility</p:attrName>
                                        </p:attrNameLst>
                                      </p:cBhvr>
                                      <p:to>
                                        <p:strVal val="visible"/>
                                      </p:to>
                                    </p:set>
                                    <p:animEffect filter="fade" transition="in">
                                      <p:cBhvr>
                                        <p:cTn dur="500"/>
                                        <p:tgtEl>
                                          <p:spTgt spid="2669"/>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73"/>
                                        </p:tgtEl>
                                        <p:attrNameLst>
                                          <p:attrName>style.visibility</p:attrName>
                                        </p:attrNameLst>
                                      </p:cBhvr>
                                      <p:to>
                                        <p:strVal val="visible"/>
                                      </p:to>
                                    </p:set>
                                    <p:animEffect filter="fade" transition="in">
                                      <p:cBhvr>
                                        <p:cTn dur="500"/>
                                        <p:tgtEl>
                                          <p:spTgt spid="267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70">
                                            <p:txEl>
                                              <p:pRg end="0" st="0"/>
                                            </p:txEl>
                                          </p:spTgt>
                                        </p:tgtEl>
                                        <p:attrNameLst>
                                          <p:attrName>style.visibility</p:attrName>
                                        </p:attrNameLst>
                                      </p:cBhvr>
                                      <p:to>
                                        <p:strVal val="visible"/>
                                      </p:to>
                                    </p:set>
                                    <p:animEffect filter="fade" transition="in">
                                      <p:cBhvr>
                                        <p:cTn dur="500"/>
                                        <p:tgtEl>
                                          <p:spTgt spid="2670">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70">
                                            <p:txEl>
                                              <p:pRg end="1" st="1"/>
                                            </p:txEl>
                                          </p:spTgt>
                                        </p:tgtEl>
                                        <p:attrNameLst>
                                          <p:attrName>style.visibility</p:attrName>
                                        </p:attrNameLst>
                                      </p:cBhvr>
                                      <p:to>
                                        <p:strVal val="visible"/>
                                      </p:to>
                                    </p:set>
                                    <p:animEffect filter="fade" transition="in">
                                      <p:cBhvr>
                                        <p:cTn dur="500"/>
                                        <p:tgtEl>
                                          <p:spTgt spid="2670">
                                            <p:txEl>
                                              <p:pRg end="1" st="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72"/>
                                        </p:tgtEl>
                                        <p:attrNameLst>
                                          <p:attrName>style.visibility</p:attrName>
                                        </p:attrNameLst>
                                      </p:cBhvr>
                                      <p:to>
                                        <p:strVal val="visible"/>
                                      </p:to>
                                    </p:set>
                                    <p:animEffect filter="fade" transition="in">
                                      <p:cBhvr>
                                        <p:cTn dur="500"/>
                                        <p:tgtEl>
                                          <p:spTgt spid="267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71"/>
                                        </p:tgtEl>
                                        <p:attrNameLst>
                                          <p:attrName>style.visibility</p:attrName>
                                        </p:attrNameLst>
                                      </p:cBhvr>
                                      <p:to>
                                        <p:strVal val="visible"/>
                                      </p:to>
                                    </p:set>
                                    <p:animEffect filter="fade" transition="in">
                                      <p:cBhvr>
                                        <p:cTn dur="500"/>
                                        <p:tgtEl>
                                          <p:spTgt spid="2671"/>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9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678" name="Shape 2678"/>
        <p:cNvGrpSpPr/>
        <p:nvPr/>
      </p:nvGrpSpPr>
      <p:grpSpPr>
        <a:xfrm>
          <a:off x="0" y="0"/>
          <a:ext cx="0" cy="0"/>
          <a:chOff x="0" y="0"/>
          <a:chExt cx="0" cy="0"/>
        </a:xfrm>
      </p:grpSpPr>
      <p:sp>
        <p:nvSpPr>
          <p:cNvPr id="2679" name="Google Shape;2679;p106"/>
          <p:cNvSpPr/>
          <p:nvPr/>
        </p:nvSpPr>
        <p:spPr>
          <a:xfrm>
            <a:off x="0" y="0"/>
            <a:ext cx="12192000" cy="6858000"/>
          </a:xfrm>
          <a:prstGeom prst="rect">
            <a:avLst/>
          </a:prstGeom>
          <a:solidFill>
            <a:srgbClr val="BFBFBF"/>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680" name="Google Shape;2680;p106"/>
          <p:cNvSpPr txBox="1"/>
          <p:nvPr>
            <p:ph idx="1" type="body"/>
          </p:nvPr>
        </p:nvSpPr>
        <p:spPr>
          <a:xfrm>
            <a:off x="1119203" y="3033416"/>
            <a:ext cx="4057683" cy="522584"/>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0"/>
              </a:spcBef>
              <a:spcAft>
                <a:spcPts val="0"/>
              </a:spcAft>
              <a:buClr>
                <a:srgbClr val="595959"/>
              </a:buClr>
              <a:buSzPts val="1850"/>
              <a:buFont typeface="Arial"/>
              <a:buNone/>
            </a:pPr>
            <a:r>
              <a:rPr b="0" i="0" lang="en-US" sz="1850" u="none" cap="none" strike="noStrike">
                <a:solidFill>
                  <a:srgbClr val="595959"/>
                </a:solidFill>
                <a:latin typeface="Poppins"/>
                <a:ea typeface="Poppins"/>
                <a:cs typeface="Poppins"/>
                <a:sym typeface="Poppins"/>
              </a:rPr>
              <a:t>Picture Mean Thousand Words.</a:t>
            </a:r>
            <a:endParaRPr b="0" i="0" sz="1850" u="none" cap="none" strike="noStrike">
              <a:solidFill>
                <a:srgbClr val="595959"/>
              </a:solidFill>
              <a:latin typeface="Poppins"/>
              <a:ea typeface="Poppins"/>
              <a:cs typeface="Poppins"/>
              <a:sym typeface="Poppins"/>
            </a:endParaRPr>
          </a:p>
        </p:txBody>
      </p:sp>
      <p:sp>
        <p:nvSpPr>
          <p:cNvPr id="2681" name="Google Shape;2681;p106"/>
          <p:cNvSpPr/>
          <p:nvPr/>
        </p:nvSpPr>
        <p:spPr>
          <a:xfrm>
            <a:off x="867077" y="3556000"/>
            <a:ext cx="4076796" cy="796859"/>
          </a:xfrm>
          <a:prstGeom prst="roundRect">
            <a:avLst>
              <a:gd fmla="val 16667" name="adj"/>
            </a:avLst>
          </a:prstGeom>
          <a:solidFill>
            <a:srgbClr val="FFFFFF"/>
          </a:solidFill>
          <a:ln cap="flat" cmpd="sng" w="19050">
            <a:solidFill>
              <a:srgbClr val="FFFFFF"/>
            </a:solidFill>
            <a:prstDash val="solid"/>
            <a:miter lim="800000"/>
            <a:headEnd len="sm" w="sm" type="none"/>
            <a:tailEnd len="sm" w="sm" type="none"/>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3600">
              <a:solidFill>
                <a:srgbClr val="4FAF3C"/>
              </a:solidFill>
              <a:latin typeface="Varela"/>
              <a:ea typeface="Varela"/>
              <a:cs typeface="Varela"/>
              <a:sym typeface="Varela"/>
            </a:endParaRPr>
          </a:p>
        </p:txBody>
      </p:sp>
      <p:sp>
        <p:nvSpPr>
          <p:cNvPr id="2682" name="Google Shape;2682;p106"/>
          <p:cNvSpPr txBox="1"/>
          <p:nvPr>
            <p:ph type="title"/>
          </p:nvPr>
        </p:nvSpPr>
        <p:spPr>
          <a:xfrm>
            <a:off x="1119203" y="3635434"/>
            <a:ext cx="3513758" cy="696049"/>
          </a:xfrm>
          <a:prstGeom prst="rect">
            <a:avLst/>
          </a:prstGeom>
          <a:noFill/>
          <a:ln>
            <a:noFill/>
          </a:ln>
        </p:spPr>
        <p:txBody>
          <a:bodyPr anchorCtr="0" anchor="b" bIns="45700" lIns="91425" spcFirstLastPara="1" rIns="91425" wrap="square" tIns="45700">
            <a:noAutofit/>
          </a:bodyPr>
          <a:lstStyle/>
          <a:p>
            <a:pPr indent="0" lvl="0" marL="0" marR="0" rtl="0" algn="l">
              <a:lnSpc>
                <a:spcPct val="90000"/>
              </a:lnSpc>
              <a:spcBef>
                <a:spcPts val="0"/>
              </a:spcBef>
              <a:spcAft>
                <a:spcPts val="0"/>
              </a:spcAft>
              <a:buClr>
                <a:schemeClr val="dk2"/>
              </a:buClr>
              <a:buSzPts val="3600"/>
              <a:buFont typeface="Poppins"/>
              <a:buNone/>
            </a:pPr>
            <a:r>
              <a:rPr b="1" i="0" lang="en-US" sz="3600" u="none" cap="none" strike="noStrike">
                <a:solidFill>
                  <a:schemeClr val="dk2"/>
                </a:solidFill>
                <a:latin typeface="Poppins"/>
                <a:ea typeface="Poppins"/>
                <a:cs typeface="Poppins"/>
                <a:sym typeface="Poppins"/>
              </a:rPr>
              <a:t>INFOGRAPHIC</a:t>
            </a:r>
            <a:endParaRPr b="1" i="0" sz="3600" u="none" cap="none" strike="noStrike">
              <a:solidFill>
                <a:schemeClr val="dk2"/>
              </a:solidFill>
              <a:latin typeface="Poppins"/>
              <a:ea typeface="Poppins"/>
              <a:cs typeface="Poppins"/>
              <a:sym typeface="Poppins"/>
            </a:endParaRPr>
          </a:p>
        </p:txBody>
      </p:sp>
      <p:sp>
        <p:nvSpPr>
          <p:cNvPr id="2683" name="Google Shape;2683;p106"/>
          <p:cNvSpPr/>
          <p:nvPr/>
        </p:nvSpPr>
        <p:spPr>
          <a:xfrm>
            <a:off x="4943873" y="5342424"/>
            <a:ext cx="784721" cy="784721"/>
          </a:xfrm>
          <a:prstGeom prst="roundRect">
            <a:avLst>
              <a:gd fmla="val 16667" name="adj"/>
            </a:avLst>
          </a:prstGeom>
          <a:solidFill>
            <a:schemeClr val="dk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684" name="Google Shape;2684;p106"/>
          <p:cNvSpPr/>
          <p:nvPr/>
        </p:nvSpPr>
        <p:spPr>
          <a:xfrm>
            <a:off x="6960096" y="5075284"/>
            <a:ext cx="477936" cy="477936"/>
          </a:xfrm>
          <a:prstGeom prst="roundRect">
            <a:avLst>
              <a:gd fmla="val 16667" name="adj"/>
            </a:avLst>
          </a:prstGeom>
          <a:solidFill>
            <a:schemeClr val="dk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685" name="Google Shape;2685;p106"/>
          <p:cNvSpPr/>
          <p:nvPr/>
        </p:nvSpPr>
        <p:spPr>
          <a:xfrm>
            <a:off x="8016213" y="4689124"/>
            <a:ext cx="1728192" cy="1728192"/>
          </a:xfrm>
          <a:prstGeom prst="roundRect">
            <a:avLst>
              <a:gd fmla="val 16667" name="adj"/>
            </a:avLst>
          </a:prstGeom>
          <a:solidFill>
            <a:schemeClr val="dk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686" name="Google Shape;2686;p106"/>
          <p:cNvSpPr/>
          <p:nvPr/>
        </p:nvSpPr>
        <p:spPr>
          <a:xfrm>
            <a:off x="10839567" y="4060848"/>
            <a:ext cx="973435" cy="973435"/>
          </a:xfrm>
          <a:prstGeom prst="roundRect">
            <a:avLst>
              <a:gd fmla="val 16667" name="adj"/>
            </a:avLst>
          </a:prstGeom>
          <a:solidFill>
            <a:schemeClr val="dk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687" name="Google Shape;2687;p106"/>
          <p:cNvSpPr/>
          <p:nvPr/>
        </p:nvSpPr>
        <p:spPr>
          <a:xfrm>
            <a:off x="3215680" y="4796988"/>
            <a:ext cx="1247483" cy="1247483"/>
          </a:xfrm>
          <a:prstGeom prst="roundRect">
            <a:avLst>
              <a:gd fmla="val 16667" name="adj"/>
            </a:avLst>
          </a:prstGeom>
          <a:solidFill>
            <a:schemeClr val="dk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80">
                                            <p:txEl>
                                              <p:pRg end="0" st="0"/>
                                            </p:txEl>
                                          </p:spTgt>
                                        </p:tgtEl>
                                        <p:attrNameLst>
                                          <p:attrName>style.visibility</p:attrName>
                                        </p:attrNameLst>
                                      </p:cBhvr>
                                      <p:to>
                                        <p:strVal val="visible"/>
                                      </p:to>
                                    </p:set>
                                    <p:animEffect filter="fade" transition="in">
                                      <p:cBhvr>
                                        <p:cTn dur="500"/>
                                        <p:tgtEl>
                                          <p:spTgt spid="2680">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682"/>
                                        </p:tgtEl>
                                        <p:attrNameLst>
                                          <p:attrName>style.visibility</p:attrName>
                                        </p:attrNameLst>
                                      </p:cBhvr>
                                      <p:to>
                                        <p:strVal val="visible"/>
                                      </p:to>
                                    </p:set>
                                    <p:anim calcmode="lin" valueType="num">
                                      <p:cBhvr additive="base">
                                        <p:cTn dur="500"/>
                                        <p:tgtEl>
                                          <p:spTgt spid="2682"/>
                                        </p:tgtEl>
                                        <p:attrNameLst>
                                          <p:attrName>ppt_w</p:attrName>
                                        </p:attrNameLst>
                                      </p:cBhvr>
                                      <p:tavLst>
                                        <p:tav fmla="" tm="0">
                                          <p:val>
                                            <p:strVal val="0"/>
                                          </p:val>
                                        </p:tav>
                                        <p:tav fmla="" tm="100000">
                                          <p:val>
                                            <p:strVal val="#ppt_w"/>
                                          </p:val>
                                        </p:tav>
                                      </p:tavLst>
                                    </p:anim>
                                    <p:anim calcmode="lin" valueType="num">
                                      <p:cBhvr additive="base">
                                        <p:cTn dur="500"/>
                                        <p:tgtEl>
                                          <p:spTgt spid="2682"/>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2681"/>
                                        </p:tgtEl>
                                        <p:attrNameLst>
                                          <p:attrName>style.visibility</p:attrName>
                                        </p:attrNameLst>
                                      </p:cBhvr>
                                      <p:to>
                                        <p:strVal val="visible"/>
                                      </p:to>
                                    </p:set>
                                    <p:anim calcmode="lin" valueType="num">
                                      <p:cBhvr additive="base">
                                        <p:cTn dur="500"/>
                                        <p:tgtEl>
                                          <p:spTgt spid="2681"/>
                                        </p:tgtEl>
                                        <p:attrNameLst>
                                          <p:attrName>ppt_w</p:attrName>
                                        </p:attrNameLst>
                                      </p:cBhvr>
                                      <p:tavLst>
                                        <p:tav fmla="" tm="0">
                                          <p:val>
                                            <p:strVal val="0"/>
                                          </p:val>
                                        </p:tav>
                                        <p:tav fmla="" tm="100000">
                                          <p:val>
                                            <p:strVal val="#ppt_w"/>
                                          </p:val>
                                        </p:tav>
                                      </p:tavLst>
                                    </p:anim>
                                    <p:anim calcmode="lin" valueType="num">
                                      <p:cBhvr additive="base">
                                        <p:cTn dur="500"/>
                                        <p:tgtEl>
                                          <p:spTgt spid="2681"/>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687"/>
                                        </p:tgtEl>
                                        <p:attrNameLst>
                                          <p:attrName>style.visibility</p:attrName>
                                        </p:attrNameLst>
                                      </p:cBhvr>
                                      <p:to>
                                        <p:strVal val="visible"/>
                                      </p:to>
                                    </p:set>
                                    <p:anim calcmode="lin" valueType="num">
                                      <p:cBhvr additive="base">
                                        <p:cTn dur="500"/>
                                        <p:tgtEl>
                                          <p:spTgt spid="2687"/>
                                        </p:tgtEl>
                                        <p:attrNameLst>
                                          <p:attrName>ppt_w</p:attrName>
                                        </p:attrNameLst>
                                      </p:cBhvr>
                                      <p:tavLst>
                                        <p:tav fmla="" tm="0">
                                          <p:val>
                                            <p:strVal val="0"/>
                                          </p:val>
                                        </p:tav>
                                        <p:tav fmla="" tm="100000">
                                          <p:val>
                                            <p:strVal val="#ppt_w"/>
                                          </p:val>
                                        </p:tav>
                                      </p:tavLst>
                                    </p:anim>
                                    <p:anim calcmode="lin" valueType="num">
                                      <p:cBhvr additive="base">
                                        <p:cTn dur="500"/>
                                        <p:tgtEl>
                                          <p:spTgt spid="2687"/>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685"/>
                                        </p:tgtEl>
                                        <p:attrNameLst>
                                          <p:attrName>style.visibility</p:attrName>
                                        </p:attrNameLst>
                                      </p:cBhvr>
                                      <p:to>
                                        <p:strVal val="visible"/>
                                      </p:to>
                                    </p:set>
                                    <p:anim calcmode="lin" valueType="num">
                                      <p:cBhvr additive="base">
                                        <p:cTn dur="500"/>
                                        <p:tgtEl>
                                          <p:spTgt spid="2685"/>
                                        </p:tgtEl>
                                        <p:attrNameLst>
                                          <p:attrName>ppt_w</p:attrName>
                                        </p:attrNameLst>
                                      </p:cBhvr>
                                      <p:tavLst>
                                        <p:tav fmla="" tm="0">
                                          <p:val>
                                            <p:strVal val="0"/>
                                          </p:val>
                                        </p:tav>
                                        <p:tav fmla="" tm="100000">
                                          <p:val>
                                            <p:strVal val="#ppt_w"/>
                                          </p:val>
                                        </p:tav>
                                      </p:tavLst>
                                    </p:anim>
                                    <p:anim calcmode="lin" valueType="num">
                                      <p:cBhvr additive="base">
                                        <p:cTn dur="500"/>
                                        <p:tgtEl>
                                          <p:spTgt spid="2685"/>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686"/>
                                        </p:tgtEl>
                                        <p:attrNameLst>
                                          <p:attrName>style.visibility</p:attrName>
                                        </p:attrNameLst>
                                      </p:cBhvr>
                                      <p:to>
                                        <p:strVal val="visible"/>
                                      </p:to>
                                    </p:set>
                                    <p:anim calcmode="lin" valueType="num">
                                      <p:cBhvr additive="base">
                                        <p:cTn dur="500"/>
                                        <p:tgtEl>
                                          <p:spTgt spid="2686"/>
                                        </p:tgtEl>
                                        <p:attrNameLst>
                                          <p:attrName>ppt_w</p:attrName>
                                        </p:attrNameLst>
                                      </p:cBhvr>
                                      <p:tavLst>
                                        <p:tav fmla="" tm="0">
                                          <p:val>
                                            <p:strVal val="0"/>
                                          </p:val>
                                        </p:tav>
                                        <p:tav fmla="" tm="100000">
                                          <p:val>
                                            <p:strVal val="#ppt_w"/>
                                          </p:val>
                                        </p:tav>
                                      </p:tavLst>
                                    </p:anim>
                                    <p:anim calcmode="lin" valueType="num">
                                      <p:cBhvr additive="base">
                                        <p:cTn dur="500"/>
                                        <p:tgtEl>
                                          <p:spTgt spid="2686"/>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683"/>
                                        </p:tgtEl>
                                        <p:attrNameLst>
                                          <p:attrName>style.visibility</p:attrName>
                                        </p:attrNameLst>
                                      </p:cBhvr>
                                      <p:to>
                                        <p:strVal val="visible"/>
                                      </p:to>
                                    </p:set>
                                    <p:anim calcmode="lin" valueType="num">
                                      <p:cBhvr additive="base">
                                        <p:cTn dur="500"/>
                                        <p:tgtEl>
                                          <p:spTgt spid="2683"/>
                                        </p:tgtEl>
                                        <p:attrNameLst>
                                          <p:attrName>ppt_w</p:attrName>
                                        </p:attrNameLst>
                                      </p:cBhvr>
                                      <p:tavLst>
                                        <p:tav fmla="" tm="0">
                                          <p:val>
                                            <p:strVal val="0"/>
                                          </p:val>
                                        </p:tav>
                                        <p:tav fmla="" tm="100000">
                                          <p:val>
                                            <p:strVal val="#ppt_w"/>
                                          </p:val>
                                        </p:tav>
                                      </p:tavLst>
                                    </p:anim>
                                    <p:anim calcmode="lin" valueType="num">
                                      <p:cBhvr additive="base">
                                        <p:cTn dur="500"/>
                                        <p:tgtEl>
                                          <p:spTgt spid="2683"/>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684"/>
                                        </p:tgtEl>
                                        <p:attrNameLst>
                                          <p:attrName>style.visibility</p:attrName>
                                        </p:attrNameLst>
                                      </p:cBhvr>
                                      <p:to>
                                        <p:strVal val="visible"/>
                                      </p:to>
                                    </p:set>
                                    <p:anim calcmode="lin" valueType="num">
                                      <p:cBhvr additive="base">
                                        <p:cTn dur="500"/>
                                        <p:tgtEl>
                                          <p:spTgt spid="2684"/>
                                        </p:tgtEl>
                                        <p:attrNameLst>
                                          <p:attrName>ppt_w</p:attrName>
                                        </p:attrNameLst>
                                      </p:cBhvr>
                                      <p:tavLst>
                                        <p:tav fmla="" tm="0">
                                          <p:val>
                                            <p:strVal val="0"/>
                                          </p:val>
                                        </p:tav>
                                        <p:tav fmla="" tm="100000">
                                          <p:val>
                                            <p:strVal val="#ppt_w"/>
                                          </p:val>
                                        </p:tav>
                                      </p:tavLst>
                                    </p:anim>
                                    <p:anim calcmode="lin" valueType="num">
                                      <p:cBhvr additive="base">
                                        <p:cTn dur="500"/>
                                        <p:tgtEl>
                                          <p:spTgt spid="2684"/>
                                        </p:tgtEl>
                                        <p:attrNameLst>
                                          <p:attrName>ppt_h</p:attrName>
                                        </p:attrNameLst>
                                      </p:cBhvr>
                                      <p:tavLst>
                                        <p:tav fmla="" tm="0">
                                          <p:val>
                                            <p:strVal val="0"/>
                                          </p:val>
                                        </p:tav>
                                        <p:tav fmla="" tm="100000">
                                          <p:val>
                                            <p:strVal val="#ppt_h"/>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9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691" name="Shape 2691"/>
        <p:cNvGrpSpPr/>
        <p:nvPr/>
      </p:nvGrpSpPr>
      <p:grpSpPr>
        <a:xfrm>
          <a:off x="0" y="0"/>
          <a:ext cx="0" cy="0"/>
          <a:chOff x="0" y="0"/>
          <a:chExt cx="0" cy="0"/>
        </a:xfrm>
      </p:grpSpPr>
      <p:sp>
        <p:nvSpPr>
          <p:cNvPr id="2692" name="Google Shape;2692;p107"/>
          <p:cNvSpPr txBox="1"/>
          <p:nvPr>
            <p:ph type="title"/>
          </p:nvPr>
        </p:nvSpPr>
        <p:spPr>
          <a:xfrm>
            <a:off x="838200" y="468548"/>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215D65"/>
              </a:buClr>
              <a:buSzPts val="3000"/>
              <a:buFont typeface="Poppins"/>
              <a:buNone/>
            </a:pPr>
            <a:r>
              <a:rPr b="1" i="0" lang="en-US" sz="3000" u="none" cap="none" strike="noStrike">
                <a:solidFill>
                  <a:srgbClr val="215D65"/>
                </a:solidFill>
                <a:latin typeface="Poppins"/>
                <a:ea typeface="Poppins"/>
                <a:cs typeface="Poppins"/>
                <a:sym typeface="Poppins"/>
              </a:rPr>
              <a:t>Time Line 1</a:t>
            </a:r>
            <a:endParaRPr b="1" i="0" sz="3000" u="none" cap="none" strike="noStrike">
              <a:solidFill>
                <a:srgbClr val="215D65"/>
              </a:solidFill>
              <a:latin typeface="Poppins"/>
              <a:ea typeface="Poppins"/>
              <a:cs typeface="Poppins"/>
              <a:sym typeface="Poppins"/>
            </a:endParaRPr>
          </a:p>
        </p:txBody>
      </p:sp>
      <p:cxnSp>
        <p:nvCxnSpPr>
          <p:cNvPr id="2693" name="Google Shape;2693;p107"/>
          <p:cNvCxnSpPr/>
          <p:nvPr/>
        </p:nvCxnSpPr>
        <p:spPr>
          <a:xfrm>
            <a:off x="0" y="3813044"/>
            <a:ext cx="12199056" cy="0"/>
          </a:xfrm>
          <a:prstGeom prst="straightConnector1">
            <a:avLst/>
          </a:prstGeom>
          <a:noFill/>
          <a:ln cap="flat" cmpd="sng" w="38100">
            <a:solidFill>
              <a:schemeClr val="accent2"/>
            </a:solidFill>
            <a:prstDash val="dot"/>
            <a:miter lim="800000"/>
            <a:headEnd len="sm" w="sm" type="none"/>
            <a:tailEnd len="sm" w="sm" type="none"/>
          </a:ln>
        </p:spPr>
      </p:cxnSp>
      <p:sp>
        <p:nvSpPr>
          <p:cNvPr id="2694" name="Google Shape;2694;p107"/>
          <p:cNvSpPr/>
          <p:nvPr/>
        </p:nvSpPr>
        <p:spPr>
          <a:xfrm>
            <a:off x="880696" y="4005065"/>
            <a:ext cx="1335989" cy="960107"/>
          </a:xfrm>
          <a:prstGeom prst="roundRect">
            <a:avLst>
              <a:gd fmla="val 16667" name="adj"/>
            </a:avLst>
          </a:prstGeom>
          <a:solidFill>
            <a:schemeClr val="dk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rPr lang="en-US" sz="1050">
                <a:solidFill>
                  <a:srgbClr val="F2F2F2"/>
                </a:solidFill>
                <a:latin typeface="Poppins"/>
                <a:ea typeface="Poppins"/>
                <a:cs typeface="Poppins"/>
                <a:sym typeface="Poppins"/>
              </a:rPr>
              <a:t>Picture here</a:t>
            </a:r>
            <a:endParaRPr/>
          </a:p>
        </p:txBody>
      </p:sp>
      <p:sp>
        <p:nvSpPr>
          <p:cNvPr id="2695" name="Google Shape;2695;p107"/>
          <p:cNvSpPr/>
          <p:nvPr/>
        </p:nvSpPr>
        <p:spPr>
          <a:xfrm>
            <a:off x="2337883" y="2660917"/>
            <a:ext cx="1335989" cy="960107"/>
          </a:xfrm>
          <a:prstGeom prst="roundRect">
            <a:avLst>
              <a:gd fmla="val 16667" name="adj"/>
            </a:avLst>
          </a:prstGeom>
          <a:solidFill>
            <a:schemeClr val="accent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rPr lang="en-US" sz="1050">
                <a:solidFill>
                  <a:srgbClr val="F2F2F2"/>
                </a:solidFill>
                <a:latin typeface="Poppins"/>
                <a:ea typeface="Poppins"/>
                <a:cs typeface="Poppins"/>
                <a:sym typeface="Poppins"/>
              </a:rPr>
              <a:t>Picture here</a:t>
            </a:r>
            <a:endParaRPr/>
          </a:p>
        </p:txBody>
      </p:sp>
      <p:sp>
        <p:nvSpPr>
          <p:cNvPr id="2696" name="Google Shape;2696;p107"/>
          <p:cNvSpPr/>
          <p:nvPr/>
        </p:nvSpPr>
        <p:spPr>
          <a:xfrm>
            <a:off x="3776831" y="4005065"/>
            <a:ext cx="1335989" cy="960107"/>
          </a:xfrm>
          <a:prstGeom prst="roundRect">
            <a:avLst>
              <a:gd fmla="val 16667" name="adj"/>
            </a:avLst>
          </a:prstGeom>
          <a:solidFill>
            <a:schemeClr val="dk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rPr lang="en-US" sz="1050">
                <a:solidFill>
                  <a:srgbClr val="F2F2F2"/>
                </a:solidFill>
                <a:latin typeface="Poppins"/>
                <a:ea typeface="Poppins"/>
                <a:cs typeface="Poppins"/>
                <a:sym typeface="Poppins"/>
              </a:rPr>
              <a:t>Picture here</a:t>
            </a:r>
            <a:endParaRPr/>
          </a:p>
        </p:txBody>
      </p:sp>
      <p:sp>
        <p:nvSpPr>
          <p:cNvPr id="2697" name="Google Shape;2697;p107"/>
          <p:cNvSpPr/>
          <p:nvPr/>
        </p:nvSpPr>
        <p:spPr>
          <a:xfrm>
            <a:off x="5236451" y="2660917"/>
            <a:ext cx="1335989" cy="960107"/>
          </a:xfrm>
          <a:prstGeom prst="roundRect">
            <a:avLst>
              <a:gd fmla="val 16667" name="adj"/>
            </a:avLst>
          </a:prstGeom>
          <a:solidFill>
            <a:schemeClr val="accent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rPr lang="en-US" sz="1050">
                <a:solidFill>
                  <a:srgbClr val="F2F2F2"/>
                </a:solidFill>
                <a:latin typeface="Poppins"/>
                <a:ea typeface="Poppins"/>
                <a:cs typeface="Poppins"/>
                <a:sym typeface="Poppins"/>
              </a:rPr>
              <a:t>Picture here</a:t>
            </a:r>
            <a:endParaRPr/>
          </a:p>
        </p:txBody>
      </p:sp>
      <p:sp>
        <p:nvSpPr>
          <p:cNvPr id="2698" name="Google Shape;2698;p107"/>
          <p:cNvSpPr/>
          <p:nvPr/>
        </p:nvSpPr>
        <p:spPr>
          <a:xfrm>
            <a:off x="8365234" y="2656681"/>
            <a:ext cx="1335989" cy="960107"/>
          </a:xfrm>
          <a:prstGeom prst="roundRect">
            <a:avLst>
              <a:gd fmla="val 16667" name="adj"/>
            </a:avLst>
          </a:prstGeom>
          <a:solidFill>
            <a:schemeClr val="accent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rPr lang="en-US" sz="1050">
                <a:solidFill>
                  <a:srgbClr val="F2F2F2"/>
                </a:solidFill>
                <a:latin typeface="Poppins"/>
                <a:ea typeface="Poppins"/>
                <a:cs typeface="Poppins"/>
                <a:sym typeface="Poppins"/>
              </a:rPr>
              <a:t>Picture here</a:t>
            </a:r>
            <a:endParaRPr/>
          </a:p>
        </p:txBody>
      </p:sp>
      <p:sp>
        <p:nvSpPr>
          <p:cNvPr id="2699" name="Google Shape;2699;p107"/>
          <p:cNvSpPr/>
          <p:nvPr/>
        </p:nvSpPr>
        <p:spPr>
          <a:xfrm>
            <a:off x="1451478" y="3717032"/>
            <a:ext cx="192021" cy="192021"/>
          </a:xfrm>
          <a:prstGeom prst="ellipse">
            <a:avLst/>
          </a:prstGeom>
          <a:solidFill>
            <a:schemeClr val="dk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600">
              <a:solidFill>
                <a:schemeClr val="lt1"/>
              </a:solidFill>
              <a:latin typeface="Poppins"/>
              <a:ea typeface="Poppins"/>
              <a:cs typeface="Poppins"/>
              <a:sym typeface="Poppins"/>
            </a:endParaRPr>
          </a:p>
        </p:txBody>
      </p:sp>
      <p:sp>
        <p:nvSpPr>
          <p:cNvPr id="2700" name="Google Shape;2700;p107"/>
          <p:cNvSpPr/>
          <p:nvPr/>
        </p:nvSpPr>
        <p:spPr>
          <a:xfrm>
            <a:off x="2896670" y="3715624"/>
            <a:ext cx="192021" cy="192021"/>
          </a:xfrm>
          <a:prstGeom prst="ellipse">
            <a:avLst/>
          </a:prstGeom>
          <a:solidFill>
            <a:schemeClr val="accent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600">
              <a:solidFill>
                <a:schemeClr val="lt1"/>
              </a:solidFill>
              <a:latin typeface="Poppins"/>
              <a:ea typeface="Poppins"/>
              <a:cs typeface="Poppins"/>
              <a:sym typeface="Poppins"/>
            </a:endParaRPr>
          </a:p>
        </p:txBody>
      </p:sp>
      <p:sp>
        <p:nvSpPr>
          <p:cNvPr id="2701" name="Google Shape;2701;p107"/>
          <p:cNvSpPr/>
          <p:nvPr/>
        </p:nvSpPr>
        <p:spPr>
          <a:xfrm>
            <a:off x="5802892" y="3726804"/>
            <a:ext cx="192021" cy="192021"/>
          </a:xfrm>
          <a:prstGeom prst="ellipse">
            <a:avLst/>
          </a:prstGeom>
          <a:solidFill>
            <a:schemeClr val="accent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600">
              <a:solidFill>
                <a:schemeClr val="lt1"/>
              </a:solidFill>
              <a:latin typeface="Poppins"/>
              <a:ea typeface="Poppins"/>
              <a:cs typeface="Poppins"/>
              <a:sym typeface="Poppins"/>
            </a:endParaRPr>
          </a:p>
        </p:txBody>
      </p:sp>
      <p:sp>
        <p:nvSpPr>
          <p:cNvPr id="2702" name="Google Shape;2702;p107"/>
          <p:cNvSpPr/>
          <p:nvPr/>
        </p:nvSpPr>
        <p:spPr>
          <a:xfrm>
            <a:off x="7298779" y="3715624"/>
            <a:ext cx="192021" cy="192021"/>
          </a:xfrm>
          <a:prstGeom prst="ellipse">
            <a:avLst/>
          </a:prstGeom>
          <a:solidFill>
            <a:schemeClr val="dk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600">
              <a:solidFill>
                <a:schemeClr val="lt1"/>
              </a:solidFill>
              <a:latin typeface="Poppins"/>
              <a:ea typeface="Poppins"/>
              <a:cs typeface="Poppins"/>
              <a:sym typeface="Poppins"/>
            </a:endParaRPr>
          </a:p>
        </p:txBody>
      </p:sp>
      <p:sp>
        <p:nvSpPr>
          <p:cNvPr id="2703" name="Google Shape;2703;p107"/>
          <p:cNvSpPr/>
          <p:nvPr/>
        </p:nvSpPr>
        <p:spPr>
          <a:xfrm>
            <a:off x="8940310" y="3728212"/>
            <a:ext cx="192021" cy="192021"/>
          </a:xfrm>
          <a:prstGeom prst="ellipse">
            <a:avLst/>
          </a:prstGeom>
          <a:solidFill>
            <a:schemeClr val="accent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600">
              <a:solidFill>
                <a:schemeClr val="lt1"/>
              </a:solidFill>
              <a:latin typeface="Poppins"/>
              <a:ea typeface="Poppins"/>
              <a:cs typeface="Poppins"/>
              <a:sym typeface="Poppins"/>
            </a:endParaRPr>
          </a:p>
        </p:txBody>
      </p:sp>
      <p:sp>
        <p:nvSpPr>
          <p:cNvPr id="2704" name="Google Shape;2704;p107"/>
          <p:cNvSpPr/>
          <p:nvPr/>
        </p:nvSpPr>
        <p:spPr>
          <a:xfrm>
            <a:off x="10512491" y="3726804"/>
            <a:ext cx="192021" cy="192021"/>
          </a:xfrm>
          <a:prstGeom prst="ellipse">
            <a:avLst/>
          </a:prstGeom>
          <a:solidFill>
            <a:schemeClr val="dk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600">
              <a:solidFill>
                <a:schemeClr val="lt1"/>
              </a:solidFill>
              <a:latin typeface="Poppins"/>
              <a:ea typeface="Poppins"/>
              <a:cs typeface="Poppins"/>
              <a:sym typeface="Poppins"/>
            </a:endParaRPr>
          </a:p>
        </p:txBody>
      </p:sp>
      <p:cxnSp>
        <p:nvCxnSpPr>
          <p:cNvPr id="2705" name="Google Shape;2705;p107"/>
          <p:cNvCxnSpPr/>
          <p:nvPr/>
        </p:nvCxnSpPr>
        <p:spPr>
          <a:xfrm>
            <a:off x="1547488" y="3764542"/>
            <a:ext cx="0" cy="240527"/>
          </a:xfrm>
          <a:prstGeom prst="straightConnector1">
            <a:avLst/>
          </a:prstGeom>
          <a:noFill/>
          <a:ln cap="flat" cmpd="sng" w="9525">
            <a:solidFill>
              <a:schemeClr val="dk2"/>
            </a:solidFill>
            <a:prstDash val="solid"/>
            <a:miter lim="800000"/>
            <a:headEnd len="sm" w="sm" type="none"/>
            <a:tailEnd len="sm" w="sm" type="none"/>
          </a:ln>
        </p:spPr>
      </p:cxnSp>
      <p:cxnSp>
        <p:nvCxnSpPr>
          <p:cNvPr id="2706" name="Google Shape;2706;p107"/>
          <p:cNvCxnSpPr/>
          <p:nvPr/>
        </p:nvCxnSpPr>
        <p:spPr>
          <a:xfrm>
            <a:off x="2992680" y="3612522"/>
            <a:ext cx="0" cy="240527"/>
          </a:xfrm>
          <a:prstGeom prst="straightConnector1">
            <a:avLst/>
          </a:prstGeom>
          <a:noFill/>
          <a:ln cap="flat" cmpd="sng" w="9525">
            <a:solidFill>
              <a:schemeClr val="accent2"/>
            </a:solidFill>
            <a:prstDash val="solid"/>
            <a:miter lim="800000"/>
            <a:headEnd len="sm" w="sm" type="none"/>
            <a:tailEnd len="sm" w="sm" type="none"/>
          </a:ln>
        </p:spPr>
      </p:cxnSp>
      <p:cxnSp>
        <p:nvCxnSpPr>
          <p:cNvPr id="2707" name="Google Shape;2707;p107"/>
          <p:cNvCxnSpPr/>
          <p:nvPr/>
        </p:nvCxnSpPr>
        <p:spPr>
          <a:xfrm>
            <a:off x="4430485" y="3760719"/>
            <a:ext cx="0" cy="240527"/>
          </a:xfrm>
          <a:prstGeom prst="straightConnector1">
            <a:avLst/>
          </a:prstGeom>
          <a:noFill/>
          <a:ln cap="flat" cmpd="sng" w="9525">
            <a:solidFill>
              <a:schemeClr val="dk2"/>
            </a:solidFill>
            <a:prstDash val="solid"/>
            <a:miter lim="800000"/>
            <a:headEnd len="sm" w="sm" type="none"/>
            <a:tailEnd len="sm" w="sm" type="none"/>
          </a:ln>
        </p:spPr>
      </p:cxnSp>
      <p:cxnSp>
        <p:nvCxnSpPr>
          <p:cNvPr id="2708" name="Google Shape;2708;p107"/>
          <p:cNvCxnSpPr/>
          <p:nvPr/>
        </p:nvCxnSpPr>
        <p:spPr>
          <a:xfrm>
            <a:off x="5898903" y="3621024"/>
            <a:ext cx="0" cy="240527"/>
          </a:xfrm>
          <a:prstGeom prst="straightConnector1">
            <a:avLst/>
          </a:prstGeom>
          <a:noFill/>
          <a:ln cap="flat" cmpd="sng" w="9525">
            <a:solidFill>
              <a:schemeClr val="accent2"/>
            </a:solidFill>
            <a:prstDash val="solid"/>
            <a:miter lim="800000"/>
            <a:headEnd len="sm" w="sm" type="none"/>
            <a:tailEnd len="sm" w="sm" type="none"/>
          </a:ln>
        </p:spPr>
      </p:cxnSp>
      <p:cxnSp>
        <p:nvCxnSpPr>
          <p:cNvPr id="2709" name="Google Shape;2709;p107"/>
          <p:cNvCxnSpPr/>
          <p:nvPr/>
        </p:nvCxnSpPr>
        <p:spPr>
          <a:xfrm>
            <a:off x="9032331" y="3604557"/>
            <a:ext cx="0" cy="240527"/>
          </a:xfrm>
          <a:prstGeom prst="straightConnector1">
            <a:avLst/>
          </a:prstGeom>
          <a:noFill/>
          <a:ln cap="flat" cmpd="sng" w="9525">
            <a:solidFill>
              <a:schemeClr val="accent2"/>
            </a:solidFill>
            <a:prstDash val="solid"/>
            <a:miter lim="800000"/>
            <a:headEnd len="sm" w="sm" type="none"/>
            <a:tailEnd len="sm" w="sm" type="none"/>
          </a:ln>
        </p:spPr>
      </p:cxnSp>
      <p:sp>
        <p:nvSpPr>
          <p:cNvPr id="2710" name="Google Shape;2710;p107"/>
          <p:cNvSpPr txBox="1"/>
          <p:nvPr/>
        </p:nvSpPr>
        <p:spPr>
          <a:xfrm>
            <a:off x="1016178" y="3236984"/>
            <a:ext cx="1047383" cy="425697"/>
          </a:xfrm>
          <a:prstGeom prst="rect">
            <a:avLst/>
          </a:prstGeom>
          <a:noFill/>
          <a:ln>
            <a:noFill/>
          </a:ln>
        </p:spPr>
        <p:txBody>
          <a:bodyPr anchorCtr="0" anchor="t" bIns="60950" lIns="121900" spcFirstLastPara="1" rIns="121900" wrap="square" tIns="60950">
            <a:noAutofit/>
          </a:bodyPr>
          <a:lstStyle/>
          <a:p>
            <a:pPr indent="0" lvl="0" marL="0" marR="0" rtl="0" algn="ctr">
              <a:lnSpc>
                <a:spcPct val="150000"/>
              </a:lnSpc>
              <a:spcBef>
                <a:spcPts val="0"/>
              </a:spcBef>
              <a:spcAft>
                <a:spcPts val="0"/>
              </a:spcAft>
              <a:buClr>
                <a:schemeClr val="accent1"/>
              </a:buClr>
              <a:buSzPts val="1400"/>
              <a:buFont typeface="Arial"/>
              <a:buNone/>
            </a:pPr>
            <a:r>
              <a:rPr lang="en-US" sz="1400">
                <a:solidFill>
                  <a:schemeClr val="accent1"/>
                </a:solidFill>
                <a:latin typeface="Poppins"/>
                <a:ea typeface="Poppins"/>
                <a:cs typeface="Poppins"/>
                <a:sym typeface="Poppins"/>
              </a:rPr>
              <a:t>1998</a:t>
            </a:r>
            <a:endParaRPr/>
          </a:p>
        </p:txBody>
      </p:sp>
      <p:sp>
        <p:nvSpPr>
          <p:cNvPr id="2711" name="Google Shape;2711;p107"/>
          <p:cNvSpPr txBox="1"/>
          <p:nvPr/>
        </p:nvSpPr>
        <p:spPr>
          <a:xfrm>
            <a:off x="2466431" y="3830585"/>
            <a:ext cx="1047383" cy="425697"/>
          </a:xfrm>
          <a:prstGeom prst="rect">
            <a:avLst/>
          </a:prstGeom>
          <a:noFill/>
          <a:ln>
            <a:noFill/>
          </a:ln>
        </p:spPr>
        <p:txBody>
          <a:bodyPr anchorCtr="0" anchor="t" bIns="60950" lIns="121900" spcFirstLastPara="1" rIns="121900" wrap="square" tIns="60950">
            <a:noAutofit/>
          </a:bodyPr>
          <a:lstStyle/>
          <a:p>
            <a:pPr indent="0" lvl="0" marL="0" marR="0" rtl="0" algn="ctr">
              <a:lnSpc>
                <a:spcPct val="150000"/>
              </a:lnSpc>
              <a:spcBef>
                <a:spcPts val="0"/>
              </a:spcBef>
              <a:spcAft>
                <a:spcPts val="0"/>
              </a:spcAft>
              <a:buClr>
                <a:schemeClr val="accent1"/>
              </a:buClr>
              <a:buSzPts val="1400"/>
              <a:buFont typeface="Arial"/>
              <a:buNone/>
            </a:pPr>
            <a:r>
              <a:rPr lang="en-US" sz="1400">
                <a:solidFill>
                  <a:schemeClr val="accent1"/>
                </a:solidFill>
                <a:latin typeface="Poppins"/>
                <a:ea typeface="Poppins"/>
                <a:cs typeface="Poppins"/>
                <a:sym typeface="Poppins"/>
              </a:rPr>
              <a:t>2000</a:t>
            </a:r>
            <a:endParaRPr/>
          </a:p>
        </p:txBody>
      </p:sp>
      <p:sp>
        <p:nvSpPr>
          <p:cNvPr id="2712" name="Google Shape;2712;p107"/>
          <p:cNvSpPr txBox="1"/>
          <p:nvPr/>
        </p:nvSpPr>
        <p:spPr>
          <a:xfrm>
            <a:off x="3896498" y="3236984"/>
            <a:ext cx="1047383" cy="425697"/>
          </a:xfrm>
          <a:prstGeom prst="rect">
            <a:avLst/>
          </a:prstGeom>
          <a:noFill/>
          <a:ln>
            <a:noFill/>
          </a:ln>
        </p:spPr>
        <p:txBody>
          <a:bodyPr anchorCtr="0" anchor="t" bIns="60950" lIns="121900" spcFirstLastPara="1" rIns="121900" wrap="square" tIns="60950">
            <a:noAutofit/>
          </a:bodyPr>
          <a:lstStyle/>
          <a:p>
            <a:pPr indent="0" lvl="0" marL="0" marR="0" rtl="0" algn="ctr">
              <a:lnSpc>
                <a:spcPct val="150000"/>
              </a:lnSpc>
              <a:spcBef>
                <a:spcPts val="0"/>
              </a:spcBef>
              <a:spcAft>
                <a:spcPts val="0"/>
              </a:spcAft>
              <a:buClr>
                <a:schemeClr val="accent1"/>
              </a:buClr>
              <a:buSzPts val="1400"/>
              <a:buFont typeface="Arial"/>
              <a:buNone/>
            </a:pPr>
            <a:r>
              <a:rPr lang="en-US" sz="1400">
                <a:solidFill>
                  <a:schemeClr val="accent1"/>
                </a:solidFill>
                <a:latin typeface="Poppins"/>
                <a:ea typeface="Poppins"/>
                <a:cs typeface="Poppins"/>
                <a:sym typeface="Poppins"/>
              </a:rPr>
              <a:t>2004</a:t>
            </a:r>
            <a:endParaRPr/>
          </a:p>
        </p:txBody>
      </p:sp>
      <p:sp>
        <p:nvSpPr>
          <p:cNvPr id="2713" name="Google Shape;2713;p107"/>
          <p:cNvSpPr txBox="1"/>
          <p:nvPr/>
        </p:nvSpPr>
        <p:spPr>
          <a:xfrm>
            <a:off x="6877275" y="3228114"/>
            <a:ext cx="1047383" cy="425697"/>
          </a:xfrm>
          <a:prstGeom prst="rect">
            <a:avLst/>
          </a:prstGeom>
          <a:noFill/>
          <a:ln>
            <a:noFill/>
          </a:ln>
        </p:spPr>
        <p:txBody>
          <a:bodyPr anchorCtr="0" anchor="t" bIns="60950" lIns="121900" spcFirstLastPara="1" rIns="121900" wrap="square" tIns="60950">
            <a:noAutofit/>
          </a:bodyPr>
          <a:lstStyle/>
          <a:p>
            <a:pPr indent="0" lvl="0" marL="0" marR="0" rtl="0" algn="ctr">
              <a:lnSpc>
                <a:spcPct val="150000"/>
              </a:lnSpc>
              <a:spcBef>
                <a:spcPts val="0"/>
              </a:spcBef>
              <a:spcAft>
                <a:spcPts val="0"/>
              </a:spcAft>
              <a:buClr>
                <a:schemeClr val="accent1"/>
              </a:buClr>
              <a:buSzPts val="1400"/>
              <a:buFont typeface="Arial"/>
              <a:buNone/>
            </a:pPr>
            <a:r>
              <a:rPr lang="en-US" sz="1400">
                <a:solidFill>
                  <a:schemeClr val="accent1"/>
                </a:solidFill>
                <a:latin typeface="Poppins"/>
                <a:ea typeface="Poppins"/>
                <a:cs typeface="Poppins"/>
                <a:sym typeface="Poppins"/>
              </a:rPr>
              <a:t>2011</a:t>
            </a:r>
            <a:endParaRPr/>
          </a:p>
        </p:txBody>
      </p:sp>
      <p:sp>
        <p:nvSpPr>
          <p:cNvPr id="2714" name="Google Shape;2714;p107"/>
          <p:cNvSpPr txBox="1"/>
          <p:nvPr/>
        </p:nvSpPr>
        <p:spPr>
          <a:xfrm>
            <a:off x="8505010" y="3831677"/>
            <a:ext cx="1047383" cy="425697"/>
          </a:xfrm>
          <a:prstGeom prst="rect">
            <a:avLst/>
          </a:prstGeom>
          <a:noFill/>
          <a:ln>
            <a:noFill/>
          </a:ln>
        </p:spPr>
        <p:txBody>
          <a:bodyPr anchorCtr="0" anchor="t" bIns="60950" lIns="121900" spcFirstLastPara="1" rIns="121900" wrap="square" tIns="60950">
            <a:noAutofit/>
          </a:bodyPr>
          <a:lstStyle/>
          <a:p>
            <a:pPr indent="0" lvl="0" marL="0" marR="0" rtl="0" algn="ctr">
              <a:lnSpc>
                <a:spcPct val="150000"/>
              </a:lnSpc>
              <a:spcBef>
                <a:spcPts val="0"/>
              </a:spcBef>
              <a:spcAft>
                <a:spcPts val="0"/>
              </a:spcAft>
              <a:buClr>
                <a:schemeClr val="accent1"/>
              </a:buClr>
              <a:buSzPts val="1400"/>
              <a:buFont typeface="Arial"/>
              <a:buNone/>
            </a:pPr>
            <a:r>
              <a:rPr lang="en-US" sz="1400">
                <a:solidFill>
                  <a:schemeClr val="accent1"/>
                </a:solidFill>
                <a:latin typeface="Poppins"/>
                <a:ea typeface="Poppins"/>
                <a:cs typeface="Poppins"/>
                <a:sym typeface="Poppins"/>
              </a:rPr>
              <a:t>2015</a:t>
            </a:r>
            <a:endParaRPr/>
          </a:p>
        </p:txBody>
      </p:sp>
      <p:sp>
        <p:nvSpPr>
          <p:cNvPr id="2715" name="Google Shape;2715;p107"/>
          <p:cNvSpPr txBox="1"/>
          <p:nvPr/>
        </p:nvSpPr>
        <p:spPr>
          <a:xfrm>
            <a:off x="10062330" y="3228114"/>
            <a:ext cx="1047383" cy="425697"/>
          </a:xfrm>
          <a:prstGeom prst="rect">
            <a:avLst/>
          </a:prstGeom>
          <a:noFill/>
          <a:ln>
            <a:noFill/>
          </a:ln>
        </p:spPr>
        <p:txBody>
          <a:bodyPr anchorCtr="0" anchor="t" bIns="60950" lIns="121900" spcFirstLastPara="1" rIns="121900" wrap="square" tIns="60950">
            <a:noAutofit/>
          </a:bodyPr>
          <a:lstStyle/>
          <a:p>
            <a:pPr indent="0" lvl="0" marL="0" marR="0" rtl="0" algn="ctr">
              <a:lnSpc>
                <a:spcPct val="150000"/>
              </a:lnSpc>
              <a:spcBef>
                <a:spcPts val="0"/>
              </a:spcBef>
              <a:spcAft>
                <a:spcPts val="0"/>
              </a:spcAft>
              <a:buClr>
                <a:schemeClr val="accent1"/>
              </a:buClr>
              <a:buSzPts val="1400"/>
              <a:buFont typeface="Arial"/>
              <a:buNone/>
            </a:pPr>
            <a:r>
              <a:rPr lang="en-US" sz="1400">
                <a:solidFill>
                  <a:schemeClr val="accent1"/>
                </a:solidFill>
                <a:latin typeface="Poppins"/>
                <a:ea typeface="Poppins"/>
                <a:cs typeface="Poppins"/>
                <a:sym typeface="Poppins"/>
              </a:rPr>
              <a:t>2020</a:t>
            </a:r>
            <a:endParaRPr/>
          </a:p>
        </p:txBody>
      </p:sp>
      <p:sp>
        <p:nvSpPr>
          <p:cNvPr id="2716" name="Google Shape;2716;p107"/>
          <p:cNvSpPr txBox="1"/>
          <p:nvPr/>
        </p:nvSpPr>
        <p:spPr>
          <a:xfrm>
            <a:off x="5377730" y="3813048"/>
            <a:ext cx="1047383" cy="425697"/>
          </a:xfrm>
          <a:prstGeom prst="rect">
            <a:avLst/>
          </a:prstGeom>
          <a:noFill/>
          <a:ln>
            <a:noFill/>
          </a:ln>
        </p:spPr>
        <p:txBody>
          <a:bodyPr anchorCtr="0" anchor="t" bIns="60950" lIns="121900" spcFirstLastPara="1" rIns="121900" wrap="square" tIns="60950">
            <a:noAutofit/>
          </a:bodyPr>
          <a:lstStyle/>
          <a:p>
            <a:pPr indent="0" lvl="0" marL="0" marR="0" rtl="0" algn="ctr">
              <a:lnSpc>
                <a:spcPct val="150000"/>
              </a:lnSpc>
              <a:spcBef>
                <a:spcPts val="0"/>
              </a:spcBef>
              <a:spcAft>
                <a:spcPts val="0"/>
              </a:spcAft>
              <a:buClr>
                <a:schemeClr val="accent1"/>
              </a:buClr>
              <a:buSzPts val="1400"/>
              <a:buFont typeface="Arial"/>
              <a:buNone/>
            </a:pPr>
            <a:r>
              <a:rPr lang="en-US" sz="1400">
                <a:solidFill>
                  <a:schemeClr val="accent1"/>
                </a:solidFill>
                <a:latin typeface="Poppins"/>
                <a:ea typeface="Poppins"/>
                <a:cs typeface="Poppins"/>
                <a:sym typeface="Poppins"/>
              </a:rPr>
              <a:t>2009</a:t>
            </a:r>
            <a:endParaRPr/>
          </a:p>
        </p:txBody>
      </p:sp>
      <p:sp>
        <p:nvSpPr>
          <p:cNvPr id="2717" name="Google Shape;2717;p107"/>
          <p:cNvSpPr/>
          <p:nvPr/>
        </p:nvSpPr>
        <p:spPr>
          <a:xfrm>
            <a:off x="966372" y="5061181"/>
            <a:ext cx="1143393" cy="553994"/>
          </a:xfrm>
          <a:prstGeom prst="rect">
            <a:avLst/>
          </a:prstGeom>
          <a:noFill/>
          <a:ln>
            <a:noFill/>
          </a:ln>
        </p:spPr>
        <p:txBody>
          <a:bodyPr anchorCtr="0" anchor="t" bIns="60950" lIns="121900" spcFirstLastPara="1" rIns="121900" wrap="square" tIns="60950">
            <a:noAutofit/>
          </a:bodyPr>
          <a:lstStyle/>
          <a:p>
            <a:pPr indent="0" lvl="0" marL="0" marR="0" rtl="0" algn="ctr">
              <a:spcBef>
                <a:spcPts val="0"/>
              </a:spcBef>
              <a:spcAft>
                <a:spcPts val="0"/>
              </a:spcAft>
              <a:buNone/>
            </a:pPr>
            <a:r>
              <a:rPr lang="en-US" sz="1400">
                <a:solidFill>
                  <a:srgbClr val="595959"/>
                </a:solidFill>
                <a:latin typeface="Poppins"/>
                <a:ea typeface="Poppins"/>
                <a:cs typeface="Poppins"/>
                <a:sym typeface="Poppins"/>
              </a:rPr>
              <a:t>We Start Here</a:t>
            </a:r>
            <a:endParaRPr sz="1400">
              <a:solidFill>
                <a:srgbClr val="4FAF3C"/>
              </a:solidFill>
              <a:latin typeface="Poppins"/>
              <a:ea typeface="Poppins"/>
              <a:cs typeface="Poppins"/>
              <a:sym typeface="Poppins"/>
            </a:endParaRPr>
          </a:p>
        </p:txBody>
      </p:sp>
      <p:sp>
        <p:nvSpPr>
          <p:cNvPr id="2718" name="Google Shape;2718;p107"/>
          <p:cNvSpPr/>
          <p:nvPr/>
        </p:nvSpPr>
        <p:spPr>
          <a:xfrm>
            <a:off x="2420992" y="1988842"/>
            <a:ext cx="1143393" cy="338550"/>
          </a:xfrm>
          <a:prstGeom prst="rect">
            <a:avLst/>
          </a:prstGeom>
          <a:noFill/>
          <a:ln>
            <a:noFill/>
          </a:ln>
        </p:spPr>
        <p:txBody>
          <a:bodyPr anchorCtr="0" anchor="t" bIns="60950" lIns="121900" spcFirstLastPara="1" rIns="121900" wrap="square" tIns="60950">
            <a:noAutofit/>
          </a:bodyPr>
          <a:lstStyle/>
          <a:p>
            <a:pPr indent="0" lvl="0" marL="0" marR="0" rtl="0" algn="ctr">
              <a:spcBef>
                <a:spcPts val="0"/>
              </a:spcBef>
              <a:spcAft>
                <a:spcPts val="0"/>
              </a:spcAft>
              <a:buNone/>
            </a:pPr>
            <a:r>
              <a:rPr lang="en-US" sz="1400">
                <a:solidFill>
                  <a:srgbClr val="595959"/>
                </a:solidFill>
                <a:latin typeface="Poppins"/>
                <a:ea typeface="Poppins"/>
                <a:cs typeface="Poppins"/>
                <a:sym typeface="Poppins"/>
              </a:rPr>
              <a:t>Research</a:t>
            </a:r>
            <a:endParaRPr sz="1400">
              <a:solidFill>
                <a:srgbClr val="4FAF3C"/>
              </a:solidFill>
              <a:latin typeface="Poppins"/>
              <a:ea typeface="Poppins"/>
              <a:cs typeface="Poppins"/>
              <a:sym typeface="Poppins"/>
            </a:endParaRPr>
          </a:p>
        </p:txBody>
      </p:sp>
      <p:sp>
        <p:nvSpPr>
          <p:cNvPr id="2719" name="Google Shape;2719;p107"/>
          <p:cNvSpPr/>
          <p:nvPr/>
        </p:nvSpPr>
        <p:spPr>
          <a:xfrm>
            <a:off x="3896498" y="5061181"/>
            <a:ext cx="1143393" cy="553994"/>
          </a:xfrm>
          <a:prstGeom prst="rect">
            <a:avLst/>
          </a:prstGeom>
          <a:noFill/>
          <a:ln>
            <a:noFill/>
          </a:ln>
        </p:spPr>
        <p:txBody>
          <a:bodyPr anchorCtr="0" anchor="t" bIns="60950" lIns="121900" spcFirstLastPara="1" rIns="121900" wrap="square" tIns="60950">
            <a:noAutofit/>
          </a:bodyPr>
          <a:lstStyle/>
          <a:p>
            <a:pPr indent="0" lvl="0" marL="0" marR="0" rtl="0" algn="ctr">
              <a:spcBef>
                <a:spcPts val="0"/>
              </a:spcBef>
              <a:spcAft>
                <a:spcPts val="0"/>
              </a:spcAft>
              <a:buNone/>
            </a:pPr>
            <a:r>
              <a:rPr lang="en-US" sz="1400">
                <a:solidFill>
                  <a:srgbClr val="595959"/>
                </a:solidFill>
                <a:latin typeface="Poppins"/>
                <a:ea typeface="Poppins"/>
                <a:cs typeface="Poppins"/>
                <a:sym typeface="Poppins"/>
              </a:rPr>
              <a:t>Data Analyze</a:t>
            </a:r>
            <a:endParaRPr sz="1400">
              <a:solidFill>
                <a:srgbClr val="4FAF3C"/>
              </a:solidFill>
              <a:latin typeface="Poppins"/>
              <a:ea typeface="Poppins"/>
              <a:cs typeface="Poppins"/>
              <a:sym typeface="Poppins"/>
            </a:endParaRPr>
          </a:p>
        </p:txBody>
      </p:sp>
      <p:sp>
        <p:nvSpPr>
          <p:cNvPr id="2720" name="Google Shape;2720;p107"/>
          <p:cNvSpPr/>
          <p:nvPr/>
        </p:nvSpPr>
        <p:spPr>
          <a:xfrm>
            <a:off x="5351118" y="1988840"/>
            <a:ext cx="1143393" cy="553994"/>
          </a:xfrm>
          <a:prstGeom prst="rect">
            <a:avLst/>
          </a:prstGeom>
          <a:noFill/>
          <a:ln>
            <a:noFill/>
          </a:ln>
        </p:spPr>
        <p:txBody>
          <a:bodyPr anchorCtr="0" anchor="t" bIns="60950" lIns="121900" spcFirstLastPara="1" rIns="121900" wrap="square" tIns="60950">
            <a:noAutofit/>
          </a:bodyPr>
          <a:lstStyle/>
          <a:p>
            <a:pPr indent="0" lvl="0" marL="0" marR="0" rtl="0" algn="ctr">
              <a:spcBef>
                <a:spcPts val="0"/>
              </a:spcBef>
              <a:spcAft>
                <a:spcPts val="0"/>
              </a:spcAft>
              <a:buNone/>
            </a:pPr>
            <a:r>
              <a:rPr lang="en-US" sz="1400">
                <a:solidFill>
                  <a:srgbClr val="595959"/>
                </a:solidFill>
                <a:latin typeface="Poppins"/>
                <a:ea typeface="Poppins"/>
                <a:cs typeface="Poppins"/>
                <a:sym typeface="Poppins"/>
              </a:rPr>
              <a:t>Planning</a:t>
            </a:r>
            <a:endParaRPr/>
          </a:p>
          <a:p>
            <a:pPr indent="0" lvl="0" marL="0" marR="0" rtl="0" algn="ctr">
              <a:spcBef>
                <a:spcPts val="0"/>
              </a:spcBef>
              <a:spcAft>
                <a:spcPts val="0"/>
              </a:spcAft>
              <a:buNone/>
            </a:pPr>
            <a:r>
              <a:rPr lang="en-US" sz="1400">
                <a:solidFill>
                  <a:srgbClr val="595959"/>
                </a:solidFill>
                <a:latin typeface="Poppins"/>
                <a:ea typeface="Poppins"/>
                <a:cs typeface="Poppins"/>
                <a:sym typeface="Poppins"/>
              </a:rPr>
              <a:t>Creative</a:t>
            </a:r>
            <a:endParaRPr sz="1400">
              <a:solidFill>
                <a:srgbClr val="4FAF3C"/>
              </a:solidFill>
              <a:latin typeface="Poppins"/>
              <a:ea typeface="Poppins"/>
              <a:cs typeface="Poppins"/>
              <a:sym typeface="Poppins"/>
            </a:endParaRPr>
          </a:p>
        </p:txBody>
      </p:sp>
      <p:grpSp>
        <p:nvGrpSpPr>
          <p:cNvPr id="2721" name="Google Shape;2721;p107"/>
          <p:cNvGrpSpPr/>
          <p:nvPr/>
        </p:nvGrpSpPr>
        <p:grpSpPr>
          <a:xfrm>
            <a:off x="6731832" y="3760139"/>
            <a:ext cx="1335989" cy="1641563"/>
            <a:chOff x="5048874" y="2820104"/>
            <a:chExt cx="1001992" cy="1231172"/>
          </a:xfrm>
        </p:grpSpPr>
        <p:sp>
          <p:nvSpPr>
            <p:cNvPr id="2722" name="Google Shape;2722;p107"/>
            <p:cNvSpPr/>
            <p:nvPr/>
          </p:nvSpPr>
          <p:spPr>
            <a:xfrm>
              <a:off x="5048874" y="3003799"/>
              <a:ext cx="1001992" cy="720080"/>
            </a:xfrm>
            <a:prstGeom prst="roundRect">
              <a:avLst>
                <a:gd fmla="val 16667" name="adj"/>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050">
                  <a:solidFill>
                    <a:srgbClr val="F2F2F2"/>
                  </a:solidFill>
                  <a:latin typeface="Poppins"/>
                  <a:ea typeface="Poppins"/>
                  <a:cs typeface="Poppins"/>
                  <a:sym typeface="Poppins"/>
                </a:rPr>
                <a:t>Picture here</a:t>
              </a:r>
              <a:endParaRPr/>
            </a:p>
          </p:txBody>
        </p:sp>
        <p:cxnSp>
          <p:nvCxnSpPr>
            <p:cNvPr id="2723" name="Google Shape;2723;p107"/>
            <p:cNvCxnSpPr/>
            <p:nvPr/>
          </p:nvCxnSpPr>
          <p:spPr>
            <a:xfrm>
              <a:off x="5546092" y="2820104"/>
              <a:ext cx="0" cy="180395"/>
            </a:xfrm>
            <a:prstGeom prst="straightConnector1">
              <a:avLst/>
            </a:prstGeom>
            <a:noFill/>
            <a:ln cap="flat" cmpd="sng" w="9525">
              <a:solidFill>
                <a:schemeClr val="dk2"/>
              </a:solidFill>
              <a:prstDash val="solid"/>
              <a:miter lim="800000"/>
              <a:headEnd len="sm" w="sm" type="none"/>
              <a:tailEnd len="sm" w="sm" type="none"/>
            </a:ln>
          </p:spPr>
        </p:cxnSp>
        <p:sp>
          <p:nvSpPr>
            <p:cNvPr id="2724" name="Google Shape;2724;p107"/>
            <p:cNvSpPr/>
            <p:nvPr/>
          </p:nvSpPr>
          <p:spPr>
            <a:xfrm>
              <a:off x="5117323" y="3795887"/>
              <a:ext cx="857545" cy="255389"/>
            </a:xfrm>
            <a:prstGeom prst="roundRect">
              <a:avLst>
                <a:gd fmla="val 16667" name="adj"/>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400">
                  <a:solidFill>
                    <a:srgbClr val="595959"/>
                  </a:solidFill>
                  <a:latin typeface="Poppins"/>
                  <a:ea typeface="Poppins"/>
                  <a:cs typeface="Poppins"/>
                  <a:sym typeface="Poppins"/>
                </a:rPr>
                <a:t>Ideation</a:t>
              </a:r>
              <a:endParaRPr sz="1400">
                <a:solidFill>
                  <a:srgbClr val="4FAF3C"/>
                </a:solidFill>
                <a:latin typeface="Poppins"/>
                <a:ea typeface="Poppins"/>
                <a:cs typeface="Poppins"/>
                <a:sym typeface="Poppins"/>
              </a:endParaRPr>
            </a:p>
          </p:txBody>
        </p:sp>
      </p:grpSp>
      <p:sp>
        <p:nvSpPr>
          <p:cNvPr id="2725" name="Google Shape;2725;p107"/>
          <p:cNvSpPr/>
          <p:nvPr/>
        </p:nvSpPr>
        <p:spPr>
          <a:xfrm>
            <a:off x="8460642" y="1988842"/>
            <a:ext cx="1143393" cy="338550"/>
          </a:xfrm>
          <a:prstGeom prst="rect">
            <a:avLst/>
          </a:prstGeom>
          <a:noFill/>
          <a:ln>
            <a:noFill/>
          </a:ln>
        </p:spPr>
        <p:txBody>
          <a:bodyPr anchorCtr="0" anchor="t" bIns="60950" lIns="121900" spcFirstLastPara="1" rIns="121900" wrap="square" tIns="60950">
            <a:noAutofit/>
          </a:bodyPr>
          <a:lstStyle/>
          <a:p>
            <a:pPr indent="0" lvl="0" marL="0" marR="0" rtl="0" algn="ctr">
              <a:spcBef>
                <a:spcPts val="0"/>
              </a:spcBef>
              <a:spcAft>
                <a:spcPts val="0"/>
              </a:spcAft>
              <a:buNone/>
            </a:pPr>
            <a:r>
              <a:rPr lang="en-US" sz="1400">
                <a:solidFill>
                  <a:srgbClr val="595959"/>
                </a:solidFill>
                <a:latin typeface="Poppins"/>
                <a:ea typeface="Poppins"/>
                <a:cs typeface="Poppins"/>
                <a:sym typeface="Poppins"/>
              </a:rPr>
              <a:t>Execution</a:t>
            </a:r>
            <a:endParaRPr sz="1400">
              <a:solidFill>
                <a:srgbClr val="4FAF3C"/>
              </a:solidFill>
              <a:latin typeface="Poppins"/>
              <a:ea typeface="Poppins"/>
              <a:cs typeface="Poppins"/>
              <a:sym typeface="Poppins"/>
            </a:endParaRPr>
          </a:p>
        </p:txBody>
      </p:sp>
      <p:grpSp>
        <p:nvGrpSpPr>
          <p:cNvPr id="2726" name="Google Shape;2726;p107"/>
          <p:cNvGrpSpPr/>
          <p:nvPr/>
        </p:nvGrpSpPr>
        <p:grpSpPr>
          <a:xfrm>
            <a:off x="9946388" y="3770334"/>
            <a:ext cx="1335989" cy="1885918"/>
            <a:chOff x="7459791" y="2827750"/>
            <a:chExt cx="1001992" cy="1414438"/>
          </a:xfrm>
        </p:grpSpPr>
        <p:sp>
          <p:nvSpPr>
            <p:cNvPr id="2727" name="Google Shape;2727;p107"/>
            <p:cNvSpPr/>
            <p:nvPr/>
          </p:nvSpPr>
          <p:spPr>
            <a:xfrm>
              <a:off x="7459791" y="3003799"/>
              <a:ext cx="1001992" cy="720080"/>
            </a:xfrm>
            <a:prstGeom prst="roundRect">
              <a:avLst>
                <a:gd fmla="val 16667" name="adj"/>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050">
                  <a:solidFill>
                    <a:srgbClr val="F2F2F2"/>
                  </a:solidFill>
                  <a:latin typeface="Poppins"/>
                  <a:ea typeface="Poppins"/>
                  <a:cs typeface="Poppins"/>
                  <a:sym typeface="Poppins"/>
                </a:rPr>
                <a:t>Picture here</a:t>
              </a:r>
              <a:endParaRPr/>
            </a:p>
          </p:txBody>
        </p:sp>
        <p:cxnSp>
          <p:nvCxnSpPr>
            <p:cNvPr id="2728" name="Google Shape;2728;p107"/>
            <p:cNvCxnSpPr/>
            <p:nvPr/>
          </p:nvCxnSpPr>
          <p:spPr>
            <a:xfrm>
              <a:off x="7956376" y="2827750"/>
              <a:ext cx="0" cy="180395"/>
            </a:xfrm>
            <a:prstGeom prst="straightConnector1">
              <a:avLst/>
            </a:prstGeom>
            <a:noFill/>
            <a:ln cap="flat" cmpd="sng" w="9525">
              <a:solidFill>
                <a:schemeClr val="dk2"/>
              </a:solidFill>
              <a:prstDash val="solid"/>
              <a:miter lim="800000"/>
              <a:headEnd len="sm" w="sm" type="none"/>
              <a:tailEnd len="sm" w="sm" type="none"/>
            </a:ln>
          </p:spPr>
        </p:cxnSp>
        <p:sp>
          <p:nvSpPr>
            <p:cNvPr id="2729" name="Google Shape;2729;p107"/>
            <p:cNvSpPr/>
            <p:nvPr/>
          </p:nvSpPr>
          <p:spPr>
            <a:xfrm>
              <a:off x="7527608" y="3808027"/>
              <a:ext cx="857545" cy="434161"/>
            </a:xfrm>
            <a:prstGeom prst="roundRect">
              <a:avLst>
                <a:gd fmla="val 16667" name="adj"/>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400">
                  <a:solidFill>
                    <a:srgbClr val="595959"/>
                  </a:solidFill>
                  <a:latin typeface="Poppins"/>
                  <a:ea typeface="Poppins"/>
                  <a:cs typeface="Poppins"/>
                  <a:sym typeface="Poppins"/>
                </a:rPr>
                <a:t>Monitoring</a:t>
              </a:r>
              <a:endParaRPr sz="1400">
                <a:solidFill>
                  <a:srgbClr val="4FAF3C"/>
                </a:solidFill>
                <a:latin typeface="Poppins"/>
                <a:ea typeface="Poppins"/>
                <a:cs typeface="Poppins"/>
                <a:sym typeface="Poppins"/>
              </a:endParaRPr>
            </a:p>
          </p:txBody>
        </p:sp>
      </p:grpSp>
      <p:sp>
        <p:nvSpPr>
          <p:cNvPr id="2730" name="Google Shape;2730;p107"/>
          <p:cNvSpPr/>
          <p:nvPr/>
        </p:nvSpPr>
        <p:spPr>
          <a:xfrm>
            <a:off x="4331798" y="3728212"/>
            <a:ext cx="192021" cy="192021"/>
          </a:xfrm>
          <a:prstGeom prst="ellipse">
            <a:avLst/>
          </a:prstGeom>
          <a:solidFill>
            <a:schemeClr val="dk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600">
              <a:solidFill>
                <a:schemeClr val="lt1"/>
              </a:solidFill>
              <a:latin typeface="Poppins"/>
              <a:ea typeface="Poppins"/>
              <a:cs typeface="Poppins"/>
              <a:sym typeface="Poppins"/>
            </a:endParaRPr>
          </a:p>
        </p:txBody>
      </p:sp>
      <p:sp>
        <p:nvSpPr>
          <p:cNvPr id="2731" name="Google Shape;2731;p107"/>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ADC5B8"/>
                </a:solidFill>
                <a:latin typeface="Poppins"/>
                <a:ea typeface="Poppins"/>
                <a:cs typeface="Poppins"/>
                <a:sym typeface="Poppins"/>
              </a:rPr>
              <a:t>SOME SUBTITLE TEXT HERE</a:t>
            </a:r>
            <a:endParaRPr sz="1200">
              <a:solidFill>
                <a:srgbClr val="ADC5B8"/>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92"/>
                                        </p:tgtEl>
                                        <p:attrNameLst>
                                          <p:attrName>style.visibility</p:attrName>
                                        </p:attrNameLst>
                                      </p:cBhvr>
                                      <p:to>
                                        <p:strVal val="visible"/>
                                      </p:to>
                                    </p:set>
                                    <p:animEffect filter="fade" transition="in">
                                      <p:cBhvr>
                                        <p:cTn dur="500"/>
                                        <p:tgtEl>
                                          <p:spTgt spid="269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93"/>
                                        </p:tgtEl>
                                        <p:attrNameLst>
                                          <p:attrName>style.visibility</p:attrName>
                                        </p:attrNameLst>
                                      </p:cBhvr>
                                      <p:to>
                                        <p:strVal val="visible"/>
                                      </p:to>
                                    </p:set>
                                    <p:animEffect filter="fade" transition="in">
                                      <p:cBhvr>
                                        <p:cTn dur="500"/>
                                        <p:tgtEl>
                                          <p:spTgt spid="269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99"/>
                                        </p:tgtEl>
                                        <p:attrNameLst>
                                          <p:attrName>style.visibility</p:attrName>
                                        </p:attrNameLst>
                                      </p:cBhvr>
                                      <p:to>
                                        <p:strVal val="visible"/>
                                      </p:to>
                                    </p:set>
                                    <p:animEffect filter="fade" transition="in">
                                      <p:cBhvr>
                                        <p:cTn dur="500"/>
                                        <p:tgtEl>
                                          <p:spTgt spid="2699"/>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700"/>
                                        </p:tgtEl>
                                        <p:attrNameLst>
                                          <p:attrName>style.visibility</p:attrName>
                                        </p:attrNameLst>
                                      </p:cBhvr>
                                      <p:to>
                                        <p:strVal val="visible"/>
                                      </p:to>
                                    </p:set>
                                    <p:animEffect filter="fade" transition="in">
                                      <p:cBhvr>
                                        <p:cTn dur="500"/>
                                        <p:tgtEl>
                                          <p:spTgt spid="270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730"/>
                                        </p:tgtEl>
                                        <p:attrNameLst>
                                          <p:attrName>style.visibility</p:attrName>
                                        </p:attrNameLst>
                                      </p:cBhvr>
                                      <p:to>
                                        <p:strVal val="visible"/>
                                      </p:to>
                                    </p:set>
                                    <p:animEffect filter="fade" transition="in">
                                      <p:cBhvr>
                                        <p:cTn dur="500"/>
                                        <p:tgtEl>
                                          <p:spTgt spid="273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701"/>
                                        </p:tgtEl>
                                        <p:attrNameLst>
                                          <p:attrName>style.visibility</p:attrName>
                                        </p:attrNameLst>
                                      </p:cBhvr>
                                      <p:to>
                                        <p:strVal val="visible"/>
                                      </p:to>
                                    </p:set>
                                    <p:animEffect filter="fade" transition="in">
                                      <p:cBhvr>
                                        <p:cTn dur="500"/>
                                        <p:tgtEl>
                                          <p:spTgt spid="270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702"/>
                                        </p:tgtEl>
                                        <p:attrNameLst>
                                          <p:attrName>style.visibility</p:attrName>
                                        </p:attrNameLst>
                                      </p:cBhvr>
                                      <p:to>
                                        <p:strVal val="visible"/>
                                      </p:to>
                                    </p:set>
                                    <p:animEffect filter="fade" transition="in">
                                      <p:cBhvr>
                                        <p:cTn dur="500"/>
                                        <p:tgtEl>
                                          <p:spTgt spid="270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703"/>
                                        </p:tgtEl>
                                        <p:attrNameLst>
                                          <p:attrName>style.visibility</p:attrName>
                                        </p:attrNameLst>
                                      </p:cBhvr>
                                      <p:to>
                                        <p:strVal val="visible"/>
                                      </p:to>
                                    </p:set>
                                    <p:animEffect filter="fade" transition="in">
                                      <p:cBhvr>
                                        <p:cTn dur="500"/>
                                        <p:tgtEl>
                                          <p:spTgt spid="270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704"/>
                                        </p:tgtEl>
                                        <p:attrNameLst>
                                          <p:attrName>style.visibility</p:attrName>
                                        </p:attrNameLst>
                                      </p:cBhvr>
                                      <p:to>
                                        <p:strVal val="visible"/>
                                      </p:to>
                                    </p:set>
                                    <p:animEffect filter="fade" transition="in">
                                      <p:cBhvr>
                                        <p:cTn dur="500"/>
                                        <p:tgtEl>
                                          <p:spTgt spid="270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710"/>
                                        </p:tgtEl>
                                        <p:attrNameLst>
                                          <p:attrName>style.visibility</p:attrName>
                                        </p:attrNameLst>
                                      </p:cBhvr>
                                      <p:to>
                                        <p:strVal val="visible"/>
                                      </p:to>
                                    </p:set>
                                    <p:animEffect filter="fade" transition="in">
                                      <p:cBhvr>
                                        <p:cTn dur="500"/>
                                        <p:tgtEl>
                                          <p:spTgt spid="271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94"/>
                                        </p:tgtEl>
                                        <p:attrNameLst>
                                          <p:attrName>style.visibility</p:attrName>
                                        </p:attrNameLst>
                                      </p:cBhvr>
                                      <p:to>
                                        <p:strVal val="visible"/>
                                      </p:to>
                                    </p:set>
                                    <p:animEffect filter="fade" transition="in">
                                      <p:cBhvr>
                                        <p:cTn dur="500"/>
                                        <p:tgtEl>
                                          <p:spTgt spid="2694"/>
                                        </p:tgtEl>
                                      </p:cBhvr>
                                    </p:animEffect>
                                  </p:childTnLst>
                                </p:cTn>
                              </p:par>
                              <p:par>
                                <p:cTn fill="hold" nodeType="withEffect" presetClass="entr" presetID="10" presetSubtype="0">
                                  <p:stCondLst>
                                    <p:cond delay="0"/>
                                  </p:stCondLst>
                                  <p:childTnLst>
                                    <p:set>
                                      <p:cBhvr>
                                        <p:cTn dur="1" fill="hold">
                                          <p:stCondLst>
                                            <p:cond delay="0"/>
                                          </p:stCondLst>
                                        </p:cTn>
                                        <p:tgtEl>
                                          <p:spTgt spid="2705"/>
                                        </p:tgtEl>
                                        <p:attrNameLst>
                                          <p:attrName>style.visibility</p:attrName>
                                        </p:attrNameLst>
                                      </p:cBhvr>
                                      <p:to>
                                        <p:strVal val="visible"/>
                                      </p:to>
                                    </p:set>
                                    <p:animEffect filter="fade" transition="in">
                                      <p:cBhvr>
                                        <p:cTn dur="500"/>
                                        <p:tgtEl>
                                          <p:spTgt spid="2705"/>
                                        </p:tgtEl>
                                      </p:cBhvr>
                                    </p:animEffect>
                                  </p:childTnLst>
                                </p:cTn>
                              </p:par>
                              <p:par>
                                <p:cTn fill="hold" nodeType="withEffect" presetClass="entr" presetID="10" presetSubtype="0">
                                  <p:stCondLst>
                                    <p:cond delay="0"/>
                                  </p:stCondLst>
                                  <p:childTnLst>
                                    <p:set>
                                      <p:cBhvr>
                                        <p:cTn dur="1" fill="hold">
                                          <p:stCondLst>
                                            <p:cond delay="0"/>
                                          </p:stCondLst>
                                        </p:cTn>
                                        <p:tgtEl>
                                          <p:spTgt spid="2717"/>
                                        </p:tgtEl>
                                        <p:attrNameLst>
                                          <p:attrName>style.visibility</p:attrName>
                                        </p:attrNameLst>
                                      </p:cBhvr>
                                      <p:to>
                                        <p:strVal val="visible"/>
                                      </p:to>
                                    </p:set>
                                    <p:animEffect filter="fade" transition="in">
                                      <p:cBhvr>
                                        <p:cTn dur="500"/>
                                        <p:tgtEl>
                                          <p:spTgt spid="271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711"/>
                                        </p:tgtEl>
                                        <p:attrNameLst>
                                          <p:attrName>style.visibility</p:attrName>
                                        </p:attrNameLst>
                                      </p:cBhvr>
                                      <p:to>
                                        <p:strVal val="visible"/>
                                      </p:to>
                                    </p:set>
                                    <p:animEffect filter="fade" transition="in">
                                      <p:cBhvr>
                                        <p:cTn dur="500"/>
                                        <p:tgtEl>
                                          <p:spTgt spid="271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95"/>
                                        </p:tgtEl>
                                        <p:attrNameLst>
                                          <p:attrName>style.visibility</p:attrName>
                                        </p:attrNameLst>
                                      </p:cBhvr>
                                      <p:to>
                                        <p:strVal val="visible"/>
                                      </p:to>
                                    </p:set>
                                    <p:animEffect filter="fade" transition="in">
                                      <p:cBhvr>
                                        <p:cTn dur="500"/>
                                        <p:tgtEl>
                                          <p:spTgt spid="2695"/>
                                        </p:tgtEl>
                                      </p:cBhvr>
                                    </p:animEffect>
                                  </p:childTnLst>
                                </p:cTn>
                              </p:par>
                              <p:par>
                                <p:cTn fill="hold" nodeType="withEffect" presetClass="entr" presetID="10" presetSubtype="0">
                                  <p:stCondLst>
                                    <p:cond delay="0"/>
                                  </p:stCondLst>
                                  <p:childTnLst>
                                    <p:set>
                                      <p:cBhvr>
                                        <p:cTn dur="1" fill="hold">
                                          <p:stCondLst>
                                            <p:cond delay="0"/>
                                          </p:stCondLst>
                                        </p:cTn>
                                        <p:tgtEl>
                                          <p:spTgt spid="2718"/>
                                        </p:tgtEl>
                                        <p:attrNameLst>
                                          <p:attrName>style.visibility</p:attrName>
                                        </p:attrNameLst>
                                      </p:cBhvr>
                                      <p:to>
                                        <p:strVal val="visible"/>
                                      </p:to>
                                    </p:set>
                                    <p:animEffect filter="fade" transition="in">
                                      <p:cBhvr>
                                        <p:cTn dur="500"/>
                                        <p:tgtEl>
                                          <p:spTgt spid="2718"/>
                                        </p:tgtEl>
                                      </p:cBhvr>
                                    </p:animEffect>
                                  </p:childTnLst>
                                </p:cTn>
                              </p:par>
                              <p:par>
                                <p:cTn fill="hold" nodeType="withEffect" presetClass="entr" presetID="10" presetSubtype="0">
                                  <p:stCondLst>
                                    <p:cond delay="0"/>
                                  </p:stCondLst>
                                  <p:childTnLst>
                                    <p:set>
                                      <p:cBhvr>
                                        <p:cTn dur="1" fill="hold">
                                          <p:stCondLst>
                                            <p:cond delay="0"/>
                                          </p:stCondLst>
                                        </p:cTn>
                                        <p:tgtEl>
                                          <p:spTgt spid="2706"/>
                                        </p:tgtEl>
                                        <p:attrNameLst>
                                          <p:attrName>style.visibility</p:attrName>
                                        </p:attrNameLst>
                                      </p:cBhvr>
                                      <p:to>
                                        <p:strVal val="visible"/>
                                      </p:to>
                                    </p:set>
                                    <p:animEffect filter="fade" transition="in">
                                      <p:cBhvr>
                                        <p:cTn dur="500"/>
                                        <p:tgtEl>
                                          <p:spTgt spid="270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712"/>
                                        </p:tgtEl>
                                        <p:attrNameLst>
                                          <p:attrName>style.visibility</p:attrName>
                                        </p:attrNameLst>
                                      </p:cBhvr>
                                      <p:to>
                                        <p:strVal val="visible"/>
                                      </p:to>
                                    </p:set>
                                    <p:animEffect filter="fade" transition="in">
                                      <p:cBhvr>
                                        <p:cTn dur="500"/>
                                        <p:tgtEl>
                                          <p:spTgt spid="271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96"/>
                                        </p:tgtEl>
                                        <p:attrNameLst>
                                          <p:attrName>style.visibility</p:attrName>
                                        </p:attrNameLst>
                                      </p:cBhvr>
                                      <p:to>
                                        <p:strVal val="visible"/>
                                      </p:to>
                                    </p:set>
                                    <p:animEffect filter="fade" transition="in">
                                      <p:cBhvr>
                                        <p:cTn dur="500"/>
                                        <p:tgtEl>
                                          <p:spTgt spid="2696"/>
                                        </p:tgtEl>
                                      </p:cBhvr>
                                    </p:animEffect>
                                  </p:childTnLst>
                                </p:cTn>
                              </p:par>
                              <p:par>
                                <p:cTn fill="hold" nodeType="withEffect" presetClass="entr" presetID="10" presetSubtype="0">
                                  <p:stCondLst>
                                    <p:cond delay="0"/>
                                  </p:stCondLst>
                                  <p:childTnLst>
                                    <p:set>
                                      <p:cBhvr>
                                        <p:cTn dur="1" fill="hold">
                                          <p:stCondLst>
                                            <p:cond delay="0"/>
                                          </p:stCondLst>
                                        </p:cTn>
                                        <p:tgtEl>
                                          <p:spTgt spid="2707"/>
                                        </p:tgtEl>
                                        <p:attrNameLst>
                                          <p:attrName>style.visibility</p:attrName>
                                        </p:attrNameLst>
                                      </p:cBhvr>
                                      <p:to>
                                        <p:strVal val="visible"/>
                                      </p:to>
                                    </p:set>
                                    <p:animEffect filter="fade" transition="in">
                                      <p:cBhvr>
                                        <p:cTn dur="500"/>
                                        <p:tgtEl>
                                          <p:spTgt spid="2707"/>
                                        </p:tgtEl>
                                      </p:cBhvr>
                                    </p:animEffect>
                                  </p:childTnLst>
                                </p:cTn>
                              </p:par>
                              <p:par>
                                <p:cTn fill="hold" nodeType="withEffect" presetClass="entr" presetID="10" presetSubtype="0">
                                  <p:stCondLst>
                                    <p:cond delay="0"/>
                                  </p:stCondLst>
                                  <p:childTnLst>
                                    <p:set>
                                      <p:cBhvr>
                                        <p:cTn dur="1" fill="hold">
                                          <p:stCondLst>
                                            <p:cond delay="0"/>
                                          </p:stCondLst>
                                        </p:cTn>
                                        <p:tgtEl>
                                          <p:spTgt spid="2719"/>
                                        </p:tgtEl>
                                        <p:attrNameLst>
                                          <p:attrName>style.visibility</p:attrName>
                                        </p:attrNameLst>
                                      </p:cBhvr>
                                      <p:to>
                                        <p:strVal val="visible"/>
                                      </p:to>
                                    </p:set>
                                    <p:animEffect filter="fade" transition="in">
                                      <p:cBhvr>
                                        <p:cTn dur="500"/>
                                        <p:tgtEl>
                                          <p:spTgt spid="2719"/>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716"/>
                                        </p:tgtEl>
                                        <p:attrNameLst>
                                          <p:attrName>style.visibility</p:attrName>
                                        </p:attrNameLst>
                                      </p:cBhvr>
                                      <p:to>
                                        <p:strVal val="visible"/>
                                      </p:to>
                                    </p:set>
                                    <p:animEffect filter="fade" transition="in">
                                      <p:cBhvr>
                                        <p:cTn dur="500"/>
                                        <p:tgtEl>
                                          <p:spTgt spid="271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97"/>
                                        </p:tgtEl>
                                        <p:attrNameLst>
                                          <p:attrName>style.visibility</p:attrName>
                                        </p:attrNameLst>
                                      </p:cBhvr>
                                      <p:to>
                                        <p:strVal val="visible"/>
                                      </p:to>
                                    </p:set>
                                    <p:animEffect filter="fade" transition="in">
                                      <p:cBhvr>
                                        <p:cTn dur="500"/>
                                        <p:tgtEl>
                                          <p:spTgt spid="2697"/>
                                        </p:tgtEl>
                                      </p:cBhvr>
                                    </p:animEffect>
                                  </p:childTnLst>
                                </p:cTn>
                              </p:par>
                              <p:par>
                                <p:cTn fill="hold" nodeType="withEffect" presetClass="entr" presetID="10" presetSubtype="0">
                                  <p:stCondLst>
                                    <p:cond delay="0"/>
                                  </p:stCondLst>
                                  <p:childTnLst>
                                    <p:set>
                                      <p:cBhvr>
                                        <p:cTn dur="1" fill="hold">
                                          <p:stCondLst>
                                            <p:cond delay="0"/>
                                          </p:stCondLst>
                                        </p:cTn>
                                        <p:tgtEl>
                                          <p:spTgt spid="2708"/>
                                        </p:tgtEl>
                                        <p:attrNameLst>
                                          <p:attrName>style.visibility</p:attrName>
                                        </p:attrNameLst>
                                      </p:cBhvr>
                                      <p:to>
                                        <p:strVal val="visible"/>
                                      </p:to>
                                    </p:set>
                                    <p:animEffect filter="fade" transition="in">
                                      <p:cBhvr>
                                        <p:cTn dur="500"/>
                                        <p:tgtEl>
                                          <p:spTgt spid="2708"/>
                                        </p:tgtEl>
                                      </p:cBhvr>
                                    </p:animEffect>
                                  </p:childTnLst>
                                </p:cTn>
                              </p:par>
                              <p:par>
                                <p:cTn fill="hold" nodeType="withEffect" presetClass="entr" presetID="10" presetSubtype="0">
                                  <p:stCondLst>
                                    <p:cond delay="0"/>
                                  </p:stCondLst>
                                  <p:childTnLst>
                                    <p:set>
                                      <p:cBhvr>
                                        <p:cTn dur="1" fill="hold">
                                          <p:stCondLst>
                                            <p:cond delay="0"/>
                                          </p:stCondLst>
                                        </p:cTn>
                                        <p:tgtEl>
                                          <p:spTgt spid="2720"/>
                                        </p:tgtEl>
                                        <p:attrNameLst>
                                          <p:attrName>style.visibility</p:attrName>
                                        </p:attrNameLst>
                                      </p:cBhvr>
                                      <p:to>
                                        <p:strVal val="visible"/>
                                      </p:to>
                                    </p:set>
                                    <p:animEffect filter="fade" transition="in">
                                      <p:cBhvr>
                                        <p:cTn dur="500"/>
                                        <p:tgtEl>
                                          <p:spTgt spid="272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713"/>
                                        </p:tgtEl>
                                        <p:attrNameLst>
                                          <p:attrName>style.visibility</p:attrName>
                                        </p:attrNameLst>
                                      </p:cBhvr>
                                      <p:to>
                                        <p:strVal val="visible"/>
                                      </p:to>
                                    </p:set>
                                    <p:animEffect filter="fade" transition="in">
                                      <p:cBhvr>
                                        <p:cTn dur="500"/>
                                        <p:tgtEl>
                                          <p:spTgt spid="271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721"/>
                                        </p:tgtEl>
                                        <p:attrNameLst>
                                          <p:attrName>style.visibility</p:attrName>
                                        </p:attrNameLst>
                                      </p:cBhvr>
                                      <p:to>
                                        <p:strVal val="visible"/>
                                      </p:to>
                                    </p:set>
                                    <p:animEffect filter="fade" transition="in">
                                      <p:cBhvr>
                                        <p:cTn dur="500"/>
                                        <p:tgtEl>
                                          <p:spTgt spid="272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714"/>
                                        </p:tgtEl>
                                        <p:attrNameLst>
                                          <p:attrName>style.visibility</p:attrName>
                                        </p:attrNameLst>
                                      </p:cBhvr>
                                      <p:to>
                                        <p:strVal val="visible"/>
                                      </p:to>
                                    </p:set>
                                    <p:animEffect filter="fade" transition="in">
                                      <p:cBhvr>
                                        <p:cTn dur="500"/>
                                        <p:tgtEl>
                                          <p:spTgt spid="271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98"/>
                                        </p:tgtEl>
                                        <p:attrNameLst>
                                          <p:attrName>style.visibility</p:attrName>
                                        </p:attrNameLst>
                                      </p:cBhvr>
                                      <p:to>
                                        <p:strVal val="visible"/>
                                      </p:to>
                                    </p:set>
                                    <p:animEffect filter="fade" transition="in">
                                      <p:cBhvr>
                                        <p:cTn dur="500"/>
                                        <p:tgtEl>
                                          <p:spTgt spid="2698"/>
                                        </p:tgtEl>
                                      </p:cBhvr>
                                    </p:animEffect>
                                  </p:childTnLst>
                                </p:cTn>
                              </p:par>
                              <p:par>
                                <p:cTn fill="hold" nodeType="withEffect" presetClass="entr" presetID="10" presetSubtype="0">
                                  <p:stCondLst>
                                    <p:cond delay="0"/>
                                  </p:stCondLst>
                                  <p:childTnLst>
                                    <p:set>
                                      <p:cBhvr>
                                        <p:cTn dur="1" fill="hold">
                                          <p:stCondLst>
                                            <p:cond delay="0"/>
                                          </p:stCondLst>
                                        </p:cTn>
                                        <p:tgtEl>
                                          <p:spTgt spid="2709"/>
                                        </p:tgtEl>
                                        <p:attrNameLst>
                                          <p:attrName>style.visibility</p:attrName>
                                        </p:attrNameLst>
                                      </p:cBhvr>
                                      <p:to>
                                        <p:strVal val="visible"/>
                                      </p:to>
                                    </p:set>
                                    <p:animEffect filter="fade" transition="in">
                                      <p:cBhvr>
                                        <p:cTn dur="500"/>
                                        <p:tgtEl>
                                          <p:spTgt spid="2709"/>
                                        </p:tgtEl>
                                      </p:cBhvr>
                                    </p:animEffect>
                                  </p:childTnLst>
                                </p:cTn>
                              </p:par>
                              <p:par>
                                <p:cTn fill="hold" nodeType="withEffect" presetClass="entr" presetID="10" presetSubtype="0">
                                  <p:stCondLst>
                                    <p:cond delay="0"/>
                                  </p:stCondLst>
                                  <p:childTnLst>
                                    <p:set>
                                      <p:cBhvr>
                                        <p:cTn dur="1" fill="hold">
                                          <p:stCondLst>
                                            <p:cond delay="0"/>
                                          </p:stCondLst>
                                        </p:cTn>
                                        <p:tgtEl>
                                          <p:spTgt spid="2725"/>
                                        </p:tgtEl>
                                        <p:attrNameLst>
                                          <p:attrName>style.visibility</p:attrName>
                                        </p:attrNameLst>
                                      </p:cBhvr>
                                      <p:to>
                                        <p:strVal val="visible"/>
                                      </p:to>
                                    </p:set>
                                    <p:animEffect filter="fade" transition="in">
                                      <p:cBhvr>
                                        <p:cTn dur="500"/>
                                        <p:tgtEl>
                                          <p:spTgt spid="272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715"/>
                                        </p:tgtEl>
                                        <p:attrNameLst>
                                          <p:attrName>style.visibility</p:attrName>
                                        </p:attrNameLst>
                                      </p:cBhvr>
                                      <p:to>
                                        <p:strVal val="visible"/>
                                      </p:to>
                                    </p:set>
                                    <p:animEffect filter="fade" transition="in">
                                      <p:cBhvr>
                                        <p:cTn dur="500"/>
                                        <p:tgtEl>
                                          <p:spTgt spid="271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726"/>
                                        </p:tgtEl>
                                        <p:attrNameLst>
                                          <p:attrName>style.visibility</p:attrName>
                                        </p:attrNameLst>
                                      </p:cBhvr>
                                      <p:to>
                                        <p:strVal val="visible"/>
                                      </p:to>
                                    </p:set>
                                    <p:animEffect filter="fade" transition="in">
                                      <p:cBhvr>
                                        <p:cTn dur="500"/>
                                        <p:tgtEl>
                                          <p:spTgt spid="2726"/>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9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735" name="Shape 2735"/>
        <p:cNvGrpSpPr/>
        <p:nvPr/>
      </p:nvGrpSpPr>
      <p:grpSpPr>
        <a:xfrm>
          <a:off x="0" y="0"/>
          <a:ext cx="0" cy="0"/>
          <a:chOff x="0" y="0"/>
          <a:chExt cx="0" cy="0"/>
        </a:xfrm>
      </p:grpSpPr>
      <p:sp>
        <p:nvSpPr>
          <p:cNvPr id="2736" name="Google Shape;2736;p108"/>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215D65"/>
              </a:buClr>
              <a:buSzPts val="3000"/>
              <a:buFont typeface="Poppins"/>
              <a:buNone/>
            </a:pPr>
            <a:r>
              <a:rPr b="1" i="0" lang="en-US" sz="3000" u="none" cap="none" strike="noStrike">
                <a:solidFill>
                  <a:srgbClr val="215D65"/>
                </a:solidFill>
                <a:latin typeface="Poppins"/>
                <a:ea typeface="Poppins"/>
                <a:cs typeface="Poppins"/>
                <a:sym typeface="Poppins"/>
              </a:rPr>
              <a:t>Time Line 2</a:t>
            </a:r>
            <a:endParaRPr b="1" i="0" sz="3000" u="none" cap="none" strike="noStrike">
              <a:solidFill>
                <a:srgbClr val="215D65"/>
              </a:solidFill>
              <a:latin typeface="Poppins"/>
              <a:ea typeface="Poppins"/>
              <a:cs typeface="Poppins"/>
              <a:sym typeface="Poppins"/>
            </a:endParaRPr>
          </a:p>
        </p:txBody>
      </p:sp>
      <p:cxnSp>
        <p:nvCxnSpPr>
          <p:cNvPr id="2737" name="Google Shape;2737;p108"/>
          <p:cNvCxnSpPr/>
          <p:nvPr/>
        </p:nvCxnSpPr>
        <p:spPr>
          <a:xfrm>
            <a:off x="0" y="5075695"/>
            <a:ext cx="12192000" cy="0"/>
          </a:xfrm>
          <a:prstGeom prst="straightConnector1">
            <a:avLst/>
          </a:prstGeom>
          <a:noFill/>
          <a:ln cap="flat" cmpd="sng" w="12700">
            <a:solidFill>
              <a:srgbClr val="4FAF3C"/>
            </a:solidFill>
            <a:prstDash val="dot"/>
            <a:miter lim="800000"/>
            <a:headEnd len="sm" w="sm" type="none"/>
            <a:tailEnd len="sm" w="sm" type="none"/>
          </a:ln>
        </p:spPr>
      </p:cxnSp>
      <p:sp>
        <p:nvSpPr>
          <p:cNvPr id="2738" name="Google Shape;2738;p108"/>
          <p:cNvSpPr txBox="1"/>
          <p:nvPr/>
        </p:nvSpPr>
        <p:spPr>
          <a:xfrm>
            <a:off x="1016178" y="5211553"/>
            <a:ext cx="1047383" cy="425697"/>
          </a:xfrm>
          <a:prstGeom prst="rect">
            <a:avLst/>
          </a:prstGeom>
          <a:noFill/>
          <a:ln>
            <a:noFill/>
          </a:ln>
        </p:spPr>
        <p:txBody>
          <a:bodyPr anchorCtr="0" anchor="t" bIns="60950" lIns="121900" spcFirstLastPara="1" rIns="121900" wrap="square" tIns="60950">
            <a:noAutofit/>
          </a:bodyPr>
          <a:lstStyle/>
          <a:p>
            <a:pPr indent="0" lvl="0" marL="0" marR="0" rtl="0" algn="ctr">
              <a:lnSpc>
                <a:spcPct val="150000"/>
              </a:lnSpc>
              <a:spcBef>
                <a:spcPts val="0"/>
              </a:spcBef>
              <a:spcAft>
                <a:spcPts val="0"/>
              </a:spcAft>
              <a:buClr>
                <a:srgbClr val="A5A5A5"/>
              </a:buClr>
              <a:buSzPts val="1500"/>
              <a:buFont typeface="Arial"/>
              <a:buNone/>
            </a:pPr>
            <a:r>
              <a:rPr lang="en-US" sz="1500">
                <a:solidFill>
                  <a:srgbClr val="A5A5A5"/>
                </a:solidFill>
                <a:latin typeface="Varela"/>
                <a:ea typeface="Varela"/>
                <a:cs typeface="Varela"/>
                <a:sym typeface="Varela"/>
              </a:rPr>
              <a:t>1998</a:t>
            </a:r>
            <a:endParaRPr/>
          </a:p>
        </p:txBody>
      </p:sp>
      <p:sp>
        <p:nvSpPr>
          <p:cNvPr id="2739" name="Google Shape;2739;p108"/>
          <p:cNvSpPr txBox="1"/>
          <p:nvPr/>
        </p:nvSpPr>
        <p:spPr>
          <a:xfrm>
            <a:off x="2466431" y="5211553"/>
            <a:ext cx="1047383" cy="425697"/>
          </a:xfrm>
          <a:prstGeom prst="rect">
            <a:avLst/>
          </a:prstGeom>
          <a:noFill/>
          <a:ln>
            <a:noFill/>
          </a:ln>
        </p:spPr>
        <p:txBody>
          <a:bodyPr anchorCtr="0" anchor="t" bIns="60950" lIns="121900" spcFirstLastPara="1" rIns="121900" wrap="square" tIns="60950">
            <a:noAutofit/>
          </a:bodyPr>
          <a:lstStyle/>
          <a:p>
            <a:pPr indent="0" lvl="0" marL="0" marR="0" rtl="0" algn="ctr">
              <a:lnSpc>
                <a:spcPct val="150000"/>
              </a:lnSpc>
              <a:spcBef>
                <a:spcPts val="0"/>
              </a:spcBef>
              <a:spcAft>
                <a:spcPts val="0"/>
              </a:spcAft>
              <a:buClr>
                <a:srgbClr val="A5A5A5"/>
              </a:buClr>
              <a:buSzPts val="1500"/>
              <a:buFont typeface="Arial"/>
              <a:buNone/>
            </a:pPr>
            <a:r>
              <a:rPr lang="en-US" sz="1500">
                <a:solidFill>
                  <a:srgbClr val="A5A5A5"/>
                </a:solidFill>
                <a:latin typeface="Varela"/>
                <a:ea typeface="Varela"/>
                <a:cs typeface="Varela"/>
                <a:sym typeface="Varela"/>
              </a:rPr>
              <a:t>2000</a:t>
            </a:r>
            <a:endParaRPr/>
          </a:p>
        </p:txBody>
      </p:sp>
      <p:sp>
        <p:nvSpPr>
          <p:cNvPr id="2740" name="Google Shape;2740;p108"/>
          <p:cNvSpPr txBox="1"/>
          <p:nvPr/>
        </p:nvSpPr>
        <p:spPr>
          <a:xfrm>
            <a:off x="3896498" y="5211553"/>
            <a:ext cx="1047383" cy="425697"/>
          </a:xfrm>
          <a:prstGeom prst="rect">
            <a:avLst/>
          </a:prstGeom>
          <a:noFill/>
          <a:ln>
            <a:noFill/>
          </a:ln>
        </p:spPr>
        <p:txBody>
          <a:bodyPr anchorCtr="0" anchor="t" bIns="60950" lIns="121900" spcFirstLastPara="1" rIns="121900" wrap="square" tIns="60950">
            <a:noAutofit/>
          </a:bodyPr>
          <a:lstStyle/>
          <a:p>
            <a:pPr indent="0" lvl="0" marL="0" marR="0" rtl="0" algn="ctr">
              <a:lnSpc>
                <a:spcPct val="150000"/>
              </a:lnSpc>
              <a:spcBef>
                <a:spcPts val="0"/>
              </a:spcBef>
              <a:spcAft>
                <a:spcPts val="0"/>
              </a:spcAft>
              <a:buClr>
                <a:srgbClr val="A5A5A5"/>
              </a:buClr>
              <a:buSzPts val="1500"/>
              <a:buFont typeface="Arial"/>
              <a:buNone/>
            </a:pPr>
            <a:r>
              <a:rPr lang="en-US" sz="1500">
                <a:solidFill>
                  <a:srgbClr val="A5A5A5"/>
                </a:solidFill>
                <a:latin typeface="Varela"/>
                <a:ea typeface="Varela"/>
                <a:cs typeface="Varela"/>
                <a:sym typeface="Varela"/>
              </a:rPr>
              <a:t>2004</a:t>
            </a:r>
            <a:endParaRPr/>
          </a:p>
        </p:txBody>
      </p:sp>
      <p:sp>
        <p:nvSpPr>
          <p:cNvPr id="2741" name="Google Shape;2741;p108"/>
          <p:cNvSpPr txBox="1"/>
          <p:nvPr/>
        </p:nvSpPr>
        <p:spPr>
          <a:xfrm>
            <a:off x="6941601" y="5183792"/>
            <a:ext cx="1047383" cy="425697"/>
          </a:xfrm>
          <a:prstGeom prst="rect">
            <a:avLst/>
          </a:prstGeom>
          <a:noFill/>
          <a:ln>
            <a:noFill/>
          </a:ln>
        </p:spPr>
        <p:txBody>
          <a:bodyPr anchorCtr="0" anchor="t" bIns="60950" lIns="121900" spcFirstLastPara="1" rIns="121900" wrap="square" tIns="60950">
            <a:noAutofit/>
          </a:bodyPr>
          <a:lstStyle/>
          <a:p>
            <a:pPr indent="0" lvl="0" marL="0" marR="0" rtl="0" algn="ctr">
              <a:lnSpc>
                <a:spcPct val="150000"/>
              </a:lnSpc>
              <a:spcBef>
                <a:spcPts val="0"/>
              </a:spcBef>
              <a:spcAft>
                <a:spcPts val="0"/>
              </a:spcAft>
              <a:buClr>
                <a:srgbClr val="A5A5A5"/>
              </a:buClr>
              <a:buSzPts val="1500"/>
              <a:buFont typeface="Arial"/>
              <a:buNone/>
            </a:pPr>
            <a:r>
              <a:rPr lang="en-US" sz="1500">
                <a:solidFill>
                  <a:srgbClr val="A5A5A5"/>
                </a:solidFill>
                <a:latin typeface="Varela"/>
                <a:ea typeface="Varela"/>
                <a:cs typeface="Varela"/>
                <a:sym typeface="Varela"/>
              </a:rPr>
              <a:t>2011</a:t>
            </a:r>
            <a:endParaRPr/>
          </a:p>
        </p:txBody>
      </p:sp>
      <p:sp>
        <p:nvSpPr>
          <p:cNvPr id="2742" name="Google Shape;2742;p108"/>
          <p:cNvSpPr txBox="1"/>
          <p:nvPr/>
        </p:nvSpPr>
        <p:spPr>
          <a:xfrm>
            <a:off x="8505010" y="5216568"/>
            <a:ext cx="1047383" cy="425697"/>
          </a:xfrm>
          <a:prstGeom prst="rect">
            <a:avLst/>
          </a:prstGeom>
          <a:noFill/>
          <a:ln>
            <a:noFill/>
          </a:ln>
        </p:spPr>
        <p:txBody>
          <a:bodyPr anchorCtr="0" anchor="t" bIns="60950" lIns="121900" spcFirstLastPara="1" rIns="121900" wrap="square" tIns="60950">
            <a:noAutofit/>
          </a:bodyPr>
          <a:lstStyle/>
          <a:p>
            <a:pPr indent="0" lvl="0" marL="0" marR="0" rtl="0" algn="ctr">
              <a:lnSpc>
                <a:spcPct val="150000"/>
              </a:lnSpc>
              <a:spcBef>
                <a:spcPts val="0"/>
              </a:spcBef>
              <a:spcAft>
                <a:spcPts val="0"/>
              </a:spcAft>
              <a:buClr>
                <a:srgbClr val="A5A5A5"/>
              </a:buClr>
              <a:buSzPts val="1500"/>
              <a:buFont typeface="Arial"/>
              <a:buNone/>
            </a:pPr>
            <a:r>
              <a:rPr lang="en-US" sz="1500">
                <a:solidFill>
                  <a:srgbClr val="A5A5A5"/>
                </a:solidFill>
                <a:latin typeface="Varela"/>
                <a:ea typeface="Varela"/>
                <a:cs typeface="Varela"/>
                <a:sym typeface="Varela"/>
              </a:rPr>
              <a:t>2015</a:t>
            </a:r>
            <a:endParaRPr/>
          </a:p>
        </p:txBody>
      </p:sp>
      <p:sp>
        <p:nvSpPr>
          <p:cNvPr id="2743" name="Google Shape;2743;p108"/>
          <p:cNvSpPr txBox="1"/>
          <p:nvPr/>
        </p:nvSpPr>
        <p:spPr>
          <a:xfrm>
            <a:off x="10076147" y="5227493"/>
            <a:ext cx="1047383" cy="425697"/>
          </a:xfrm>
          <a:prstGeom prst="rect">
            <a:avLst/>
          </a:prstGeom>
          <a:noFill/>
          <a:ln>
            <a:noFill/>
          </a:ln>
        </p:spPr>
        <p:txBody>
          <a:bodyPr anchorCtr="0" anchor="t" bIns="60950" lIns="121900" spcFirstLastPara="1" rIns="121900" wrap="square" tIns="60950">
            <a:noAutofit/>
          </a:bodyPr>
          <a:lstStyle/>
          <a:p>
            <a:pPr indent="0" lvl="0" marL="0" marR="0" rtl="0" algn="ctr">
              <a:lnSpc>
                <a:spcPct val="150000"/>
              </a:lnSpc>
              <a:spcBef>
                <a:spcPts val="0"/>
              </a:spcBef>
              <a:spcAft>
                <a:spcPts val="0"/>
              </a:spcAft>
              <a:buClr>
                <a:srgbClr val="A5A5A5"/>
              </a:buClr>
              <a:buSzPts val="1500"/>
              <a:buFont typeface="Arial"/>
              <a:buNone/>
            </a:pPr>
            <a:r>
              <a:rPr lang="en-US" sz="1500">
                <a:solidFill>
                  <a:srgbClr val="A5A5A5"/>
                </a:solidFill>
                <a:latin typeface="Varela"/>
                <a:ea typeface="Varela"/>
                <a:cs typeface="Varela"/>
                <a:sym typeface="Varela"/>
              </a:rPr>
              <a:t>2020</a:t>
            </a:r>
            <a:endParaRPr/>
          </a:p>
        </p:txBody>
      </p:sp>
      <p:sp>
        <p:nvSpPr>
          <p:cNvPr id="2744" name="Google Shape;2744;p108"/>
          <p:cNvSpPr txBox="1"/>
          <p:nvPr/>
        </p:nvSpPr>
        <p:spPr>
          <a:xfrm>
            <a:off x="5375221" y="5183792"/>
            <a:ext cx="1047383" cy="425697"/>
          </a:xfrm>
          <a:prstGeom prst="rect">
            <a:avLst/>
          </a:prstGeom>
          <a:noFill/>
          <a:ln>
            <a:noFill/>
          </a:ln>
        </p:spPr>
        <p:txBody>
          <a:bodyPr anchorCtr="0" anchor="t" bIns="60950" lIns="121900" spcFirstLastPara="1" rIns="121900" wrap="square" tIns="60950">
            <a:noAutofit/>
          </a:bodyPr>
          <a:lstStyle/>
          <a:p>
            <a:pPr indent="0" lvl="0" marL="0" marR="0" rtl="0" algn="ctr">
              <a:lnSpc>
                <a:spcPct val="150000"/>
              </a:lnSpc>
              <a:spcBef>
                <a:spcPts val="0"/>
              </a:spcBef>
              <a:spcAft>
                <a:spcPts val="0"/>
              </a:spcAft>
              <a:buClr>
                <a:srgbClr val="A5A5A5"/>
              </a:buClr>
              <a:buSzPts val="1500"/>
              <a:buFont typeface="Arial"/>
              <a:buNone/>
            </a:pPr>
            <a:r>
              <a:rPr lang="en-US" sz="1500">
                <a:solidFill>
                  <a:srgbClr val="A5A5A5"/>
                </a:solidFill>
                <a:latin typeface="Varela"/>
                <a:ea typeface="Varela"/>
                <a:cs typeface="Varela"/>
                <a:sym typeface="Varela"/>
              </a:rPr>
              <a:t>2009</a:t>
            </a:r>
            <a:endParaRPr/>
          </a:p>
        </p:txBody>
      </p:sp>
      <p:grpSp>
        <p:nvGrpSpPr>
          <p:cNvPr id="2745" name="Google Shape;2745;p108"/>
          <p:cNvGrpSpPr/>
          <p:nvPr/>
        </p:nvGrpSpPr>
        <p:grpSpPr>
          <a:xfrm>
            <a:off x="870735" y="3443513"/>
            <a:ext cx="1335989" cy="1718424"/>
            <a:chOff x="653051" y="2582635"/>
            <a:chExt cx="1001992" cy="1288818"/>
          </a:xfrm>
        </p:grpSpPr>
        <p:sp>
          <p:nvSpPr>
            <p:cNvPr id="2746" name="Google Shape;2746;p108"/>
            <p:cNvSpPr/>
            <p:nvPr/>
          </p:nvSpPr>
          <p:spPr>
            <a:xfrm>
              <a:off x="653051" y="2582635"/>
              <a:ext cx="1001992" cy="720080"/>
            </a:xfrm>
            <a:prstGeom prst="roundRect">
              <a:avLst>
                <a:gd fmla="val 47373" name="adj"/>
              </a:avLst>
            </a:prstGeom>
            <a:noFill/>
            <a:ln cap="flat" cmpd="sng" w="28575">
              <a:solidFill>
                <a:schemeClr val="dk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747" name="Google Shape;2747;p108"/>
            <p:cNvSpPr/>
            <p:nvPr/>
          </p:nvSpPr>
          <p:spPr>
            <a:xfrm>
              <a:off x="1088608" y="3727437"/>
              <a:ext cx="144016" cy="144016"/>
            </a:xfrm>
            <a:prstGeom prst="ellipse">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cxnSp>
          <p:nvCxnSpPr>
            <p:cNvPr id="2748" name="Google Shape;2748;p108"/>
            <p:cNvCxnSpPr>
              <a:stCxn id="2746" idx="2"/>
            </p:cNvCxnSpPr>
            <p:nvPr/>
          </p:nvCxnSpPr>
          <p:spPr>
            <a:xfrm>
              <a:off x="1154047" y="3302715"/>
              <a:ext cx="6600" cy="504000"/>
            </a:xfrm>
            <a:prstGeom prst="straightConnector1">
              <a:avLst/>
            </a:prstGeom>
            <a:noFill/>
            <a:ln cap="flat" cmpd="sng" w="9525">
              <a:solidFill>
                <a:schemeClr val="dk2"/>
              </a:solidFill>
              <a:prstDash val="solid"/>
              <a:miter lim="800000"/>
              <a:headEnd len="sm" w="sm" type="none"/>
              <a:tailEnd len="sm" w="sm" type="none"/>
            </a:ln>
          </p:spPr>
        </p:cxnSp>
        <p:sp>
          <p:nvSpPr>
            <p:cNvPr id="2749" name="Google Shape;2749;p108"/>
            <p:cNvSpPr/>
            <p:nvPr/>
          </p:nvSpPr>
          <p:spPr>
            <a:xfrm>
              <a:off x="798254" y="2860362"/>
              <a:ext cx="708367" cy="196208"/>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100">
                  <a:solidFill>
                    <a:srgbClr val="BFBFBF"/>
                  </a:solidFill>
                  <a:latin typeface="Varela"/>
                  <a:ea typeface="Varela"/>
                  <a:cs typeface="Varela"/>
                  <a:sym typeface="Varela"/>
                </a:rPr>
                <a:t>Picture here</a:t>
              </a:r>
              <a:endParaRPr/>
            </a:p>
          </p:txBody>
        </p:sp>
      </p:grpSp>
      <p:grpSp>
        <p:nvGrpSpPr>
          <p:cNvPr id="2750" name="Google Shape;2750;p108"/>
          <p:cNvGrpSpPr/>
          <p:nvPr/>
        </p:nvGrpSpPr>
        <p:grpSpPr>
          <a:xfrm>
            <a:off x="2327922" y="2119289"/>
            <a:ext cx="1335989" cy="3042649"/>
            <a:chOff x="1745941" y="1589466"/>
            <a:chExt cx="1001992" cy="2281987"/>
          </a:xfrm>
        </p:grpSpPr>
        <p:sp>
          <p:nvSpPr>
            <p:cNvPr id="2751" name="Google Shape;2751;p108"/>
            <p:cNvSpPr/>
            <p:nvPr/>
          </p:nvSpPr>
          <p:spPr>
            <a:xfrm>
              <a:off x="1745941" y="1589466"/>
              <a:ext cx="1001992" cy="720080"/>
            </a:xfrm>
            <a:prstGeom prst="roundRect">
              <a:avLst>
                <a:gd fmla="val 47373" name="adj"/>
              </a:avLst>
            </a:prstGeom>
            <a:noFill/>
            <a:ln cap="flat" cmpd="sng" w="28575">
              <a:solidFill>
                <a:schemeClr val="accen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752" name="Google Shape;2752;p108"/>
            <p:cNvSpPr/>
            <p:nvPr/>
          </p:nvSpPr>
          <p:spPr>
            <a:xfrm>
              <a:off x="2172502" y="3727437"/>
              <a:ext cx="144016" cy="144016"/>
            </a:xfrm>
            <a:prstGeom prst="ellipse">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cxnSp>
          <p:nvCxnSpPr>
            <p:cNvPr id="2753" name="Google Shape;2753;p108"/>
            <p:cNvCxnSpPr/>
            <p:nvPr/>
          </p:nvCxnSpPr>
          <p:spPr>
            <a:xfrm>
              <a:off x="2244511" y="2325844"/>
              <a:ext cx="0" cy="1481984"/>
            </a:xfrm>
            <a:prstGeom prst="straightConnector1">
              <a:avLst/>
            </a:prstGeom>
            <a:noFill/>
            <a:ln cap="flat" cmpd="sng" w="9525">
              <a:solidFill>
                <a:schemeClr val="accent1"/>
              </a:solidFill>
              <a:prstDash val="solid"/>
              <a:miter lim="800000"/>
              <a:headEnd len="sm" w="sm" type="none"/>
              <a:tailEnd len="sm" w="sm" type="none"/>
            </a:ln>
          </p:spPr>
        </p:cxnSp>
        <p:sp>
          <p:nvSpPr>
            <p:cNvPr id="2754" name="Google Shape;2754;p108"/>
            <p:cNvSpPr/>
            <p:nvPr/>
          </p:nvSpPr>
          <p:spPr>
            <a:xfrm>
              <a:off x="1890867" y="1851670"/>
              <a:ext cx="708367" cy="196208"/>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100">
                  <a:solidFill>
                    <a:srgbClr val="BFBFBF"/>
                  </a:solidFill>
                  <a:latin typeface="Varela"/>
                  <a:ea typeface="Varela"/>
                  <a:cs typeface="Varela"/>
                  <a:sym typeface="Varela"/>
                </a:rPr>
                <a:t>Picture here</a:t>
              </a:r>
              <a:endParaRPr/>
            </a:p>
          </p:txBody>
        </p:sp>
      </p:grpSp>
      <p:grpSp>
        <p:nvGrpSpPr>
          <p:cNvPr id="2755" name="Google Shape;2755;p108"/>
          <p:cNvGrpSpPr/>
          <p:nvPr/>
        </p:nvGrpSpPr>
        <p:grpSpPr>
          <a:xfrm>
            <a:off x="5256374" y="2099366"/>
            <a:ext cx="1335989" cy="3072340"/>
            <a:chOff x="3942280" y="1574524"/>
            <a:chExt cx="1001992" cy="2304255"/>
          </a:xfrm>
        </p:grpSpPr>
        <p:sp>
          <p:nvSpPr>
            <p:cNvPr id="2756" name="Google Shape;2756;p108"/>
            <p:cNvSpPr/>
            <p:nvPr/>
          </p:nvSpPr>
          <p:spPr>
            <a:xfrm>
              <a:off x="3942280" y="1574524"/>
              <a:ext cx="1001992" cy="720080"/>
            </a:xfrm>
            <a:prstGeom prst="roundRect">
              <a:avLst>
                <a:gd fmla="val 47373" name="adj"/>
              </a:avLst>
            </a:prstGeom>
            <a:noFill/>
            <a:ln cap="flat" cmpd="sng" w="28575">
              <a:solidFill>
                <a:schemeClr val="accen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757" name="Google Shape;2757;p108"/>
            <p:cNvSpPr/>
            <p:nvPr/>
          </p:nvSpPr>
          <p:spPr>
            <a:xfrm>
              <a:off x="4352169" y="3734763"/>
              <a:ext cx="144016" cy="144016"/>
            </a:xfrm>
            <a:prstGeom prst="ellipse">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cxnSp>
          <p:nvCxnSpPr>
            <p:cNvPr id="2758" name="Google Shape;2758;p108"/>
            <p:cNvCxnSpPr>
              <a:stCxn id="2756" idx="2"/>
            </p:cNvCxnSpPr>
            <p:nvPr/>
          </p:nvCxnSpPr>
          <p:spPr>
            <a:xfrm flipH="1">
              <a:off x="4424076" y="2294604"/>
              <a:ext cx="19200" cy="1512300"/>
            </a:xfrm>
            <a:prstGeom prst="straightConnector1">
              <a:avLst/>
            </a:prstGeom>
            <a:noFill/>
            <a:ln cap="flat" cmpd="sng" w="9525">
              <a:solidFill>
                <a:schemeClr val="accent1"/>
              </a:solidFill>
              <a:prstDash val="solid"/>
              <a:miter lim="800000"/>
              <a:headEnd len="sm" w="sm" type="none"/>
              <a:tailEnd len="sm" w="sm" type="none"/>
            </a:ln>
          </p:spPr>
        </p:cxnSp>
        <p:sp>
          <p:nvSpPr>
            <p:cNvPr id="2759" name="Google Shape;2759;p108"/>
            <p:cNvSpPr/>
            <p:nvPr/>
          </p:nvSpPr>
          <p:spPr>
            <a:xfrm>
              <a:off x="4089092" y="1851670"/>
              <a:ext cx="708367" cy="196208"/>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100">
                  <a:solidFill>
                    <a:srgbClr val="BFBFBF"/>
                  </a:solidFill>
                  <a:latin typeface="Varela"/>
                  <a:ea typeface="Varela"/>
                  <a:cs typeface="Varela"/>
                  <a:sym typeface="Varela"/>
                </a:rPr>
                <a:t>Picture here</a:t>
              </a:r>
              <a:endParaRPr/>
            </a:p>
          </p:txBody>
        </p:sp>
      </p:grpSp>
      <p:grpSp>
        <p:nvGrpSpPr>
          <p:cNvPr id="2760" name="Google Shape;2760;p108"/>
          <p:cNvGrpSpPr/>
          <p:nvPr/>
        </p:nvGrpSpPr>
        <p:grpSpPr>
          <a:xfrm>
            <a:off x="8365234" y="2095132"/>
            <a:ext cx="1335989" cy="3066805"/>
            <a:chOff x="6273925" y="1571349"/>
            <a:chExt cx="1001992" cy="2300104"/>
          </a:xfrm>
        </p:grpSpPr>
        <p:sp>
          <p:nvSpPr>
            <p:cNvPr id="2761" name="Google Shape;2761;p108"/>
            <p:cNvSpPr/>
            <p:nvPr/>
          </p:nvSpPr>
          <p:spPr>
            <a:xfrm>
              <a:off x="6273925" y="1571349"/>
              <a:ext cx="1001992" cy="720080"/>
            </a:xfrm>
            <a:prstGeom prst="roundRect">
              <a:avLst>
                <a:gd fmla="val 47373" name="adj"/>
              </a:avLst>
            </a:prstGeom>
            <a:noFill/>
            <a:ln cap="flat" cmpd="sng" w="28575">
              <a:solidFill>
                <a:srgbClr val="BFBFBF"/>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762" name="Google Shape;2762;p108"/>
            <p:cNvSpPr/>
            <p:nvPr/>
          </p:nvSpPr>
          <p:spPr>
            <a:xfrm>
              <a:off x="6705232" y="3727437"/>
              <a:ext cx="144016" cy="144016"/>
            </a:xfrm>
            <a:prstGeom prst="ellipse">
              <a:avLst/>
            </a:prstGeom>
            <a:solidFill>
              <a:srgbClr val="BFBFB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cxnSp>
          <p:nvCxnSpPr>
            <p:cNvPr id="2763" name="Google Shape;2763;p108"/>
            <p:cNvCxnSpPr>
              <a:stCxn id="2761" idx="2"/>
            </p:cNvCxnSpPr>
            <p:nvPr/>
          </p:nvCxnSpPr>
          <p:spPr>
            <a:xfrm flipH="1">
              <a:off x="6774321" y="2291429"/>
              <a:ext cx="600" cy="1507200"/>
            </a:xfrm>
            <a:prstGeom prst="straightConnector1">
              <a:avLst/>
            </a:prstGeom>
            <a:noFill/>
            <a:ln cap="flat" cmpd="sng" w="9525">
              <a:solidFill>
                <a:srgbClr val="BFBFBF"/>
              </a:solidFill>
              <a:prstDash val="solid"/>
              <a:miter lim="800000"/>
              <a:headEnd len="sm" w="sm" type="none"/>
              <a:tailEnd len="sm" w="sm" type="none"/>
            </a:ln>
          </p:spPr>
        </p:cxnSp>
        <p:sp>
          <p:nvSpPr>
            <p:cNvPr id="2764" name="Google Shape;2764;p108"/>
            <p:cNvSpPr/>
            <p:nvPr/>
          </p:nvSpPr>
          <p:spPr>
            <a:xfrm>
              <a:off x="6420741" y="1851670"/>
              <a:ext cx="708367" cy="196208"/>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100">
                  <a:solidFill>
                    <a:srgbClr val="BFBFBF"/>
                  </a:solidFill>
                  <a:latin typeface="Varela"/>
                  <a:ea typeface="Varela"/>
                  <a:cs typeface="Varela"/>
                  <a:sym typeface="Varela"/>
                </a:rPr>
                <a:t>Picture here</a:t>
              </a:r>
              <a:endParaRPr/>
            </a:p>
          </p:txBody>
        </p:sp>
      </p:grpSp>
      <p:grpSp>
        <p:nvGrpSpPr>
          <p:cNvPr id="2765" name="Google Shape;2765;p108"/>
          <p:cNvGrpSpPr/>
          <p:nvPr/>
        </p:nvGrpSpPr>
        <p:grpSpPr>
          <a:xfrm>
            <a:off x="6776235" y="3539526"/>
            <a:ext cx="1335989" cy="1622412"/>
            <a:chOff x="5082176" y="2654644"/>
            <a:chExt cx="1001992" cy="1216809"/>
          </a:xfrm>
        </p:grpSpPr>
        <p:sp>
          <p:nvSpPr>
            <p:cNvPr id="2766" name="Google Shape;2766;p108"/>
            <p:cNvSpPr/>
            <p:nvPr/>
          </p:nvSpPr>
          <p:spPr>
            <a:xfrm>
              <a:off x="5082176" y="2654644"/>
              <a:ext cx="1001992" cy="720080"/>
            </a:xfrm>
            <a:prstGeom prst="roundRect">
              <a:avLst>
                <a:gd fmla="val 47373" name="adj"/>
              </a:avLst>
            </a:prstGeom>
            <a:noFill/>
            <a:ln cap="flat" cmpd="sng" w="28575">
              <a:solidFill>
                <a:schemeClr val="dk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767" name="Google Shape;2767;p108"/>
            <p:cNvSpPr/>
            <p:nvPr/>
          </p:nvSpPr>
          <p:spPr>
            <a:xfrm>
              <a:off x="5522328" y="3727437"/>
              <a:ext cx="144016" cy="144016"/>
            </a:xfrm>
            <a:prstGeom prst="ellipse">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cxnSp>
          <p:nvCxnSpPr>
            <p:cNvPr id="2768" name="Google Shape;2768;p108"/>
            <p:cNvCxnSpPr/>
            <p:nvPr/>
          </p:nvCxnSpPr>
          <p:spPr>
            <a:xfrm>
              <a:off x="5594337" y="3374723"/>
              <a:ext cx="0" cy="429802"/>
            </a:xfrm>
            <a:prstGeom prst="straightConnector1">
              <a:avLst/>
            </a:prstGeom>
            <a:noFill/>
            <a:ln cap="flat" cmpd="sng" w="9525">
              <a:solidFill>
                <a:schemeClr val="dk2"/>
              </a:solidFill>
              <a:prstDash val="solid"/>
              <a:miter lim="800000"/>
              <a:headEnd len="sm" w="sm" type="none"/>
              <a:tailEnd len="sm" w="sm" type="none"/>
            </a:ln>
          </p:spPr>
        </p:cxnSp>
        <p:sp>
          <p:nvSpPr>
            <p:cNvPr id="2769" name="Google Shape;2769;p108"/>
            <p:cNvSpPr/>
            <p:nvPr/>
          </p:nvSpPr>
          <p:spPr>
            <a:xfrm>
              <a:off x="5240153" y="2931790"/>
              <a:ext cx="708367" cy="196208"/>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100">
                  <a:solidFill>
                    <a:srgbClr val="BFBFBF"/>
                  </a:solidFill>
                  <a:latin typeface="Varela"/>
                  <a:ea typeface="Varela"/>
                  <a:cs typeface="Varela"/>
                  <a:sym typeface="Varela"/>
                </a:rPr>
                <a:t>Picture here</a:t>
              </a:r>
              <a:endParaRPr/>
            </a:p>
          </p:txBody>
        </p:sp>
      </p:grpSp>
      <p:grpSp>
        <p:nvGrpSpPr>
          <p:cNvPr id="2770" name="Google Shape;2770;p108"/>
          <p:cNvGrpSpPr/>
          <p:nvPr/>
        </p:nvGrpSpPr>
        <p:grpSpPr>
          <a:xfrm>
            <a:off x="9936428" y="3443513"/>
            <a:ext cx="1335989" cy="1718424"/>
            <a:chOff x="7452320" y="2582635"/>
            <a:chExt cx="1001992" cy="1288818"/>
          </a:xfrm>
        </p:grpSpPr>
        <p:sp>
          <p:nvSpPr>
            <p:cNvPr id="2771" name="Google Shape;2771;p108"/>
            <p:cNvSpPr/>
            <p:nvPr/>
          </p:nvSpPr>
          <p:spPr>
            <a:xfrm>
              <a:off x="7452320" y="2582635"/>
              <a:ext cx="1001992" cy="720080"/>
            </a:xfrm>
            <a:prstGeom prst="roundRect">
              <a:avLst>
                <a:gd fmla="val 47373" name="adj"/>
              </a:avLst>
            </a:prstGeom>
            <a:noFill/>
            <a:ln cap="flat" cmpd="sng" w="28575">
              <a:solidFill>
                <a:schemeClr val="accen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772" name="Google Shape;2772;p108"/>
            <p:cNvSpPr/>
            <p:nvPr/>
          </p:nvSpPr>
          <p:spPr>
            <a:xfrm>
              <a:off x="7884368" y="3727437"/>
              <a:ext cx="144016" cy="144016"/>
            </a:xfrm>
            <a:prstGeom prst="ellipse">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cxnSp>
          <p:nvCxnSpPr>
            <p:cNvPr id="2773" name="Google Shape;2773;p108"/>
            <p:cNvCxnSpPr>
              <a:stCxn id="2771" idx="2"/>
            </p:cNvCxnSpPr>
            <p:nvPr/>
          </p:nvCxnSpPr>
          <p:spPr>
            <a:xfrm>
              <a:off x="7953316" y="3302715"/>
              <a:ext cx="3300" cy="501000"/>
            </a:xfrm>
            <a:prstGeom prst="straightConnector1">
              <a:avLst/>
            </a:prstGeom>
            <a:noFill/>
            <a:ln cap="flat" cmpd="sng" w="9525">
              <a:solidFill>
                <a:schemeClr val="accent1"/>
              </a:solidFill>
              <a:prstDash val="solid"/>
              <a:miter lim="800000"/>
              <a:headEnd len="sm" w="sm" type="none"/>
              <a:tailEnd len="sm" w="sm" type="none"/>
            </a:ln>
          </p:spPr>
        </p:cxnSp>
        <p:sp>
          <p:nvSpPr>
            <p:cNvPr id="2774" name="Google Shape;2774;p108"/>
            <p:cNvSpPr/>
            <p:nvPr/>
          </p:nvSpPr>
          <p:spPr>
            <a:xfrm>
              <a:off x="7599132" y="2860362"/>
              <a:ext cx="708367" cy="196208"/>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100">
                  <a:solidFill>
                    <a:srgbClr val="BFBFBF"/>
                  </a:solidFill>
                  <a:latin typeface="Varela"/>
                  <a:ea typeface="Varela"/>
                  <a:cs typeface="Varela"/>
                  <a:sym typeface="Varela"/>
                </a:rPr>
                <a:t>Picture here</a:t>
              </a:r>
              <a:endParaRPr/>
            </a:p>
          </p:txBody>
        </p:sp>
      </p:grpSp>
      <p:grpSp>
        <p:nvGrpSpPr>
          <p:cNvPr id="2775" name="Google Shape;2775;p108"/>
          <p:cNvGrpSpPr/>
          <p:nvPr/>
        </p:nvGrpSpPr>
        <p:grpSpPr>
          <a:xfrm>
            <a:off x="3776831" y="3443513"/>
            <a:ext cx="1335989" cy="1718424"/>
            <a:chOff x="2832623" y="2582635"/>
            <a:chExt cx="1001992" cy="1288818"/>
          </a:xfrm>
        </p:grpSpPr>
        <p:sp>
          <p:nvSpPr>
            <p:cNvPr id="2776" name="Google Shape;2776;p108"/>
            <p:cNvSpPr/>
            <p:nvPr/>
          </p:nvSpPr>
          <p:spPr>
            <a:xfrm>
              <a:off x="2832623" y="2582635"/>
              <a:ext cx="1001992" cy="720080"/>
            </a:xfrm>
            <a:prstGeom prst="roundRect">
              <a:avLst>
                <a:gd fmla="val 47373" name="adj"/>
              </a:avLst>
            </a:prstGeom>
            <a:noFill/>
            <a:ln cap="flat" cmpd="sng" w="28575">
              <a:solidFill>
                <a:srgbClr val="BFBFBF"/>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777" name="Google Shape;2777;p108"/>
            <p:cNvSpPr/>
            <p:nvPr/>
          </p:nvSpPr>
          <p:spPr>
            <a:xfrm>
              <a:off x="3248848" y="3727437"/>
              <a:ext cx="144016" cy="144016"/>
            </a:xfrm>
            <a:prstGeom prst="ellipse">
              <a:avLst/>
            </a:prstGeom>
            <a:solidFill>
              <a:srgbClr val="BFBFB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778" name="Google Shape;2778;p108"/>
            <p:cNvSpPr/>
            <p:nvPr/>
          </p:nvSpPr>
          <p:spPr>
            <a:xfrm>
              <a:off x="2968684" y="2863726"/>
              <a:ext cx="708367" cy="196208"/>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100">
                  <a:solidFill>
                    <a:srgbClr val="BFBFBF"/>
                  </a:solidFill>
                  <a:latin typeface="Varela"/>
                  <a:ea typeface="Varela"/>
                  <a:cs typeface="Varela"/>
                  <a:sym typeface="Varela"/>
                </a:rPr>
                <a:t>Picture here</a:t>
              </a:r>
              <a:endParaRPr/>
            </a:p>
          </p:txBody>
        </p:sp>
        <p:cxnSp>
          <p:nvCxnSpPr>
            <p:cNvPr id="2779" name="Google Shape;2779;p108"/>
            <p:cNvCxnSpPr/>
            <p:nvPr/>
          </p:nvCxnSpPr>
          <p:spPr>
            <a:xfrm>
              <a:off x="3320676" y="3288272"/>
              <a:ext cx="0" cy="507615"/>
            </a:xfrm>
            <a:prstGeom prst="straightConnector1">
              <a:avLst/>
            </a:prstGeom>
            <a:noFill/>
            <a:ln cap="flat" cmpd="sng" w="9525">
              <a:solidFill>
                <a:srgbClr val="BFBFBF"/>
              </a:solidFill>
              <a:prstDash val="solid"/>
              <a:miter lim="800000"/>
              <a:headEnd len="sm" w="sm" type="none"/>
              <a:tailEnd len="sm" w="sm" type="none"/>
            </a:ln>
          </p:spPr>
        </p:cxnSp>
      </p:grpSp>
      <p:sp>
        <p:nvSpPr>
          <p:cNvPr id="2780" name="Google Shape;2780;p108"/>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ADC5B8"/>
                </a:solidFill>
                <a:latin typeface="Poppins"/>
                <a:ea typeface="Poppins"/>
                <a:cs typeface="Poppins"/>
                <a:sym typeface="Poppins"/>
              </a:rPr>
              <a:t>SOME SUBTITLE TEXT HERE</a:t>
            </a:r>
            <a:endParaRPr sz="1200">
              <a:solidFill>
                <a:srgbClr val="ADC5B8"/>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736"/>
                                        </p:tgtEl>
                                        <p:attrNameLst>
                                          <p:attrName>style.visibility</p:attrName>
                                        </p:attrNameLst>
                                      </p:cBhvr>
                                      <p:to>
                                        <p:strVal val="visible"/>
                                      </p:to>
                                    </p:set>
                                    <p:animEffect filter="fade" transition="in">
                                      <p:cBhvr>
                                        <p:cTn dur="500"/>
                                        <p:tgtEl>
                                          <p:spTgt spid="273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737"/>
                                        </p:tgtEl>
                                        <p:attrNameLst>
                                          <p:attrName>style.visibility</p:attrName>
                                        </p:attrNameLst>
                                      </p:cBhvr>
                                      <p:to>
                                        <p:strVal val="visible"/>
                                      </p:to>
                                    </p:set>
                                    <p:animEffect filter="fade" transition="in">
                                      <p:cBhvr>
                                        <p:cTn dur="500"/>
                                        <p:tgtEl>
                                          <p:spTgt spid="273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738"/>
                                        </p:tgtEl>
                                        <p:attrNameLst>
                                          <p:attrName>style.visibility</p:attrName>
                                        </p:attrNameLst>
                                      </p:cBhvr>
                                      <p:to>
                                        <p:strVal val="visible"/>
                                      </p:to>
                                    </p:set>
                                    <p:animEffect filter="fade" transition="in">
                                      <p:cBhvr>
                                        <p:cTn dur="500"/>
                                        <p:tgtEl>
                                          <p:spTgt spid="2738"/>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745"/>
                                        </p:tgtEl>
                                        <p:attrNameLst>
                                          <p:attrName>style.visibility</p:attrName>
                                        </p:attrNameLst>
                                      </p:cBhvr>
                                      <p:to>
                                        <p:strVal val="visible"/>
                                      </p:to>
                                    </p:set>
                                    <p:animEffect filter="fade" transition="in">
                                      <p:cBhvr>
                                        <p:cTn dur="500"/>
                                        <p:tgtEl>
                                          <p:spTgt spid="274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739"/>
                                        </p:tgtEl>
                                        <p:attrNameLst>
                                          <p:attrName>style.visibility</p:attrName>
                                        </p:attrNameLst>
                                      </p:cBhvr>
                                      <p:to>
                                        <p:strVal val="visible"/>
                                      </p:to>
                                    </p:set>
                                    <p:animEffect filter="fade" transition="in">
                                      <p:cBhvr>
                                        <p:cTn dur="500"/>
                                        <p:tgtEl>
                                          <p:spTgt spid="2739"/>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750"/>
                                        </p:tgtEl>
                                        <p:attrNameLst>
                                          <p:attrName>style.visibility</p:attrName>
                                        </p:attrNameLst>
                                      </p:cBhvr>
                                      <p:to>
                                        <p:strVal val="visible"/>
                                      </p:to>
                                    </p:set>
                                    <p:animEffect filter="fade" transition="in">
                                      <p:cBhvr>
                                        <p:cTn dur="500"/>
                                        <p:tgtEl>
                                          <p:spTgt spid="275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740"/>
                                        </p:tgtEl>
                                        <p:attrNameLst>
                                          <p:attrName>style.visibility</p:attrName>
                                        </p:attrNameLst>
                                      </p:cBhvr>
                                      <p:to>
                                        <p:strVal val="visible"/>
                                      </p:to>
                                    </p:set>
                                    <p:animEffect filter="fade" transition="in">
                                      <p:cBhvr>
                                        <p:cTn dur="500"/>
                                        <p:tgtEl>
                                          <p:spTgt spid="274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775"/>
                                        </p:tgtEl>
                                        <p:attrNameLst>
                                          <p:attrName>style.visibility</p:attrName>
                                        </p:attrNameLst>
                                      </p:cBhvr>
                                      <p:to>
                                        <p:strVal val="visible"/>
                                      </p:to>
                                    </p:set>
                                    <p:animEffect filter="fade" transition="in">
                                      <p:cBhvr>
                                        <p:cTn dur="500"/>
                                        <p:tgtEl>
                                          <p:spTgt spid="277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744"/>
                                        </p:tgtEl>
                                        <p:attrNameLst>
                                          <p:attrName>style.visibility</p:attrName>
                                        </p:attrNameLst>
                                      </p:cBhvr>
                                      <p:to>
                                        <p:strVal val="visible"/>
                                      </p:to>
                                    </p:set>
                                    <p:animEffect filter="fade" transition="in">
                                      <p:cBhvr>
                                        <p:cTn dur="500"/>
                                        <p:tgtEl>
                                          <p:spTgt spid="274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755"/>
                                        </p:tgtEl>
                                        <p:attrNameLst>
                                          <p:attrName>style.visibility</p:attrName>
                                        </p:attrNameLst>
                                      </p:cBhvr>
                                      <p:to>
                                        <p:strVal val="visible"/>
                                      </p:to>
                                    </p:set>
                                    <p:animEffect filter="fade" transition="in">
                                      <p:cBhvr>
                                        <p:cTn dur="500"/>
                                        <p:tgtEl>
                                          <p:spTgt spid="275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741"/>
                                        </p:tgtEl>
                                        <p:attrNameLst>
                                          <p:attrName>style.visibility</p:attrName>
                                        </p:attrNameLst>
                                      </p:cBhvr>
                                      <p:to>
                                        <p:strVal val="visible"/>
                                      </p:to>
                                    </p:set>
                                    <p:animEffect filter="fade" transition="in">
                                      <p:cBhvr>
                                        <p:cTn dur="500"/>
                                        <p:tgtEl>
                                          <p:spTgt spid="274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765"/>
                                        </p:tgtEl>
                                        <p:attrNameLst>
                                          <p:attrName>style.visibility</p:attrName>
                                        </p:attrNameLst>
                                      </p:cBhvr>
                                      <p:to>
                                        <p:strVal val="visible"/>
                                      </p:to>
                                    </p:set>
                                    <p:animEffect filter="fade" transition="in">
                                      <p:cBhvr>
                                        <p:cTn dur="500"/>
                                        <p:tgtEl>
                                          <p:spTgt spid="276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742"/>
                                        </p:tgtEl>
                                        <p:attrNameLst>
                                          <p:attrName>style.visibility</p:attrName>
                                        </p:attrNameLst>
                                      </p:cBhvr>
                                      <p:to>
                                        <p:strVal val="visible"/>
                                      </p:to>
                                    </p:set>
                                    <p:animEffect filter="fade" transition="in">
                                      <p:cBhvr>
                                        <p:cTn dur="500"/>
                                        <p:tgtEl>
                                          <p:spTgt spid="274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760"/>
                                        </p:tgtEl>
                                        <p:attrNameLst>
                                          <p:attrName>style.visibility</p:attrName>
                                        </p:attrNameLst>
                                      </p:cBhvr>
                                      <p:to>
                                        <p:strVal val="visible"/>
                                      </p:to>
                                    </p:set>
                                    <p:animEffect filter="fade" transition="in">
                                      <p:cBhvr>
                                        <p:cTn dur="500"/>
                                        <p:tgtEl>
                                          <p:spTgt spid="276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743"/>
                                        </p:tgtEl>
                                        <p:attrNameLst>
                                          <p:attrName>style.visibility</p:attrName>
                                        </p:attrNameLst>
                                      </p:cBhvr>
                                      <p:to>
                                        <p:strVal val="visible"/>
                                      </p:to>
                                    </p:set>
                                    <p:animEffect filter="fade" transition="in">
                                      <p:cBhvr>
                                        <p:cTn dur="500"/>
                                        <p:tgtEl>
                                          <p:spTgt spid="274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770"/>
                                        </p:tgtEl>
                                        <p:attrNameLst>
                                          <p:attrName>style.visibility</p:attrName>
                                        </p:attrNameLst>
                                      </p:cBhvr>
                                      <p:to>
                                        <p:strVal val="visible"/>
                                      </p:to>
                                    </p:set>
                                    <p:animEffect filter="fade" transition="in">
                                      <p:cBhvr>
                                        <p:cTn dur="500"/>
                                        <p:tgtEl>
                                          <p:spTgt spid="2770"/>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9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784" name="Shape 2784"/>
        <p:cNvGrpSpPr/>
        <p:nvPr/>
      </p:nvGrpSpPr>
      <p:grpSpPr>
        <a:xfrm>
          <a:off x="0" y="0"/>
          <a:ext cx="0" cy="0"/>
          <a:chOff x="0" y="0"/>
          <a:chExt cx="0" cy="0"/>
        </a:xfrm>
      </p:grpSpPr>
      <p:sp>
        <p:nvSpPr>
          <p:cNvPr id="2785" name="Google Shape;2785;p109"/>
          <p:cNvSpPr txBox="1"/>
          <p:nvPr>
            <p:ph type="title"/>
          </p:nvPr>
        </p:nvSpPr>
        <p:spPr>
          <a:xfrm>
            <a:off x="2159563" y="682600"/>
            <a:ext cx="7872875" cy="69757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215D65"/>
              </a:buClr>
              <a:buSzPts val="3000"/>
              <a:buFont typeface="Poppins"/>
              <a:buNone/>
            </a:pPr>
            <a:r>
              <a:rPr b="1" i="0" lang="en-US" sz="3000" u="none" cap="none" strike="noStrike">
                <a:solidFill>
                  <a:srgbClr val="215D65"/>
                </a:solidFill>
                <a:latin typeface="Poppins"/>
                <a:ea typeface="Poppins"/>
                <a:cs typeface="Poppins"/>
                <a:sym typeface="Poppins"/>
              </a:rPr>
              <a:t>Timeline 3 – </a:t>
            </a:r>
            <a:r>
              <a:rPr b="1" i="0" lang="en-US" sz="2400" u="none" cap="none" strike="noStrike">
                <a:solidFill>
                  <a:srgbClr val="595959"/>
                </a:solidFill>
                <a:latin typeface="Poppins"/>
                <a:ea typeface="Poppins"/>
                <a:cs typeface="Poppins"/>
                <a:sym typeface="Poppins"/>
              </a:rPr>
              <a:t>2014 Milestone</a:t>
            </a:r>
            <a:endParaRPr b="1" i="0" sz="2400" u="none" cap="none" strike="noStrike">
              <a:solidFill>
                <a:srgbClr val="595959"/>
              </a:solidFill>
              <a:latin typeface="Poppins"/>
              <a:ea typeface="Poppins"/>
              <a:cs typeface="Poppins"/>
              <a:sym typeface="Poppins"/>
            </a:endParaRPr>
          </a:p>
        </p:txBody>
      </p:sp>
      <p:sp>
        <p:nvSpPr>
          <p:cNvPr id="2786" name="Google Shape;2786;p109"/>
          <p:cNvSpPr/>
          <p:nvPr/>
        </p:nvSpPr>
        <p:spPr>
          <a:xfrm>
            <a:off x="0" y="5061184"/>
            <a:ext cx="12192000" cy="768085"/>
          </a:xfrm>
          <a:prstGeom prst="rect">
            <a:avLst/>
          </a:prstGeom>
          <a:solidFill>
            <a:schemeClr val="dk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787" name="Google Shape;2787;p109"/>
          <p:cNvSpPr/>
          <p:nvPr/>
        </p:nvSpPr>
        <p:spPr>
          <a:xfrm>
            <a:off x="2236762" y="1604797"/>
            <a:ext cx="7701199" cy="815604"/>
          </a:xfrm>
          <a:prstGeom prst="rect">
            <a:avLst/>
          </a:prstGeom>
          <a:noFill/>
          <a:ln>
            <a:noFill/>
          </a:ln>
        </p:spPr>
        <p:txBody>
          <a:bodyPr anchorCtr="0" anchor="t" bIns="60950" lIns="121900" spcFirstLastPara="1" rIns="121900" wrap="square" tIns="60950">
            <a:noAutofit/>
          </a:bodyPr>
          <a:lstStyle/>
          <a:p>
            <a:pPr indent="0" lvl="0" marL="0" marR="0" rtl="0" algn="ctr">
              <a:lnSpc>
                <a:spcPct val="150000"/>
              </a:lnSpc>
              <a:spcBef>
                <a:spcPts val="0"/>
              </a:spcBef>
              <a:spcAft>
                <a:spcPts val="0"/>
              </a:spcAft>
              <a:buNone/>
            </a:pPr>
            <a:r>
              <a:rPr lang="en-US" sz="1500">
                <a:solidFill>
                  <a:srgbClr val="595959"/>
                </a:solidFill>
                <a:latin typeface="Poppins"/>
                <a:ea typeface="Poppins"/>
                <a:cs typeface="Poppins"/>
                <a:sym typeface="Poppins"/>
              </a:rPr>
              <a:t>This BigCat company needs help to create video for public awareness, recruit more volunteers, and increase fundraising.</a:t>
            </a:r>
            <a:endParaRPr/>
          </a:p>
        </p:txBody>
      </p:sp>
      <p:grpSp>
        <p:nvGrpSpPr>
          <p:cNvPr id="2788" name="Google Shape;2788;p109"/>
          <p:cNvGrpSpPr/>
          <p:nvPr/>
        </p:nvGrpSpPr>
        <p:grpSpPr>
          <a:xfrm>
            <a:off x="1809050" y="3715126"/>
            <a:ext cx="1068799" cy="1964504"/>
            <a:chOff x="1356787" y="2786343"/>
            <a:chExt cx="801599" cy="1473378"/>
          </a:xfrm>
        </p:grpSpPr>
        <p:sp>
          <p:nvSpPr>
            <p:cNvPr id="2789" name="Google Shape;2789;p109"/>
            <p:cNvSpPr/>
            <p:nvPr/>
          </p:nvSpPr>
          <p:spPr>
            <a:xfrm>
              <a:off x="1691686" y="3718072"/>
              <a:ext cx="155633" cy="155633"/>
            </a:xfrm>
            <a:prstGeom prst="roundRect">
              <a:avLst>
                <a:gd fmla="val 16667"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cxnSp>
          <p:nvCxnSpPr>
            <p:cNvPr id="2790" name="Google Shape;2790;p109"/>
            <p:cNvCxnSpPr>
              <a:stCxn id="2791" idx="2"/>
            </p:cNvCxnSpPr>
            <p:nvPr/>
          </p:nvCxnSpPr>
          <p:spPr>
            <a:xfrm>
              <a:off x="1757584" y="3362407"/>
              <a:ext cx="9600" cy="356700"/>
            </a:xfrm>
            <a:prstGeom prst="straightConnector1">
              <a:avLst/>
            </a:prstGeom>
            <a:noFill/>
            <a:ln cap="flat" cmpd="sng" w="12700">
              <a:solidFill>
                <a:schemeClr val="accent1"/>
              </a:solidFill>
              <a:prstDash val="dot"/>
              <a:miter lim="800000"/>
              <a:headEnd len="sm" w="sm" type="none"/>
              <a:tailEnd len="sm" w="sm" type="none"/>
            </a:ln>
          </p:spPr>
        </p:cxnSp>
        <p:sp>
          <p:nvSpPr>
            <p:cNvPr id="2792" name="Google Shape;2792;p109"/>
            <p:cNvSpPr/>
            <p:nvPr/>
          </p:nvSpPr>
          <p:spPr>
            <a:xfrm>
              <a:off x="1388187" y="3895792"/>
              <a:ext cx="770199" cy="363929"/>
            </a:xfrm>
            <a:prstGeom prst="roundRect">
              <a:avLst>
                <a:gd fmla="val 16667" name="adj"/>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None/>
              </a:pPr>
              <a:r>
                <a:rPr lang="en-US" sz="1500">
                  <a:solidFill>
                    <a:schemeClr val="lt1"/>
                  </a:solidFill>
                  <a:latin typeface="Poppins"/>
                  <a:ea typeface="Poppins"/>
                  <a:cs typeface="Poppins"/>
                  <a:sym typeface="Poppins"/>
                </a:rPr>
                <a:t>January</a:t>
              </a:r>
              <a:endParaRPr/>
            </a:p>
          </p:txBody>
        </p:sp>
        <p:sp>
          <p:nvSpPr>
            <p:cNvPr id="2791" name="Google Shape;2791;p109"/>
            <p:cNvSpPr/>
            <p:nvPr/>
          </p:nvSpPr>
          <p:spPr>
            <a:xfrm>
              <a:off x="1356787" y="2786343"/>
              <a:ext cx="801594" cy="576064"/>
            </a:xfrm>
            <a:prstGeom prst="roundRect">
              <a:avLst>
                <a:gd fmla="val 16667" name="adj"/>
              </a:avLst>
            </a:prstGeom>
            <a:noFill/>
            <a:ln cap="flat" cmpd="sng" w="28575">
              <a:solidFill>
                <a:schemeClr val="accen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100">
                  <a:solidFill>
                    <a:srgbClr val="595959"/>
                  </a:solidFill>
                  <a:latin typeface="Poppins"/>
                  <a:ea typeface="Poppins"/>
                  <a:cs typeface="Poppins"/>
                  <a:sym typeface="Poppins"/>
                </a:rPr>
                <a:t>Info 1</a:t>
              </a:r>
              <a:endParaRPr/>
            </a:p>
          </p:txBody>
        </p:sp>
      </p:grpSp>
      <p:grpSp>
        <p:nvGrpSpPr>
          <p:cNvPr id="2793" name="Google Shape;2793;p109"/>
          <p:cNvGrpSpPr/>
          <p:nvPr/>
        </p:nvGrpSpPr>
        <p:grpSpPr>
          <a:xfrm>
            <a:off x="2824581" y="2838378"/>
            <a:ext cx="1194299" cy="2853421"/>
            <a:chOff x="2118436" y="2128782"/>
            <a:chExt cx="895724" cy="2140065"/>
          </a:xfrm>
        </p:grpSpPr>
        <p:sp>
          <p:nvSpPr>
            <p:cNvPr id="2794" name="Google Shape;2794;p109"/>
            <p:cNvSpPr/>
            <p:nvPr/>
          </p:nvSpPr>
          <p:spPr>
            <a:xfrm>
              <a:off x="2483774" y="3718072"/>
              <a:ext cx="155633" cy="155633"/>
            </a:xfrm>
            <a:prstGeom prst="roundRect">
              <a:avLst>
                <a:gd fmla="val 16667" name="adj"/>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cxnSp>
          <p:nvCxnSpPr>
            <p:cNvPr id="2795" name="Google Shape;2795;p109"/>
            <p:cNvCxnSpPr>
              <a:stCxn id="2796" idx="2"/>
              <a:endCxn id="2794" idx="0"/>
            </p:cNvCxnSpPr>
            <p:nvPr/>
          </p:nvCxnSpPr>
          <p:spPr>
            <a:xfrm>
              <a:off x="2560947" y="2704846"/>
              <a:ext cx="600" cy="1013100"/>
            </a:xfrm>
            <a:prstGeom prst="straightConnector1">
              <a:avLst/>
            </a:prstGeom>
            <a:noFill/>
            <a:ln cap="flat" cmpd="sng" w="12700">
              <a:solidFill>
                <a:schemeClr val="accent2"/>
              </a:solidFill>
              <a:prstDash val="dot"/>
              <a:miter lim="800000"/>
              <a:headEnd len="sm" w="sm" type="none"/>
              <a:tailEnd len="sm" w="sm" type="none"/>
            </a:ln>
          </p:spPr>
        </p:cxnSp>
        <p:sp>
          <p:nvSpPr>
            <p:cNvPr id="2797" name="Google Shape;2797;p109"/>
            <p:cNvSpPr/>
            <p:nvPr/>
          </p:nvSpPr>
          <p:spPr>
            <a:xfrm>
              <a:off x="2118436" y="3904918"/>
              <a:ext cx="895724" cy="363929"/>
            </a:xfrm>
            <a:prstGeom prst="roundRect">
              <a:avLst>
                <a:gd fmla="val 16667" name="adj"/>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None/>
              </a:pPr>
              <a:r>
                <a:rPr lang="en-US" sz="1500">
                  <a:solidFill>
                    <a:schemeClr val="lt1"/>
                  </a:solidFill>
                  <a:latin typeface="Poppins"/>
                  <a:ea typeface="Poppins"/>
                  <a:cs typeface="Poppins"/>
                  <a:sym typeface="Poppins"/>
                </a:rPr>
                <a:t>February</a:t>
              </a:r>
              <a:endParaRPr/>
            </a:p>
          </p:txBody>
        </p:sp>
        <p:sp>
          <p:nvSpPr>
            <p:cNvPr id="2796" name="Google Shape;2796;p109"/>
            <p:cNvSpPr/>
            <p:nvPr/>
          </p:nvSpPr>
          <p:spPr>
            <a:xfrm>
              <a:off x="2160150" y="2128782"/>
              <a:ext cx="801594" cy="576064"/>
            </a:xfrm>
            <a:prstGeom prst="roundRect">
              <a:avLst>
                <a:gd fmla="val 16667" name="adj"/>
              </a:avLst>
            </a:prstGeom>
            <a:noFill/>
            <a:ln cap="flat" cmpd="sng" w="28575">
              <a:solidFill>
                <a:schemeClr val="accent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100">
                  <a:solidFill>
                    <a:srgbClr val="595959"/>
                  </a:solidFill>
                  <a:latin typeface="Poppins"/>
                  <a:ea typeface="Poppins"/>
                  <a:cs typeface="Poppins"/>
                  <a:sym typeface="Poppins"/>
                </a:rPr>
                <a:t>Info 2</a:t>
              </a:r>
              <a:endParaRPr/>
            </a:p>
          </p:txBody>
        </p:sp>
      </p:grpSp>
      <p:grpSp>
        <p:nvGrpSpPr>
          <p:cNvPr id="2798" name="Google Shape;2798;p109"/>
          <p:cNvGrpSpPr/>
          <p:nvPr/>
        </p:nvGrpSpPr>
        <p:grpSpPr>
          <a:xfrm>
            <a:off x="3931287" y="3760895"/>
            <a:ext cx="1068792" cy="1994939"/>
            <a:chOff x="2948465" y="2762127"/>
            <a:chExt cx="801594" cy="1496204"/>
          </a:xfrm>
        </p:grpSpPr>
        <p:sp>
          <p:nvSpPr>
            <p:cNvPr id="2799" name="Google Shape;2799;p109"/>
            <p:cNvSpPr/>
            <p:nvPr/>
          </p:nvSpPr>
          <p:spPr>
            <a:xfrm>
              <a:off x="3275862" y="3718072"/>
              <a:ext cx="155633" cy="155633"/>
            </a:xfrm>
            <a:prstGeom prst="roundRect">
              <a:avLst>
                <a:gd fmla="val 16667" name="adj"/>
              </a:avLst>
            </a:prstGeom>
            <a:solidFill>
              <a:srgbClr val="86A79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cxnSp>
          <p:nvCxnSpPr>
            <p:cNvPr id="2800" name="Google Shape;2800;p109"/>
            <p:cNvCxnSpPr>
              <a:stCxn id="2801" idx="2"/>
            </p:cNvCxnSpPr>
            <p:nvPr/>
          </p:nvCxnSpPr>
          <p:spPr>
            <a:xfrm>
              <a:off x="3349262" y="3338191"/>
              <a:ext cx="0" cy="435300"/>
            </a:xfrm>
            <a:prstGeom prst="straightConnector1">
              <a:avLst/>
            </a:prstGeom>
            <a:noFill/>
            <a:ln cap="flat" cmpd="sng" w="12700">
              <a:solidFill>
                <a:srgbClr val="86A794"/>
              </a:solidFill>
              <a:prstDash val="dot"/>
              <a:miter lim="800000"/>
              <a:headEnd len="sm" w="sm" type="none"/>
              <a:tailEnd len="sm" w="sm" type="none"/>
            </a:ln>
          </p:spPr>
        </p:cxnSp>
        <p:sp>
          <p:nvSpPr>
            <p:cNvPr id="2801" name="Google Shape;2801;p109"/>
            <p:cNvSpPr/>
            <p:nvPr/>
          </p:nvSpPr>
          <p:spPr>
            <a:xfrm>
              <a:off x="2948465" y="2762127"/>
              <a:ext cx="801594" cy="576064"/>
            </a:xfrm>
            <a:prstGeom prst="roundRect">
              <a:avLst>
                <a:gd fmla="val 16667" name="adj"/>
              </a:avLst>
            </a:prstGeom>
            <a:noFill/>
            <a:ln cap="flat" cmpd="sng" w="28575">
              <a:solidFill>
                <a:schemeClr val="dk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100">
                  <a:solidFill>
                    <a:srgbClr val="595959"/>
                  </a:solidFill>
                  <a:latin typeface="Poppins"/>
                  <a:ea typeface="Poppins"/>
                  <a:cs typeface="Poppins"/>
                  <a:sym typeface="Poppins"/>
                </a:rPr>
                <a:t>Info 3</a:t>
              </a:r>
              <a:endParaRPr/>
            </a:p>
          </p:txBody>
        </p:sp>
        <p:sp>
          <p:nvSpPr>
            <p:cNvPr id="2802" name="Google Shape;2802;p109"/>
            <p:cNvSpPr/>
            <p:nvPr/>
          </p:nvSpPr>
          <p:spPr>
            <a:xfrm>
              <a:off x="2966657" y="3894402"/>
              <a:ext cx="770199" cy="363929"/>
            </a:xfrm>
            <a:prstGeom prst="roundRect">
              <a:avLst>
                <a:gd fmla="val 16667" name="adj"/>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None/>
              </a:pPr>
              <a:r>
                <a:rPr lang="en-US" sz="1500">
                  <a:solidFill>
                    <a:schemeClr val="lt1"/>
                  </a:solidFill>
                  <a:latin typeface="Poppins"/>
                  <a:ea typeface="Poppins"/>
                  <a:cs typeface="Poppins"/>
                  <a:sym typeface="Poppins"/>
                </a:rPr>
                <a:t>March</a:t>
              </a:r>
              <a:endParaRPr/>
            </a:p>
          </p:txBody>
        </p:sp>
      </p:grpSp>
      <p:grpSp>
        <p:nvGrpSpPr>
          <p:cNvPr id="2803" name="Google Shape;2803;p109"/>
          <p:cNvGrpSpPr/>
          <p:nvPr/>
        </p:nvGrpSpPr>
        <p:grpSpPr>
          <a:xfrm>
            <a:off x="6031469" y="3744841"/>
            <a:ext cx="1078608" cy="1954102"/>
            <a:chOff x="4523602" y="2808630"/>
            <a:chExt cx="808956" cy="1465576"/>
          </a:xfrm>
        </p:grpSpPr>
        <p:sp>
          <p:nvSpPr>
            <p:cNvPr id="2804" name="Google Shape;2804;p109"/>
            <p:cNvSpPr/>
            <p:nvPr/>
          </p:nvSpPr>
          <p:spPr>
            <a:xfrm>
              <a:off x="4860038" y="3718072"/>
              <a:ext cx="155633" cy="155633"/>
            </a:xfrm>
            <a:prstGeom prst="roundRect">
              <a:avLst>
                <a:gd fmla="val 16667" name="adj"/>
              </a:avLst>
            </a:prstGeom>
            <a:solidFill>
              <a:srgbClr val="86A79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805" name="Google Shape;2805;p109"/>
            <p:cNvSpPr/>
            <p:nvPr/>
          </p:nvSpPr>
          <p:spPr>
            <a:xfrm>
              <a:off x="4562359" y="3910277"/>
              <a:ext cx="770199" cy="363929"/>
            </a:xfrm>
            <a:prstGeom prst="roundRect">
              <a:avLst>
                <a:gd fmla="val 16667" name="adj"/>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None/>
              </a:pPr>
              <a:r>
                <a:rPr lang="en-US" sz="1500">
                  <a:solidFill>
                    <a:schemeClr val="lt1"/>
                  </a:solidFill>
                  <a:latin typeface="Poppins"/>
                  <a:ea typeface="Poppins"/>
                  <a:cs typeface="Poppins"/>
                  <a:sym typeface="Poppins"/>
                </a:rPr>
                <a:t>May</a:t>
              </a:r>
              <a:endParaRPr/>
            </a:p>
          </p:txBody>
        </p:sp>
        <p:cxnSp>
          <p:nvCxnSpPr>
            <p:cNvPr id="2806" name="Google Shape;2806;p109"/>
            <p:cNvCxnSpPr>
              <a:stCxn id="2807" idx="2"/>
            </p:cNvCxnSpPr>
            <p:nvPr/>
          </p:nvCxnSpPr>
          <p:spPr>
            <a:xfrm>
              <a:off x="4924399" y="3384694"/>
              <a:ext cx="9600" cy="356700"/>
            </a:xfrm>
            <a:prstGeom prst="straightConnector1">
              <a:avLst/>
            </a:prstGeom>
            <a:noFill/>
            <a:ln cap="flat" cmpd="sng" w="12700">
              <a:solidFill>
                <a:srgbClr val="96C744"/>
              </a:solidFill>
              <a:prstDash val="dot"/>
              <a:miter lim="800000"/>
              <a:headEnd len="sm" w="sm" type="none"/>
              <a:tailEnd len="sm" w="sm" type="none"/>
            </a:ln>
          </p:spPr>
        </p:cxnSp>
        <p:sp>
          <p:nvSpPr>
            <p:cNvPr id="2807" name="Google Shape;2807;p109"/>
            <p:cNvSpPr/>
            <p:nvPr/>
          </p:nvSpPr>
          <p:spPr>
            <a:xfrm>
              <a:off x="4523602" y="2808630"/>
              <a:ext cx="801594" cy="576064"/>
            </a:xfrm>
            <a:prstGeom prst="roundRect">
              <a:avLst>
                <a:gd fmla="val 16667" name="adj"/>
              </a:avLst>
            </a:prstGeom>
            <a:noFill/>
            <a:ln cap="flat" cmpd="sng" w="28575">
              <a:solidFill>
                <a:srgbClr val="81DCF9"/>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100">
                  <a:solidFill>
                    <a:srgbClr val="595959"/>
                  </a:solidFill>
                  <a:latin typeface="Poppins"/>
                  <a:ea typeface="Poppins"/>
                  <a:cs typeface="Poppins"/>
                  <a:sym typeface="Poppins"/>
                </a:rPr>
                <a:t>Info 5</a:t>
              </a:r>
              <a:endParaRPr/>
            </a:p>
          </p:txBody>
        </p:sp>
      </p:grpSp>
      <p:grpSp>
        <p:nvGrpSpPr>
          <p:cNvPr id="2808" name="Google Shape;2808;p109"/>
          <p:cNvGrpSpPr/>
          <p:nvPr/>
        </p:nvGrpSpPr>
        <p:grpSpPr>
          <a:xfrm>
            <a:off x="4929215" y="2794234"/>
            <a:ext cx="1194299" cy="2895708"/>
            <a:chOff x="3696911" y="2095676"/>
            <a:chExt cx="895724" cy="2171781"/>
          </a:xfrm>
        </p:grpSpPr>
        <p:sp>
          <p:nvSpPr>
            <p:cNvPr id="2809" name="Google Shape;2809;p109"/>
            <p:cNvSpPr/>
            <p:nvPr/>
          </p:nvSpPr>
          <p:spPr>
            <a:xfrm>
              <a:off x="4067950" y="3718072"/>
              <a:ext cx="155633" cy="155633"/>
            </a:xfrm>
            <a:prstGeom prst="roundRect">
              <a:avLst>
                <a:gd fmla="val 16667" name="adj"/>
              </a:avLst>
            </a:prstGeom>
            <a:solidFill>
              <a:srgbClr val="92CF7C"/>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810" name="Google Shape;2810;p109"/>
            <p:cNvSpPr/>
            <p:nvPr/>
          </p:nvSpPr>
          <p:spPr>
            <a:xfrm>
              <a:off x="3696911" y="3903528"/>
              <a:ext cx="895724" cy="363929"/>
            </a:xfrm>
            <a:prstGeom prst="roundRect">
              <a:avLst>
                <a:gd fmla="val 16667" name="adj"/>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None/>
              </a:pPr>
              <a:r>
                <a:rPr lang="en-US" sz="1500">
                  <a:solidFill>
                    <a:schemeClr val="lt1"/>
                  </a:solidFill>
                  <a:latin typeface="Poppins"/>
                  <a:ea typeface="Poppins"/>
                  <a:cs typeface="Poppins"/>
                  <a:sym typeface="Poppins"/>
                </a:rPr>
                <a:t>April</a:t>
              </a:r>
              <a:endParaRPr/>
            </a:p>
          </p:txBody>
        </p:sp>
        <p:cxnSp>
          <p:nvCxnSpPr>
            <p:cNvPr id="2811" name="Google Shape;2811;p109"/>
            <p:cNvCxnSpPr>
              <a:stCxn id="2812" idx="2"/>
              <a:endCxn id="2809" idx="2"/>
            </p:cNvCxnSpPr>
            <p:nvPr/>
          </p:nvCxnSpPr>
          <p:spPr>
            <a:xfrm>
              <a:off x="4144495" y="2671740"/>
              <a:ext cx="1200" cy="1201800"/>
            </a:xfrm>
            <a:prstGeom prst="straightConnector1">
              <a:avLst/>
            </a:prstGeom>
            <a:noFill/>
            <a:ln cap="flat" cmpd="sng" w="12700">
              <a:solidFill>
                <a:srgbClr val="96C744"/>
              </a:solidFill>
              <a:prstDash val="dot"/>
              <a:miter lim="800000"/>
              <a:headEnd len="sm" w="sm" type="none"/>
              <a:tailEnd len="sm" w="sm" type="none"/>
            </a:ln>
          </p:spPr>
        </p:cxnSp>
        <p:sp>
          <p:nvSpPr>
            <p:cNvPr id="2812" name="Google Shape;2812;p109"/>
            <p:cNvSpPr/>
            <p:nvPr/>
          </p:nvSpPr>
          <p:spPr>
            <a:xfrm>
              <a:off x="3743698" y="2095676"/>
              <a:ext cx="801594" cy="576064"/>
            </a:xfrm>
            <a:prstGeom prst="roundRect">
              <a:avLst>
                <a:gd fmla="val 16667" name="adj"/>
              </a:avLst>
            </a:prstGeom>
            <a:noFill/>
            <a:ln cap="flat" cmpd="sng" w="28575">
              <a:solidFill>
                <a:srgbClr val="BFBFBF"/>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100">
                  <a:solidFill>
                    <a:srgbClr val="595959"/>
                  </a:solidFill>
                  <a:latin typeface="Poppins"/>
                  <a:ea typeface="Poppins"/>
                  <a:cs typeface="Poppins"/>
                  <a:sym typeface="Poppins"/>
                </a:rPr>
                <a:t>Info 4</a:t>
              </a:r>
              <a:endParaRPr/>
            </a:p>
          </p:txBody>
        </p:sp>
      </p:grpSp>
      <p:grpSp>
        <p:nvGrpSpPr>
          <p:cNvPr id="2813" name="Google Shape;2813;p109"/>
          <p:cNvGrpSpPr/>
          <p:nvPr/>
        </p:nvGrpSpPr>
        <p:grpSpPr>
          <a:xfrm>
            <a:off x="8153707" y="3429002"/>
            <a:ext cx="1068792" cy="2268088"/>
            <a:chOff x="6115280" y="2571750"/>
            <a:chExt cx="801594" cy="1701066"/>
          </a:xfrm>
        </p:grpSpPr>
        <p:sp>
          <p:nvSpPr>
            <p:cNvPr id="2814" name="Google Shape;2814;p109"/>
            <p:cNvSpPr/>
            <p:nvPr/>
          </p:nvSpPr>
          <p:spPr>
            <a:xfrm>
              <a:off x="6444214" y="3718072"/>
              <a:ext cx="155633" cy="155633"/>
            </a:xfrm>
            <a:prstGeom prst="roundRect">
              <a:avLst>
                <a:gd fmla="val 16667" name="adj"/>
              </a:avLst>
            </a:prstGeom>
            <a:solidFill>
              <a:srgbClr val="92CF7C"/>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815" name="Google Shape;2815;p109"/>
            <p:cNvSpPr/>
            <p:nvPr/>
          </p:nvSpPr>
          <p:spPr>
            <a:xfrm>
              <a:off x="6140839" y="3908887"/>
              <a:ext cx="770199" cy="363929"/>
            </a:xfrm>
            <a:prstGeom prst="roundRect">
              <a:avLst>
                <a:gd fmla="val 16667" name="adj"/>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None/>
              </a:pPr>
              <a:r>
                <a:rPr lang="en-US" sz="1500">
                  <a:solidFill>
                    <a:schemeClr val="lt1"/>
                  </a:solidFill>
                  <a:latin typeface="Poppins"/>
                  <a:ea typeface="Poppins"/>
                  <a:cs typeface="Poppins"/>
                  <a:sym typeface="Poppins"/>
                </a:rPr>
                <a:t>July</a:t>
              </a:r>
              <a:endParaRPr/>
            </a:p>
          </p:txBody>
        </p:sp>
        <p:cxnSp>
          <p:nvCxnSpPr>
            <p:cNvPr id="2816" name="Google Shape;2816;p109"/>
            <p:cNvCxnSpPr>
              <a:stCxn id="2817" idx="2"/>
            </p:cNvCxnSpPr>
            <p:nvPr/>
          </p:nvCxnSpPr>
          <p:spPr>
            <a:xfrm>
              <a:off x="6516077" y="3147814"/>
              <a:ext cx="0" cy="593400"/>
            </a:xfrm>
            <a:prstGeom prst="straightConnector1">
              <a:avLst/>
            </a:prstGeom>
            <a:noFill/>
            <a:ln cap="flat" cmpd="sng" w="12700">
              <a:solidFill>
                <a:srgbClr val="92CF7C"/>
              </a:solidFill>
              <a:prstDash val="dot"/>
              <a:miter lim="800000"/>
              <a:headEnd len="sm" w="sm" type="none"/>
              <a:tailEnd len="sm" w="sm" type="none"/>
            </a:ln>
          </p:spPr>
        </p:cxnSp>
        <p:sp>
          <p:nvSpPr>
            <p:cNvPr id="2817" name="Google Shape;2817;p109"/>
            <p:cNvSpPr/>
            <p:nvPr/>
          </p:nvSpPr>
          <p:spPr>
            <a:xfrm>
              <a:off x="6115280" y="2571750"/>
              <a:ext cx="801594" cy="576064"/>
            </a:xfrm>
            <a:prstGeom prst="roundRect">
              <a:avLst>
                <a:gd fmla="val 16667" name="adj"/>
              </a:avLst>
            </a:prstGeom>
            <a:noFill/>
            <a:ln cap="flat" cmpd="sng" w="28575">
              <a:solidFill>
                <a:srgbClr val="92CF7C"/>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100">
                  <a:solidFill>
                    <a:srgbClr val="595959"/>
                  </a:solidFill>
                  <a:latin typeface="Poppins"/>
                  <a:ea typeface="Poppins"/>
                  <a:cs typeface="Poppins"/>
                  <a:sym typeface="Poppins"/>
                </a:rPr>
                <a:t>Info 7</a:t>
              </a:r>
              <a:endParaRPr/>
            </a:p>
          </p:txBody>
        </p:sp>
      </p:grpSp>
      <p:grpSp>
        <p:nvGrpSpPr>
          <p:cNvPr id="2818" name="Google Shape;2818;p109"/>
          <p:cNvGrpSpPr/>
          <p:nvPr/>
        </p:nvGrpSpPr>
        <p:grpSpPr>
          <a:xfrm>
            <a:off x="7056817" y="2599393"/>
            <a:ext cx="1194299" cy="3111718"/>
            <a:chOff x="5292613" y="1949544"/>
            <a:chExt cx="895724" cy="2333788"/>
          </a:xfrm>
        </p:grpSpPr>
        <p:sp>
          <p:nvSpPr>
            <p:cNvPr id="2819" name="Google Shape;2819;p109"/>
            <p:cNvSpPr/>
            <p:nvPr/>
          </p:nvSpPr>
          <p:spPr>
            <a:xfrm>
              <a:off x="5652126" y="3718072"/>
              <a:ext cx="155633" cy="155633"/>
            </a:xfrm>
            <a:prstGeom prst="roundRect">
              <a:avLst>
                <a:gd fmla="val 16667" name="adj"/>
              </a:avLst>
            </a:prstGeom>
            <a:solidFill>
              <a:srgbClr val="BADB7C"/>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820" name="Google Shape;2820;p109"/>
            <p:cNvSpPr/>
            <p:nvPr/>
          </p:nvSpPr>
          <p:spPr>
            <a:xfrm>
              <a:off x="5292613" y="3919403"/>
              <a:ext cx="895724" cy="363929"/>
            </a:xfrm>
            <a:prstGeom prst="roundRect">
              <a:avLst>
                <a:gd fmla="val 16667" name="adj"/>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None/>
              </a:pPr>
              <a:r>
                <a:rPr lang="en-US" sz="1500">
                  <a:solidFill>
                    <a:schemeClr val="lt1"/>
                  </a:solidFill>
                  <a:latin typeface="Poppins"/>
                  <a:ea typeface="Poppins"/>
                  <a:cs typeface="Poppins"/>
                  <a:sym typeface="Poppins"/>
                </a:rPr>
                <a:t>June</a:t>
              </a:r>
              <a:endParaRPr/>
            </a:p>
          </p:txBody>
        </p:sp>
        <p:cxnSp>
          <p:nvCxnSpPr>
            <p:cNvPr id="2821" name="Google Shape;2821;p109"/>
            <p:cNvCxnSpPr>
              <a:stCxn id="2822" idx="2"/>
              <a:endCxn id="2819" idx="0"/>
            </p:cNvCxnSpPr>
            <p:nvPr/>
          </p:nvCxnSpPr>
          <p:spPr>
            <a:xfrm flipH="1">
              <a:off x="5730054" y="2525608"/>
              <a:ext cx="3300" cy="1192500"/>
            </a:xfrm>
            <a:prstGeom prst="straightConnector1">
              <a:avLst/>
            </a:prstGeom>
            <a:noFill/>
            <a:ln cap="flat" cmpd="sng" w="12700">
              <a:solidFill>
                <a:srgbClr val="96C744"/>
              </a:solidFill>
              <a:prstDash val="dot"/>
              <a:miter lim="800000"/>
              <a:headEnd len="sm" w="sm" type="none"/>
              <a:tailEnd len="sm" w="sm" type="none"/>
            </a:ln>
          </p:spPr>
        </p:cxnSp>
        <p:sp>
          <p:nvSpPr>
            <p:cNvPr id="2822" name="Google Shape;2822;p109"/>
            <p:cNvSpPr/>
            <p:nvPr/>
          </p:nvSpPr>
          <p:spPr>
            <a:xfrm>
              <a:off x="5332557" y="1949544"/>
              <a:ext cx="801594" cy="576064"/>
            </a:xfrm>
            <a:prstGeom prst="roundRect">
              <a:avLst>
                <a:gd fmla="val 16667" name="adj"/>
              </a:avLst>
            </a:prstGeom>
            <a:noFill/>
            <a:ln cap="flat" cmpd="sng" w="28575">
              <a:solidFill>
                <a:srgbClr val="B5E1E7"/>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100">
                  <a:solidFill>
                    <a:srgbClr val="595959"/>
                  </a:solidFill>
                  <a:latin typeface="Poppins"/>
                  <a:ea typeface="Poppins"/>
                  <a:cs typeface="Poppins"/>
                  <a:sym typeface="Poppins"/>
                </a:rPr>
                <a:t>Info 6</a:t>
              </a:r>
              <a:endParaRPr/>
            </a:p>
          </p:txBody>
        </p:sp>
      </p:grpSp>
      <p:grpSp>
        <p:nvGrpSpPr>
          <p:cNvPr id="2823" name="Google Shape;2823;p109"/>
          <p:cNvGrpSpPr/>
          <p:nvPr/>
        </p:nvGrpSpPr>
        <p:grpSpPr>
          <a:xfrm>
            <a:off x="9161452" y="2564905"/>
            <a:ext cx="1194299" cy="3144352"/>
            <a:chOff x="6871088" y="1923678"/>
            <a:chExt cx="895724" cy="2358264"/>
          </a:xfrm>
        </p:grpSpPr>
        <p:sp>
          <p:nvSpPr>
            <p:cNvPr id="2824" name="Google Shape;2824;p109"/>
            <p:cNvSpPr/>
            <p:nvPr/>
          </p:nvSpPr>
          <p:spPr>
            <a:xfrm>
              <a:off x="7236302" y="3718072"/>
              <a:ext cx="155633" cy="155633"/>
            </a:xfrm>
            <a:prstGeom prst="roundRect">
              <a:avLst>
                <a:gd fmla="val 16667" name="adj"/>
              </a:avLst>
            </a:prstGeom>
            <a:solidFill>
              <a:srgbClr val="BADB7C"/>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825" name="Google Shape;2825;p109"/>
            <p:cNvSpPr/>
            <p:nvPr/>
          </p:nvSpPr>
          <p:spPr>
            <a:xfrm>
              <a:off x="6871088" y="3918013"/>
              <a:ext cx="895724" cy="363929"/>
            </a:xfrm>
            <a:prstGeom prst="roundRect">
              <a:avLst>
                <a:gd fmla="val 16667" name="adj"/>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None/>
              </a:pPr>
              <a:r>
                <a:rPr lang="en-US" sz="1500">
                  <a:solidFill>
                    <a:schemeClr val="lt1"/>
                  </a:solidFill>
                  <a:latin typeface="Poppins"/>
                  <a:ea typeface="Poppins"/>
                  <a:cs typeface="Poppins"/>
                  <a:sym typeface="Poppins"/>
                </a:rPr>
                <a:t>August</a:t>
              </a:r>
              <a:endParaRPr/>
            </a:p>
          </p:txBody>
        </p:sp>
        <p:cxnSp>
          <p:nvCxnSpPr>
            <p:cNvPr id="2826" name="Google Shape;2826;p109"/>
            <p:cNvCxnSpPr>
              <a:stCxn id="2827" idx="2"/>
              <a:endCxn id="2824" idx="0"/>
            </p:cNvCxnSpPr>
            <p:nvPr/>
          </p:nvCxnSpPr>
          <p:spPr>
            <a:xfrm flipH="1">
              <a:off x="7314071" y="2499742"/>
              <a:ext cx="3600" cy="1218300"/>
            </a:xfrm>
            <a:prstGeom prst="straightConnector1">
              <a:avLst/>
            </a:prstGeom>
            <a:noFill/>
            <a:ln cap="flat" cmpd="sng" w="12700">
              <a:solidFill>
                <a:srgbClr val="BADB7C"/>
              </a:solidFill>
              <a:prstDash val="dot"/>
              <a:miter lim="800000"/>
              <a:headEnd len="sm" w="sm" type="none"/>
              <a:tailEnd len="sm" w="sm" type="none"/>
            </a:ln>
          </p:spPr>
        </p:cxnSp>
        <p:sp>
          <p:nvSpPr>
            <p:cNvPr id="2827" name="Google Shape;2827;p109"/>
            <p:cNvSpPr/>
            <p:nvPr/>
          </p:nvSpPr>
          <p:spPr>
            <a:xfrm>
              <a:off x="6916874" y="1923678"/>
              <a:ext cx="801594" cy="576064"/>
            </a:xfrm>
            <a:prstGeom prst="roundRect">
              <a:avLst>
                <a:gd fmla="val 16667" name="adj"/>
              </a:avLst>
            </a:prstGeom>
            <a:noFill/>
            <a:ln cap="flat" cmpd="sng" w="28575">
              <a:solidFill>
                <a:srgbClr val="BADB7C"/>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100">
                  <a:solidFill>
                    <a:srgbClr val="595959"/>
                  </a:solidFill>
                  <a:latin typeface="Poppins"/>
                  <a:ea typeface="Poppins"/>
                  <a:cs typeface="Poppins"/>
                  <a:sym typeface="Poppins"/>
                </a:rPr>
                <a:t>Info 8</a:t>
              </a:r>
              <a:endParaRPr/>
            </a:p>
          </p:txBody>
        </p:sp>
      </p:grpSp>
      <p:sp>
        <p:nvSpPr>
          <p:cNvPr id="2828" name="Google Shape;2828;p109"/>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ADC5B8"/>
                </a:solidFill>
                <a:latin typeface="Poppins"/>
                <a:ea typeface="Poppins"/>
                <a:cs typeface="Poppins"/>
                <a:sym typeface="Poppins"/>
              </a:rPr>
              <a:t>SOME SUBTITLE TEXT HERE</a:t>
            </a:r>
            <a:endParaRPr sz="1200">
              <a:solidFill>
                <a:srgbClr val="ADC5B8"/>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785"/>
                                        </p:tgtEl>
                                        <p:attrNameLst>
                                          <p:attrName>style.visibility</p:attrName>
                                        </p:attrNameLst>
                                      </p:cBhvr>
                                      <p:to>
                                        <p:strVal val="visible"/>
                                      </p:to>
                                    </p:set>
                                    <p:animEffect filter="fade" transition="in">
                                      <p:cBhvr>
                                        <p:cTn dur="500"/>
                                        <p:tgtEl>
                                          <p:spTgt spid="278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787"/>
                                        </p:tgtEl>
                                        <p:attrNameLst>
                                          <p:attrName>style.visibility</p:attrName>
                                        </p:attrNameLst>
                                      </p:cBhvr>
                                      <p:to>
                                        <p:strVal val="visible"/>
                                      </p:to>
                                    </p:set>
                                    <p:animEffect filter="fade" transition="in">
                                      <p:cBhvr>
                                        <p:cTn dur="500"/>
                                        <p:tgtEl>
                                          <p:spTgt spid="278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786"/>
                                        </p:tgtEl>
                                        <p:attrNameLst>
                                          <p:attrName>style.visibility</p:attrName>
                                        </p:attrNameLst>
                                      </p:cBhvr>
                                      <p:to>
                                        <p:strVal val="visible"/>
                                      </p:to>
                                    </p:set>
                                    <p:animEffect filter="fade" transition="in">
                                      <p:cBhvr>
                                        <p:cTn dur="1000"/>
                                        <p:tgtEl>
                                          <p:spTgt spid="278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788"/>
                                        </p:tgtEl>
                                        <p:attrNameLst>
                                          <p:attrName>style.visibility</p:attrName>
                                        </p:attrNameLst>
                                      </p:cBhvr>
                                      <p:to>
                                        <p:strVal val="visible"/>
                                      </p:to>
                                    </p:set>
                                    <p:anim calcmode="lin" valueType="num">
                                      <p:cBhvr additive="base">
                                        <p:cTn dur="500"/>
                                        <p:tgtEl>
                                          <p:spTgt spid="2788"/>
                                        </p:tgtEl>
                                        <p:attrNameLst>
                                          <p:attrName>ppt_w</p:attrName>
                                        </p:attrNameLst>
                                      </p:cBhvr>
                                      <p:tavLst>
                                        <p:tav fmla="" tm="0">
                                          <p:val>
                                            <p:strVal val="0"/>
                                          </p:val>
                                        </p:tav>
                                        <p:tav fmla="" tm="100000">
                                          <p:val>
                                            <p:strVal val="#ppt_w"/>
                                          </p:val>
                                        </p:tav>
                                      </p:tavLst>
                                    </p:anim>
                                    <p:anim calcmode="lin" valueType="num">
                                      <p:cBhvr additive="base">
                                        <p:cTn dur="500"/>
                                        <p:tgtEl>
                                          <p:spTgt spid="2788"/>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793"/>
                                        </p:tgtEl>
                                        <p:attrNameLst>
                                          <p:attrName>style.visibility</p:attrName>
                                        </p:attrNameLst>
                                      </p:cBhvr>
                                      <p:to>
                                        <p:strVal val="visible"/>
                                      </p:to>
                                    </p:set>
                                    <p:anim calcmode="lin" valueType="num">
                                      <p:cBhvr additive="base">
                                        <p:cTn dur="500"/>
                                        <p:tgtEl>
                                          <p:spTgt spid="2793"/>
                                        </p:tgtEl>
                                        <p:attrNameLst>
                                          <p:attrName>ppt_w</p:attrName>
                                        </p:attrNameLst>
                                      </p:cBhvr>
                                      <p:tavLst>
                                        <p:tav fmla="" tm="0">
                                          <p:val>
                                            <p:strVal val="0"/>
                                          </p:val>
                                        </p:tav>
                                        <p:tav fmla="" tm="100000">
                                          <p:val>
                                            <p:strVal val="#ppt_w"/>
                                          </p:val>
                                        </p:tav>
                                      </p:tavLst>
                                    </p:anim>
                                    <p:anim calcmode="lin" valueType="num">
                                      <p:cBhvr additive="base">
                                        <p:cTn dur="500"/>
                                        <p:tgtEl>
                                          <p:spTgt spid="2793"/>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798"/>
                                        </p:tgtEl>
                                        <p:attrNameLst>
                                          <p:attrName>style.visibility</p:attrName>
                                        </p:attrNameLst>
                                      </p:cBhvr>
                                      <p:to>
                                        <p:strVal val="visible"/>
                                      </p:to>
                                    </p:set>
                                    <p:anim calcmode="lin" valueType="num">
                                      <p:cBhvr additive="base">
                                        <p:cTn dur="500"/>
                                        <p:tgtEl>
                                          <p:spTgt spid="2798"/>
                                        </p:tgtEl>
                                        <p:attrNameLst>
                                          <p:attrName>ppt_w</p:attrName>
                                        </p:attrNameLst>
                                      </p:cBhvr>
                                      <p:tavLst>
                                        <p:tav fmla="" tm="0">
                                          <p:val>
                                            <p:strVal val="0"/>
                                          </p:val>
                                        </p:tav>
                                        <p:tav fmla="" tm="100000">
                                          <p:val>
                                            <p:strVal val="#ppt_w"/>
                                          </p:val>
                                        </p:tav>
                                      </p:tavLst>
                                    </p:anim>
                                    <p:anim calcmode="lin" valueType="num">
                                      <p:cBhvr additive="base">
                                        <p:cTn dur="500"/>
                                        <p:tgtEl>
                                          <p:spTgt spid="2798"/>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808"/>
                                        </p:tgtEl>
                                        <p:attrNameLst>
                                          <p:attrName>style.visibility</p:attrName>
                                        </p:attrNameLst>
                                      </p:cBhvr>
                                      <p:to>
                                        <p:strVal val="visible"/>
                                      </p:to>
                                    </p:set>
                                    <p:anim calcmode="lin" valueType="num">
                                      <p:cBhvr additive="base">
                                        <p:cTn dur="500"/>
                                        <p:tgtEl>
                                          <p:spTgt spid="2808"/>
                                        </p:tgtEl>
                                        <p:attrNameLst>
                                          <p:attrName>ppt_w</p:attrName>
                                        </p:attrNameLst>
                                      </p:cBhvr>
                                      <p:tavLst>
                                        <p:tav fmla="" tm="0">
                                          <p:val>
                                            <p:strVal val="0"/>
                                          </p:val>
                                        </p:tav>
                                        <p:tav fmla="" tm="100000">
                                          <p:val>
                                            <p:strVal val="#ppt_w"/>
                                          </p:val>
                                        </p:tav>
                                      </p:tavLst>
                                    </p:anim>
                                    <p:anim calcmode="lin" valueType="num">
                                      <p:cBhvr additive="base">
                                        <p:cTn dur="500"/>
                                        <p:tgtEl>
                                          <p:spTgt spid="2808"/>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803"/>
                                        </p:tgtEl>
                                        <p:attrNameLst>
                                          <p:attrName>style.visibility</p:attrName>
                                        </p:attrNameLst>
                                      </p:cBhvr>
                                      <p:to>
                                        <p:strVal val="visible"/>
                                      </p:to>
                                    </p:set>
                                    <p:anim calcmode="lin" valueType="num">
                                      <p:cBhvr additive="base">
                                        <p:cTn dur="500"/>
                                        <p:tgtEl>
                                          <p:spTgt spid="2803"/>
                                        </p:tgtEl>
                                        <p:attrNameLst>
                                          <p:attrName>ppt_w</p:attrName>
                                        </p:attrNameLst>
                                      </p:cBhvr>
                                      <p:tavLst>
                                        <p:tav fmla="" tm="0">
                                          <p:val>
                                            <p:strVal val="0"/>
                                          </p:val>
                                        </p:tav>
                                        <p:tav fmla="" tm="100000">
                                          <p:val>
                                            <p:strVal val="#ppt_w"/>
                                          </p:val>
                                        </p:tav>
                                      </p:tavLst>
                                    </p:anim>
                                    <p:anim calcmode="lin" valueType="num">
                                      <p:cBhvr additive="base">
                                        <p:cTn dur="500"/>
                                        <p:tgtEl>
                                          <p:spTgt spid="2803"/>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818"/>
                                        </p:tgtEl>
                                        <p:attrNameLst>
                                          <p:attrName>style.visibility</p:attrName>
                                        </p:attrNameLst>
                                      </p:cBhvr>
                                      <p:to>
                                        <p:strVal val="visible"/>
                                      </p:to>
                                    </p:set>
                                    <p:anim calcmode="lin" valueType="num">
                                      <p:cBhvr additive="base">
                                        <p:cTn dur="500"/>
                                        <p:tgtEl>
                                          <p:spTgt spid="2818"/>
                                        </p:tgtEl>
                                        <p:attrNameLst>
                                          <p:attrName>ppt_w</p:attrName>
                                        </p:attrNameLst>
                                      </p:cBhvr>
                                      <p:tavLst>
                                        <p:tav fmla="" tm="0">
                                          <p:val>
                                            <p:strVal val="0"/>
                                          </p:val>
                                        </p:tav>
                                        <p:tav fmla="" tm="100000">
                                          <p:val>
                                            <p:strVal val="#ppt_w"/>
                                          </p:val>
                                        </p:tav>
                                      </p:tavLst>
                                    </p:anim>
                                    <p:anim calcmode="lin" valueType="num">
                                      <p:cBhvr additive="base">
                                        <p:cTn dur="500"/>
                                        <p:tgtEl>
                                          <p:spTgt spid="2818"/>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813"/>
                                        </p:tgtEl>
                                        <p:attrNameLst>
                                          <p:attrName>style.visibility</p:attrName>
                                        </p:attrNameLst>
                                      </p:cBhvr>
                                      <p:to>
                                        <p:strVal val="visible"/>
                                      </p:to>
                                    </p:set>
                                    <p:anim calcmode="lin" valueType="num">
                                      <p:cBhvr additive="base">
                                        <p:cTn dur="500"/>
                                        <p:tgtEl>
                                          <p:spTgt spid="2813"/>
                                        </p:tgtEl>
                                        <p:attrNameLst>
                                          <p:attrName>ppt_w</p:attrName>
                                        </p:attrNameLst>
                                      </p:cBhvr>
                                      <p:tavLst>
                                        <p:tav fmla="" tm="0">
                                          <p:val>
                                            <p:strVal val="0"/>
                                          </p:val>
                                        </p:tav>
                                        <p:tav fmla="" tm="100000">
                                          <p:val>
                                            <p:strVal val="#ppt_w"/>
                                          </p:val>
                                        </p:tav>
                                      </p:tavLst>
                                    </p:anim>
                                    <p:anim calcmode="lin" valueType="num">
                                      <p:cBhvr additive="base">
                                        <p:cTn dur="500"/>
                                        <p:tgtEl>
                                          <p:spTgt spid="2813"/>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823"/>
                                        </p:tgtEl>
                                        <p:attrNameLst>
                                          <p:attrName>style.visibility</p:attrName>
                                        </p:attrNameLst>
                                      </p:cBhvr>
                                      <p:to>
                                        <p:strVal val="visible"/>
                                      </p:to>
                                    </p:set>
                                    <p:anim calcmode="lin" valueType="num">
                                      <p:cBhvr additive="base">
                                        <p:cTn dur="500"/>
                                        <p:tgtEl>
                                          <p:spTgt spid="2823"/>
                                        </p:tgtEl>
                                        <p:attrNameLst>
                                          <p:attrName>ppt_w</p:attrName>
                                        </p:attrNameLst>
                                      </p:cBhvr>
                                      <p:tavLst>
                                        <p:tav fmla="" tm="0">
                                          <p:val>
                                            <p:strVal val="0"/>
                                          </p:val>
                                        </p:tav>
                                        <p:tav fmla="" tm="100000">
                                          <p:val>
                                            <p:strVal val="#ppt_w"/>
                                          </p:val>
                                        </p:tav>
                                      </p:tavLst>
                                    </p:anim>
                                    <p:anim calcmode="lin" valueType="num">
                                      <p:cBhvr additive="base">
                                        <p:cTn dur="500"/>
                                        <p:tgtEl>
                                          <p:spTgt spid="2823"/>
                                        </p:tgtEl>
                                        <p:attrNameLst>
                                          <p:attrName>ppt_h</p:attrName>
                                        </p:attrNameLst>
                                      </p:cBhvr>
                                      <p:tavLst>
                                        <p:tav fmla="" tm="0">
                                          <p:val>
                                            <p:strVal val="0"/>
                                          </p:val>
                                        </p:tav>
                                        <p:tav fmla="" tm="100000">
                                          <p:val>
                                            <p:strVal val="#ppt_h"/>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9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832" name="Shape 2832"/>
        <p:cNvGrpSpPr/>
        <p:nvPr/>
      </p:nvGrpSpPr>
      <p:grpSpPr>
        <a:xfrm>
          <a:off x="0" y="0"/>
          <a:ext cx="0" cy="0"/>
          <a:chOff x="0" y="0"/>
          <a:chExt cx="0" cy="0"/>
        </a:xfrm>
      </p:grpSpPr>
      <p:sp>
        <p:nvSpPr>
          <p:cNvPr id="2833" name="Google Shape;2833;p110"/>
          <p:cNvSpPr/>
          <p:nvPr/>
        </p:nvSpPr>
        <p:spPr>
          <a:xfrm>
            <a:off x="1007436" y="2406204"/>
            <a:ext cx="5208768" cy="358789"/>
          </a:xfrm>
          <a:prstGeom prst="roundRect">
            <a:avLst>
              <a:gd fmla="val 16667" name="adj"/>
            </a:avLst>
          </a:prstGeom>
          <a:solidFill>
            <a:schemeClr val="dk2"/>
          </a:solidFill>
          <a:ln>
            <a:noFill/>
          </a:ln>
        </p:spPr>
        <p:txBody>
          <a:bodyPr anchorCtr="0" anchor="t" bIns="60950" lIns="121900" spcFirstLastPara="1" rIns="121900" wrap="square" tIns="60950">
            <a:noAutofit/>
          </a:bodyPr>
          <a:lstStyle/>
          <a:p>
            <a:pPr indent="0" lvl="0" marL="0" marR="0" rtl="0" algn="l">
              <a:spcBef>
                <a:spcPts val="0"/>
              </a:spcBef>
              <a:spcAft>
                <a:spcPts val="0"/>
              </a:spcAft>
              <a:buNone/>
            </a:pPr>
            <a:r>
              <a:rPr lang="en-US" sz="1500">
                <a:solidFill>
                  <a:srgbClr val="FFFFFF"/>
                </a:solidFill>
                <a:latin typeface="Poppins"/>
                <a:ea typeface="Poppins"/>
                <a:cs typeface="Poppins"/>
                <a:sym typeface="Poppins"/>
              </a:rPr>
              <a:t>January</a:t>
            </a:r>
            <a:endParaRPr sz="1500">
              <a:solidFill>
                <a:schemeClr val="lt1"/>
              </a:solidFill>
              <a:latin typeface="Poppins"/>
              <a:ea typeface="Poppins"/>
              <a:cs typeface="Poppins"/>
              <a:sym typeface="Poppins"/>
            </a:endParaRPr>
          </a:p>
        </p:txBody>
      </p:sp>
      <p:sp>
        <p:nvSpPr>
          <p:cNvPr id="2834" name="Google Shape;2834;p110"/>
          <p:cNvSpPr txBox="1"/>
          <p:nvPr>
            <p:ph type="title"/>
          </p:nvPr>
        </p:nvSpPr>
        <p:spPr>
          <a:xfrm>
            <a:off x="748280" y="661459"/>
            <a:ext cx="10753195" cy="69757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215D65"/>
              </a:buClr>
              <a:buSzPts val="3000"/>
              <a:buFont typeface="Poppins"/>
              <a:buNone/>
            </a:pPr>
            <a:r>
              <a:rPr b="1" i="0" lang="en-US" sz="3000" u="none" cap="none" strike="noStrike">
                <a:solidFill>
                  <a:srgbClr val="215D65"/>
                </a:solidFill>
                <a:latin typeface="Poppins"/>
                <a:ea typeface="Poppins"/>
                <a:cs typeface="Poppins"/>
                <a:sym typeface="Poppins"/>
              </a:rPr>
              <a:t>Timeline 4 – </a:t>
            </a:r>
            <a:r>
              <a:rPr b="1" i="0" lang="en-US" sz="2400" u="none" cap="none" strike="noStrike">
                <a:solidFill>
                  <a:srgbClr val="595959"/>
                </a:solidFill>
                <a:latin typeface="Poppins"/>
                <a:ea typeface="Poppins"/>
                <a:cs typeface="Poppins"/>
                <a:sym typeface="Poppins"/>
              </a:rPr>
              <a:t>Project Timeline</a:t>
            </a:r>
            <a:endParaRPr b="1" i="0" sz="2400" u="none" cap="none" strike="noStrike">
              <a:solidFill>
                <a:srgbClr val="595959"/>
              </a:solidFill>
              <a:latin typeface="Poppins"/>
              <a:ea typeface="Poppins"/>
              <a:cs typeface="Poppins"/>
              <a:sym typeface="Poppins"/>
            </a:endParaRPr>
          </a:p>
        </p:txBody>
      </p:sp>
      <p:sp>
        <p:nvSpPr>
          <p:cNvPr id="2835" name="Google Shape;2835;p110"/>
          <p:cNvSpPr/>
          <p:nvPr/>
        </p:nvSpPr>
        <p:spPr>
          <a:xfrm>
            <a:off x="839606" y="1740878"/>
            <a:ext cx="10753195" cy="469355"/>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None/>
            </a:pPr>
            <a:r>
              <a:rPr lang="en-US" sz="1500">
                <a:solidFill>
                  <a:srgbClr val="595959"/>
                </a:solidFill>
                <a:latin typeface="Poppins"/>
                <a:ea typeface="Poppins"/>
                <a:cs typeface="Poppins"/>
                <a:sym typeface="Poppins"/>
              </a:rPr>
              <a:t>Sample number four of project timeline. Modified in monthly preview for medium time project.</a:t>
            </a:r>
            <a:endParaRPr/>
          </a:p>
        </p:txBody>
      </p:sp>
      <p:sp>
        <p:nvSpPr>
          <p:cNvPr id="2836" name="Google Shape;2836;p110"/>
          <p:cNvSpPr/>
          <p:nvPr/>
        </p:nvSpPr>
        <p:spPr>
          <a:xfrm>
            <a:off x="1007434" y="2947756"/>
            <a:ext cx="3977587" cy="358789"/>
          </a:xfrm>
          <a:prstGeom prst="roundRect">
            <a:avLst>
              <a:gd fmla="val 16667" name="adj"/>
            </a:avLst>
          </a:prstGeom>
          <a:solidFill>
            <a:schemeClr val="accent1"/>
          </a:solidFill>
          <a:ln>
            <a:noFill/>
          </a:ln>
        </p:spPr>
        <p:txBody>
          <a:bodyPr anchorCtr="0" anchor="t" bIns="60950" lIns="121900" spcFirstLastPara="1" rIns="121900" wrap="square" tIns="60950">
            <a:noAutofit/>
          </a:bodyPr>
          <a:lstStyle/>
          <a:p>
            <a:pPr indent="0" lvl="0" marL="0" marR="0" rtl="0" algn="l">
              <a:spcBef>
                <a:spcPts val="0"/>
              </a:spcBef>
              <a:spcAft>
                <a:spcPts val="0"/>
              </a:spcAft>
              <a:buNone/>
            </a:pPr>
            <a:r>
              <a:rPr lang="en-US" sz="1500">
                <a:solidFill>
                  <a:srgbClr val="FFFFFF"/>
                </a:solidFill>
                <a:latin typeface="Poppins"/>
                <a:ea typeface="Poppins"/>
                <a:cs typeface="Poppins"/>
                <a:sym typeface="Poppins"/>
              </a:rPr>
              <a:t>February</a:t>
            </a:r>
            <a:endParaRPr sz="1500">
              <a:solidFill>
                <a:schemeClr val="lt1"/>
              </a:solidFill>
              <a:latin typeface="Poppins"/>
              <a:ea typeface="Poppins"/>
              <a:cs typeface="Poppins"/>
              <a:sym typeface="Poppins"/>
            </a:endParaRPr>
          </a:p>
        </p:txBody>
      </p:sp>
      <p:sp>
        <p:nvSpPr>
          <p:cNvPr id="2837" name="Google Shape;2837;p110"/>
          <p:cNvSpPr/>
          <p:nvPr/>
        </p:nvSpPr>
        <p:spPr>
          <a:xfrm>
            <a:off x="1007443" y="3490180"/>
            <a:ext cx="6761895" cy="358789"/>
          </a:xfrm>
          <a:prstGeom prst="roundRect">
            <a:avLst>
              <a:gd fmla="val 16667" name="adj"/>
            </a:avLst>
          </a:prstGeom>
          <a:solidFill>
            <a:srgbClr val="A5A5A5"/>
          </a:solidFill>
          <a:ln>
            <a:noFill/>
          </a:ln>
        </p:spPr>
        <p:txBody>
          <a:bodyPr anchorCtr="0" anchor="t" bIns="60950" lIns="121900" spcFirstLastPara="1" rIns="121900" wrap="square" tIns="60950">
            <a:noAutofit/>
          </a:bodyPr>
          <a:lstStyle/>
          <a:p>
            <a:pPr indent="0" lvl="0" marL="0" marR="0" rtl="0" algn="l">
              <a:spcBef>
                <a:spcPts val="0"/>
              </a:spcBef>
              <a:spcAft>
                <a:spcPts val="0"/>
              </a:spcAft>
              <a:buNone/>
            </a:pPr>
            <a:r>
              <a:rPr lang="en-US" sz="1500">
                <a:solidFill>
                  <a:srgbClr val="FFFFFF"/>
                </a:solidFill>
                <a:latin typeface="Poppins"/>
                <a:ea typeface="Poppins"/>
                <a:cs typeface="Poppins"/>
                <a:sym typeface="Poppins"/>
              </a:rPr>
              <a:t>March</a:t>
            </a:r>
            <a:endParaRPr sz="1500">
              <a:solidFill>
                <a:schemeClr val="lt1"/>
              </a:solidFill>
              <a:latin typeface="Poppins"/>
              <a:ea typeface="Poppins"/>
              <a:cs typeface="Poppins"/>
              <a:sym typeface="Poppins"/>
            </a:endParaRPr>
          </a:p>
        </p:txBody>
      </p:sp>
      <p:sp>
        <p:nvSpPr>
          <p:cNvPr id="2838" name="Google Shape;2838;p110"/>
          <p:cNvSpPr/>
          <p:nvPr/>
        </p:nvSpPr>
        <p:spPr>
          <a:xfrm>
            <a:off x="1007443" y="4039800"/>
            <a:ext cx="5568620" cy="358789"/>
          </a:xfrm>
          <a:prstGeom prst="roundRect">
            <a:avLst>
              <a:gd fmla="val 16667" name="adj"/>
            </a:avLst>
          </a:prstGeom>
          <a:solidFill>
            <a:schemeClr val="accent1"/>
          </a:solidFill>
          <a:ln>
            <a:noFill/>
          </a:ln>
        </p:spPr>
        <p:txBody>
          <a:bodyPr anchorCtr="0" anchor="t" bIns="60950" lIns="121900" spcFirstLastPara="1" rIns="121900" wrap="square" tIns="60950">
            <a:noAutofit/>
          </a:bodyPr>
          <a:lstStyle/>
          <a:p>
            <a:pPr indent="0" lvl="0" marL="0" marR="0" rtl="0" algn="l">
              <a:spcBef>
                <a:spcPts val="0"/>
              </a:spcBef>
              <a:spcAft>
                <a:spcPts val="0"/>
              </a:spcAft>
              <a:buNone/>
            </a:pPr>
            <a:r>
              <a:rPr lang="en-US" sz="1500">
                <a:solidFill>
                  <a:srgbClr val="FFFFFF"/>
                </a:solidFill>
                <a:latin typeface="Poppins"/>
                <a:ea typeface="Poppins"/>
                <a:cs typeface="Poppins"/>
                <a:sym typeface="Poppins"/>
              </a:rPr>
              <a:t>April</a:t>
            </a:r>
            <a:endParaRPr sz="1500">
              <a:solidFill>
                <a:schemeClr val="lt1"/>
              </a:solidFill>
              <a:latin typeface="Poppins"/>
              <a:ea typeface="Poppins"/>
              <a:cs typeface="Poppins"/>
              <a:sym typeface="Poppins"/>
            </a:endParaRPr>
          </a:p>
        </p:txBody>
      </p:sp>
      <p:sp>
        <p:nvSpPr>
          <p:cNvPr id="2839" name="Google Shape;2839;p110"/>
          <p:cNvSpPr/>
          <p:nvPr/>
        </p:nvSpPr>
        <p:spPr>
          <a:xfrm>
            <a:off x="1007441" y="4582224"/>
            <a:ext cx="7680852" cy="358789"/>
          </a:xfrm>
          <a:prstGeom prst="roundRect">
            <a:avLst>
              <a:gd fmla="val 16667" name="adj"/>
            </a:avLst>
          </a:prstGeom>
          <a:solidFill>
            <a:schemeClr val="dk2"/>
          </a:solidFill>
          <a:ln>
            <a:noFill/>
          </a:ln>
        </p:spPr>
        <p:txBody>
          <a:bodyPr anchorCtr="0" anchor="t" bIns="60950" lIns="121900" spcFirstLastPara="1" rIns="121900" wrap="square" tIns="60950">
            <a:noAutofit/>
          </a:bodyPr>
          <a:lstStyle/>
          <a:p>
            <a:pPr indent="0" lvl="0" marL="0" marR="0" rtl="0" algn="l">
              <a:spcBef>
                <a:spcPts val="0"/>
              </a:spcBef>
              <a:spcAft>
                <a:spcPts val="0"/>
              </a:spcAft>
              <a:buNone/>
            </a:pPr>
            <a:r>
              <a:rPr lang="en-US" sz="1500">
                <a:solidFill>
                  <a:srgbClr val="FFFFFF"/>
                </a:solidFill>
                <a:latin typeface="Poppins"/>
                <a:ea typeface="Poppins"/>
                <a:cs typeface="Poppins"/>
                <a:sym typeface="Poppins"/>
              </a:rPr>
              <a:t>May</a:t>
            </a:r>
            <a:endParaRPr sz="1500">
              <a:solidFill>
                <a:schemeClr val="lt1"/>
              </a:solidFill>
              <a:latin typeface="Poppins"/>
              <a:ea typeface="Poppins"/>
              <a:cs typeface="Poppins"/>
              <a:sym typeface="Poppins"/>
            </a:endParaRPr>
          </a:p>
        </p:txBody>
      </p:sp>
      <p:sp>
        <p:nvSpPr>
          <p:cNvPr id="2840" name="Google Shape;2840;p110"/>
          <p:cNvSpPr/>
          <p:nvPr/>
        </p:nvSpPr>
        <p:spPr>
          <a:xfrm>
            <a:off x="1007436" y="5160952"/>
            <a:ext cx="6761893" cy="358789"/>
          </a:xfrm>
          <a:prstGeom prst="roundRect">
            <a:avLst>
              <a:gd fmla="val 16667" name="adj"/>
            </a:avLst>
          </a:prstGeom>
          <a:solidFill>
            <a:srgbClr val="A6A6A6"/>
          </a:solidFill>
          <a:ln>
            <a:noFill/>
          </a:ln>
        </p:spPr>
        <p:txBody>
          <a:bodyPr anchorCtr="0" anchor="t" bIns="60950" lIns="121900" spcFirstLastPara="1" rIns="121900" wrap="square" tIns="60950">
            <a:noAutofit/>
          </a:bodyPr>
          <a:lstStyle/>
          <a:p>
            <a:pPr indent="0" lvl="0" marL="0" marR="0" rtl="0" algn="l">
              <a:spcBef>
                <a:spcPts val="0"/>
              </a:spcBef>
              <a:spcAft>
                <a:spcPts val="0"/>
              </a:spcAft>
              <a:buNone/>
            </a:pPr>
            <a:r>
              <a:rPr lang="en-US" sz="1500">
                <a:solidFill>
                  <a:srgbClr val="FFFFFF"/>
                </a:solidFill>
                <a:latin typeface="Poppins"/>
                <a:ea typeface="Poppins"/>
                <a:cs typeface="Poppins"/>
                <a:sym typeface="Poppins"/>
              </a:rPr>
              <a:t>June</a:t>
            </a:r>
            <a:endParaRPr sz="1500">
              <a:solidFill>
                <a:schemeClr val="lt1"/>
              </a:solidFill>
              <a:latin typeface="Poppins"/>
              <a:ea typeface="Poppins"/>
              <a:cs typeface="Poppins"/>
              <a:sym typeface="Poppins"/>
            </a:endParaRPr>
          </a:p>
        </p:txBody>
      </p:sp>
      <p:sp>
        <p:nvSpPr>
          <p:cNvPr id="2841" name="Google Shape;2841;p110"/>
          <p:cNvSpPr/>
          <p:nvPr/>
        </p:nvSpPr>
        <p:spPr>
          <a:xfrm>
            <a:off x="2639616" y="2210233"/>
            <a:ext cx="1194299" cy="3406057"/>
          </a:xfrm>
          <a:prstGeom prst="rect">
            <a:avLst/>
          </a:prstGeom>
          <a:noFill/>
          <a:ln>
            <a:noFill/>
          </a:ln>
        </p:spPr>
        <p:txBody>
          <a:bodyPr anchorCtr="0" anchor="t" bIns="60950" lIns="121900" spcFirstLastPara="1" rIns="121900" wrap="square" tIns="60950">
            <a:noAutofit/>
          </a:bodyPr>
          <a:lstStyle/>
          <a:p>
            <a:pPr indent="0" lvl="0" marL="0" marR="0" rtl="0" algn="l">
              <a:lnSpc>
                <a:spcPct val="200000"/>
              </a:lnSpc>
              <a:spcBef>
                <a:spcPts val="0"/>
              </a:spcBef>
              <a:spcAft>
                <a:spcPts val="0"/>
              </a:spcAft>
              <a:buNone/>
            </a:pPr>
            <a:r>
              <a:t/>
            </a:r>
            <a:endParaRPr sz="1500">
              <a:solidFill>
                <a:srgbClr val="FFFFFF"/>
              </a:solidFill>
              <a:latin typeface="Poppins"/>
              <a:ea typeface="Poppins"/>
              <a:cs typeface="Poppins"/>
              <a:sym typeface="Poppins"/>
            </a:endParaRPr>
          </a:p>
          <a:p>
            <a:pPr indent="0" lvl="0" marL="0" marR="0" rtl="0" algn="l">
              <a:lnSpc>
                <a:spcPct val="200000"/>
              </a:lnSpc>
              <a:spcBef>
                <a:spcPts val="800"/>
              </a:spcBef>
              <a:spcAft>
                <a:spcPts val="0"/>
              </a:spcAft>
              <a:buNone/>
            </a:pPr>
            <a:r>
              <a:t/>
            </a:r>
            <a:endParaRPr sz="1500">
              <a:solidFill>
                <a:srgbClr val="FFFFFF"/>
              </a:solidFill>
              <a:latin typeface="Poppins"/>
              <a:ea typeface="Poppins"/>
              <a:cs typeface="Poppins"/>
              <a:sym typeface="Poppins"/>
            </a:endParaRPr>
          </a:p>
          <a:p>
            <a:pPr indent="0" lvl="0" marL="0" marR="0" rtl="0" algn="l">
              <a:lnSpc>
                <a:spcPct val="200000"/>
              </a:lnSpc>
              <a:spcBef>
                <a:spcPts val="800"/>
              </a:spcBef>
              <a:spcAft>
                <a:spcPts val="0"/>
              </a:spcAft>
              <a:buNone/>
            </a:pPr>
            <a:r>
              <a:t/>
            </a:r>
            <a:endParaRPr sz="1500">
              <a:solidFill>
                <a:srgbClr val="FFFFFF"/>
              </a:solidFill>
              <a:latin typeface="Poppins"/>
              <a:ea typeface="Poppins"/>
              <a:cs typeface="Poppins"/>
              <a:sym typeface="Poppins"/>
            </a:endParaRPr>
          </a:p>
          <a:p>
            <a:pPr indent="0" lvl="0" marL="0" marR="0" rtl="0" algn="l">
              <a:lnSpc>
                <a:spcPct val="200000"/>
              </a:lnSpc>
              <a:spcBef>
                <a:spcPts val="800"/>
              </a:spcBef>
              <a:spcAft>
                <a:spcPts val="0"/>
              </a:spcAft>
              <a:buNone/>
            </a:pPr>
            <a:r>
              <a:t/>
            </a:r>
            <a:endParaRPr sz="1500">
              <a:solidFill>
                <a:srgbClr val="FFFFFF"/>
              </a:solidFill>
              <a:latin typeface="Poppins"/>
              <a:ea typeface="Poppins"/>
              <a:cs typeface="Poppins"/>
              <a:sym typeface="Poppins"/>
            </a:endParaRPr>
          </a:p>
          <a:p>
            <a:pPr indent="0" lvl="0" marL="0" marR="0" rtl="0" algn="l">
              <a:lnSpc>
                <a:spcPct val="200000"/>
              </a:lnSpc>
              <a:spcBef>
                <a:spcPts val="800"/>
              </a:spcBef>
              <a:spcAft>
                <a:spcPts val="0"/>
              </a:spcAft>
              <a:buNone/>
            </a:pPr>
            <a:r>
              <a:t/>
            </a:r>
            <a:endParaRPr sz="1500">
              <a:solidFill>
                <a:srgbClr val="FFFFFF"/>
              </a:solidFill>
              <a:latin typeface="Poppins"/>
              <a:ea typeface="Poppins"/>
              <a:cs typeface="Poppins"/>
              <a:sym typeface="Poppins"/>
            </a:endParaRPr>
          </a:p>
          <a:p>
            <a:pPr indent="0" lvl="0" marL="0" marR="0" rtl="0" algn="l">
              <a:lnSpc>
                <a:spcPct val="200000"/>
              </a:lnSpc>
              <a:spcBef>
                <a:spcPts val="800"/>
              </a:spcBef>
              <a:spcAft>
                <a:spcPts val="0"/>
              </a:spcAft>
              <a:buNone/>
            </a:pPr>
            <a:r>
              <a:t/>
            </a:r>
            <a:endParaRPr sz="1500">
              <a:solidFill>
                <a:srgbClr val="FFFFFF"/>
              </a:solidFill>
              <a:latin typeface="Poppins"/>
              <a:ea typeface="Poppins"/>
              <a:cs typeface="Poppins"/>
              <a:sym typeface="Poppins"/>
            </a:endParaRPr>
          </a:p>
        </p:txBody>
      </p:sp>
      <p:sp>
        <p:nvSpPr>
          <p:cNvPr id="2842" name="Google Shape;2842;p110"/>
          <p:cNvSpPr/>
          <p:nvPr/>
        </p:nvSpPr>
        <p:spPr>
          <a:xfrm>
            <a:off x="6344855" y="2351129"/>
            <a:ext cx="1902951" cy="368751"/>
          </a:xfrm>
          <a:prstGeom prst="rect">
            <a:avLst/>
          </a:prstGeom>
          <a:noFill/>
          <a:ln>
            <a:noFill/>
          </a:ln>
        </p:spPr>
        <p:txBody>
          <a:bodyPr anchorCtr="0" anchor="ctr" bIns="60950" lIns="121900" spcFirstLastPara="1" rIns="121900" wrap="square" tIns="60950">
            <a:noAutofit/>
          </a:bodyPr>
          <a:lstStyle/>
          <a:p>
            <a:pPr indent="0" lvl="0" marL="0" marR="0" rtl="0" algn="l">
              <a:lnSpc>
                <a:spcPct val="150000"/>
              </a:lnSpc>
              <a:spcBef>
                <a:spcPts val="0"/>
              </a:spcBef>
              <a:spcAft>
                <a:spcPts val="0"/>
              </a:spcAft>
              <a:buNone/>
            </a:pPr>
            <a:r>
              <a:rPr lang="en-US" sz="1200">
                <a:solidFill>
                  <a:schemeClr val="dk2"/>
                </a:solidFill>
                <a:latin typeface="Poppins"/>
                <a:ea typeface="Poppins"/>
                <a:cs typeface="Poppins"/>
                <a:sym typeface="Poppins"/>
              </a:rPr>
              <a:t>Main Plan on January</a:t>
            </a:r>
            <a:endParaRPr/>
          </a:p>
        </p:txBody>
      </p:sp>
      <p:sp>
        <p:nvSpPr>
          <p:cNvPr id="2843" name="Google Shape;2843;p110"/>
          <p:cNvSpPr/>
          <p:nvPr/>
        </p:nvSpPr>
        <p:spPr>
          <a:xfrm>
            <a:off x="5111710" y="2891749"/>
            <a:ext cx="1902951" cy="368751"/>
          </a:xfrm>
          <a:prstGeom prst="rect">
            <a:avLst/>
          </a:prstGeom>
          <a:noFill/>
          <a:ln>
            <a:noFill/>
          </a:ln>
        </p:spPr>
        <p:txBody>
          <a:bodyPr anchorCtr="0" anchor="ctr" bIns="60950" lIns="121900" spcFirstLastPara="1" rIns="121900" wrap="square" tIns="60950">
            <a:noAutofit/>
          </a:bodyPr>
          <a:lstStyle/>
          <a:p>
            <a:pPr indent="0" lvl="0" marL="0" marR="0" rtl="0" algn="l">
              <a:lnSpc>
                <a:spcPct val="150000"/>
              </a:lnSpc>
              <a:spcBef>
                <a:spcPts val="0"/>
              </a:spcBef>
              <a:spcAft>
                <a:spcPts val="0"/>
              </a:spcAft>
              <a:buNone/>
            </a:pPr>
            <a:r>
              <a:rPr lang="en-US" sz="1200">
                <a:solidFill>
                  <a:schemeClr val="dk2"/>
                </a:solidFill>
                <a:latin typeface="Poppins"/>
                <a:ea typeface="Poppins"/>
                <a:cs typeface="Poppins"/>
                <a:sym typeface="Poppins"/>
              </a:rPr>
              <a:t>Next Plan on February</a:t>
            </a:r>
            <a:endParaRPr/>
          </a:p>
        </p:txBody>
      </p:sp>
      <p:sp>
        <p:nvSpPr>
          <p:cNvPr id="2844" name="Google Shape;2844;p110"/>
          <p:cNvSpPr/>
          <p:nvPr/>
        </p:nvSpPr>
        <p:spPr>
          <a:xfrm>
            <a:off x="7824197" y="3416067"/>
            <a:ext cx="2208240" cy="368751"/>
          </a:xfrm>
          <a:prstGeom prst="rect">
            <a:avLst/>
          </a:prstGeom>
          <a:noFill/>
          <a:ln>
            <a:noFill/>
          </a:ln>
        </p:spPr>
        <p:txBody>
          <a:bodyPr anchorCtr="0" anchor="ctr" bIns="60950" lIns="121900" spcFirstLastPara="1" rIns="121900" wrap="square" tIns="60950">
            <a:noAutofit/>
          </a:bodyPr>
          <a:lstStyle/>
          <a:p>
            <a:pPr indent="0" lvl="0" marL="0" marR="0" rtl="0" algn="l">
              <a:lnSpc>
                <a:spcPct val="150000"/>
              </a:lnSpc>
              <a:spcBef>
                <a:spcPts val="0"/>
              </a:spcBef>
              <a:spcAft>
                <a:spcPts val="0"/>
              </a:spcAft>
              <a:buNone/>
            </a:pPr>
            <a:r>
              <a:rPr lang="en-US" sz="1200">
                <a:solidFill>
                  <a:schemeClr val="dk2"/>
                </a:solidFill>
                <a:latin typeface="Poppins"/>
                <a:ea typeface="Poppins"/>
                <a:cs typeface="Poppins"/>
                <a:sym typeface="Poppins"/>
              </a:rPr>
              <a:t>March is execution month</a:t>
            </a:r>
            <a:endParaRPr/>
          </a:p>
        </p:txBody>
      </p:sp>
      <p:sp>
        <p:nvSpPr>
          <p:cNvPr id="2845" name="Google Shape;2845;p110"/>
          <p:cNvSpPr/>
          <p:nvPr/>
        </p:nvSpPr>
        <p:spPr>
          <a:xfrm>
            <a:off x="6672073" y="3972815"/>
            <a:ext cx="1902951" cy="368751"/>
          </a:xfrm>
          <a:prstGeom prst="rect">
            <a:avLst/>
          </a:prstGeom>
          <a:noFill/>
          <a:ln>
            <a:noFill/>
          </a:ln>
        </p:spPr>
        <p:txBody>
          <a:bodyPr anchorCtr="0" anchor="ctr" bIns="60950" lIns="121900" spcFirstLastPara="1" rIns="121900" wrap="square" tIns="60950">
            <a:noAutofit/>
          </a:bodyPr>
          <a:lstStyle/>
          <a:p>
            <a:pPr indent="0" lvl="0" marL="0" marR="0" rtl="0" algn="l">
              <a:lnSpc>
                <a:spcPct val="150000"/>
              </a:lnSpc>
              <a:spcBef>
                <a:spcPts val="0"/>
              </a:spcBef>
              <a:spcAft>
                <a:spcPts val="0"/>
              </a:spcAft>
              <a:buNone/>
            </a:pPr>
            <a:r>
              <a:rPr lang="en-US" sz="1200">
                <a:solidFill>
                  <a:schemeClr val="dk2"/>
                </a:solidFill>
                <a:latin typeface="Poppins"/>
                <a:ea typeface="Poppins"/>
                <a:cs typeface="Poppins"/>
                <a:sym typeface="Poppins"/>
              </a:rPr>
              <a:t>Don’t give up April</a:t>
            </a:r>
            <a:endParaRPr/>
          </a:p>
        </p:txBody>
      </p:sp>
      <p:sp>
        <p:nvSpPr>
          <p:cNvPr id="2846" name="Google Shape;2846;p110"/>
          <p:cNvSpPr/>
          <p:nvPr/>
        </p:nvSpPr>
        <p:spPr>
          <a:xfrm>
            <a:off x="8705559" y="4544003"/>
            <a:ext cx="2382999" cy="368751"/>
          </a:xfrm>
          <a:prstGeom prst="rect">
            <a:avLst/>
          </a:prstGeom>
          <a:noFill/>
          <a:ln>
            <a:noFill/>
          </a:ln>
        </p:spPr>
        <p:txBody>
          <a:bodyPr anchorCtr="0" anchor="ctr" bIns="60950" lIns="121900" spcFirstLastPara="1" rIns="121900" wrap="square" tIns="60950">
            <a:noAutofit/>
          </a:bodyPr>
          <a:lstStyle/>
          <a:p>
            <a:pPr indent="0" lvl="0" marL="0" marR="0" rtl="0" algn="l">
              <a:lnSpc>
                <a:spcPct val="150000"/>
              </a:lnSpc>
              <a:spcBef>
                <a:spcPts val="0"/>
              </a:spcBef>
              <a:spcAft>
                <a:spcPts val="0"/>
              </a:spcAft>
              <a:buNone/>
            </a:pPr>
            <a:r>
              <a:rPr lang="en-US" sz="1200">
                <a:solidFill>
                  <a:schemeClr val="dk2"/>
                </a:solidFill>
                <a:latin typeface="Poppins"/>
                <a:ea typeface="Poppins"/>
                <a:cs typeface="Poppins"/>
                <a:sym typeface="Poppins"/>
              </a:rPr>
              <a:t>The project almost done</a:t>
            </a:r>
            <a:endParaRPr/>
          </a:p>
        </p:txBody>
      </p:sp>
      <p:sp>
        <p:nvSpPr>
          <p:cNvPr id="2847" name="Google Shape;2847;p110"/>
          <p:cNvSpPr/>
          <p:nvPr/>
        </p:nvSpPr>
        <p:spPr>
          <a:xfrm>
            <a:off x="7920211" y="5100751"/>
            <a:ext cx="1902951" cy="368751"/>
          </a:xfrm>
          <a:prstGeom prst="rect">
            <a:avLst/>
          </a:prstGeom>
          <a:noFill/>
          <a:ln>
            <a:noFill/>
          </a:ln>
        </p:spPr>
        <p:txBody>
          <a:bodyPr anchorCtr="0" anchor="ctr" bIns="60950" lIns="121900" spcFirstLastPara="1" rIns="121900" wrap="square" tIns="60950">
            <a:noAutofit/>
          </a:bodyPr>
          <a:lstStyle/>
          <a:p>
            <a:pPr indent="0" lvl="0" marL="0" marR="0" rtl="0" algn="l">
              <a:lnSpc>
                <a:spcPct val="150000"/>
              </a:lnSpc>
              <a:spcBef>
                <a:spcPts val="0"/>
              </a:spcBef>
              <a:spcAft>
                <a:spcPts val="0"/>
              </a:spcAft>
              <a:buNone/>
            </a:pPr>
            <a:r>
              <a:rPr lang="en-US" sz="1200">
                <a:solidFill>
                  <a:schemeClr val="dk2"/>
                </a:solidFill>
                <a:latin typeface="Poppins"/>
                <a:ea typeface="Poppins"/>
                <a:cs typeface="Poppins"/>
                <a:sym typeface="Poppins"/>
              </a:rPr>
              <a:t>It’s time to evaluate</a:t>
            </a:r>
            <a:endParaRPr/>
          </a:p>
        </p:txBody>
      </p:sp>
      <p:sp>
        <p:nvSpPr>
          <p:cNvPr id="2848" name="Google Shape;2848;p110"/>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ADC5B8"/>
                </a:solidFill>
                <a:latin typeface="Poppins"/>
                <a:ea typeface="Poppins"/>
                <a:cs typeface="Poppins"/>
                <a:sym typeface="Poppins"/>
              </a:rPr>
              <a:t>SOME SUBTITLE TEXT HERE</a:t>
            </a:r>
            <a:endParaRPr sz="1200">
              <a:solidFill>
                <a:srgbClr val="ADC5B8"/>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834"/>
                                        </p:tgtEl>
                                        <p:attrNameLst>
                                          <p:attrName>style.visibility</p:attrName>
                                        </p:attrNameLst>
                                      </p:cBhvr>
                                      <p:to>
                                        <p:strVal val="visible"/>
                                      </p:to>
                                    </p:set>
                                    <p:animEffect filter="fade" transition="in">
                                      <p:cBhvr>
                                        <p:cTn dur="500"/>
                                        <p:tgtEl>
                                          <p:spTgt spid="283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835"/>
                                        </p:tgtEl>
                                        <p:attrNameLst>
                                          <p:attrName>style.visibility</p:attrName>
                                        </p:attrNameLst>
                                      </p:cBhvr>
                                      <p:to>
                                        <p:strVal val="visible"/>
                                      </p:to>
                                    </p:set>
                                    <p:animEffect filter="fade" transition="in">
                                      <p:cBhvr>
                                        <p:cTn dur="500"/>
                                        <p:tgtEl>
                                          <p:spTgt spid="283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833"/>
                                        </p:tgtEl>
                                        <p:attrNameLst>
                                          <p:attrName>style.visibility</p:attrName>
                                        </p:attrNameLst>
                                      </p:cBhvr>
                                      <p:to>
                                        <p:strVal val="visible"/>
                                      </p:to>
                                    </p:set>
                                    <p:animEffect filter="fade" transition="in">
                                      <p:cBhvr>
                                        <p:cTn dur="500"/>
                                        <p:tgtEl>
                                          <p:spTgt spid="283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842"/>
                                        </p:tgtEl>
                                        <p:attrNameLst>
                                          <p:attrName>style.visibility</p:attrName>
                                        </p:attrNameLst>
                                      </p:cBhvr>
                                      <p:to>
                                        <p:strVal val="visible"/>
                                      </p:to>
                                    </p:set>
                                    <p:animEffect filter="fade" transition="in">
                                      <p:cBhvr>
                                        <p:cTn dur="500"/>
                                        <p:tgtEl>
                                          <p:spTgt spid="284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836"/>
                                        </p:tgtEl>
                                        <p:attrNameLst>
                                          <p:attrName>style.visibility</p:attrName>
                                        </p:attrNameLst>
                                      </p:cBhvr>
                                      <p:to>
                                        <p:strVal val="visible"/>
                                      </p:to>
                                    </p:set>
                                    <p:animEffect filter="fade" transition="in">
                                      <p:cBhvr>
                                        <p:cTn dur="500"/>
                                        <p:tgtEl>
                                          <p:spTgt spid="283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843"/>
                                        </p:tgtEl>
                                        <p:attrNameLst>
                                          <p:attrName>style.visibility</p:attrName>
                                        </p:attrNameLst>
                                      </p:cBhvr>
                                      <p:to>
                                        <p:strVal val="visible"/>
                                      </p:to>
                                    </p:set>
                                    <p:animEffect filter="fade" transition="in">
                                      <p:cBhvr>
                                        <p:cTn dur="500"/>
                                        <p:tgtEl>
                                          <p:spTgt spid="284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837"/>
                                        </p:tgtEl>
                                        <p:attrNameLst>
                                          <p:attrName>style.visibility</p:attrName>
                                        </p:attrNameLst>
                                      </p:cBhvr>
                                      <p:to>
                                        <p:strVal val="visible"/>
                                      </p:to>
                                    </p:set>
                                    <p:animEffect filter="fade" transition="in">
                                      <p:cBhvr>
                                        <p:cTn dur="500"/>
                                        <p:tgtEl>
                                          <p:spTgt spid="283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844"/>
                                        </p:tgtEl>
                                        <p:attrNameLst>
                                          <p:attrName>style.visibility</p:attrName>
                                        </p:attrNameLst>
                                      </p:cBhvr>
                                      <p:to>
                                        <p:strVal val="visible"/>
                                      </p:to>
                                    </p:set>
                                    <p:animEffect filter="fade" transition="in">
                                      <p:cBhvr>
                                        <p:cTn dur="500"/>
                                        <p:tgtEl>
                                          <p:spTgt spid="284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838"/>
                                        </p:tgtEl>
                                        <p:attrNameLst>
                                          <p:attrName>style.visibility</p:attrName>
                                        </p:attrNameLst>
                                      </p:cBhvr>
                                      <p:to>
                                        <p:strVal val="visible"/>
                                      </p:to>
                                    </p:set>
                                    <p:animEffect filter="fade" transition="in">
                                      <p:cBhvr>
                                        <p:cTn dur="500"/>
                                        <p:tgtEl>
                                          <p:spTgt spid="2838"/>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845"/>
                                        </p:tgtEl>
                                        <p:attrNameLst>
                                          <p:attrName>style.visibility</p:attrName>
                                        </p:attrNameLst>
                                      </p:cBhvr>
                                      <p:to>
                                        <p:strVal val="visible"/>
                                      </p:to>
                                    </p:set>
                                    <p:animEffect filter="fade" transition="in">
                                      <p:cBhvr>
                                        <p:cTn dur="500"/>
                                        <p:tgtEl>
                                          <p:spTgt spid="284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839"/>
                                        </p:tgtEl>
                                        <p:attrNameLst>
                                          <p:attrName>style.visibility</p:attrName>
                                        </p:attrNameLst>
                                      </p:cBhvr>
                                      <p:to>
                                        <p:strVal val="visible"/>
                                      </p:to>
                                    </p:set>
                                    <p:animEffect filter="fade" transition="in">
                                      <p:cBhvr>
                                        <p:cTn dur="500"/>
                                        <p:tgtEl>
                                          <p:spTgt spid="2839"/>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846"/>
                                        </p:tgtEl>
                                        <p:attrNameLst>
                                          <p:attrName>style.visibility</p:attrName>
                                        </p:attrNameLst>
                                      </p:cBhvr>
                                      <p:to>
                                        <p:strVal val="visible"/>
                                      </p:to>
                                    </p:set>
                                    <p:animEffect filter="fade" transition="in">
                                      <p:cBhvr>
                                        <p:cTn dur="500"/>
                                        <p:tgtEl>
                                          <p:spTgt spid="284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840"/>
                                        </p:tgtEl>
                                        <p:attrNameLst>
                                          <p:attrName>style.visibility</p:attrName>
                                        </p:attrNameLst>
                                      </p:cBhvr>
                                      <p:to>
                                        <p:strVal val="visible"/>
                                      </p:to>
                                    </p:set>
                                    <p:animEffect filter="fade" transition="in">
                                      <p:cBhvr>
                                        <p:cTn dur="500"/>
                                        <p:tgtEl>
                                          <p:spTgt spid="284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847"/>
                                        </p:tgtEl>
                                        <p:attrNameLst>
                                          <p:attrName>style.visibility</p:attrName>
                                        </p:attrNameLst>
                                      </p:cBhvr>
                                      <p:to>
                                        <p:strVal val="visible"/>
                                      </p:to>
                                    </p:set>
                                    <p:animEffect filter="fade" transition="in">
                                      <p:cBhvr>
                                        <p:cTn dur="500"/>
                                        <p:tgtEl>
                                          <p:spTgt spid="2847"/>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9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852" name="Shape 2852"/>
        <p:cNvGrpSpPr/>
        <p:nvPr/>
      </p:nvGrpSpPr>
      <p:grpSpPr>
        <a:xfrm>
          <a:off x="0" y="0"/>
          <a:ext cx="0" cy="0"/>
          <a:chOff x="0" y="0"/>
          <a:chExt cx="0" cy="0"/>
        </a:xfrm>
      </p:grpSpPr>
      <p:cxnSp>
        <p:nvCxnSpPr>
          <p:cNvPr id="2853" name="Google Shape;2853;p111"/>
          <p:cNvCxnSpPr/>
          <p:nvPr/>
        </p:nvCxnSpPr>
        <p:spPr>
          <a:xfrm>
            <a:off x="0" y="3801005"/>
            <a:ext cx="12192000" cy="0"/>
          </a:xfrm>
          <a:prstGeom prst="straightConnector1">
            <a:avLst/>
          </a:prstGeom>
          <a:noFill/>
          <a:ln cap="flat" cmpd="sng" w="12700">
            <a:solidFill>
              <a:srgbClr val="4FAF3C"/>
            </a:solidFill>
            <a:prstDash val="dot"/>
            <a:miter lim="800000"/>
            <a:headEnd len="sm" w="sm" type="none"/>
            <a:tailEnd len="sm" w="sm" type="none"/>
          </a:ln>
        </p:spPr>
      </p:cxnSp>
      <p:sp>
        <p:nvSpPr>
          <p:cNvPr id="2854" name="Google Shape;2854;p111"/>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215D65"/>
              </a:buClr>
              <a:buSzPts val="3000"/>
              <a:buFont typeface="Poppins"/>
              <a:buNone/>
            </a:pPr>
            <a:r>
              <a:rPr b="1" i="0" lang="en-US" sz="3000" u="none" cap="none" strike="noStrike">
                <a:solidFill>
                  <a:srgbClr val="215D65"/>
                </a:solidFill>
                <a:latin typeface="Poppins"/>
                <a:ea typeface="Poppins"/>
                <a:cs typeface="Poppins"/>
                <a:sym typeface="Poppins"/>
              </a:rPr>
              <a:t>Process Infographic</a:t>
            </a:r>
            <a:endParaRPr b="1" i="0" sz="3000" u="none" cap="none" strike="noStrike">
              <a:solidFill>
                <a:srgbClr val="215D65"/>
              </a:solidFill>
              <a:latin typeface="Poppins"/>
              <a:ea typeface="Poppins"/>
              <a:cs typeface="Poppins"/>
              <a:sym typeface="Poppins"/>
            </a:endParaRPr>
          </a:p>
        </p:txBody>
      </p:sp>
      <p:grpSp>
        <p:nvGrpSpPr>
          <p:cNvPr id="2855" name="Google Shape;2855;p111"/>
          <p:cNvGrpSpPr/>
          <p:nvPr/>
        </p:nvGrpSpPr>
        <p:grpSpPr>
          <a:xfrm>
            <a:off x="911427" y="3320952"/>
            <a:ext cx="1875798" cy="876133"/>
            <a:chOff x="683570" y="2490714"/>
            <a:chExt cx="1406849" cy="657100"/>
          </a:xfrm>
        </p:grpSpPr>
        <p:sp>
          <p:nvSpPr>
            <p:cNvPr id="2856" name="Google Shape;2856;p111"/>
            <p:cNvSpPr/>
            <p:nvPr/>
          </p:nvSpPr>
          <p:spPr>
            <a:xfrm>
              <a:off x="683570" y="2490714"/>
              <a:ext cx="1341355" cy="657100"/>
            </a:xfrm>
            <a:prstGeom prst="roundRect">
              <a:avLst>
                <a:gd fmla="val 16667" name="adj"/>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500">
                  <a:solidFill>
                    <a:schemeClr val="lt2"/>
                  </a:solidFill>
                  <a:latin typeface="Poppins"/>
                  <a:ea typeface="Poppins"/>
                  <a:cs typeface="Poppins"/>
                  <a:sym typeface="Poppins"/>
                </a:rPr>
                <a:t>Process 1</a:t>
              </a:r>
              <a:endParaRPr/>
            </a:p>
            <a:p>
              <a:pPr indent="0" lvl="0" marL="0" marR="0" rtl="0" algn="ctr">
                <a:spcBef>
                  <a:spcPts val="0"/>
                </a:spcBef>
                <a:spcAft>
                  <a:spcPts val="0"/>
                </a:spcAft>
                <a:buNone/>
              </a:pPr>
              <a:r>
                <a:rPr lang="en-US" sz="1900">
                  <a:solidFill>
                    <a:schemeClr val="lt1"/>
                  </a:solidFill>
                  <a:latin typeface="Poppins"/>
                  <a:ea typeface="Poppins"/>
                  <a:cs typeface="Poppins"/>
                  <a:sym typeface="Poppins"/>
                </a:rPr>
                <a:t>Analyze</a:t>
              </a:r>
              <a:endParaRPr/>
            </a:p>
          </p:txBody>
        </p:sp>
        <p:sp>
          <p:nvSpPr>
            <p:cNvPr id="2857" name="Google Shape;2857;p111"/>
            <p:cNvSpPr/>
            <p:nvPr/>
          </p:nvSpPr>
          <p:spPr>
            <a:xfrm rot="5400000">
              <a:off x="1899226" y="2773163"/>
              <a:ext cx="227196" cy="155189"/>
            </a:xfrm>
            <a:prstGeom prst="triangle">
              <a:avLst>
                <a:gd fmla="val 50000" name="adj"/>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grpSp>
      <p:grpSp>
        <p:nvGrpSpPr>
          <p:cNvPr id="2858" name="Google Shape;2858;p111"/>
          <p:cNvGrpSpPr/>
          <p:nvPr/>
        </p:nvGrpSpPr>
        <p:grpSpPr>
          <a:xfrm>
            <a:off x="2922938" y="3320952"/>
            <a:ext cx="1891960" cy="876133"/>
            <a:chOff x="2192203" y="2490714"/>
            <a:chExt cx="1418970" cy="657100"/>
          </a:xfrm>
        </p:grpSpPr>
        <p:sp>
          <p:nvSpPr>
            <p:cNvPr id="2859" name="Google Shape;2859;p111"/>
            <p:cNvSpPr/>
            <p:nvPr/>
          </p:nvSpPr>
          <p:spPr>
            <a:xfrm>
              <a:off x="2192203" y="2490714"/>
              <a:ext cx="1359520" cy="657100"/>
            </a:xfrm>
            <a:prstGeom prst="roundRect">
              <a:avLst>
                <a:gd fmla="val 16667"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500">
                  <a:solidFill>
                    <a:schemeClr val="lt2"/>
                  </a:solidFill>
                  <a:latin typeface="Poppins"/>
                  <a:ea typeface="Poppins"/>
                  <a:cs typeface="Poppins"/>
                  <a:sym typeface="Poppins"/>
                </a:rPr>
                <a:t>Process 2</a:t>
              </a:r>
              <a:endParaRPr/>
            </a:p>
            <a:p>
              <a:pPr indent="0" lvl="0" marL="0" marR="0" rtl="0" algn="ctr">
                <a:spcBef>
                  <a:spcPts val="0"/>
                </a:spcBef>
                <a:spcAft>
                  <a:spcPts val="0"/>
                </a:spcAft>
                <a:buNone/>
              </a:pPr>
              <a:r>
                <a:rPr lang="en-US" sz="1900">
                  <a:solidFill>
                    <a:schemeClr val="lt1"/>
                  </a:solidFill>
                  <a:latin typeface="Poppins"/>
                  <a:ea typeface="Poppins"/>
                  <a:cs typeface="Poppins"/>
                  <a:sym typeface="Poppins"/>
                </a:rPr>
                <a:t>Publish</a:t>
              </a:r>
              <a:endParaRPr/>
            </a:p>
          </p:txBody>
        </p:sp>
        <p:sp>
          <p:nvSpPr>
            <p:cNvPr id="2860" name="Google Shape;2860;p111"/>
            <p:cNvSpPr/>
            <p:nvPr/>
          </p:nvSpPr>
          <p:spPr>
            <a:xfrm rot="5400000">
              <a:off x="3419980" y="2773164"/>
              <a:ext cx="227196" cy="155189"/>
            </a:xfrm>
            <a:prstGeom prst="triangle">
              <a:avLst>
                <a:gd fmla="val 50000"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grpSp>
      <p:grpSp>
        <p:nvGrpSpPr>
          <p:cNvPr id="2861" name="Google Shape;2861;p111"/>
          <p:cNvGrpSpPr/>
          <p:nvPr/>
        </p:nvGrpSpPr>
        <p:grpSpPr>
          <a:xfrm>
            <a:off x="4931167" y="3320952"/>
            <a:ext cx="1901657" cy="876133"/>
            <a:chOff x="3698375" y="2490714"/>
            <a:chExt cx="1426243" cy="657100"/>
          </a:xfrm>
        </p:grpSpPr>
        <p:sp>
          <p:nvSpPr>
            <p:cNvPr id="2862" name="Google Shape;2862;p111"/>
            <p:cNvSpPr/>
            <p:nvPr/>
          </p:nvSpPr>
          <p:spPr>
            <a:xfrm>
              <a:off x="3698375" y="2490714"/>
              <a:ext cx="1360751" cy="657100"/>
            </a:xfrm>
            <a:prstGeom prst="roundRect">
              <a:avLst>
                <a:gd fmla="val 16667" name="adj"/>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500">
                  <a:solidFill>
                    <a:schemeClr val="lt2"/>
                  </a:solidFill>
                  <a:latin typeface="Poppins"/>
                  <a:ea typeface="Poppins"/>
                  <a:cs typeface="Poppins"/>
                  <a:sym typeface="Poppins"/>
                </a:rPr>
                <a:t>Process 3</a:t>
              </a:r>
              <a:endParaRPr/>
            </a:p>
            <a:p>
              <a:pPr indent="0" lvl="0" marL="0" marR="0" rtl="0" algn="ctr">
                <a:spcBef>
                  <a:spcPts val="0"/>
                </a:spcBef>
                <a:spcAft>
                  <a:spcPts val="0"/>
                </a:spcAft>
                <a:buNone/>
              </a:pPr>
              <a:r>
                <a:rPr lang="en-US" sz="1900">
                  <a:solidFill>
                    <a:schemeClr val="lt1"/>
                  </a:solidFill>
                  <a:latin typeface="Poppins"/>
                  <a:ea typeface="Poppins"/>
                  <a:cs typeface="Poppins"/>
                  <a:sym typeface="Poppins"/>
                </a:rPr>
                <a:t>Lead</a:t>
              </a:r>
              <a:endParaRPr/>
            </a:p>
          </p:txBody>
        </p:sp>
        <p:sp>
          <p:nvSpPr>
            <p:cNvPr id="2863" name="Google Shape;2863;p111"/>
            <p:cNvSpPr/>
            <p:nvPr/>
          </p:nvSpPr>
          <p:spPr>
            <a:xfrm rot="5400000">
              <a:off x="4933425" y="2773165"/>
              <a:ext cx="227196" cy="155189"/>
            </a:xfrm>
            <a:prstGeom prst="triangle">
              <a:avLst>
                <a:gd fmla="val 50000" name="adj"/>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grpSp>
      <p:grpSp>
        <p:nvGrpSpPr>
          <p:cNvPr id="2864" name="Google Shape;2864;p111"/>
          <p:cNvGrpSpPr/>
          <p:nvPr/>
        </p:nvGrpSpPr>
        <p:grpSpPr>
          <a:xfrm>
            <a:off x="6971383" y="3318571"/>
            <a:ext cx="1911624" cy="876133"/>
            <a:chOff x="5228537" y="2488928"/>
            <a:chExt cx="1433718" cy="657100"/>
          </a:xfrm>
        </p:grpSpPr>
        <p:sp>
          <p:nvSpPr>
            <p:cNvPr id="2865" name="Google Shape;2865;p111"/>
            <p:cNvSpPr/>
            <p:nvPr/>
          </p:nvSpPr>
          <p:spPr>
            <a:xfrm>
              <a:off x="5228537" y="2488928"/>
              <a:ext cx="1368152" cy="657100"/>
            </a:xfrm>
            <a:prstGeom prst="roundRect">
              <a:avLst>
                <a:gd fmla="val 16667"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500">
                  <a:solidFill>
                    <a:schemeClr val="lt2"/>
                  </a:solidFill>
                  <a:latin typeface="Poppins"/>
                  <a:ea typeface="Poppins"/>
                  <a:cs typeface="Poppins"/>
                  <a:sym typeface="Poppins"/>
                </a:rPr>
                <a:t>Process 4</a:t>
              </a:r>
              <a:endParaRPr/>
            </a:p>
            <a:p>
              <a:pPr indent="0" lvl="0" marL="0" marR="0" rtl="0" algn="ctr">
                <a:spcBef>
                  <a:spcPts val="0"/>
                </a:spcBef>
                <a:spcAft>
                  <a:spcPts val="0"/>
                </a:spcAft>
                <a:buNone/>
              </a:pPr>
              <a:r>
                <a:rPr lang="en-US" sz="1900">
                  <a:solidFill>
                    <a:schemeClr val="lt1"/>
                  </a:solidFill>
                  <a:latin typeface="Poppins"/>
                  <a:ea typeface="Poppins"/>
                  <a:cs typeface="Poppins"/>
                  <a:sym typeface="Poppins"/>
                </a:rPr>
                <a:t>Compliance</a:t>
              </a:r>
              <a:endParaRPr/>
            </a:p>
          </p:txBody>
        </p:sp>
        <p:sp>
          <p:nvSpPr>
            <p:cNvPr id="2866" name="Google Shape;2866;p111"/>
            <p:cNvSpPr/>
            <p:nvPr/>
          </p:nvSpPr>
          <p:spPr>
            <a:xfrm rot="5400000">
              <a:off x="6471062" y="2773166"/>
              <a:ext cx="227196" cy="155189"/>
            </a:xfrm>
            <a:prstGeom prst="triangle">
              <a:avLst>
                <a:gd fmla="val 50000"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grpSp>
      <p:grpSp>
        <p:nvGrpSpPr>
          <p:cNvPr id="2867" name="Google Shape;2867;p111"/>
          <p:cNvGrpSpPr/>
          <p:nvPr/>
        </p:nvGrpSpPr>
        <p:grpSpPr>
          <a:xfrm>
            <a:off x="9018938" y="3318571"/>
            <a:ext cx="1903327" cy="876133"/>
            <a:chOff x="6764203" y="2488928"/>
            <a:chExt cx="1427495" cy="657100"/>
          </a:xfrm>
        </p:grpSpPr>
        <p:sp>
          <p:nvSpPr>
            <p:cNvPr id="2868" name="Google Shape;2868;p111"/>
            <p:cNvSpPr/>
            <p:nvPr/>
          </p:nvSpPr>
          <p:spPr>
            <a:xfrm>
              <a:off x="6764203" y="2488928"/>
              <a:ext cx="1368152" cy="657100"/>
            </a:xfrm>
            <a:prstGeom prst="roundRect">
              <a:avLst>
                <a:gd fmla="val 16667" name="adj"/>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500">
                  <a:solidFill>
                    <a:schemeClr val="lt2"/>
                  </a:solidFill>
                  <a:latin typeface="Poppins"/>
                  <a:ea typeface="Poppins"/>
                  <a:cs typeface="Poppins"/>
                  <a:sym typeface="Poppins"/>
                </a:rPr>
                <a:t>Process 5</a:t>
              </a:r>
              <a:endParaRPr/>
            </a:p>
            <a:p>
              <a:pPr indent="0" lvl="0" marL="0" marR="0" rtl="0" algn="ctr">
                <a:spcBef>
                  <a:spcPts val="0"/>
                </a:spcBef>
                <a:spcAft>
                  <a:spcPts val="0"/>
                </a:spcAft>
                <a:buNone/>
              </a:pPr>
              <a:r>
                <a:rPr lang="en-US" sz="1900">
                  <a:solidFill>
                    <a:schemeClr val="lt1"/>
                  </a:solidFill>
                  <a:latin typeface="Poppins"/>
                  <a:ea typeface="Poppins"/>
                  <a:cs typeface="Poppins"/>
                  <a:sym typeface="Poppins"/>
                </a:rPr>
                <a:t>Monitor</a:t>
              </a:r>
              <a:endParaRPr/>
            </a:p>
          </p:txBody>
        </p:sp>
        <p:sp>
          <p:nvSpPr>
            <p:cNvPr id="2869" name="Google Shape;2869;p111"/>
            <p:cNvSpPr/>
            <p:nvPr/>
          </p:nvSpPr>
          <p:spPr>
            <a:xfrm rot="5400000">
              <a:off x="8000506" y="2773167"/>
              <a:ext cx="227196" cy="155189"/>
            </a:xfrm>
            <a:prstGeom prst="triangle">
              <a:avLst>
                <a:gd fmla="val 50000" name="adj"/>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grpSp>
      <p:grpSp>
        <p:nvGrpSpPr>
          <p:cNvPr id="2870" name="Google Shape;2870;p111"/>
          <p:cNvGrpSpPr/>
          <p:nvPr/>
        </p:nvGrpSpPr>
        <p:grpSpPr>
          <a:xfrm>
            <a:off x="1372503" y="1746662"/>
            <a:ext cx="1986893" cy="1560252"/>
            <a:chOff x="1029377" y="1309996"/>
            <a:chExt cx="1490170" cy="1170189"/>
          </a:xfrm>
        </p:grpSpPr>
        <p:cxnSp>
          <p:nvCxnSpPr>
            <p:cNvPr id="2871" name="Google Shape;2871;p111"/>
            <p:cNvCxnSpPr/>
            <p:nvPr/>
          </p:nvCxnSpPr>
          <p:spPr>
            <a:xfrm flipH="1" rot="10800000">
              <a:off x="1331644" y="2008909"/>
              <a:ext cx="388631" cy="471276"/>
            </a:xfrm>
            <a:prstGeom prst="straightConnector1">
              <a:avLst/>
            </a:prstGeom>
            <a:noFill/>
            <a:ln cap="flat" cmpd="sng" w="12700">
              <a:solidFill>
                <a:srgbClr val="595959"/>
              </a:solidFill>
              <a:prstDash val="dot"/>
              <a:miter lim="800000"/>
              <a:headEnd len="sm" w="sm" type="none"/>
              <a:tailEnd len="sm" w="sm" type="none"/>
            </a:ln>
          </p:spPr>
        </p:cxnSp>
        <p:sp>
          <p:nvSpPr>
            <p:cNvPr id="2872" name="Google Shape;2872;p111"/>
            <p:cNvSpPr/>
            <p:nvPr/>
          </p:nvSpPr>
          <p:spPr>
            <a:xfrm>
              <a:off x="1660661" y="1926831"/>
              <a:ext cx="123326" cy="88628"/>
            </a:xfrm>
            <a:prstGeom prst="roundRect">
              <a:avLst>
                <a:gd fmla="val 47373"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873" name="Google Shape;2873;p111"/>
            <p:cNvSpPr/>
            <p:nvPr/>
          </p:nvSpPr>
          <p:spPr>
            <a:xfrm>
              <a:off x="1176784" y="1373345"/>
              <a:ext cx="1169895" cy="369332"/>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300">
                  <a:solidFill>
                    <a:srgbClr val="595959"/>
                  </a:solidFill>
                  <a:latin typeface="Poppins"/>
                  <a:ea typeface="Poppins"/>
                  <a:cs typeface="Poppins"/>
                  <a:sym typeface="Poppins"/>
                </a:rPr>
                <a:t>This is the fist step of process</a:t>
              </a:r>
              <a:endParaRPr sz="1300">
                <a:solidFill>
                  <a:schemeClr val="dk1"/>
                </a:solidFill>
                <a:latin typeface="Poppins"/>
                <a:ea typeface="Poppins"/>
                <a:cs typeface="Poppins"/>
                <a:sym typeface="Poppins"/>
              </a:endParaRPr>
            </a:p>
          </p:txBody>
        </p:sp>
        <p:sp>
          <p:nvSpPr>
            <p:cNvPr id="2874" name="Google Shape;2874;p111"/>
            <p:cNvSpPr/>
            <p:nvPr/>
          </p:nvSpPr>
          <p:spPr>
            <a:xfrm>
              <a:off x="1029377" y="1309996"/>
              <a:ext cx="1490170" cy="552786"/>
            </a:xfrm>
            <a:prstGeom prst="roundRect">
              <a:avLst>
                <a:gd fmla="val 16667" name="adj"/>
              </a:avLst>
            </a:prstGeom>
            <a:noFill/>
            <a:ln cap="flat" cmpd="sng" w="28575">
              <a:solidFill>
                <a:srgbClr val="D8D8D8"/>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grpSp>
      <p:grpSp>
        <p:nvGrpSpPr>
          <p:cNvPr id="2875" name="Google Shape;2875;p111"/>
          <p:cNvGrpSpPr/>
          <p:nvPr/>
        </p:nvGrpSpPr>
        <p:grpSpPr>
          <a:xfrm>
            <a:off x="5348856" y="1690549"/>
            <a:ext cx="1986893" cy="1615011"/>
            <a:chOff x="4011642" y="1267912"/>
            <a:chExt cx="1490170" cy="1211258"/>
          </a:xfrm>
        </p:grpSpPr>
        <p:cxnSp>
          <p:nvCxnSpPr>
            <p:cNvPr id="2876" name="Google Shape;2876;p111"/>
            <p:cNvCxnSpPr/>
            <p:nvPr/>
          </p:nvCxnSpPr>
          <p:spPr>
            <a:xfrm flipH="1" rot="10800000">
              <a:off x="4387802" y="2015458"/>
              <a:ext cx="409109" cy="463712"/>
            </a:xfrm>
            <a:prstGeom prst="straightConnector1">
              <a:avLst/>
            </a:prstGeom>
            <a:noFill/>
            <a:ln cap="flat" cmpd="sng" w="12700">
              <a:solidFill>
                <a:srgbClr val="595959"/>
              </a:solidFill>
              <a:prstDash val="dot"/>
              <a:miter lim="800000"/>
              <a:headEnd len="sm" w="sm" type="none"/>
              <a:tailEnd len="sm" w="sm" type="none"/>
            </a:ln>
          </p:spPr>
        </p:cxnSp>
        <p:sp>
          <p:nvSpPr>
            <p:cNvPr id="2877" name="Google Shape;2877;p111"/>
            <p:cNvSpPr/>
            <p:nvPr/>
          </p:nvSpPr>
          <p:spPr>
            <a:xfrm>
              <a:off x="4744771" y="1900440"/>
              <a:ext cx="123326" cy="88628"/>
            </a:xfrm>
            <a:prstGeom prst="roundRect">
              <a:avLst>
                <a:gd fmla="val 47373"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878" name="Google Shape;2878;p111"/>
            <p:cNvSpPr/>
            <p:nvPr/>
          </p:nvSpPr>
          <p:spPr>
            <a:xfrm>
              <a:off x="4209396" y="1341015"/>
              <a:ext cx="1169895" cy="369332"/>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300">
                  <a:solidFill>
                    <a:srgbClr val="595959"/>
                  </a:solidFill>
                  <a:latin typeface="Poppins"/>
                  <a:ea typeface="Poppins"/>
                  <a:cs typeface="Poppins"/>
                  <a:sym typeface="Poppins"/>
                </a:rPr>
                <a:t>Third with beautiful words</a:t>
              </a:r>
              <a:endParaRPr sz="1300">
                <a:solidFill>
                  <a:schemeClr val="dk1"/>
                </a:solidFill>
                <a:latin typeface="Poppins"/>
                <a:ea typeface="Poppins"/>
                <a:cs typeface="Poppins"/>
                <a:sym typeface="Poppins"/>
              </a:endParaRPr>
            </a:p>
          </p:txBody>
        </p:sp>
        <p:sp>
          <p:nvSpPr>
            <p:cNvPr id="2879" name="Google Shape;2879;p111"/>
            <p:cNvSpPr/>
            <p:nvPr/>
          </p:nvSpPr>
          <p:spPr>
            <a:xfrm>
              <a:off x="4011642" y="1267912"/>
              <a:ext cx="1490170" cy="552786"/>
            </a:xfrm>
            <a:prstGeom prst="roundRect">
              <a:avLst>
                <a:gd fmla="val 16667" name="adj"/>
              </a:avLst>
            </a:prstGeom>
            <a:noFill/>
            <a:ln cap="flat" cmpd="sng" w="28575">
              <a:solidFill>
                <a:srgbClr val="D8D8D8"/>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grpSp>
      <p:grpSp>
        <p:nvGrpSpPr>
          <p:cNvPr id="2880" name="Google Shape;2880;p111"/>
          <p:cNvGrpSpPr/>
          <p:nvPr/>
        </p:nvGrpSpPr>
        <p:grpSpPr>
          <a:xfrm>
            <a:off x="9416609" y="1691924"/>
            <a:ext cx="1986893" cy="1624697"/>
            <a:chOff x="7062456" y="1268942"/>
            <a:chExt cx="1490170" cy="1218523"/>
          </a:xfrm>
        </p:grpSpPr>
        <p:sp>
          <p:nvSpPr>
            <p:cNvPr id="2881" name="Google Shape;2881;p111"/>
            <p:cNvSpPr/>
            <p:nvPr/>
          </p:nvSpPr>
          <p:spPr>
            <a:xfrm>
              <a:off x="7767521" y="1901469"/>
              <a:ext cx="123326" cy="88628"/>
            </a:xfrm>
            <a:prstGeom prst="roundRect">
              <a:avLst>
                <a:gd fmla="val 47373"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882" name="Google Shape;2882;p111"/>
            <p:cNvSpPr/>
            <p:nvPr/>
          </p:nvSpPr>
          <p:spPr>
            <a:xfrm>
              <a:off x="7229563" y="1347984"/>
              <a:ext cx="1169895" cy="408623"/>
            </a:xfrm>
            <a:prstGeom prst="roundRect">
              <a:avLst>
                <a:gd fmla="val 16667" name="adj"/>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300">
                  <a:solidFill>
                    <a:srgbClr val="595959"/>
                  </a:solidFill>
                  <a:latin typeface="Poppins"/>
                  <a:ea typeface="Poppins"/>
                  <a:cs typeface="Poppins"/>
                  <a:sym typeface="Poppins"/>
                </a:rPr>
                <a:t>Last step as final process</a:t>
              </a:r>
              <a:endParaRPr sz="1300">
                <a:solidFill>
                  <a:schemeClr val="dk1"/>
                </a:solidFill>
                <a:latin typeface="Poppins"/>
                <a:ea typeface="Poppins"/>
                <a:cs typeface="Poppins"/>
                <a:sym typeface="Poppins"/>
              </a:endParaRPr>
            </a:p>
          </p:txBody>
        </p:sp>
        <p:sp>
          <p:nvSpPr>
            <p:cNvPr id="2883" name="Google Shape;2883;p111"/>
            <p:cNvSpPr/>
            <p:nvPr/>
          </p:nvSpPr>
          <p:spPr>
            <a:xfrm>
              <a:off x="7062456" y="1268942"/>
              <a:ext cx="1490170" cy="552786"/>
            </a:xfrm>
            <a:prstGeom prst="roundRect">
              <a:avLst>
                <a:gd fmla="val 16667" name="adj"/>
              </a:avLst>
            </a:prstGeom>
            <a:noFill/>
            <a:ln cap="flat" cmpd="sng" w="28575">
              <a:solidFill>
                <a:srgbClr val="D8D8D8"/>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cxnSp>
          <p:nvCxnSpPr>
            <p:cNvPr id="2884" name="Google Shape;2884;p111"/>
            <p:cNvCxnSpPr/>
            <p:nvPr/>
          </p:nvCxnSpPr>
          <p:spPr>
            <a:xfrm flipH="1" rot="10800000">
              <a:off x="7411138" y="2008910"/>
              <a:ext cx="409109" cy="478555"/>
            </a:xfrm>
            <a:prstGeom prst="straightConnector1">
              <a:avLst/>
            </a:prstGeom>
            <a:noFill/>
            <a:ln cap="flat" cmpd="sng" w="12700">
              <a:solidFill>
                <a:srgbClr val="595959"/>
              </a:solidFill>
              <a:prstDash val="dot"/>
              <a:miter lim="800000"/>
              <a:headEnd len="sm" w="sm" type="none"/>
              <a:tailEnd len="sm" w="sm" type="none"/>
            </a:ln>
          </p:spPr>
        </p:cxnSp>
      </p:grpSp>
      <p:grpSp>
        <p:nvGrpSpPr>
          <p:cNvPr id="2885" name="Google Shape;2885;p111"/>
          <p:cNvGrpSpPr/>
          <p:nvPr/>
        </p:nvGrpSpPr>
        <p:grpSpPr>
          <a:xfrm>
            <a:off x="2201515" y="4190371"/>
            <a:ext cx="1986893" cy="1607475"/>
            <a:chOff x="1651136" y="3142778"/>
            <a:chExt cx="1490170" cy="1205606"/>
          </a:xfrm>
        </p:grpSpPr>
        <p:sp>
          <p:nvSpPr>
            <p:cNvPr id="2886" name="Google Shape;2886;p111"/>
            <p:cNvSpPr/>
            <p:nvPr/>
          </p:nvSpPr>
          <p:spPr>
            <a:xfrm>
              <a:off x="2339502" y="3634108"/>
              <a:ext cx="123326" cy="88628"/>
            </a:xfrm>
            <a:prstGeom prst="roundRect">
              <a:avLst>
                <a:gd fmla="val 47373" name="adj"/>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887" name="Google Shape;2887;p111"/>
            <p:cNvSpPr/>
            <p:nvPr/>
          </p:nvSpPr>
          <p:spPr>
            <a:xfrm>
              <a:off x="1811275" y="3883712"/>
              <a:ext cx="1169895" cy="369332"/>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300">
                  <a:solidFill>
                    <a:srgbClr val="595959"/>
                  </a:solidFill>
                  <a:latin typeface="Poppins"/>
                  <a:ea typeface="Poppins"/>
                  <a:cs typeface="Poppins"/>
                  <a:sym typeface="Poppins"/>
                </a:rPr>
                <a:t>The second step information</a:t>
              </a:r>
              <a:endParaRPr sz="1300">
                <a:solidFill>
                  <a:schemeClr val="dk1"/>
                </a:solidFill>
                <a:latin typeface="Poppins"/>
                <a:ea typeface="Poppins"/>
                <a:cs typeface="Poppins"/>
                <a:sym typeface="Poppins"/>
              </a:endParaRPr>
            </a:p>
          </p:txBody>
        </p:sp>
        <p:sp>
          <p:nvSpPr>
            <p:cNvPr id="2888" name="Google Shape;2888;p111"/>
            <p:cNvSpPr/>
            <p:nvPr/>
          </p:nvSpPr>
          <p:spPr>
            <a:xfrm>
              <a:off x="1651136" y="3795598"/>
              <a:ext cx="1490170" cy="552786"/>
            </a:xfrm>
            <a:prstGeom prst="roundRect">
              <a:avLst>
                <a:gd fmla="val 16667" name="adj"/>
              </a:avLst>
            </a:prstGeom>
            <a:noFill/>
            <a:ln cap="flat" cmpd="sng" w="28575">
              <a:solidFill>
                <a:srgbClr val="D8D8D8"/>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cxnSp>
          <p:nvCxnSpPr>
            <p:cNvPr id="2889" name="Google Shape;2889;p111"/>
            <p:cNvCxnSpPr/>
            <p:nvPr/>
          </p:nvCxnSpPr>
          <p:spPr>
            <a:xfrm flipH="1" rot="10800000">
              <a:off x="2445656" y="3142778"/>
              <a:ext cx="388631" cy="471276"/>
            </a:xfrm>
            <a:prstGeom prst="straightConnector1">
              <a:avLst/>
            </a:prstGeom>
            <a:noFill/>
            <a:ln cap="flat" cmpd="sng" w="12700">
              <a:solidFill>
                <a:srgbClr val="595959"/>
              </a:solidFill>
              <a:prstDash val="dot"/>
              <a:miter lim="800000"/>
              <a:headEnd len="sm" w="sm" type="none"/>
              <a:tailEnd len="sm" w="sm" type="none"/>
            </a:ln>
          </p:spPr>
        </p:cxnSp>
      </p:grpSp>
      <p:grpSp>
        <p:nvGrpSpPr>
          <p:cNvPr id="2890" name="Google Shape;2890;p111"/>
          <p:cNvGrpSpPr/>
          <p:nvPr/>
        </p:nvGrpSpPr>
        <p:grpSpPr>
          <a:xfrm>
            <a:off x="6313662" y="4194706"/>
            <a:ext cx="1986893" cy="1633741"/>
            <a:chOff x="4735246" y="3146029"/>
            <a:chExt cx="1490170" cy="1225306"/>
          </a:xfrm>
        </p:grpSpPr>
        <p:sp>
          <p:nvSpPr>
            <p:cNvPr id="2891" name="Google Shape;2891;p111"/>
            <p:cNvSpPr/>
            <p:nvPr/>
          </p:nvSpPr>
          <p:spPr>
            <a:xfrm>
              <a:off x="5406881" y="3656620"/>
              <a:ext cx="123326" cy="88628"/>
            </a:xfrm>
            <a:prstGeom prst="roundRect">
              <a:avLst>
                <a:gd fmla="val 47373" name="adj"/>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892" name="Google Shape;2892;p111"/>
            <p:cNvSpPr/>
            <p:nvPr/>
          </p:nvSpPr>
          <p:spPr>
            <a:xfrm>
              <a:off x="4901746" y="3910341"/>
              <a:ext cx="1169895" cy="369332"/>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300">
                  <a:solidFill>
                    <a:srgbClr val="595959"/>
                  </a:solidFill>
                  <a:latin typeface="Poppins"/>
                  <a:ea typeface="Poppins"/>
                  <a:cs typeface="Poppins"/>
                  <a:sym typeface="Poppins"/>
                </a:rPr>
                <a:t>Perfect Step for the project</a:t>
              </a:r>
              <a:endParaRPr sz="1300">
                <a:solidFill>
                  <a:schemeClr val="dk1"/>
                </a:solidFill>
                <a:latin typeface="Poppins"/>
                <a:ea typeface="Poppins"/>
                <a:cs typeface="Poppins"/>
                <a:sym typeface="Poppins"/>
              </a:endParaRPr>
            </a:p>
          </p:txBody>
        </p:sp>
        <p:sp>
          <p:nvSpPr>
            <p:cNvPr id="2893" name="Google Shape;2893;p111"/>
            <p:cNvSpPr/>
            <p:nvPr/>
          </p:nvSpPr>
          <p:spPr>
            <a:xfrm>
              <a:off x="4735246" y="3818549"/>
              <a:ext cx="1490170" cy="552786"/>
            </a:xfrm>
            <a:prstGeom prst="roundRect">
              <a:avLst>
                <a:gd fmla="val 16667" name="adj"/>
              </a:avLst>
            </a:prstGeom>
            <a:noFill/>
            <a:ln cap="flat" cmpd="sng" w="28575">
              <a:solidFill>
                <a:srgbClr val="D8D8D8"/>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cxnSp>
          <p:nvCxnSpPr>
            <p:cNvPr id="2894" name="Google Shape;2894;p111"/>
            <p:cNvCxnSpPr/>
            <p:nvPr/>
          </p:nvCxnSpPr>
          <p:spPr>
            <a:xfrm flipH="1" rot="10800000">
              <a:off x="5501814" y="3146029"/>
              <a:ext cx="409109" cy="478555"/>
            </a:xfrm>
            <a:prstGeom prst="straightConnector1">
              <a:avLst/>
            </a:prstGeom>
            <a:noFill/>
            <a:ln cap="flat" cmpd="sng" w="12700">
              <a:solidFill>
                <a:srgbClr val="595959"/>
              </a:solidFill>
              <a:prstDash val="dot"/>
              <a:miter lim="800000"/>
              <a:headEnd len="sm" w="sm" type="none"/>
              <a:tailEnd len="sm" w="sm" type="none"/>
            </a:ln>
          </p:spPr>
        </p:cxnSp>
      </p:grpSp>
      <p:sp>
        <p:nvSpPr>
          <p:cNvPr id="2895" name="Google Shape;2895;p111"/>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ADC5B8"/>
                </a:solidFill>
                <a:latin typeface="Poppins"/>
                <a:ea typeface="Poppins"/>
                <a:cs typeface="Poppins"/>
                <a:sym typeface="Poppins"/>
              </a:rPr>
              <a:t>SOME SUBTITLE TEXT HERE</a:t>
            </a:r>
            <a:endParaRPr sz="1200">
              <a:solidFill>
                <a:srgbClr val="ADC5B8"/>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853"/>
                                        </p:tgtEl>
                                        <p:attrNameLst>
                                          <p:attrName>style.visibility</p:attrName>
                                        </p:attrNameLst>
                                      </p:cBhvr>
                                      <p:to>
                                        <p:strVal val="visible"/>
                                      </p:to>
                                    </p:set>
                                    <p:animEffect filter="fade" transition="in">
                                      <p:cBhvr>
                                        <p:cTn dur="500"/>
                                        <p:tgtEl>
                                          <p:spTgt spid="285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855"/>
                                        </p:tgtEl>
                                        <p:attrNameLst>
                                          <p:attrName>style.visibility</p:attrName>
                                        </p:attrNameLst>
                                      </p:cBhvr>
                                      <p:to>
                                        <p:strVal val="visible"/>
                                      </p:to>
                                    </p:set>
                                    <p:animEffect filter="fade" transition="in">
                                      <p:cBhvr>
                                        <p:cTn dur="500"/>
                                        <p:tgtEl>
                                          <p:spTgt spid="285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870"/>
                                        </p:tgtEl>
                                        <p:attrNameLst>
                                          <p:attrName>style.visibility</p:attrName>
                                        </p:attrNameLst>
                                      </p:cBhvr>
                                      <p:to>
                                        <p:strVal val="visible"/>
                                      </p:to>
                                    </p:set>
                                    <p:animEffect filter="fade" transition="in">
                                      <p:cBhvr>
                                        <p:cTn dur="500"/>
                                        <p:tgtEl>
                                          <p:spTgt spid="287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858"/>
                                        </p:tgtEl>
                                        <p:attrNameLst>
                                          <p:attrName>style.visibility</p:attrName>
                                        </p:attrNameLst>
                                      </p:cBhvr>
                                      <p:to>
                                        <p:strVal val="visible"/>
                                      </p:to>
                                    </p:set>
                                    <p:animEffect filter="fade" transition="in">
                                      <p:cBhvr>
                                        <p:cTn dur="500"/>
                                        <p:tgtEl>
                                          <p:spTgt spid="2858"/>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885"/>
                                        </p:tgtEl>
                                        <p:attrNameLst>
                                          <p:attrName>style.visibility</p:attrName>
                                        </p:attrNameLst>
                                      </p:cBhvr>
                                      <p:to>
                                        <p:strVal val="visible"/>
                                      </p:to>
                                    </p:set>
                                    <p:animEffect filter="fade" transition="in">
                                      <p:cBhvr>
                                        <p:cTn dur="500"/>
                                        <p:tgtEl>
                                          <p:spTgt spid="288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861"/>
                                        </p:tgtEl>
                                        <p:attrNameLst>
                                          <p:attrName>style.visibility</p:attrName>
                                        </p:attrNameLst>
                                      </p:cBhvr>
                                      <p:to>
                                        <p:strVal val="visible"/>
                                      </p:to>
                                    </p:set>
                                    <p:animEffect filter="fade" transition="in">
                                      <p:cBhvr>
                                        <p:cTn dur="500"/>
                                        <p:tgtEl>
                                          <p:spTgt spid="286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875"/>
                                        </p:tgtEl>
                                        <p:attrNameLst>
                                          <p:attrName>style.visibility</p:attrName>
                                        </p:attrNameLst>
                                      </p:cBhvr>
                                      <p:to>
                                        <p:strVal val="visible"/>
                                      </p:to>
                                    </p:set>
                                    <p:animEffect filter="fade" transition="in">
                                      <p:cBhvr>
                                        <p:cTn dur="500"/>
                                        <p:tgtEl>
                                          <p:spTgt spid="287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864"/>
                                        </p:tgtEl>
                                        <p:attrNameLst>
                                          <p:attrName>style.visibility</p:attrName>
                                        </p:attrNameLst>
                                      </p:cBhvr>
                                      <p:to>
                                        <p:strVal val="visible"/>
                                      </p:to>
                                    </p:set>
                                    <p:animEffect filter="fade" transition="in">
                                      <p:cBhvr>
                                        <p:cTn dur="500"/>
                                        <p:tgtEl>
                                          <p:spTgt spid="286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890"/>
                                        </p:tgtEl>
                                        <p:attrNameLst>
                                          <p:attrName>style.visibility</p:attrName>
                                        </p:attrNameLst>
                                      </p:cBhvr>
                                      <p:to>
                                        <p:strVal val="visible"/>
                                      </p:to>
                                    </p:set>
                                    <p:animEffect filter="fade" transition="in">
                                      <p:cBhvr>
                                        <p:cTn dur="500"/>
                                        <p:tgtEl>
                                          <p:spTgt spid="289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867"/>
                                        </p:tgtEl>
                                        <p:attrNameLst>
                                          <p:attrName>style.visibility</p:attrName>
                                        </p:attrNameLst>
                                      </p:cBhvr>
                                      <p:to>
                                        <p:strVal val="visible"/>
                                      </p:to>
                                    </p:set>
                                    <p:animEffect filter="fade" transition="in">
                                      <p:cBhvr>
                                        <p:cTn dur="500"/>
                                        <p:tgtEl>
                                          <p:spTgt spid="286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880"/>
                                        </p:tgtEl>
                                        <p:attrNameLst>
                                          <p:attrName>style.visibility</p:attrName>
                                        </p:attrNameLst>
                                      </p:cBhvr>
                                      <p:to>
                                        <p:strVal val="visible"/>
                                      </p:to>
                                    </p:set>
                                    <p:animEffect filter="fade" transition="in">
                                      <p:cBhvr>
                                        <p:cTn dur="500"/>
                                        <p:tgtEl>
                                          <p:spTgt spid="2880"/>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9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899" name="Shape 2899"/>
        <p:cNvGrpSpPr/>
        <p:nvPr/>
      </p:nvGrpSpPr>
      <p:grpSpPr>
        <a:xfrm>
          <a:off x="0" y="0"/>
          <a:ext cx="0" cy="0"/>
          <a:chOff x="0" y="0"/>
          <a:chExt cx="0" cy="0"/>
        </a:xfrm>
      </p:grpSpPr>
      <p:sp>
        <p:nvSpPr>
          <p:cNvPr id="2900" name="Google Shape;2900;p112"/>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215D65"/>
              </a:buClr>
              <a:buSzPts val="3000"/>
              <a:buFont typeface="Poppins"/>
              <a:buNone/>
            </a:pPr>
            <a:r>
              <a:rPr b="1" i="0" lang="en-US" sz="3000" u="none" cap="none" strike="noStrike">
                <a:solidFill>
                  <a:srgbClr val="215D65"/>
                </a:solidFill>
                <a:latin typeface="Poppins"/>
                <a:ea typeface="Poppins"/>
                <a:cs typeface="Poppins"/>
                <a:sym typeface="Poppins"/>
              </a:rPr>
              <a:t>Social Media Images</a:t>
            </a:r>
            <a:endParaRPr b="1" i="0" sz="3000" u="none" cap="none" strike="noStrike">
              <a:solidFill>
                <a:srgbClr val="215D65"/>
              </a:solidFill>
              <a:latin typeface="Poppins"/>
              <a:ea typeface="Poppins"/>
              <a:cs typeface="Poppins"/>
              <a:sym typeface="Poppins"/>
            </a:endParaRPr>
          </a:p>
        </p:txBody>
      </p:sp>
      <p:cxnSp>
        <p:nvCxnSpPr>
          <p:cNvPr id="2901" name="Google Shape;2901;p112"/>
          <p:cNvCxnSpPr/>
          <p:nvPr/>
        </p:nvCxnSpPr>
        <p:spPr>
          <a:xfrm>
            <a:off x="903970" y="3986447"/>
            <a:ext cx="3555685" cy="0"/>
          </a:xfrm>
          <a:prstGeom prst="straightConnector1">
            <a:avLst/>
          </a:prstGeom>
          <a:noFill/>
          <a:ln cap="flat" cmpd="sng" w="12700">
            <a:solidFill>
              <a:srgbClr val="595959"/>
            </a:solidFill>
            <a:prstDash val="dot"/>
            <a:miter lim="800000"/>
            <a:headEnd len="sm" w="sm" type="none"/>
            <a:tailEnd len="sm" w="sm" type="none"/>
          </a:ln>
        </p:spPr>
      </p:cxnSp>
      <p:cxnSp>
        <p:nvCxnSpPr>
          <p:cNvPr id="2902" name="Google Shape;2902;p112"/>
          <p:cNvCxnSpPr/>
          <p:nvPr/>
        </p:nvCxnSpPr>
        <p:spPr>
          <a:xfrm>
            <a:off x="7954241" y="4006972"/>
            <a:ext cx="3412379" cy="0"/>
          </a:xfrm>
          <a:prstGeom prst="straightConnector1">
            <a:avLst/>
          </a:prstGeom>
          <a:noFill/>
          <a:ln cap="flat" cmpd="sng" w="12700">
            <a:solidFill>
              <a:srgbClr val="595959"/>
            </a:solidFill>
            <a:prstDash val="dot"/>
            <a:miter lim="800000"/>
            <a:headEnd len="sm" w="sm" type="none"/>
            <a:tailEnd len="sm" w="sm" type="none"/>
          </a:ln>
        </p:spPr>
      </p:cxnSp>
      <p:grpSp>
        <p:nvGrpSpPr>
          <p:cNvPr id="2903" name="Google Shape;2903;p112"/>
          <p:cNvGrpSpPr/>
          <p:nvPr/>
        </p:nvGrpSpPr>
        <p:grpSpPr>
          <a:xfrm>
            <a:off x="911425" y="4021502"/>
            <a:ext cx="3504740" cy="911777"/>
            <a:chOff x="683568" y="3016126"/>
            <a:chExt cx="2628555" cy="683833"/>
          </a:xfrm>
        </p:grpSpPr>
        <p:cxnSp>
          <p:nvCxnSpPr>
            <p:cNvPr id="2904" name="Google Shape;2904;p112"/>
            <p:cNvCxnSpPr/>
            <p:nvPr/>
          </p:nvCxnSpPr>
          <p:spPr>
            <a:xfrm>
              <a:off x="683568" y="3699956"/>
              <a:ext cx="2088232" cy="0"/>
            </a:xfrm>
            <a:prstGeom prst="straightConnector1">
              <a:avLst/>
            </a:prstGeom>
            <a:noFill/>
            <a:ln cap="flat" cmpd="sng" w="12700">
              <a:solidFill>
                <a:srgbClr val="595959"/>
              </a:solidFill>
              <a:prstDash val="dot"/>
              <a:miter lim="800000"/>
              <a:headEnd len="sm" w="sm" type="none"/>
              <a:tailEnd len="sm" w="sm" type="none"/>
            </a:ln>
          </p:spPr>
        </p:cxnSp>
        <p:cxnSp>
          <p:nvCxnSpPr>
            <p:cNvPr id="2905" name="Google Shape;2905;p112"/>
            <p:cNvCxnSpPr/>
            <p:nvPr/>
          </p:nvCxnSpPr>
          <p:spPr>
            <a:xfrm flipH="1" rot="10800000">
              <a:off x="2771806" y="3016126"/>
              <a:ext cx="540317" cy="683833"/>
            </a:xfrm>
            <a:prstGeom prst="straightConnector1">
              <a:avLst/>
            </a:prstGeom>
            <a:noFill/>
            <a:ln cap="flat" cmpd="sng" w="12700">
              <a:solidFill>
                <a:srgbClr val="595959"/>
              </a:solidFill>
              <a:prstDash val="dot"/>
              <a:miter lim="800000"/>
              <a:headEnd len="sm" w="sm" type="none"/>
              <a:tailEnd len="sm" w="sm" type="none"/>
            </a:ln>
          </p:spPr>
        </p:cxnSp>
      </p:grpSp>
      <p:grpSp>
        <p:nvGrpSpPr>
          <p:cNvPr id="2906" name="Google Shape;2906;p112"/>
          <p:cNvGrpSpPr/>
          <p:nvPr/>
        </p:nvGrpSpPr>
        <p:grpSpPr>
          <a:xfrm>
            <a:off x="911424" y="3026340"/>
            <a:ext cx="3534576" cy="950405"/>
            <a:chOff x="683568" y="2269755"/>
            <a:chExt cx="2650932" cy="712804"/>
          </a:xfrm>
        </p:grpSpPr>
        <p:cxnSp>
          <p:nvCxnSpPr>
            <p:cNvPr id="2907" name="Google Shape;2907;p112"/>
            <p:cNvCxnSpPr/>
            <p:nvPr/>
          </p:nvCxnSpPr>
          <p:spPr>
            <a:xfrm>
              <a:off x="683568" y="2269755"/>
              <a:ext cx="2088232" cy="0"/>
            </a:xfrm>
            <a:prstGeom prst="straightConnector1">
              <a:avLst/>
            </a:prstGeom>
            <a:noFill/>
            <a:ln cap="flat" cmpd="sng" w="12700">
              <a:solidFill>
                <a:srgbClr val="595959"/>
              </a:solidFill>
              <a:prstDash val="dot"/>
              <a:miter lim="800000"/>
              <a:headEnd len="sm" w="sm" type="none"/>
              <a:tailEnd len="sm" w="sm" type="none"/>
            </a:ln>
          </p:spPr>
        </p:cxnSp>
        <p:cxnSp>
          <p:nvCxnSpPr>
            <p:cNvPr id="2908" name="Google Shape;2908;p112"/>
            <p:cNvCxnSpPr/>
            <p:nvPr/>
          </p:nvCxnSpPr>
          <p:spPr>
            <a:xfrm>
              <a:off x="2771800" y="2269756"/>
              <a:ext cx="562700" cy="712803"/>
            </a:xfrm>
            <a:prstGeom prst="straightConnector1">
              <a:avLst/>
            </a:prstGeom>
            <a:noFill/>
            <a:ln cap="flat" cmpd="sng" w="12700">
              <a:solidFill>
                <a:srgbClr val="595959"/>
              </a:solidFill>
              <a:prstDash val="dot"/>
              <a:miter lim="800000"/>
              <a:headEnd len="sm" w="sm" type="none"/>
              <a:tailEnd len="sm" w="sm" type="none"/>
            </a:ln>
          </p:spPr>
        </p:cxnSp>
      </p:grpSp>
      <p:grpSp>
        <p:nvGrpSpPr>
          <p:cNvPr id="2909" name="Google Shape;2909;p112"/>
          <p:cNvGrpSpPr/>
          <p:nvPr/>
        </p:nvGrpSpPr>
        <p:grpSpPr>
          <a:xfrm>
            <a:off x="7914777" y="3026341"/>
            <a:ext cx="3451844" cy="942945"/>
            <a:chOff x="5936082" y="2269755"/>
            <a:chExt cx="2588883" cy="707209"/>
          </a:xfrm>
        </p:grpSpPr>
        <p:cxnSp>
          <p:nvCxnSpPr>
            <p:cNvPr id="2910" name="Google Shape;2910;p112"/>
            <p:cNvCxnSpPr/>
            <p:nvPr/>
          </p:nvCxnSpPr>
          <p:spPr>
            <a:xfrm>
              <a:off x="6436733" y="2269755"/>
              <a:ext cx="2088232" cy="0"/>
            </a:xfrm>
            <a:prstGeom prst="straightConnector1">
              <a:avLst/>
            </a:prstGeom>
            <a:noFill/>
            <a:ln cap="flat" cmpd="sng" w="12700">
              <a:solidFill>
                <a:srgbClr val="595959"/>
              </a:solidFill>
              <a:prstDash val="dot"/>
              <a:miter lim="800000"/>
              <a:headEnd len="sm" w="sm" type="none"/>
              <a:tailEnd len="sm" w="sm" type="none"/>
            </a:ln>
          </p:spPr>
        </p:cxnSp>
        <p:cxnSp>
          <p:nvCxnSpPr>
            <p:cNvPr id="2911" name="Google Shape;2911;p112"/>
            <p:cNvCxnSpPr/>
            <p:nvPr/>
          </p:nvCxnSpPr>
          <p:spPr>
            <a:xfrm flipH="1">
              <a:off x="5936082" y="2275728"/>
              <a:ext cx="508132" cy="701236"/>
            </a:xfrm>
            <a:prstGeom prst="straightConnector1">
              <a:avLst/>
            </a:prstGeom>
            <a:noFill/>
            <a:ln cap="flat" cmpd="sng" w="12700">
              <a:solidFill>
                <a:srgbClr val="595959"/>
              </a:solidFill>
              <a:prstDash val="dot"/>
              <a:miter lim="800000"/>
              <a:headEnd len="sm" w="sm" type="none"/>
              <a:tailEnd len="sm" w="sm" type="none"/>
            </a:ln>
          </p:spPr>
        </p:cxnSp>
      </p:grpSp>
      <p:grpSp>
        <p:nvGrpSpPr>
          <p:cNvPr id="2912" name="Google Shape;2912;p112"/>
          <p:cNvGrpSpPr/>
          <p:nvPr/>
        </p:nvGrpSpPr>
        <p:grpSpPr>
          <a:xfrm>
            <a:off x="7892398" y="4006974"/>
            <a:ext cx="3474223" cy="934268"/>
            <a:chOff x="5919298" y="3005230"/>
            <a:chExt cx="2605667" cy="700701"/>
          </a:xfrm>
        </p:grpSpPr>
        <p:cxnSp>
          <p:nvCxnSpPr>
            <p:cNvPr id="2913" name="Google Shape;2913;p112"/>
            <p:cNvCxnSpPr/>
            <p:nvPr/>
          </p:nvCxnSpPr>
          <p:spPr>
            <a:xfrm>
              <a:off x="6436733" y="3699956"/>
              <a:ext cx="2088232" cy="0"/>
            </a:xfrm>
            <a:prstGeom prst="straightConnector1">
              <a:avLst/>
            </a:prstGeom>
            <a:noFill/>
            <a:ln cap="flat" cmpd="sng" w="12700">
              <a:solidFill>
                <a:srgbClr val="595959"/>
              </a:solidFill>
              <a:prstDash val="dot"/>
              <a:miter lim="800000"/>
              <a:headEnd len="sm" w="sm" type="none"/>
              <a:tailEnd len="sm" w="sm" type="none"/>
            </a:ln>
          </p:spPr>
        </p:cxnSp>
        <p:cxnSp>
          <p:nvCxnSpPr>
            <p:cNvPr id="2914" name="Google Shape;2914;p112"/>
            <p:cNvCxnSpPr/>
            <p:nvPr/>
          </p:nvCxnSpPr>
          <p:spPr>
            <a:xfrm rot="10800000">
              <a:off x="5919298" y="3005230"/>
              <a:ext cx="524914" cy="700701"/>
            </a:xfrm>
            <a:prstGeom prst="straightConnector1">
              <a:avLst/>
            </a:prstGeom>
            <a:noFill/>
            <a:ln cap="flat" cmpd="sng" w="12700">
              <a:solidFill>
                <a:srgbClr val="595959"/>
              </a:solidFill>
              <a:prstDash val="dot"/>
              <a:miter lim="800000"/>
              <a:headEnd len="sm" w="sm" type="none"/>
              <a:tailEnd len="sm" w="sm" type="none"/>
            </a:ln>
          </p:spPr>
        </p:cxnSp>
      </p:grpSp>
      <p:grpSp>
        <p:nvGrpSpPr>
          <p:cNvPr id="2915" name="Google Shape;2915;p112"/>
          <p:cNvGrpSpPr/>
          <p:nvPr/>
        </p:nvGrpSpPr>
        <p:grpSpPr>
          <a:xfrm>
            <a:off x="4634135" y="2434316"/>
            <a:ext cx="2998036" cy="3106921"/>
            <a:chOff x="3475601" y="1825736"/>
            <a:chExt cx="2248527" cy="2330191"/>
          </a:xfrm>
        </p:grpSpPr>
        <p:grpSp>
          <p:nvGrpSpPr>
            <p:cNvPr id="2916" name="Google Shape;2916;p112"/>
            <p:cNvGrpSpPr/>
            <p:nvPr/>
          </p:nvGrpSpPr>
          <p:grpSpPr>
            <a:xfrm>
              <a:off x="3475601" y="1825736"/>
              <a:ext cx="2248527" cy="2330191"/>
              <a:chOff x="1078349" y="1498153"/>
              <a:chExt cx="1765459" cy="1829579"/>
            </a:xfrm>
          </p:grpSpPr>
          <p:sp>
            <p:nvSpPr>
              <p:cNvPr id="2917" name="Google Shape;2917;p112"/>
              <p:cNvSpPr/>
              <p:nvPr/>
            </p:nvSpPr>
            <p:spPr>
              <a:xfrm>
                <a:off x="1078349" y="1498153"/>
                <a:ext cx="1765459" cy="1498172"/>
              </a:xfrm>
              <a:prstGeom prst="roundRect">
                <a:avLst>
                  <a:gd fmla="val 10065"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918" name="Google Shape;2918;p112"/>
              <p:cNvSpPr/>
              <p:nvPr/>
            </p:nvSpPr>
            <p:spPr>
              <a:xfrm rot="10800000">
                <a:off x="1617920" y="2859784"/>
                <a:ext cx="668234" cy="467948"/>
              </a:xfrm>
              <a:prstGeom prst="triangle">
                <a:avLst>
                  <a:gd fmla="val 50000"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grpSp>
        <p:pic>
          <p:nvPicPr>
            <p:cNvPr descr="social.png" id="2919" name="Google Shape;2919;p112"/>
            <p:cNvPicPr preferRelativeResize="0"/>
            <p:nvPr/>
          </p:nvPicPr>
          <p:blipFill rotWithShape="1">
            <a:blip r:embed="rId3">
              <a:alphaModFix/>
            </a:blip>
            <a:srcRect b="0" l="0" r="0" t="0"/>
            <a:stretch/>
          </p:blipFill>
          <p:spPr>
            <a:xfrm>
              <a:off x="4098383" y="2358893"/>
              <a:ext cx="953584" cy="630943"/>
            </a:xfrm>
            <a:prstGeom prst="rect">
              <a:avLst/>
            </a:prstGeom>
            <a:noFill/>
            <a:ln>
              <a:noFill/>
            </a:ln>
          </p:spPr>
        </p:pic>
        <p:sp>
          <p:nvSpPr>
            <p:cNvPr id="2920" name="Google Shape;2920;p112"/>
            <p:cNvSpPr/>
            <p:nvPr/>
          </p:nvSpPr>
          <p:spPr>
            <a:xfrm>
              <a:off x="3821132" y="2989835"/>
              <a:ext cx="1542956" cy="432811"/>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None/>
              </a:pPr>
              <a:r>
                <a:rPr b="1" lang="en-US" sz="2100">
                  <a:solidFill>
                    <a:schemeClr val="lt1"/>
                  </a:solidFill>
                  <a:latin typeface="Poppins"/>
                  <a:ea typeface="Poppins"/>
                  <a:cs typeface="Poppins"/>
                  <a:sym typeface="Poppins"/>
                </a:rPr>
                <a:t>ABCConnect</a:t>
              </a:r>
              <a:endParaRPr b="1" sz="2100">
                <a:solidFill>
                  <a:schemeClr val="lt1"/>
                </a:solidFill>
                <a:latin typeface="Poppins"/>
                <a:ea typeface="Poppins"/>
                <a:cs typeface="Poppins"/>
                <a:sym typeface="Poppins"/>
              </a:endParaRPr>
            </a:p>
          </p:txBody>
        </p:sp>
      </p:grpSp>
      <p:grpSp>
        <p:nvGrpSpPr>
          <p:cNvPr id="2921" name="Google Shape;2921;p112"/>
          <p:cNvGrpSpPr/>
          <p:nvPr/>
        </p:nvGrpSpPr>
        <p:grpSpPr>
          <a:xfrm>
            <a:off x="907613" y="2135194"/>
            <a:ext cx="2692111" cy="688849"/>
            <a:chOff x="680709" y="1601395"/>
            <a:chExt cx="2019083" cy="516637"/>
          </a:xfrm>
        </p:grpSpPr>
        <p:sp>
          <p:nvSpPr>
            <p:cNvPr id="2922" name="Google Shape;2922;p112"/>
            <p:cNvSpPr/>
            <p:nvPr/>
          </p:nvSpPr>
          <p:spPr>
            <a:xfrm>
              <a:off x="680709" y="1601395"/>
              <a:ext cx="857935" cy="380873"/>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b="1" lang="en-US" sz="1800">
                  <a:solidFill>
                    <a:schemeClr val="dk2"/>
                  </a:solidFill>
                  <a:latin typeface="Poppins"/>
                  <a:ea typeface="Poppins"/>
                  <a:cs typeface="Poppins"/>
                  <a:sym typeface="Poppins"/>
                </a:rPr>
                <a:t>334K</a:t>
              </a:r>
              <a:endParaRPr b="1" sz="1800">
                <a:solidFill>
                  <a:schemeClr val="dk2"/>
                </a:solidFill>
                <a:latin typeface="Poppins"/>
                <a:ea typeface="Poppins"/>
                <a:cs typeface="Poppins"/>
                <a:sym typeface="Poppins"/>
              </a:endParaRPr>
            </a:p>
          </p:txBody>
        </p:sp>
        <p:sp>
          <p:nvSpPr>
            <p:cNvPr id="2923" name="Google Shape;2923;p112"/>
            <p:cNvSpPr/>
            <p:nvPr/>
          </p:nvSpPr>
          <p:spPr>
            <a:xfrm>
              <a:off x="1472797" y="1687145"/>
              <a:ext cx="1169895" cy="430887"/>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500">
                  <a:solidFill>
                    <a:srgbClr val="595959"/>
                  </a:solidFill>
                  <a:latin typeface="Poppins"/>
                  <a:ea typeface="Poppins"/>
                  <a:cs typeface="Poppins"/>
                  <a:sym typeface="Poppins"/>
                </a:rPr>
                <a:t>New </a:t>
              </a:r>
              <a:endParaRPr/>
            </a:p>
            <a:p>
              <a:pPr indent="0" lvl="0" marL="0" marR="0" rtl="0" algn="l">
                <a:spcBef>
                  <a:spcPts val="0"/>
                </a:spcBef>
                <a:spcAft>
                  <a:spcPts val="0"/>
                </a:spcAft>
                <a:buNone/>
              </a:pPr>
              <a:r>
                <a:rPr lang="en-US" sz="1500">
                  <a:solidFill>
                    <a:srgbClr val="595959"/>
                  </a:solidFill>
                  <a:latin typeface="Poppins"/>
                  <a:ea typeface="Poppins"/>
                  <a:cs typeface="Poppins"/>
                  <a:sym typeface="Poppins"/>
                </a:rPr>
                <a:t>Visitor</a:t>
              </a:r>
              <a:endParaRPr sz="1500">
                <a:solidFill>
                  <a:schemeClr val="dk1"/>
                </a:solidFill>
                <a:latin typeface="Poppins"/>
                <a:ea typeface="Poppins"/>
                <a:cs typeface="Poppins"/>
                <a:sym typeface="Poppins"/>
              </a:endParaRPr>
            </a:p>
          </p:txBody>
        </p:sp>
        <p:pic>
          <p:nvPicPr>
            <p:cNvPr descr="visitor.png" id="2924" name="Google Shape;2924;p112"/>
            <p:cNvPicPr preferRelativeResize="0"/>
            <p:nvPr/>
          </p:nvPicPr>
          <p:blipFill rotWithShape="1">
            <a:blip r:embed="rId4">
              <a:alphaModFix amt="50000"/>
            </a:blip>
            <a:srcRect b="0" l="0" r="0" t="0"/>
            <a:stretch/>
          </p:blipFill>
          <p:spPr>
            <a:xfrm>
              <a:off x="2302230" y="1745411"/>
              <a:ext cx="397562" cy="273459"/>
            </a:xfrm>
            <a:prstGeom prst="rect">
              <a:avLst/>
            </a:prstGeom>
            <a:noFill/>
            <a:ln>
              <a:noFill/>
            </a:ln>
          </p:spPr>
        </p:pic>
      </p:grpSp>
      <p:grpSp>
        <p:nvGrpSpPr>
          <p:cNvPr id="2925" name="Google Shape;2925;p112"/>
          <p:cNvGrpSpPr/>
          <p:nvPr/>
        </p:nvGrpSpPr>
        <p:grpSpPr>
          <a:xfrm>
            <a:off x="918792" y="3132879"/>
            <a:ext cx="2639881" cy="702584"/>
            <a:chOff x="689093" y="2349659"/>
            <a:chExt cx="1979911" cy="526938"/>
          </a:xfrm>
        </p:grpSpPr>
        <p:sp>
          <p:nvSpPr>
            <p:cNvPr id="2926" name="Google Shape;2926;p112"/>
            <p:cNvSpPr/>
            <p:nvPr/>
          </p:nvSpPr>
          <p:spPr>
            <a:xfrm>
              <a:off x="689093" y="2349659"/>
              <a:ext cx="857935" cy="380873"/>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b="1" lang="en-US" sz="1800">
                  <a:solidFill>
                    <a:schemeClr val="dk2"/>
                  </a:solidFill>
                  <a:latin typeface="Poppins"/>
                  <a:ea typeface="Poppins"/>
                  <a:cs typeface="Poppins"/>
                  <a:sym typeface="Poppins"/>
                </a:rPr>
                <a:t>856K</a:t>
              </a:r>
              <a:endParaRPr b="1" sz="1800">
                <a:solidFill>
                  <a:schemeClr val="dk2"/>
                </a:solidFill>
                <a:latin typeface="Poppins"/>
                <a:ea typeface="Poppins"/>
                <a:cs typeface="Poppins"/>
                <a:sym typeface="Poppins"/>
              </a:endParaRPr>
            </a:p>
          </p:txBody>
        </p:sp>
        <p:sp>
          <p:nvSpPr>
            <p:cNvPr id="2927" name="Google Shape;2927;p112"/>
            <p:cNvSpPr/>
            <p:nvPr/>
          </p:nvSpPr>
          <p:spPr>
            <a:xfrm>
              <a:off x="1472797" y="2445710"/>
              <a:ext cx="1169895" cy="430887"/>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500">
                  <a:solidFill>
                    <a:srgbClr val="595959"/>
                  </a:solidFill>
                  <a:latin typeface="Poppins"/>
                  <a:ea typeface="Poppins"/>
                  <a:cs typeface="Poppins"/>
                  <a:sym typeface="Poppins"/>
                </a:rPr>
                <a:t>Facebook</a:t>
              </a:r>
              <a:endParaRPr/>
            </a:p>
            <a:p>
              <a:pPr indent="0" lvl="0" marL="0" marR="0" rtl="0" algn="l">
                <a:spcBef>
                  <a:spcPts val="0"/>
                </a:spcBef>
                <a:spcAft>
                  <a:spcPts val="0"/>
                </a:spcAft>
                <a:buNone/>
              </a:pPr>
              <a:r>
                <a:rPr lang="en-US" sz="1500">
                  <a:solidFill>
                    <a:srgbClr val="595959"/>
                  </a:solidFill>
                  <a:latin typeface="Poppins"/>
                  <a:ea typeface="Poppins"/>
                  <a:cs typeface="Poppins"/>
                  <a:sym typeface="Poppins"/>
                </a:rPr>
                <a:t>Likes</a:t>
              </a:r>
              <a:endParaRPr sz="1500">
                <a:solidFill>
                  <a:schemeClr val="dk1"/>
                </a:solidFill>
                <a:latin typeface="Poppins"/>
                <a:ea typeface="Poppins"/>
                <a:cs typeface="Poppins"/>
                <a:sym typeface="Poppins"/>
              </a:endParaRPr>
            </a:p>
          </p:txBody>
        </p:sp>
        <p:pic>
          <p:nvPicPr>
            <p:cNvPr descr="fblikes.png" id="2928" name="Google Shape;2928;p112"/>
            <p:cNvPicPr preferRelativeResize="0"/>
            <p:nvPr/>
          </p:nvPicPr>
          <p:blipFill rotWithShape="1">
            <a:blip r:embed="rId5">
              <a:alphaModFix amt="50000"/>
            </a:blip>
            <a:srcRect b="0" l="0" r="0" t="0"/>
            <a:stretch/>
          </p:blipFill>
          <p:spPr>
            <a:xfrm>
              <a:off x="2339820" y="2481271"/>
              <a:ext cx="329184" cy="292608"/>
            </a:xfrm>
            <a:prstGeom prst="rect">
              <a:avLst/>
            </a:prstGeom>
            <a:noFill/>
            <a:ln>
              <a:noFill/>
            </a:ln>
          </p:spPr>
        </p:pic>
      </p:grpSp>
      <p:grpSp>
        <p:nvGrpSpPr>
          <p:cNvPr id="2929" name="Google Shape;2929;p112"/>
          <p:cNvGrpSpPr/>
          <p:nvPr/>
        </p:nvGrpSpPr>
        <p:grpSpPr>
          <a:xfrm>
            <a:off x="907613" y="4082458"/>
            <a:ext cx="2657511" cy="693893"/>
            <a:chOff x="680709" y="3061843"/>
            <a:chExt cx="1993133" cy="520420"/>
          </a:xfrm>
        </p:grpSpPr>
        <p:sp>
          <p:nvSpPr>
            <p:cNvPr id="2930" name="Google Shape;2930;p112"/>
            <p:cNvSpPr/>
            <p:nvPr/>
          </p:nvSpPr>
          <p:spPr>
            <a:xfrm>
              <a:off x="680709" y="3061843"/>
              <a:ext cx="857935" cy="380873"/>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b="1" lang="en-US" sz="1800">
                  <a:solidFill>
                    <a:schemeClr val="dk2"/>
                  </a:solidFill>
                  <a:latin typeface="Poppins"/>
                  <a:ea typeface="Poppins"/>
                  <a:cs typeface="Poppins"/>
                  <a:sym typeface="Poppins"/>
                </a:rPr>
                <a:t>345K</a:t>
              </a:r>
              <a:endParaRPr b="1" sz="1800">
                <a:solidFill>
                  <a:schemeClr val="dk2"/>
                </a:solidFill>
                <a:latin typeface="Poppins"/>
                <a:ea typeface="Poppins"/>
                <a:cs typeface="Poppins"/>
                <a:sym typeface="Poppins"/>
              </a:endParaRPr>
            </a:p>
          </p:txBody>
        </p:sp>
        <p:sp>
          <p:nvSpPr>
            <p:cNvPr id="2931" name="Google Shape;2931;p112"/>
            <p:cNvSpPr/>
            <p:nvPr/>
          </p:nvSpPr>
          <p:spPr>
            <a:xfrm>
              <a:off x="1488356" y="3151376"/>
              <a:ext cx="1169895" cy="430887"/>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500">
                  <a:solidFill>
                    <a:srgbClr val="595959"/>
                  </a:solidFill>
                  <a:latin typeface="Poppins"/>
                  <a:ea typeface="Poppins"/>
                  <a:cs typeface="Poppins"/>
                  <a:sym typeface="Poppins"/>
                </a:rPr>
                <a:t>Link </a:t>
              </a:r>
              <a:endParaRPr/>
            </a:p>
            <a:p>
              <a:pPr indent="0" lvl="0" marL="0" marR="0" rtl="0" algn="l">
                <a:spcBef>
                  <a:spcPts val="0"/>
                </a:spcBef>
                <a:spcAft>
                  <a:spcPts val="0"/>
                </a:spcAft>
                <a:buNone/>
              </a:pPr>
              <a:r>
                <a:rPr lang="en-US" sz="1500">
                  <a:solidFill>
                    <a:srgbClr val="595959"/>
                  </a:solidFill>
                  <a:latin typeface="Poppins"/>
                  <a:ea typeface="Poppins"/>
                  <a:cs typeface="Poppins"/>
                  <a:sym typeface="Poppins"/>
                </a:rPr>
                <a:t>Shared</a:t>
              </a:r>
              <a:endParaRPr sz="1500">
                <a:solidFill>
                  <a:schemeClr val="dk1"/>
                </a:solidFill>
                <a:latin typeface="Poppins"/>
                <a:ea typeface="Poppins"/>
                <a:cs typeface="Poppins"/>
                <a:sym typeface="Poppins"/>
              </a:endParaRPr>
            </a:p>
          </p:txBody>
        </p:sp>
        <p:pic>
          <p:nvPicPr>
            <p:cNvPr descr="shared.png" id="2932" name="Google Shape;2932;p112"/>
            <p:cNvPicPr preferRelativeResize="0"/>
            <p:nvPr/>
          </p:nvPicPr>
          <p:blipFill rotWithShape="1">
            <a:blip r:embed="rId6">
              <a:alphaModFix amt="50000"/>
            </a:blip>
            <a:srcRect b="0" l="0" r="0" t="0"/>
            <a:stretch/>
          </p:blipFill>
          <p:spPr>
            <a:xfrm>
              <a:off x="2352343" y="3205860"/>
              <a:ext cx="321499" cy="324605"/>
            </a:xfrm>
            <a:prstGeom prst="rect">
              <a:avLst/>
            </a:prstGeom>
            <a:noFill/>
            <a:ln>
              <a:noFill/>
            </a:ln>
          </p:spPr>
        </p:pic>
      </p:grpSp>
      <p:grpSp>
        <p:nvGrpSpPr>
          <p:cNvPr id="2933" name="Google Shape;2933;p112"/>
          <p:cNvGrpSpPr/>
          <p:nvPr/>
        </p:nvGrpSpPr>
        <p:grpSpPr>
          <a:xfrm>
            <a:off x="8729675" y="4076744"/>
            <a:ext cx="2734711" cy="688037"/>
            <a:chOff x="6547256" y="3057558"/>
            <a:chExt cx="2051033" cy="516028"/>
          </a:xfrm>
        </p:grpSpPr>
        <p:sp>
          <p:nvSpPr>
            <p:cNvPr id="2934" name="Google Shape;2934;p112"/>
            <p:cNvSpPr/>
            <p:nvPr/>
          </p:nvSpPr>
          <p:spPr>
            <a:xfrm>
              <a:off x="7740354" y="3057558"/>
              <a:ext cx="857935" cy="380873"/>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b="1" lang="en-US" sz="1800">
                  <a:solidFill>
                    <a:schemeClr val="dk2"/>
                  </a:solidFill>
                  <a:latin typeface="Poppins"/>
                  <a:ea typeface="Poppins"/>
                  <a:cs typeface="Poppins"/>
                  <a:sym typeface="Poppins"/>
                </a:rPr>
                <a:t>653K</a:t>
              </a:r>
              <a:endParaRPr b="1" sz="1800">
                <a:solidFill>
                  <a:schemeClr val="dk2"/>
                </a:solidFill>
                <a:latin typeface="Poppins"/>
                <a:ea typeface="Poppins"/>
                <a:cs typeface="Poppins"/>
                <a:sym typeface="Poppins"/>
              </a:endParaRPr>
            </a:p>
          </p:txBody>
        </p:sp>
        <p:sp>
          <p:nvSpPr>
            <p:cNvPr id="2935" name="Google Shape;2935;p112"/>
            <p:cNvSpPr/>
            <p:nvPr/>
          </p:nvSpPr>
          <p:spPr>
            <a:xfrm>
              <a:off x="6961537" y="3142699"/>
              <a:ext cx="884858" cy="430887"/>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500">
                  <a:solidFill>
                    <a:srgbClr val="595959"/>
                  </a:solidFill>
                  <a:latin typeface="Poppins"/>
                  <a:ea typeface="Poppins"/>
                  <a:cs typeface="Poppins"/>
                  <a:sym typeface="Poppins"/>
                </a:rPr>
                <a:t>Photo</a:t>
              </a:r>
              <a:endParaRPr/>
            </a:p>
            <a:p>
              <a:pPr indent="0" lvl="0" marL="0" marR="0" rtl="0" algn="l">
                <a:spcBef>
                  <a:spcPts val="0"/>
                </a:spcBef>
                <a:spcAft>
                  <a:spcPts val="0"/>
                </a:spcAft>
                <a:buNone/>
              </a:pPr>
              <a:r>
                <a:rPr lang="en-US" sz="1500">
                  <a:solidFill>
                    <a:srgbClr val="595959"/>
                  </a:solidFill>
                  <a:latin typeface="Poppins"/>
                  <a:ea typeface="Poppins"/>
                  <a:cs typeface="Poppins"/>
                  <a:sym typeface="Poppins"/>
                </a:rPr>
                <a:t>Upload</a:t>
              </a:r>
              <a:endParaRPr sz="1500">
                <a:solidFill>
                  <a:schemeClr val="dk1"/>
                </a:solidFill>
                <a:latin typeface="Poppins"/>
                <a:ea typeface="Poppins"/>
                <a:cs typeface="Poppins"/>
                <a:sym typeface="Poppins"/>
              </a:endParaRPr>
            </a:p>
          </p:txBody>
        </p:sp>
        <p:pic>
          <p:nvPicPr>
            <p:cNvPr descr="fb_photo.png" id="2936" name="Google Shape;2936;p112"/>
            <p:cNvPicPr preferRelativeResize="0"/>
            <p:nvPr/>
          </p:nvPicPr>
          <p:blipFill rotWithShape="1">
            <a:blip r:embed="rId7">
              <a:alphaModFix amt="50000"/>
            </a:blip>
            <a:srcRect b="0" l="0" r="0" t="0"/>
            <a:stretch/>
          </p:blipFill>
          <p:spPr>
            <a:xfrm>
              <a:off x="6547256" y="3201575"/>
              <a:ext cx="301065" cy="301065"/>
            </a:xfrm>
            <a:prstGeom prst="rect">
              <a:avLst/>
            </a:prstGeom>
            <a:noFill/>
            <a:ln>
              <a:noFill/>
            </a:ln>
          </p:spPr>
        </p:pic>
      </p:grpSp>
      <p:grpSp>
        <p:nvGrpSpPr>
          <p:cNvPr id="2937" name="Google Shape;2937;p112"/>
          <p:cNvGrpSpPr/>
          <p:nvPr/>
        </p:nvGrpSpPr>
        <p:grpSpPr>
          <a:xfrm>
            <a:off x="8791252" y="3093097"/>
            <a:ext cx="2684312" cy="742367"/>
            <a:chOff x="6593439" y="2319822"/>
            <a:chExt cx="2013234" cy="556775"/>
          </a:xfrm>
        </p:grpSpPr>
        <p:sp>
          <p:nvSpPr>
            <p:cNvPr id="2938" name="Google Shape;2938;p112"/>
            <p:cNvSpPr/>
            <p:nvPr/>
          </p:nvSpPr>
          <p:spPr>
            <a:xfrm>
              <a:off x="7748738" y="2319822"/>
              <a:ext cx="857935" cy="380873"/>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b="1" lang="en-US" sz="1800">
                  <a:solidFill>
                    <a:schemeClr val="dk2"/>
                  </a:solidFill>
                  <a:latin typeface="Poppins"/>
                  <a:ea typeface="Poppins"/>
                  <a:cs typeface="Poppins"/>
                  <a:sym typeface="Poppins"/>
                </a:rPr>
                <a:t>546K</a:t>
              </a:r>
              <a:endParaRPr b="1" sz="1800">
                <a:solidFill>
                  <a:schemeClr val="dk2"/>
                </a:solidFill>
                <a:latin typeface="Poppins"/>
                <a:ea typeface="Poppins"/>
                <a:cs typeface="Poppins"/>
                <a:sym typeface="Poppins"/>
              </a:endParaRPr>
            </a:p>
          </p:txBody>
        </p:sp>
        <p:sp>
          <p:nvSpPr>
            <p:cNvPr id="2939" name="Google Shape;2939;p112"/>
            <p:cNvSpPr/>
            <p:nvPr/>
          </p:nvSpPr>
          <p:spPr>
            <a:xfrm>
              <a:off x="6945978" y="2445710"/>
              <a:ext cx="884858" cy="430887"/>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500">
                  <a:solidFill>
                    <a:srgbClr val="595959"/>
                  </a:solidFill>
                  <a:latin typeface="Poppins"/>
                  <a:ea typeface="Poppins"/>
                  <a:cs typeface="Poppins"/>
                  <a:sym typeface="Poppins"/>
                </a:rPr>
                <a:t>Follow</a:t>
              </a:r>
              <a:endParaRPr/>
            </a:p>
            <a:p>
              <a:pPr indent="0" lvl="0" marL="0" marR="0" rtl="0" algn="l">
                <a:spcBef>
                  <a:spcPts val="0"/>
                </a:spcBef>
                <a:spcAft>
                  <a:spcPts val="0"/>
                </a:spcAft>
                <a:buNone/>
              </a:pPr>
              <a:r>
                <a:rPr lang="en-US" sz="1500">
                  <a:solidFill>
                    <a:srgbClr val="595959"/>
                  </a:solidFill>
                  <a:latin typeface="Poppins"/>
                  <a:ea typeface="Poppins"/>
                  <a:cs typeface="Poppins"/>
                  <a:sym typeface="Poppins"/>
                </a:rPr>
                <a:t>Twitter</a:t>
              </a:r>
              <a:endParaRPr sz="1500">
                <a:solidFill>
                  <a:schemeClr val="dk1"/>
                </a:solidFill>
                <a:latin typeface="Poppins"/>
                <a:ea typeface="Poppins"/>
                <a:cs typeface="Poppins"/>
                <a:sym typeface="Poppins"/>
              </a:endParaRPr>
            </a:p>
          </p:txBody>
        </p:sp>
        <p:pic>
          <p:nvPicPr>
            <p:cNvPr descr="twitter.png" id="2940" name="Google Shape;2940;p112"/>
            <p:cNvPicPr preferRelativeResize="0"/>
            <p:nvPr/>
          </p:nvPicPr>
          <p:blipFill rotWithShape="1">
            <a:blip r:embed="rId8">
              <a:alphaModFix amt="50000"/>
            </a:blip>
            <a:srcRect b="0" l="0" r="0" t="0"/>
            <a:stretch/>
          </p:blipFill>
          <p:spPr>
            <a:xfrm>
              <a:off x="6593439" y="2528149"/>
              <a:ext cx="249437" cy="202876"/>
            </a:xfrm>
            <a:prstGeom prst="rect">
              <a:avLst/>
            </a:prstGeom>
            <a:noFill/>
            <a:ln>
              <a:noFill/>
            </a:ln>
          </p:spPr>
        </p:pic>
      </p:grpSp>
      <p:grpSp>
        <p:nvGrpSpPr>
          <p:cNvPr id="2941" name="Google Shape;2941;p112"/>
          <p:cNvGrpSpPr/>
          <p:nvPr/>
        </p:nvGrpSpPr>
        <p:grpSpPr>
          <a:xfrm>
            <a:off x="8791252" y="2177687"/>
            <a:ext cx="2673133" cy="742367"/>
            <a:chOff x="6593439" y="1633265"/>
            <a:chExt cx="2004850" cy="556775"/>
          </a:xfrm>
        </p:grpSpPr>
        <p:sp>
          <p:nvSpPr>
            <p:cNvPr id="2942" name="Google Shape;2942;p112"/>
            <p:cNvSpPr/>
            <p:nvPr/>
          </p:nvSpPr>
          <p:spPr>
            <a:xfrm>
              <a:off x="7740354" y="1633265"/>
              <a:ext cx="857935" cy="380873"/>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b="1" lang="en-US" sz="1800">
                  <a:solidFill>
                    <a:schemeClr val="dk2"/>
                  </a:solidFill>
                  <a:latin typeface="Poppins"/>
                  <a:ea typeface="Poppins"/>
                  <a:cs typeface="Poppins"/>
                  <a:sym typeface="Poppins"/>
                </a:rPr>
                <a:t>933K</a:t>
              </a:r>
              <a:endParaRPr b="1" sz="1800">
                <a:solidFill>
                  <a:schemeClr val="dk2"/>
                </a:solidFill>
                <a:latin typeface="Poppins"/>
                <a:ea typeface="Poppins"/>
                <a:cs typeface="Poppins"/>
                <a:sym typeface="Poppins"/>
              </a:endParaRPr>
            </a:p>
          </p:txBody>
        </p:sp>
        <p:sp>
          <p:nvSpPr>
            <p:cNvPr id="2943" name="Google Shape;2943;p112"/>
            <p:cNvSpPr/>
            <p:nvPr/>
          </p:nvSpPr>
          <p:spPr>
            <a:xfrm>
              <a:off x="6945979" y="1759153"/>
              <a:ext cx="969429" cy="430887"/>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500">
                  <a:solidFill>
                    <a:srgbClr val="595959"/>
                  </a:solidFill>
                  <a:latin typeface="Poppins"/>
                  <a:ea typeface="Poppins"/>
                  <a:cs typeface="Poppins"/>
                  <a:sym typeface="Poppins"/>
                </a:rPr>
                <a:t>Facebook</a:t>
              </a:r>
              <a:endParaRPr sz="1500">
                <a:solidFill>
                  <a:schemeClr val="dk1"/>
                </a:solidFill>
                <a:latin typeface="Poppins"/>
                <a:ea typeface="Poppins"/>
                <a:cs typeface="Poppins"/>
                <a:sym typeface="Poppins"/>
              </a:endParaRPr>
            </a:p>
            <a:p>
              <a:pPr indent="0" lvl="0" marL="0" marR="0" rtl="0" algn="l">
                <a:spcBef>
                  <a:spcPts val="0"/>
                </a:spcBef>
                <a:spcAft>
                  <a:spcPts val="0"/>
                </a:spcAft>
                <a:buNone/>
              </a:pPr>
              <a:r>
                <a:rPr lang="en-US" sz="1500">
                  <a:solidFill>
                    <a:srgbClr val="595959"/>
                  </a:solidFill>
                  <a:latin typeface="Poppins"/>
                  <a:ea typeface="Poppins"/>
                  <a:cs typeface="Poppins"/>
                  <a:sym typeface="Poppins"/>
                </a:rPr>
                <a:t>Follower</a:t>
              </a:r>
              <a:endParaRPr/>
            </a:p>
          </p:txBody>
        </p:sp>
        <p:pic>
          <p:nvPicPr>
            <p:cNvPr descr="fb.png" id="2944" name="Google Shape;2944;p112"/>
            <p:cNvPicPr preferRelativeResize="0"/>
            <p:nvPr/>
          </p:nvPicPr>
          <p:blipFill rotWithShape="1">
            <a:blip r:embed="rId9">
              <a:alphaModFix amt="50000"/>
            </a:blip>
            <a:srcRect b="0" l="0" r="0" t="0"/>
            <a:stretch/>
          </p:blipFill>
          <p:spPr>
            <a:xfrm>
              <a:off x="6593439" y="1812466"/>
              <a:ext cx="249437" cy="237170"/>
            </a:xfrm>
            <a:prstGeom prst="rect">
              <a:avLst/>
            </a:prstGeom>
            <a:noFill/>
            <a:ln>
              <a:noFill/>
            </a:ln>
          </p:spPr>
        </p:pic>
      </p:grpSp>
      <p:sp>
        <p:nvSpPr>
          <p:cNvPr id="2945" name="Google Shape;2945;p112"/>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ADC5B8"/>
                </a:solidFill>
                <a:latin typeface="Poppins"/>
                <a:ea typeface="Poppins"/>
                <a:cs typeface="Poppins"/>
                <a:sym typeface="Poppins"/>
              </a:rPr>
              <a:t>SOME SUBTITLE TEXT HERE</a:t>
            </a:r>
            <a:endParaRPr sz="1200">
              <a:solidFill>
                <a:srgbClr val="ADC5B8"/>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900"/>
                                        </p:tgtEl>
                                        <p:attrNameLst>
                                          <p:attrName>style.visibility</p:attrName>
                                        </p:attrNameLst>
                                      </p:cBhvr>
                                      <p:to>
                                        <p:strVal val="visible"/>
                                      </p:to>
                                    </p:set>
                                    <p:animEffect filter="fade" transition="in">
                                      <p:cBhvr>
                                        <p:cTn dur="500"/>
                                        <p:tgtEl>
                                          <p:spTgt spid="290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915"/>
                                        </p:tgtEl>
                                        <p:attrNameLst>
                                          <p:attrName>style.visibility</p:attrName>
                                        </p:attrNameLst>
                                      </p:cBhvr>
                                      <p:to>
                                        <p:strVal val="visible"/>
                                      </p:to>
                                    </p:set>
                                    <p:anim calcmode="lin" valueType="num">
                                      <p:cBhvr additive="base">
                                        <p:cTn dur="500"/>
                                        <p:tgtEl>
                                          <p:spTgt spid="2915"/>
                                        </p:tgtEl>
                                        <p:attrNameLst>
                                          <p:attrName>ppt_w</p:attrName>
                                        </p:attrNameLst>
                                      </p:cBhvr>
                                      <p:tavLst>
                                        <p:tav fmla="" tm="0">
                                          <p:val>
                                            <p:strVal val="0"/>
                                          </p:val>
                                        </p:tav>
                                        <p:tav fmla="" tm="100000">
                                          <p:val>
                                            <p:strVal val="#ppt_w"/>
                                          </p:val>
                                        </p:tav>
                                      </p:tavLst>
                                    </p:anim>
                                    <p:anim calcmode="lin" valueType="num">
                                      <p:cBhvr additive="base">
                                        <p:cTn dur="500"/>
                                        <p:tgtEl>
                                          <p:spTgt spid="2915"/>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906"/>
                                        </p:tgtEl>
                                        <p:attrNameLst>
                                          <p:attrName>style.visibility</p:attrName>
                                        </p:attrNameLst>
                                      </p:cBhvr>
                                      <p:to>
                                        <p:strVal val="visible"/>
                                      </p:to>
                                    </p:set>
                                    <p:animEffect filter="fade" transition="in">
                                      <p:cBhvr>
                                        <p:cTn dur="500"/>
                                        <p:tgtEl>
                                          <p:spTgt spid="290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921"/>
                                        </p:tgtEl>
                                        <p:attrNameLst>
                                          <p:attrName>style.visibility</p:attrName>
                                        </p:attrNameLst>
                                      </p:cBhvr>
                                      <p:to>
                                        <p:strVal val="visible"/>
                                      </p:to>
                                    </p:set>
                                    <p:animEffect filter="fade" transition="in">
                                      <p:cBhvr>
                                        <p:cTn dur="500"/>
                                        <p:tgtEl>
                                          <p:spTgt spid="292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901"/>
                                        </p:tgtEl>
                                        <p:attrNameLst>
                                          <p:attrName>style.visibility</p:attrName>
                                        </p:attrNameLst>
                                      </p:cBhvr>
                                      <p:to>
                                        <p:strVal val="visible"/>
                                      </p:to>
                                    </p:set>
                                    <p:animEffect filter="fade" transition="in">
                                      <p:cBhvr>
                                        <p:cTn dur="500"/>
                                        <p:tgtEl>
                                          <p:spTgt spid="290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925"/>
                                        </p:tgtEl>
                                        <p:attrNameLst>
                                          <p:attrName>style.visibility</p:attrName>
                                        </p:attrNameLst>
                                      </p:cBhvr>
                                      <p:to>
                                        <p:strVal val="visible"/>
                                      </p:to>
                                    </p:set>
                                    <p:animEffect filter="fade" transition="in">
                                      <p:cBhvr>
                                        <p:cTn dur="500"/>
                                        <p:tgtEl>
                                          <p:spTgt spid="292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903"/>
                                        </p:tgtEl>
                                        <p:attrNameLst>
                                          <p:attrName>style.visibility</p:attrName>
                                        </p:attrNameLst>
                                      </p:cBhvr>
                                      <p:to>
                                        <p:strVal val="visible"/>
                                      </p:to>
                                    </p:set>
                                    <p:animEffect filter="fade" transition="in">
                                      <p:cBhvr>
                                        <p:cTn dur="500"/>
                                        <p:tgtEl>
                                          <p:spTgt spid="290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929"/>
                                        </p:tgtEl>
                                        <p:attrNameLst>
                                          <p:attrName>style.visibility</p:attrName>
                                        </p:attrNameLst>
                                      </p:cBhvr>
                                      <p:to>
                                        <p:strVal val="visible"/>
                                      </p:to>
                                    </p:set>
                                    <p:animEffect filter="fade" transition="in">
                                      <p:cBhvr>
                                        <p:cTn dur="500"/>
                                        <p:tgtEl>
                                          <p:spTgt spid="2929"/>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909"/>
                                        </p:tgtEl>
                                        <p:attrNameLst>
                                          <p:attrName>style.visibility</p:attrName>
                                        </p:attrNameLst>
                                      </p:cBhvr>
                                      <p:to>
                                        <p:strVal val="visible"/>
                                      </p:to>
                                    </p:set>
                                    <p:animEffect filter="fade" transition="in">
                                      <p:cBhvr>
                                        <p:cTn dur="500"/>
                                        <p:tgtEl>
                                          <p:spTgt spid="2909"/>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941"/>
                                        </p:tgtEl>
                                        <p:attrNameLst>
                                          <p:attrName>style.visibility</p:attrName>
                                        </p:attrNameLst>
                                      </p:cBhvr>
                                      <p:to>
                                        <p:strVal val="visible"/>
                                      </p:to>
                                    </p:set>
                                    <p:animEffect filter="fade" transition="in">
                                      <p:cBhvr>
                                        <p:cTn dur="500"/>
                                        <p:tgtEl>
                                          <p:spTgt spid="294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902"/>
                                        </p:tgtEl>
                                        <p:attrNameLst>
                                          <p:attrName>style.visibility</p:attrName>
                                        </p:attrNameLst>
                                      </p:cBhvr>
                                      <p:to>
                                        <p:strVal val="visible"/>
                                      </p:to>
                                    </p:set>
                                    <p:animEffect filter="fade" transition="in">
                                      <p:cBhvr>
                                        <p:cTn dur="500"/>
                                        <p:tgtEl>
                                          <p:spTgt spid="290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937"/>
                                        </p:tgtEl>
                                        <p:attrNameLst>
                                          <p:attrName>style.visibility</p:attrName>
                                        </p:attrNameLst>
                                      </p:cBhvr>
                                      <p:to>
                                        <p:strVal val="visible"/>
                                      </p:to>
                                    </p:set>
                                    <p:animEffect filter="fade" transition="in">
                                      <p:cBhvr>
                                        <p:cTn dur="500"/>
                                        <p:tgtEl>
                                          <p:spTgt spid="293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912"/>
                                        </p:tgtEl>
                                        <p:attrNameLst>
                                          <p:attrName>style.visibility</p:attrName>
                                        </p:attrNameLst>
                                      </p:cBhvr>
                                      <p:to>
                                        <p:strVal val="visible"/>
                                      </p:to>
                                    </p:set>
                                    <p:animEffect filter="fade" transition="in">
                                      <p:cBhvr>
                                        <p:cTn dur="500"/>
                                        <p:tgtEl>
                                          <p:spTgt spid="291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933"/>
                                        </p:tgtEl>
                                        <p:attrNameLst>
                                          <p:attrName>style.visibility</p:attrName>
                                        </p:attrNameLst>
                                      </p:cBhvr>
                                      <p:to>
                                        <p:strVal val="visible"/>
                                      </p:to>
                                    </p:set>
                                    <p:animEffect filter="fade" transition="in">
                                      <p:cBhvr>
                                        <p:cTn dur="500"/>
                                        <p:tgtEl>
                                          <p:spTgt spid="2933"/>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theme/theme1.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Green">
      <a:dk1>
        <a:srgbClr val="000000"/>
      </a:dk1>
      <a:lt1>
        <a:srgbClr val="FFFFFF"/>
      </a:lt1>
      <a:dk2>
        <a:srgbClr val="455F51"/>
      </a:dk2>
      <a:lt2>
        <a:srgbClr val="E3DED1"/>
      </a:lt2>
      <a:accent1>
        <a:srgbClr val="549E39"/>
      </a:accent1>
      <a:accent2>
        <a:srgbClr val="8AB833"/>
      </a:accent2>
      <a:accent3>
        <a:srgbClr val="C0CF3A"/>
      </a:accent3>
      <a:accent4>
        <a:srgbClr val="029676"/>
      </a:accent4>
      <a:accent5>
        <a:srgbClr val="4AB5C4"/>
      </a:accent5>
      <a:accent6>
        <a:srgbClr val="0989B1"/>
      </a:accent6>
      <a:hlink>
        <a:srgbClr val="6B9F25"/>
      </a:hlink>
      <a:folHlink>
        <a:srgbClr val="BA6906"/>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