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518F26A-CA4A-495B-997C-1EAFB0AC3C3B}">
  <a:tblStyle styleId="{4518F26A-CA4A-495B-997C-1EAFB0AC3C3B}"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170E3E"/>
              </a:buClr>
              <a:buSzPts val="3000"/>
              <a:buFont typeface="Poppins"/>
              <a:buNone/>
              <a:defRPr b="1" i="0" sz="3000" u="none" cap="none" strike="noStrike">
                <a:solidFill>
                  <a:srgbClr val="170E3E"/>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D09AD0">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E7CC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D09AD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66.png"/><Relationship Id="rId4" Type="http://schemas.openxmlformats.org/officeDocument/2006/relationships/image" Target="../media/image62.png"/><Relationship Id="rId9" Type="http://schemas.openxmlformats.org/officeDocument/2006/relationships/image" Target="../media/image72.png"/><Relationship Id="rId5" Type="http://schemas.openxmlformats.org/officeDocument/2006/relationships/image" Target="../media/image80.png"/><Relationship Id="rId6" Type="http://schemas.openxmlformats.org/officeDocument/2006/relationships/image" Target="../media/image61.png"/><Relationship Id="rId7" Type="http://schemas.openxmlformats.org/officeDocument/2006/relationships/image" Target="../media/image88.png"/><Relationship Id="rId8" Type="http://schemas.openxmlformats.org/officeDocument/2006/relationships/image" Target="../media/image71.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68.png"/><Relationship Id="rId4" Type="http://schemas.openxmlformats.org/officeDocument/2006/relationships/image" Target="../media/image87.png"/><Relationship Id="rId5" Type="http://schemas.openxmlformats.org/officeDocument/2006/relationships/image" Target="../media/image73.png"/><Relationship Id="rId6" Type="http://schemas.openxmlformats.org/officeDocument/2006/relationships/image" Target="../media/image78.png"/><Relationship Id="rId7" Type="http://schemas.openxmlformats.org/officeDocument/2006/relationships/image" Target="../media/image65.png"/><Relationship Id="rId8" Type="http://schemas.openxmlformats.org/officeDocument/2006/relationships/image" Target="../media/image83.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77.png"/><Relationship Id="rId4" Type="http://schemas.openxmlformats.org/officeDocument/2006/relationships/image" Target="../media/image74.png"/><Relationship Id="rId5" Type="http://schemas.openxmlformats.org/officeDocument/2006/relationships/image" Target="../media/image76.png"/><Relationship Id="rId6" Type="http://schemas.openxmlformats.org/officeDocument/2006/relationships/image" Target="../media/image84.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75.png"/><Relationship Id="rId4" Type="http://schemas.openxmlformats.org/officeDocument/2006/relationships/image" Target="../media/image82.png"/><Relationship Id="rId5" Type="http://schemas.openxmlformats.org/officeDocument/2006/relationships/image" Target="../media/image85.png"/><Relationship Id="rId6" Type="http://schemas.openxmlformats.org/officeDocument/2006/relationships/image" Target="../media/image86.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75.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1.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90.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93.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94.png"/><Relationship Id="rId4" Type="http://schemas.openxmlformats.org/officeDocument/2006/relationships/image" Target="../media/image81.png"/><Relationship Id="rId9" Type="http://schemas.openxmlformats.org/officeDocument/2006/relationships/image" Target="../media/image95.png"/><Relationship Id="rId5" Type="http://schemas.openxmlformats.org/officeDocument/2006/relationships/image" Target="../media/image92.png"/><Relationship Id="rId6" Type="http://schemas.openxmlformats.org/officeDocument/2006/relationships/image" Target="../media/image89.png"/><Relationship Id="rId7" Type="http://schemas.openxmlformats.org/officeDocument/2006/relationships/image" Target="../media/image96.png"/><Relationship Id="rId8" Type="http://schemas.openxmlformats.org/officeDocument/2006/relationships/image" Target="../media/image9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21.png"/><Relationship Id="rId5" Type="http://schemas.openxmlformats.org/officeDocument/2006/relationships/image" Target="../media/image15.png"/><Relationship Id="rId6" Type="http://schemas.openxmlformats.org/officeDocument/2006/relationships/image" Target="../media/image11.png"/><Relationship Id="rId7" Type="http://schemas.openxmlformats.org/officeDocument/2006/relationships/image" Target="../media/image13.png"/><Relationship Id="rId8" Type="http://schemas.openxmlformats.org/officeDocument/2006/relationships/image" Target="../media/image1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30.png"/><Relationship Id="rId4" Type="http://schemas.openxmlformats.org/officeDocument/2006/relationships/image" Target="../media/image18.png"/><Relationship Id="rId5" Type="http://schemas.openxmlformats.org/officeDocument/2006/relationships/image" Target="../media/image2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33.png"/><Relationship Id="rId6"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19.png"/><Relationship Id="rId4" Type="http://schemas.openxmlformats.org/officeDocument/2006/relationships/image" Target="../media/image23.png"/><Relationship Id="rId5" Type="http://schemas.openxmlformats.org/officeDocument/2006/relationships/image" Target="../media/image38.png"/><Relationship Id="rId6" Type="http://schemas.openxmlformats.org/officeDocument/2006/relationships/image" Target="../media/image1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28.png"/><Relationship Id="rId4" Type="http://schemas.openxmlformats.org/officeDocument/2006/relationships/image" Target="../media/image17.png"/><Relationship Id="rId5" Type="http://schemas.openxmlformats.org/officeDocument/2006/relationships/image" Target="../media/image27.png"/><Relationship Id="rId6" Type="http://schemas.openxmlformats.org/officeDocument/2006/relationships/image" Target="../media/image29.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32.png"/><Relationship Id="rId4" Type="http://schemas.openxmlformats.org/officeDocument/2006/relationships/image" Target="../media/image41.png"/><Relationship Id="rId9" Type="http://schemas.openxmlformats.org/officeDocument/2006/relationships/image" Target="../media/image36.png"/><Relationship Id="rId5" Type="http://schemas.openxmlformats.org/officeDocument/2006/relationships/image" Target="../media/image20.png"/><Relationship Id="rId6" Type="http://schemas.openxmlformats.org/officeDocument/2006/relationships/image" Target="../media/image39.png"/><Relationship Id="rId7" Type="http://schemas.openxmlformats.org/officeDocument/2006/relationships/image" Target="../media/image34.png"/><Relationship Id="rId8" Type="http://schemas.openxmlformats.org/officeDocument/2006/relationships/image" Target="../media/image43.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45.png"/><Relationship Id="rId4" Type="http://schemas.openxmlformats.org/officeDocument/2006/relationships/image" Target="../media/image35.png"/><Relationship Id="rId9" Type="http://schemas.openxmlformats.org/officeDocument/2006/relationships/image" Target="../media/image37.png"/><Relationship Id="rId5" Type="http://schemas.openxmlformats.org/officeDocument/2006/relationships/image" Target="../media/image44.png"/><Relationship Id="rId6" Type="http://schemas.openxmlformats.org/officeDocument/2006/relationships/image" Target="../media/image31.png"/><Relationship Id="rId7" Type="http://schemas.openxmlformats.org/officeDocument/2006/relationships/image" Target="../media/image46.png"/><Relationship Id="rId8" Type="http://schemas.openxmlformats.org/officeDocument/2006/relationships/image" Target="../media/image4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40.png"/><Relationship Id="rId4" Type="http://schemas.openxmlformats.org/officeDocument/2006/relationships/image" Target="../media/image55.png"/><Relationship Id="rId5" Type="http://schemas.openxmlformats.org/officeDocument/2006/relationships/image" Target="../media/image49.png"/><Relationship Id="rId6" Type="http://schemas.openxmlformats.org/officeDocument/2006/relationships/image" Target="../media/image79.png"/><Relationship Id="rId7" Type="http://schemas.openxmlformats.org/officeDocument/2006/relationships/image" Target="../media/image52.png"/><Relationship Id="rId8" Type="http://schemas.openxmlformats.org/officeDocument/2006/relationships/image" Target="../media/image51.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60.png"/><Relationship Id="rId6" Type="http://schemas.openxmlformats.org/officeDocument/2006/relationships/image" Target="../media/image50.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54.png"/><Relationship Id="rId4" Type="http://schemas.openxmlformats.org/officeDocument/2006/relationships/image" Target="../media/image51.png"/><Relationship Id="rId5" Type="http://schemas.openxmlformats.org/officeDocument/2006/relationships/image" Target="../media/image59.png"/><Relationship Id="rId6" Type="http://schemas.openxmlformats.org/officeDocument/2006/relationships/image" Target="../media/image58.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53.png"/><Relationship Id="rId4" Type="http://schemas.openxmlformats.org/officeDocument/2006/relationships/image" Target="../media/image49.png"/><Relationship Id="rId5" Type="http://schemas.openxmlformats.org/officeDocument/2006/relationships/image" Target="../media/image56.png"/><Relationship Id="rId6" Type="http://schemas.openxmlformats.org/officeDocument/2006/relationships/image" Target="../media/image23.png"/><Relationship Id="rId7" Type="http://schemas.openxmlformats.org/officeDocument/2006/relationships/image" Target="../media/image57.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37.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35.png"/><Relationship Id="rId4" Type="http://schemas.openxmlformats.org/officeDocument/2006/relationships/image" Target="../media/image37.png"/><Relationship Id="rId5" Type="http://schemas.openxmlformats.org/officeDocument/2006/relationships/image" Target="../media/image42.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53.png"/><Relationship Id="rId4" Type="http://schemas.openxmlformats.org/officeDocument/2006/relationships/image" Target="../media/image98.png"/><Relationship Id="rId9" Type="http://schemas.openxmlformats.org/officeDocument/2006/relationships/image" Target="../media/image69.png"/><Relationship Id="rId5" Type="http://schemas.openxmlformats.org/officeDocument/2006/relationships/image" Target="../media/image64.png"/><Relationship Id="rId6" Type="http://schemas.openxmlformats.org/officeDocument/2006/relationships/image" Target="../media/image67.png"/><Relationship Id="rId7" Type="http://schemas.openxmlformats.org/officeDocument/2006/relationships/image" Target="../media/image63.png"/><Relationship Id="rId8" Type="http://schemas.openxmlformats.org/officeDocument/2006/relationships/image" Target="../media/image7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chemeClr val="accent1">
              <a:alpha val="40784"/>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B968B7"/>
              </a:buClr>
              <a:buSzPts val="2800"/>
              <a:buFont typeface="Arial"/>
              <a:buNone/>
            </a:pPr>
            <a:r>
              <a:rPr b="1" i="0" lang="en-US" sz="2800" u="none" cap="none" strike="noStrike">
                <a:solidFill>
                  <a:srgbClr val="B968B7"/>
                </a:solidFill>
                <a:latin typeface="Poppins"/>
                <a:ea typeface="Poppins"/>
                <a:cs typeface="Poppins"/>
                <a:sym typeface="Poppins"/>
              </a:rPr>
              <a:t>M E D I A  M A R K E T I N G</a:t>
            </a:r>
            <a:endParaRPr b="1" i="0" sz="2800" u="none" cap="none" strike="noStrike">
              <a:solidFill>
                <a:srgbClr val="B968B7"/>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Vision &amp; Mission</a:t>
            </a:r>
            <a:endParaRPr b="1" i="0" sz="3000" u="none" cap="none" strike="noStrike">
              <a:solidFill>
                <a:srgbClr val="170E3E"/>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70E3E"/>
                </a:solidFill>
                <a:latin typeface="Poppins"/>
                <a:ea typeface="Poppins"/>
                <a:cs typeface="Poppins"/>
                <a:sym typeface="Poppins"/>
              </a:rPr>
              <a:t>Mission</a:t>
            </a:r>
            <a:endParaRPr b="1" sz="1600">
              <a:solidFill>
                <a:srgbClr val="170E3E"/>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70E3E"/>
                </a:solidFill>
                <a:latin typeface="Poppins"/>
                <a:ea typeface="Poppins"/>
                <a:cs typeface="Poppins"/>
                <a:sym typeface="Poppins"/>
              </a:rPr>
              <a:t>Vision</a:t>
            </a:r>
            <a:endParaRPr b="1" sz="1600">
              <a:solidFill>
                <a:srgbClr val="170E3E"/>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E7CCE7"/>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Pinterest</a:t>
            </a:r>
            <a:endParaRPr b="1" i="0" sz="3000" u="none" cap="none" strike="noStrike">
              <a:solidFill>
                <a:srgbClr val="170E3E"/>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415464"/>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73771"/>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41428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522135"/>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Twitter Update</a:t>
            </a:r>
            <a:endParaRPr b="1" i="0" sz="3000" u="none" cap="none" strike="noStrike">
              <a:solidFill>
                <a:srgbClr val="170E3E"/>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22132"/>
            <a:chOff x="5789037" y="2975209"/>
            <a:chExt cx="2452266" cy="466599"/>
          </a:xfrm>
        </p:grpSpPr>
        <p:sp>
          <p:nvSpPr>
            <p:cNvPr id="3014" name="Google Shape;3014;p114"/>
            <p:cNvSpPr/>
            <p:nvPr/>
          </p:nvSpPr>
          <p:spPr>
            <a:xfrm>
              <a:off x="6199105" y="3026308"/>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656980"/>
            <a:chOff x="3203850" y="2927877"/>
            <a:chExt cx="2284538" cy="492735"/>
          </a:xfrm>
        </p:grpSpPr>
        <p:sp>
          <p:nvSpPr>
            <p:cNvPr id="3025" name="Google Shape;3025;p114"/>
            <p:cNvSpPr/>
            <p:nvPr/>
          </p:nvSpPr>
          <p:spPr>
            <a:xfrm>
              <a:off x="3586821" y="2936712"/>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09090"/>
            <a:chOff x="3170179" y="3683809"/>
            <a:chExt cx="2318209" cy="456817"/>
          </a:xfrm>
        </p:grpSpPr>
        <p:sp>
          <p:nvSpPr>
            <p:cNvPr id="3029" name="Google Shape;3029;p114"/>
            <p:cNvSpPr/>
            <p:nvPr/>
          </p:nvSpPr>
          <p:spPr>
            <a:xfrm>
              <a:off x="3572274" y="3725126"/>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07652"/>
            <a:ext cx="3306979" cy="658398"/>
            <a:chOff x="6199104" y="2180738"/>
            <a:chExt cx="2480234" cy="493798"/>
          </a:xfrm>
        </p:grpSpPr>
        <p:sp>
          <p:nvSpPr>
            <p:cNvPr id="3033" name="Google Shape;3033;p114"/>
            <p:cNvSpPr/>
            <p:nvPr/>
          </p:nvSpPr>
          <p:spPr>
            <a:xfrm>
              <a:off x="6199104" y="2180738"/>
              <a:ext cx="857935" cy="48383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589931"/>
            <a:chOff x="5797561" y="3683809"/>
            <a:chExt cx="2443742" cy="442448"/>
          </a:xfrm>
        </p:grpSpPr>
        <p:sp>
          <p:nvSpPr>
            <p:cNvPr id="3040" name="Google Shape;3040;p114"/>
            <p:cNvSpPr/>
            <p:nvPr/>
          </p:nvSpPr>
          <p:spPr>
            <a:xfrm>
              <a:off x="6199104" y="3710757"/>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B5A3B8"/>
                </a:solidFill>
                <a:latin typeface="Poppins"/>
                <a:ea typeface="Poppins"/>
                <a:cs typeface="Poppins"/>
                <a:sym typeface="Poppins"/>
              </a:rPr>
              <a:t>#</a:t>
            </a:r>
            <a:endParaRPr b="1" sz="2800">
              <a:solidFill>
                <a:srgbClr val="B5A3B8"/>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Facebook Update</a:t>
            </a:r>
            <a:endParaRPr b="1" i="0" sz="3000" u="none" cap="none" strike="noStrike">
              <a:solidFill>
                <a:srgbClr val="170E3E"/>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6D1D6B"/>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B968B7"/>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B968B7"/>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D09AD0"/>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D09AD0"/>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D09AD0"/>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D09AD0"/>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World Map With Data</a:t>
            </a:r>
            <a:endParaRPr b="1" i="0" sz="3000" u="none" cap="none" strike="noStrike">
              <a:solidFill>
                <a:srgbClr val="170E3E"/>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097264"/>
            <a:ext cx="3127040" cy="715580"/>
            <a:chOff x="930576" y="2322949"/>
            <a:chExt cx="2345280" cy="536685"/>
          </a:xfrm>
        </p:grpSpPr>
        <p:sp>
          <p:nvSpPr>
            <p:cNvPr id="3108" name="Google Shape;3108;p116"/>
            <p:cNvSpPr/>
            <p:nvPr/>
          </p:nvSpPr>
          <p:spPr>
            <a:xfrm>
              <a:off x="1259642" y="2322949"/>
              <a:ext cx="857935" cy="53668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3915091"/>
            <a:ext cx="3690041" cy="663644"/>
            <a:chOff x="868365" y="2936320"/>
            <a:chExt cx="2767531" cy="497733"/>
          </a:xfrm>
        </p:grpSpPr>
        <p:sp>
          <p:nvSpPr>
            <p:cNvPr id="3112" name="Google Shape;3112;p116"/>
            <p:cNvSpPr/>
            <p:nvPr/>
          </p:nvSpPr>
          <p:spPr>
            <a:xfrm>
              <a:off x="1259638" y="2936320"/>
              <a:ext cx="857935" cy="49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701248"/>
            <a:ext cx="4100752" cy="663644"/>
            <a:chOff x="848364" y="3525938"/>
            <a:chExt cx="3075564" cy="497733"/>
          </a:xfrm>
        </p:grpSpPr>
        <p:sp>
          <p:nvSpPr>
            <p:cNvPr id="3116" name="Google Shape;3116;p116"/>
            <p:cNvSpPr/>
            <p:nvPr/>
          </p:nvSpPr>
          <p:spPr>
            <a:xfrm>
              <a:off x="1259638" y="3525938"/>
              <a:ext cx="857935" cy="49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World Map Location</a:t>
            </a:r>
            <a:endParaRPr b="1" i="0" sz="3000" u="none" cap="none" strike="noStrike">
              <a:solidFill>
                <a:srgbClr val="170E3E"/>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Cart Sample 2</a:t>
            </a:r>
            <a:endParaRPr b="1" i="0" sz="3000" u="none" cap="none" strike="noStrike">
              <a:solidFill>
                <a:srgbClr val="170E3E"/>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D09AD0">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D09AD0">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Cart Sample 2</a:t>
            </a:r>
            <a:endParaRPr b="1" i="0" sz="3000" u="none" cap="none" strike="noStrike">
              <a:solidFill>
                <a:srgbClr val="170E3E"/>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Cart Sample 2</a:t>
            </a:r>
            <a:endParaRPr b="1" i="0" sz="3000" u="none" cap="none" strike="noStrike">
              <a:solidFill>
                <a:srgbClr val="170E3E"/>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Pricing Slides</a:t>
            </a:r>
            <a:endParaRPr b="1" i="0" sz="3000" u="none" cap="none" strike="noStrike">
              <a:solidFill>
                <a:srgbClr val="170E3E"/>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D04D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Pricing Detail </a:t>
            </a:r>
            <a:endParaRPr b="1" i="0" sz="3000" u="none" cap="none" strike="noStrike">
              <a:solidFill>
                <a:srgbClr val="170E3E"/>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Global</a:t>
            </a:r>
            <a:endParaRPr b="1" i="0" sz="3000" u="none" cap="none" strike="noStrike">
              <a:solidFill>
                <a:srgbClr val="170E3E"/>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CONTACT US</a:t>
            </a:r>
            <a:endParaRPr b="1" i="0" sz="3000" u="none" cap="none" strike="noStrike">
              <a:solidFill>
                <a:srgbClr val="170E3E"/>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Team</a:t>
            </a:r>
            <a:endParaRPr b="1" i="0" sz="3000" u="none" cap="none" strike="noStrike">
              <a:solidFill>
                <a:srgbClr val="170E3E"/>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170E3E">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Innovation</a:t>
            </a:r>
            <a:endParaRPr b="1" i="0" sz="3000" u="none" cap="none" strike="noStrike">
              <a:solidFill>
                <a:srgbClr val="170E3E"/>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170E3E"/>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170E3E">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68%</a:t>
            </a:r>
            <a:endParaRPr sz="600">
              <a:solidFill>
                <a:srgbClr val="D4CAD6"/>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95%</a:t>
            </a:r>
            <a:endParaRPr sz="600">
              <a:solidFill>
                <a:srgbClr val="D4CAD6"/>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80%</a:t>
            </a:r>
            <a:endParaRPr sz="600">
              <a:solidFill>
                <a:srgbClr val="D4CAD6"/>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68%</a:t>
            </a:r>
            <a:endParaRPr sz="600">
              <a:solidFill>
                <a:srgbClr val="D4CAD6"/>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95%</a:t>
            </a:r>
            <a:endParaRPr sz="600">
              <a:solidFill>
                <a:srgbClr val="D4CAD6"/>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80%</a:t>
            </a:r>
            <a:endParaRPr sz="600">
              <a:solidFill>
                <a:srgbClr val="D4CAD6"/>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F2C9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Innovation</a:t>
            </a:r>
            <a:endParaRPr b="1" i="0" sz="3000" u="none" cap="none" strike="noStrike">
              <a:solidFill>
                <a:srgbClr val="170E3E"/>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Our Services</a:t>
            </a:r>
            <a:endParaRPr b="1" i="0" sz="3000" u="none" cap="none" strike="noStrike">
              <a:solidFill>
                <a:srgbClr val="170E3E"/>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70E3E"/>
                </a:solidFill>
                <a:latin typeface="Poppins"/>
                <a:ea typeface="Poppins"/>
                <a:cs typeface="Poppins"/>
                <a:sym typeface="Poppins"/>
              </a:rPr>
              <a:t>PARTS</a:t>
            </a:r>
            <a:endParaRPr b="1" i="0" sz="1600">
              <a:solidFill>
                <a:srgbClr val="170E3E"/>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ELECTRICAL SYSTEM</a:t>
            </a:r>
            <a:endParaRPr b="1" i="0" sz="1600">
              <a:solidFill>
                <a:srgbClr val="170E3E"/>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AUTOMOVIE FILTERS</a:t>
            </a:r>
            <a:endParaRPr b="1" i="0" sz="1600">
              <a:solidFill>
                <a:srgbClr val="170E3E"/>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BRAKE REPAIR</a:t>
            </a:r>
            <a:endParaRPr b="1" i="0" sz="1600">
              <a:solidFill>
                <a:srgbClr val="170E3E"/>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Facilities</a:t>
            </a:r>
            <a:endParaRPr b="1" i="0" sz="3000" u="none" cap="none" strike="noStrike">
              <a:solidFill>
                <a:srgbClr val="170E3E"/>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D663D2"/>
                </a:solidFill>
                <a:latin typeface="Poppins"/>
                <a:ea typeface="Poppins"/>
                <a:cs typeface="Poppins"/>
                <a:sym typeface="Poppins"/>
              </a:rPr>
              <a:t>Call anywhere and anytime</a:t>
            </a:r>
            <a:endParaRPr sz="1100">
              <a:solidFill>
                <a:srgbClr val="D663D2"/>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Market List</a:t>
            </a:r>
            <a:endParaRPr b="1" i="0" sz="3000" u="none" cap="none" strike="noStrike">
              <a:solidFill>
                <a:srgbClr val="170E3E"/>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
        <p:nvSpPr>
          <p:cNvPr id="980" name="Google Shape;980;p31"/>
          <p:cNvSpPr/>
          <p:nvPr/>
        </p:nvSpPr>
        <p:spPr>
          <a:xfrm>
            <a:off x="1494273" y="2253902"/>
            <a:ext cx="4652178" cy="2234030"/>
          </a:xfrm>
          <a:prstGeom prst="roundRect">
            <a:avLst>
              <a:gd fmla="val 11482" name="adj"/>
            </a:avLst>
          </a:prstGeom>
          <a:solidFill>
            <a:srgbClr val="E7CCE7"/>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Certification</a:t>
            </a:r>
            <a:endParaRPr b="1" i="0" sz="3000" u="none" cap="none" strike="noStrike">
              <a:solidFill>
                <a:srgbClr val="170E3E"/>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D4CAD6"/>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Products &amp; Innovations</a:t>
            </a:r>
            <a:endParaRPr b="1" i="0" sz="3000" u="none" cap="none" strike="noStrike">
              <a:solidFill>
                <a:srgbClr val="170E3E"/>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CCC2F3"/>
                </a:solidFill>
                <a:latin typeface="Poppins"/>
                <a:ea typeface="Poppins"/>
                <a:cs typeface="Poppins"/>
                <a:sym typeface="Poppins"/>
              </a:rPr>
              <a:t>Engine Technology</a:t>
            </a:r>
            <a:endParaRPr b="1" sz="1400">
              <a:solidFill>
                <a:srgbClr val="CCC2F3"/>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CCC2F3"/>
                </a:solidFill>
                <a:latin typeface="Poppins"/>
                <a:ea typeface="Poppins"/>
                <a:cs typeface="Poppins"/>
                <a:sym typeface="Poppins"/>
              </a:rPr>
              <a:t>Brake Technology</a:t>
            </a:r>
            <a:endParaRPr b="1" sz="1400">
              <a:solidFill>
                <a:srgbClr val="CCC2F3"/>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170E3E">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Total Performance</a:t>
            </a:r>
            <a:endParaRPr b="1" sz="1400">
              <a:solidFill>
                <a:srgbClr val="170E3E"/>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6A50D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70E3E"/>
                  </a:solidFill>
                  <a:latin typeface="Poppins"/>
                  <a:ea typeface="Poppins"/>
                  <a:cs typeface="Poppins"/>
                  <a:sym typeface="Poppins"/>
                </a:rPr>
                <a:t>Brake Performance</a:t>
              </a:r>
              <a:endParaRPr sz="1000">
                <a:solidFill>
                  <a:srgbClr val="170E3E"/>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70E3E"/>
                  </a:solidFill>
                  <a:latin typeface="Poppins"/>
                  <a:ea typeface="Poppins"/>
                  <a:cs typeface="Poppins"/>
                  <a:sym typeface="Poppins"/>
                </a:rPr>
                <a:t>Engine Performance</a:t>
              </a:r>
              <a:endParaRPr i="0" sz="1000">
                <a:solidFill>
                  <a:srgbClr val="170E3E"/>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70E3E"/>
                  </a:solidFill>
                  <a:latin typeface="Poppins"/>
                  <a:ea typeface="Poppins"/>
                  <a:cs typeface="Poppins"/>
                  <a:sym typeface="Poppins"/>
                </a:rPr>
                <a:t>Total Performance</a:t>
              </a:r>
              <a:endParaRPr sz="1000">
                <a:solidFill>
                  <a:srgbClr val="170E3E"/>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CCC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70E3E"/>
                  </a:solidFill>
                  <a:latin typeface="Poppins"/>
                  <a:ea typeface="Poppins"/>
                  <a:cs typeface="Poppins"/>
                  <a:sym typeface="Poppins"/>
                </a:rPr>
                <a:t>68%</a:t>
              </a:r>
              <a:endParaRPr b="1" sz="1200">
                <a:solidFill>
                  <a:srgbClr val="170E3E"/>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70E3E"/>
                  </a:solidFill>
                  <a:latin typeface="Poppins"/>
                  <a:ea typeface="Poppins"/>
                  <a:cs typeface="Poppins"/>
                  <a:sym typeface="Poppins"/>
                </a:rPr>
                <a:t>95%</a:t>
              </a:r>
              <a:endParaRPr b="1" sz="1200">
                <a:solidFill>
                  <a:srgbClr val="170E3E"/>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70E3E"/>
                  </a:solidFill>
                  <a:latin typeface="Poppins"/>
                  <a:ea typeface="Poppins"/>
                  <a:cs typeface="Poppins"/>
                  <a:sym typeface="Poppins"/>
                </a:rPr>
                <a:t>80%</a:t>
              </a:r>
              <a:endParaRPr b="1" sz="1200">
                <a:solidFill>
                  <a:srgbClr val="170E3E"/>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CCC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CCC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Products</a:t>
            </a:r>
            <a:endParaRPr b="1" i="0" sz="3000" u="none" cap="none" strike="noStrike">
              <a:solidFill>
                <a:srgbClr val="170E3E"/>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Brake Performance</a:t>
            </a:r>
            <a:endParaRPr sz="1000">
              <a:solidFill>
                <a:srgbClr val="23155D"/>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Engine Performance</a:t>
            </a:r>
            <a:endParaRPr i="0" sz="1000">
              <a:solidFill>
                <a:srgbClr val="23155D"/>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Suspension</a:t>
            </a:r>
            <a:endParaRPr sz="1000">
              <a:solidFill>
                <a:srgbClr val="23155D"/>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60%</a:t>
            </a:r>
            <a:endParaRPr sz="1000">
              <a:solidFill>
                <a:srgbClr val="23155D"/>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90%</a:t>
            </a:r>
            <a:endParaRPr sz="1000">
              <a:solidFill>
                <a:srgbClr val="23155D"/>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75%</a:t>
            </a:r>
            <a:endParaRPr sz="1000">
              <a:solidFill>
                <a:srgbClr val="23155D"/>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Total Performance</a:t>
            </a:r>
            <a:endParaRPr sz="1000">
              <a:solidFill>
                <a:srgbClr val="23155D"/>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80%</a:t>
            </a:r>
            <a:endParaRPr sz="1000">
              <a:solidFill>
                <a:srgbClr val="23155D"/>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Brake Performance</a:t>
            </a:r>
            <a:endParaRPr sz="1000">
              <a:solidFill>
                <a:srgbClr val="23155D"/>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Engine Performance</a:t>
            </a:r>
            <a:endParaRPr i="0" sz="1000">
              <a:solidFill>
                <a:srgbClr val="23155D"/>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Suspension</a:t>
            </a:r>
            <a:endParaRPr sz="1000">
              <a:solidFill>
                <a:srgbClr val="23155D"/>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60%</a:t>
            </a:r>
            <a:endParaRPr sz="1000">
              <a:solidFill>
                <a:srgbClr val="23155D"/>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90%</a:t>
            </a:r>
            <a:endParaRPr sz="1000">
              <a:solidFill>
                <a:srgbClr val="23155D"/>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75%</a:t>
            </a:r>
            <a:endParaRPr sz="1000">
              <a:solidFill>
                <a:srgbClr val="23155D"/>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Total Performance</a:t>
            </a:r>
            <a:endParaRPr sz="1000">
              <a:solidFill>
                <a:srgbClr val="23155D"/>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80%</a:t>
            </a:r>
            <a:endParaRPr sz="1000">
              <a:solidFill>
                <a:srgbClr val="23155D"/>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E496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Why Choose Us?</a:t>
            </a:r>
            <a:endParaRPr b="1" i="0" sz="3000" u="none" cap="none" strike="noStrike">
              <a:solidFill>
                <a:srgbClr val="170E3E"/>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170E3E">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Gallery </a:t>
            </a:r>
            <a:endParaRPr b="1" i="0" sz="3000" u="none" cap="none" strike="noStrike">
              <a:solidFill>
                <a:srgbClr val="170E3E"/>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E496E2"/>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170E3E">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99001"/>
            <a:ext cx="185233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CCC2F3"/>
                </a:solidFill>
                <a:latin typeface="Poppins"/>
                <a:ea typeface="Poppins"/>
                <a:cs typeface="Poppins"/>
                <a:sym typeface="Poppins"/>
              </a:rPr>
              <a:t>At what speed and in which direction will the transformation take place? Whatever the direction will be.</a:t>
            </a:r>
            <a:endParaRPr sz="1100">
              <a:solidFill>
                <a:srgbClr val="CCC2F3"/>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F2C9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F2C9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Davic </a:t>
            </a:r>
            <a:r>
              <a:rPr i="0" lang="en-US" sz="1600" u="none" strike="noStrike">
                <a:solidFill>
                  <a:srgbClr val="170E3E"/>
                </a:solidFill>
                <a:latin typeface="Poppins"/>
                <a:ea typeface="Poppins"/>
                <a:cs typeface="Poppins"/>
                <a:sym typeface="Poppins"/>
              </a:rPr>
              <a:t>Patruci</a:t>
            </a:r>
            <a:endParaRPr i="0" sz="1600">
              <a:solidFill>
                <a:srgbClr val="170E3E"/>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170E3E"/>
                </a:solidFill>
                <a:latin typeface="Poppins"/>
                <a:ea typeface="Poppins"/>
                <a:cs typeface="Poppins"/>
                <a:sym typeface="Poppins"/>
              </a:rPr>
              <a:t>Ryo Hernandez</a:t>
            </a:r>
            <a:endParaRPr b="1" i="0" sz="1600">
              <a:solidFill>
                <a:srgbClr val="170E3E"/>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Gallery</a:t>
            </a:r>
            <a:endParaRPr b="1" i="0" sz="3000" u="none" cap="none" strike="noStrike">
              <a:solidFill>
                <a:srgbClr val="170E3E"/>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Industrial Served</a:t>
            </a:r>
            <a:endParaRPr b="1" i="0" sz="3000" u="none" cap="none" strike="noStrike">
              <a:solidFill>
                <a:srgbClr val="170E3E"/>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F2C9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Lorem Ipsum</a:t>
              </a:r>
              <a:endParaRPr b="1" i="0" sz="1600">
                <a:solidFill>
                  <a:srgbClr val="170E3E"/>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Said</a:t>
            </a:r>
            <a:endParaRPr b="1" i="0" sz="3000" u="none" cap="none" strike="noStrike">
              <a:solidFill>
                <a:srgbClr val="170E3E"/>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Topic</a:t>
            </a:r>
            <a:endParaRPr b="1" i="0" sz="3000" u="none" cap="none" strike="noStrike">
              <a:solidFill>
                <a:srgbClr val="170E3E"/>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TYPE &amp; BRANDS</a:t>
            </a:r>
            <a:endParaRPr sz="1200">
              <a:solidFill>
                <a:srgbClr val="D09AD0"/>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B968B7"/>
                </a:solidFill>
                <a:latin typeface="Poppins"/>
                <a:ea typeface="Poppins"/>
                <a:cs typeface="Poppins"/>
                <a:sym typeface="Poppins"/>
              </a:rPr>
              <a:t>90+ CARS TYPE &amp; BRANDS</a:t>
            </a:r>
            <a:endParaRPr sz="1200">
              <a:solidFill>
                <a:srgbClr val="B968B7"/>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Photo Source</a:t>
            </a:r>
            <a:endParaRPr b="1" i="0" sz="3000" u="none" cap="none" strike="noStrike">
              <a:solidFill>
                <a:srgbClr val="170E3E"/>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SIMPEL SUBTITLE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Purposes</a:t>
            </a:r>
            <a:endParaRPr b="1" i="0" sz="3000" u="none" cap="none" strike="noStrike">
              <a:solidFill>
                <a:srgbClr val="170E3E"/>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SUB 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SIMPEL SUBTITLE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Definition of Innovation</a:t>
            </a:r>
            <a:endParaRPr b="1" i="0" sz="3000" u="none" cap="none" strike="noStrike">
              <a:solidFill>
                <a:srgbClr val="170E3E"/>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SIMPEL SUBTITLE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Strength</a:t>
            </a:r>
            <a:endParaRPr b="1" i="0" sz="3000" u="none" cap="none" strike="noStrike">
              <a:solidFill>
                <a:srgbClr val="170E3E"/>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Weakness</a:t>
            </a:r>
            <a:endParaRPr b="1" i="0" sz="3000" u="none" cap="none" strike="noStrike">
              <a:solidFill>
                <a:srgbClr val="170E3E"/>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Opportunities</a:t>
            </a:r>
            <a:endParaRPr b="1" i="0" sz="3000" u="none" cap="none" strike="noStrike">
              <a:solidFill>
                <a:srgbClr val="170E3E"/>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Threats</a:t>
            </a:r>
            <a:endParaRPr b="1" i="0" sz="3000" u="none" cap="none" strike="noStrike">
              <a:solidFill>
                <a:srgbClr val="170E3E"/>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Introduction</a:t>
            </a:r>
            <a:endParaRPr b="1" i="0" sz="3000" u="none" cap="none" strike="noStrike">
              <a:solidFill>
                <a:srgbClr val="170E3E"/>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170E3E"/>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D663D2"/>
                </a:solidFill>
                <a:latin typeface="Poppins"/>
                <a:ea typeface="Poppins"/>
                <a:cs typeface="Poppins"/>
                <a:sym typeface="Poppins"/>
              </a:rPr>
              <a:t>We are </a:t>
            </a:r>
            <a:r>
              <a:rPr b="1" lang="en-US" sz="1600">
                <a:solidFill>
                  <a:srgbClr val="170E3E"/>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170E3E"/>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Past</a:t>
            </a:r>
            <a:endParaRPr b="1" i="0" sz="3000" u="none" cap="none" strike="noStrike">
              <a:solidFill>
                <a:srgbClr val="170E3E"/>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6D1D6B"/>
          </a:solidFill>
          <a:ln cap="flat" cmpd="sng" w="38100">
            <a:solidFill>
              <a:srgbClr val="6D1D6B"/>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E496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B968B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D09AD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Present</a:t>
            </a:r>
            <a:endParaRPr b="1" i="0" sz="3000" u="none" cap="none" strike="noStrike">
              <a:solidFill>
                <a:srgbClr val="170E3E"/>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Future</a:t>
            </a:r>
            <a:endParaRPr b="1" i="0" sz="3000" u="none" cap="none" strike="noStrike">
              <a:solidFill>
                <a:srgbClr val="170E3E"/>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System Automation</a:t>
            </a:r>
            <a:endParaRPr b="1" i="0" sz="3000" u="none" cap="none" strike="noStrike">
              <a:solidFill>
                <a:srgbClr val="170E3E"/>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6D1D6B"/>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6D1D6B"/>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6D1D6B"/>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6D1D6B"/>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6D1D6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B5A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Process</a:t>
            </a:r>
            <a:endParaRPr b="1" i="0" sz="3000" u="none" cap="none" strike="noStrike">
              <a:solidFill>
                <a:srgbClr val="170E3E"/>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Process</a:t>
            </a:r>
            <a:endParaRPr b="1" i="0" sz="3000" u="none" cap="none" strike="noStrike">
              <a:solidFill>
                <a:srgbClr val="170E3E"/>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How </a:t>
            </a:r>
            <a:endParaRPr b="1" i="0" sz="3000" u="none" cap="none" strike="noStrike">
              <a:solidFill>
                <a:srgbClr val="170E3E"/>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Join With Us</a:t>
            </a:r>
            <a:endParaRPr b="1" i="0" sz="3000" u="none" cap="none" strike="noStrike">
              <a:solidFill>
                <a:srgbClr val="170E3E"/>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Future Progress </a:t>
            </a:r>
            <a:endParaRPr b="1" i="0" sz="3000" u="none" cap="none" strike="noStrike">
              <a:solidFill>
                <a:srgbClr val="170E3E"/>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B968B7"/>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D663D2"/>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D4CA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B5A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7E648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3F324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Facts and Figures</a:t>
            </a:r>
            <a:endParaRPr b="1" i="0" sz="3000" u="none" cap="none" strike="noStrike">
              <a:solidFill>
                <a:srgbClr val="170E3E"/>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170E3E"/>
          </a:solidFill>
          <a:ln cap="flat" cmpd="sng" w="12700">
            <a:solidFill>
              <a:srgbClr val="6A1C68"/>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2100"/>
              <a:buFont typeface="Poppins"/>
              <a:buNone/>
            </a:pPr>
            <a:r>
              <a:rPr b="1" i="0" lang="en-US" sz="2100" u="none" cap="none" strike="noStrike">
                <a:solidFill>
                  <a:srgbClr val="170E3E"/>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9150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Key Figures</a:t>
            </a:r>
            <a:endParaRPr b="1" i="0" sz="3000" u="none" cap="none" strike="noStrike">
              <a:solidFill>
                <a:srgbClr val="170E3E"/>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Milestone</a:t>
            </a:r>
            <a:endParaRPr b="1" i="0" sz="3000" u="none" cap="none" strike="noStrike">
              <a:solidFill>
                <a:srgbClr val="170E3E"/>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B968B7"/>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Meet Our Team</a:t>
            </a:r>
            <a:endParaRPr b="1" i="0" sz="3000" u="none" cap="none" strike="noStrike">
              <a:solidFill>
                <a:srgbClr val="170E3E"/>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What We Do?</a:t>
            </a:r>
            <a:endParaRPr b="1" i="0" sz="3000" u="none" cap="none" strike="noStrike">
              <a:solidFill>
                <a:srgbClr val="170E3E"/>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2977881"/>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53666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909330"/>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51154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About Us</a:t>
            </a:r>
            <a:endParaRPr b="1" i="0" sz="3000" u="none" cap="none" strike="noStrike">
              <a:solidFill>
                <a:srgbClr val="170E3E"/>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170E3E"/>
                </a:solidFill>
                <a:latin typeface="Poppins"/>
                <a:ea typeface="Poppins"/>
                <a:cs typeface="Poppins"/>
                <a:sym typeface="Poppins"/>
              </a:rPr>
              <a:t>WE'RE FRIENDLY</a:t>
            </a:r>
            <a:endParaRPr b="1" i="0" sz="1600" cap="none">
              <a:solidFill>
                <a:srgbClr val="170E3E"/>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5A3B8"/>
                </a:solidFill>
                <a:latin typeface="Poppins"/>
                <a:ea typeface="Poppins"/>
                <a:cs typeface="Poppins"/>
                <a:sym typeface="Poppins"/>
              </a:rPr>
              <a:t>Lorem ipsum dolor sit adipiscing sed diam nonummy end</a:t>
            </a:r>
            <a:endParaRPr sz="1100">
              <a:solidFill>
                <a:srgbClr val="B5A3B8"/>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170E3E"/>
                </a:solidFill>
                <a:latin typeface="Poppins"/>
                <a:ea typeface="Poppins"/>
                <a:cs typeface="Poppins"/>
                <a:sym typeface="Poppins"/>
              </a:rPr>
              <a:t>WE'RE TRUSTED</a:t>
            </a:r>
            <a:endParaRPr b="1" i="0" sz="1600" cap="none">
              <a:solidFill>
                <a:srgbClr val="170E3E"/>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5A3B8"/>
                </a:solidFill>
                <a:latin typeface="Poppins"/>
                <a:ea typeface="Poppins"/>
                <a:cs typeface="Poppins"/>
                <a:sym typeface="Poppins"/>
              </a:rPr>
              <a:t>Lorem ipsum dolor sit adipiscing sed diam nonummy end</a:t>
            </a:r>
            <a:endParaRPr sz="1100">
              <a:solidFill>
                <a:srgbClr val="B5A3B8"/>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170E3E"/>
                </a:solidFill>
                <a:latin typeface="Poppins"/>
                <a:ea typeface="Poppins"/>
                <a:cs typeface="Poppins"/>
                <a:sym typeface="Poppins"/>
              </a:rPr>
              <a:t>WE'RE ACCURATE</a:t>
            </a:r>
            <a:endParaRPr b="1" i="0" sz="1600" cap="none">
              <a:solidFill>
                <a:srgbClr val="170E3E"/>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5A3B8"/>
                </a:solidFill>
                <a:latin typeface="Poppins"/>
                <a:ea typeface="Poppins"/>
                <a:cs typeface="Poppins"/>
                <a:sym typeface="Poppins"/>
              </a:rPr>
              <a:t>Lorem ipsum dolor sit adipiscing sed diam nonummy end</a:t>
            </a:r>
            <a:endParaRPr sz="1100">
              <a:solidFill>
                <a:srgbClr val="B5A3B8"/>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170E3E"/>
            </a:solidFill>
            <a:ln cap="flat" cmpd="sng" w="28575">
              <a:solidFill>
                <a:srgbClr val="170E3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170E3E"/>
            </a:solidFill>
            <a:ln cap="flat" cmpd="sng" w="28575">
              <a:solidFill>
                <a:srgbClr val="170E3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170E3E"/>
            </a:solidFill>
            <a:ln cap="flat" cmpd="sng" w="28575">
              <a:solidFill>
                <a:srgbClr val="170E3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Services With Image</a:t>
            </a:r>
            <a:endParaRPr b="1" i="0" sz="3000" u="none" cap="none" strike="noStrike">
              <a:solidFill>
                <a:srgbClr val="170E3E"/>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661192"/>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4101309"/>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700877"/>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4140994"/>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6220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Brand Identity Development</a:t>
            </a:r>
            <a:endParaRPr b="1" i="0" sz="3000" u="none" cap="none" strike="noStrike">
              <a:solidFill>
                <a:srgbClr val="170E3E"/>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E496E2"/>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E496E2"/>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E496E2"/>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189066" y="4000038"/>
            <a:ext cx="938456"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983440" y="4035915"/>
            <a:ext cx="1039702"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Company History</a:t>
            </a:r>
            <a:endParaRPr b="1" i="0" sz="3000" u="none" cap="none" strike="noStrike">
              <a:solidFill>
                <a:srgbClr val="170E3E"/>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CCC2F3"/>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6D1D6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5686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Column With Numeric List</a:t>
            </a:r>
            <a:endParaRPr b="1" i="0" sz="3000" u="none" cap="none" strike="noStrike">
              <a:solidFill>
                <a:srgbClr val="170E3E"/>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Numeric &amp; Images</a:t>
            </a:r>
            <a:endParaRPr b="1" i="0" sz="3000" u="none" cap="none" strike="noStrike">
              <a:solidFill>
                <a:srgbClr val="170E3E"/>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88936" cy="3474190"/>
            <a:chOff x="3347864" y="1838316"/>
            <a:chExt cx="2166702"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6548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890169" cy="3384030"/>
            <a:chOff x="6084168" y="1833927"/>
            <a:chExt cx="2167627"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5" y="1849583"/>
              <a:ext cx="16806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Numeric List Two Columns</a:t>
            </a:r>
            <a:endParaRPr b="1" i="0" sz="3000" u="none" cap="none" strike="noStrike">
              <a:solidFill>
                <a:srgbClr val="170E3E"/>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Numbers List Three Columns</a:t>
            </a:r>
            <a:endParaRPr b="1" i="0" sz="3000" u="none" cap="none" strike="noStrike">
              <a:solidFill>
                <a:srgbClr val="170E3E"/>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2" y="2624225"/>
            <a:ext cx="2708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4" y="4417750"/>
            <a:ext cx="2539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31897" y="2624000"/>
            <a:ext cx="2708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31898" y="4417550"/>
            <a:ext cx="249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761724" y="2603900"/>
            <a:ext cx="2539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61725" y="4417750"/>
            <a:ext cx="249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Bullet List Sample</a:t>
            </a:r>
            <a:endParaRPr b="1" i="0" sz="3000" u="none" cap="none" strike="noStrike">
              <a:solidFill>
                <a:srgbClr val="170E3E"/>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Iconic List Sample</a:t>
            </a:r>
            <a:endParaRPr b="1" i="0" sz="3000" u="none" cap="none" strike="noStrike">
              <a:solidFill>
                <a:srgbClr val="170E3E"/>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Two Columns Slide With Image</a:t>
            </a:r>
            <a:endParaRPr b="1" i="0" sz="3000" u="none" cap="none" strike="noStrike">
              <a:solidFill>
                <a:srgbClr val="170E3E"/>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3 Columns Slide With Images</a:t>
            </a:r>
            <a:endParaRPr b="1" i="0" sz="3000" u="none" cap="none" strike="noStrike">
              <a:solidFill>
                <a:srgbClr val="170E3E"/>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Board of Directors</a:t>
            </a:r>
            <a:endParaRPr b="1" i="0" sz="3000" u="none" cap="none" strike="noStrike">
              <a:solidFill>
                <a:srgbClr val="170E3E"/>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Table Sample</a:t>
            </a:r>
            <a:endParaRPr b="1" i="0" sz="3000" u="none" cap="none" strike="noStrike">
              <a:solidFill>
                <a:srgbClr val="170E3E"/>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{4518F26A-CA4A-495B-997C-1EAFB0AC3C3B}</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Testimonial - 1</a:t>
            </a:r>
            <a:endParaRPr b="1" i="0" sz="3000" u="none" cap="none" strike="noStrike">
              <a:solidFill>
                <a:srgbClr val="170E3E"/>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Testimonial - 2</a:t>
            </a:r>
            <a:endParaRPr b="1" i="0" sz="3000" u="none" cap="none" strike="noStrike">
              <a:solidFill>
                <a:srgbClr val="170E3E"/>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List</a:t>
            </a:r>
            <a:endParaRPr b="1" i="0" sz="3000" u="none" cap="none" strike="noStrike">
              <a:solidFill>
                <a:srgbClr val="170E3E"/>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86647" y="1604799"/>
            <a:ext cx="1938992" cy="1137227"/>
            <a:chOff x="3814985" y="1203599"/>
            <a:chExt cx="1454244"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877181" y="1722633"/>
              <a:ext cx="134886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B968B7"/>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B968B7"/>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Director</a:t>
            </a:r>
            <a:endParaRPr b="1" i="0" sz="3000" u="none" cap="none" strike="noStrike">
              <a:solidFill>
                <a:srgbClr val="170E3E"/>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 Line 1</a:t>
            </a:r>
            <a:endParaRPr b="1" i="0" sz="3000" u="none" cap="none" strike="noStrike">
              <a:solidFill>
                <a:srgbClr val="170E3E"/>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 Line 2</a:t>
            </a:r>
            <a:endParaRPr b="1" i="0" sz="3000" u="none" cap="none" strike="noStrike">
              <a:solidFill>
                <a:srgbClr val="170E3E"/>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B968B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B968B7"/>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B968B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E087D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D663D2"/>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D663D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D04D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9C89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D04D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D04DCD"/>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D04DC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Process Infographic</a:t>
            </a:r>
            <a:endParaRPr b="1" i="0" sz="3000" u="none" cap="none" strike="noStrike">
              <a:solidFill>
                <a:srgbClr val="170E3E"/>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Social Media Images</a:t>
            </a:r>
            <a:endParaRPr b="1" i="0" sz="3000" u="none" cap="none" strike="noStrike">
              <a:solidFill>
                <a:srgbClr val="170E3E"/>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1">
      <a:dk1>
        <a:srgbClr val="000000"/>
      </a:dk1>
      <a:lt1>
        <a:srgbClr val="FFFFFF"/>
      </a:lt1>
      <a:dk2>
        <a:srgbClr val="632E62"/>
      </a:dk2>
      <a:lt2>
        <a:srgbClr val="EAE5EB"/>
      </a:lt2>
      <a:accent1>
        <a:srgbClr val="92278F"/>
      </a:accent1>
      <a:accent2>
        <a:srgbClr val="6D1D6B"/>
      </a:accent2>
      <a:accent3>
        <a:srgbClr val="582284"/>
      </a:accent3>
      <a:accent4>
        <a:srgbClr val="4A2249"/>
      </a:accent4>
      <a:accent5>
        <a:srgbClr val="301D7D"/>
      </a:accent5>
      <a:accent6>
        <a:srgbClr val="6D1D6B"/>
      </a:accent6>
      <a:hlink>
        <a:srgbClr val="B359B0"/>
      </a:hlink>
      <a:folHlink>
        <a:srgbClr val="6666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