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AE2D6CDC-FAD4-4B69-9AC2-9B02C87E4FB4}">
  <a:tblStyle styleId="{AE2D6CDC-FAD4-4B69-9AC2-9B02C87E4FB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062B62"/>
              </a:buClr>
              <a:buSzPts val="3000"/>
              <a:buFont typeface="Poppins"/>
              <a:buNone/>
              <a:defRPr b="1" i="0" sz="3000" u="none" cap="none" strike="noStrike">
                <a:solidFill>
                  <a:srgbClr val="062B6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9197CE">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C8CBE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9197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68.png"/><Relationship Id="rId4" Type="http://schemas.openxmlformats.org/officeDocument/2006/relationships/image" Target="../media/image60.png"/><Relationship Id="rId9" Type="http://schemas.openxmlformats.org/officeDocument/2006/relationships/image" Target="../media/image67.png"/><Relationship Id="rId5" Type="http://schemas.openxmlformats.org/officeDocument/2006/relationships/image" Target="../media/image78.png"/><Relationship Id="rId6" Type="http://schemas.openxmlformats.org/officeDocument/2006/relationships/image" Target="../media/image74.png"/><Relationship Id="rId7" Type="http://schemas.openxmlformats.org/officeDocument/2006/relationships/image" Target="../media/image66.png"/><Relationship Id="rId8" Type="http://schemas.openxmlformats.org/officeDocument/2006/relationships/image" Target="../media/image72.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75.png"/><Relationship Id="rId4" Type="http://schemas.openxmlformats.org/officeDocument/2006/relationships/image" Target="../media/image65.png"/><Relationship Id="rId5" Type="http://schemas.openxmlformats.org/officeDocument/2006/relationships/image" Target="../media/image73.png"/><Relationship Id="rId6" Type="http://schemas.openxmlformats.org/officeDocument/2006/relationships/image" Target="../media/image82.png"/><Relationship Id="rId7" Type="http://schemas.openxmlformats.org/officeDocument/2006/relationships/image" Target="../media/image93.png"/><Relationship Id="rId8" Type="http://schemas.openxmlformats.org/officeDocument/2006/relationships/image" Target="../media/image87.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76.png"/><Relationship Id="rId4" Type="http://schemas.openxmlformats.org/officeDocument/2006/relationships/image" Target="../media/image71.png"/><Relationship Id="rId5" Type="http://schemas.openxmlformats.org/officeDocument/2006/relationships/image" Target="../media/image90.png"/><Relationship Id="rId6" Type="http://schemas.openxmlformats.org/officeDocument/2006/relationships/image" Target="../media/image92.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97.png"/><Relationship Id="rId4" Type="http://schemas.openxmlformats.org/officeDocument/2006/relationships/image" Target="../media/image80.png"/><Relationship Id="rId5" Type="http://schemas.openxmlformats.org/officeDocument/2006/relationships/image" Target="../media/image83.png"/><Relationship Id="rId6" Type="http://schemas.openxmlformats.org/officeDocument/2006/relationships/image" Target="../media/image88.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97.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89.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86.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6.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84.png"/><Relationship Id="rId4" Type="http://schemas.openxmlformats.org/officeDocument/2006/relationships/image" Target="../media/image81.png"/><Relationship Id="rId9" Type="http://schemas.openxmlformats.org/officeDocument/2006/relationships/image" Target="../media/image85.png"/><Relationship Id="rId5" Type="http://schemas.openxmlformats.org/officeDocument/2006/relationships/image" Target="../media/image98.png"/><Relationship Id="rId6" Type="http://schemas.openxmlformats.org/officeDocument/2006/relationships/image" Target="../media/image94.png"/><Relationship Id="rId7" Type="http://schemas.openxmlformats.org/officeDocument/2006/relationships/image" Target="../media/image91.png"/><Relationship Id="rId8" Type="http://schemas.openxmlformats.org/officeDocument/2006/relationships/image" Target="../media/image9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4.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30.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18.png"/><Relationship Id="rId4" Type="http://schemas.openxmlformats.org/officeDocument/2006/relationships/image" Target="../media/image5.png"/><Relationship Id="rId9" Type="http://schemas.openxmlformats.org/officeDocument/2006/relationships/image" Target="../media/image9.png"/><Relationship Id="rId5" Type="http://schemas.openxmlformats.org/officeDocument/2006/relationships/image" Target="../media/image6.png"/><Relationship Id="rId6" Type="http://schemas.openxmlformats.org/officeDocument/2006/relationships/image" Target="../media/image15.png"/><Relationship Id="rId7" Type="http://schemas.openxmlformats.org/officeDocument/2006/relationships/image" Target="../media/image13.png"/><Relationship Id="rId8" Type="http://schemas.openxmlformats.org/officeDocument/2006/relationships/image" Target="../media/image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20.png"/><Relationship Id="rId4" Type="http://schemas.openxmlformats.org/officeDocument/2006/relationships/image" Target="../media/image25.png"/><Relationship Id="rId5" Type="http://schemas.openxmlformats.org/officeDocument/2006/relationships/image" Target="../media/image3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2.png"/><Relationship Id="rId4" Type="http://schemas.openxmlformats.org/officeDocument/2006/relationships/image" Target="../media/image21.png"/><Relationship Id="rId5" Type="http://schemas.openxmlformats.org/officeDocument/2006/relationships/image" Target="../media/image44.png"/><Relationship Id="rId6" Type="http://schemas.openxmlformats.org/officeDocument/2006/relationships/image" Target="../media/image2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31.png"/><Relationship Id="rId4" Type="http://schemas.openxmlformats.org/officeDocument/2006/relationships/image" Target="../media/image19.png"/><Relationship Id="rId5" Type="http://schemas.openxmlformats.org/officeDocument/2006/relationships/image" Target="../media/image17.png"/><Relationship Id="rId6" Type="http://schemas.openxmlformats.org/officeDocument/2006/relationships/image" Target="../media/image1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40.png"/><Relationship Id="rId4" Type="http://schemas.openxmlformats.org/officeDocument/2006/relationships/image" Target="../media/image24.png"/><Relationship Id="rId5" Type="http://schemas.openxmlformats.org/officeDocument/2006/relationships/image" Target="../media/image16.png"/><Relationship Id="rId6" Type="http://schemas.openxmlformats.org/officeDocument/2006/relationships/image" Target="../media/image3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33.png"/><Relationship Id="rId4" Type="http://schemas.openxmlformats.org/officeDocument/2006/relationships/image" Target="../media/image23.png"/><Relationship Id="rId9" Type="http://schemas.openxmlformats.org/officeDocument/2006/relationships/image" Target="../media/image32.png"/><Relationship Id="rId5" Type="http://schemas.openxmlformats.org/officeDocument/2006/relationships/image" Target="../media/image35.png"/><Relationship Id="rId6" Type="http://schemas.openxmlformats.org/officeDocument/2006/relationships/image" Target="../media/image53.png"/><Relationship Id="rId7" Type="http://schemas.openxmlformats.org/officeDocument/2006/relationships/image" Target="../media/image28.png"/><Relationship Id="rId8" Type="http://schemas.openxmlformats.org/officeDocument/2006/relationships/image" Target="../media/image2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38.png"/><Relationship Id="rId4" Type="http://schemas.openxmlformats.org/officeDocument/2006/relationships/image" Target="../media/image29.png"/><Relationship Id="rId9" Type="http://schemas.openxmlformats.org/officeDocument/2006/relationships/image" Target="../media/image51.png"/><Relationship Id="rId5" Type="http://schemas.openxmlformats.org/officeDocument/2006/relationships/image" Target="../media/image47.png"/><Relationship Id="rId6" Type="http://schemas.openxmlformats.org/officeDocument/2006/relationships/image" Target="../media/image37.png"/><Relationship Id="rId7" Type="http://schemas.openxmlformats.org/officeDocument/2006/relationships/image" Target="../media/image36.png"/><Relationship Id="rId8" Type="http://schemas.openxmlformats.org/officeDocument/2006/relationships/image" Target="../media/image49.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55.png"/><Relationship Id="rId4" Type="http://schemas.openxmlformats.org/officeDocument/2006/relationships/image" Target="../media/image57.png"/><Relationship Id="rId5" Type="http://schemas.openxmlformats.org/officeDocument/2006/relationships/image" Target="../media/image42.png"/><Relationship Id="rId6" Type="http://schemas.openxmlformats.org/officeDocument/2006/relationships/image" Target="../media/image50.png"/><Relationship Id="rId7" Type="http://schemas.openxmlformats.org/officeDocument/2006/relationships/image" Target="../media/image69.png"/><Relationship Id="rId8" Type="http://schemas.openxmlformats.org/officeDocument/2006/relationships/image" Target="../media/image41.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43.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6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48.png"/><Relationship Id="rId4" Type="http://schemas.openxmlformats.org/officeDocument/2006/relationships/image" Target="../media/image41.png"/><Relationship Id="rId5" Type="http://schemas.openxmlformats.org/officeDocument/2006/relationships/image" Target="../media/image56.png"/><Relationship Id="rId6" Type="http://schemas.openxmlformats.org/officeDocument/2006/relationships/image" Target="../media/image7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52.png"/><Relationship Id="rId4" Type="http://schemas.openxmlformats.org/officeDocument/2006/relationships/image" Target="../media/image42.png"/><Relationship Id="rId5" Type="http://schemas.openxmlformats.org/officeDocument/2006/relationships/image" Target="../media/image64.png"/><Relationship Id="rId6" Type="http://schemas.openxmlformats.org/officeDocument/2006/relationships/image" Target="../media/image19.png"/><Relationship Id="rId7" Type="http://schemas.openxmlformats.org/officeDocument/2006/relationships/image" Target="../media/image54.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51.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29.png"/><Relationship Id="rId4" Type="http://schemas.openxmlformats.org/officeDocument/2006/relationships/image" Target="../media/image51.png"/><Relationship Id="rId5" Type="http://schemas.openxmlformats.org/officeDocument/2006/relationships/image" Target="../media/image49.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52.png"/><Relationship Id="rId4" Type="http://schemas.openxmlformats.org/officeDocument/2006/relationships/image" Target="../media/image58.png"/><Relationship Id="rId9" Type="http://schemas.openxmlformats.org/officeDocument/2006/relationships/image" Target="../media/image59.png"/><Relationship Id="rId5" Type="http://schemas.openxmlformats.org/officeDocument/2006/relationships/image" Target="../media/image61.png"/><Relationship Id="rId6" Type="http://schemas.openxmlformats.org/officeDocument/2006/relationships/image" Target="../media/image63.png"/><Relationship Id="rId7" Type="http://schemas.openxmlformats.org/officeDocument/2006/relationships/image" Target="../media/image79.png"/><Relationship Id="rId8" Type="http://schemas.openxmlformats.org/officeDocument/2006/relationships/image" Target="../media/image7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062B62">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Arial"/>
              <a:buNone/>
            </a:pPr>
            <a:r>
              <a:rPr b="1" i="0" lang="en-US" sz="2800" u="none" cap="none" strike="noStrike">
                <a:solidFill>
                  <a:schemeClr val="accent1"/>
                </a:solidFill>
                <a:latin typeface="Poppins"/>
                <a:ea typeface="Poppins"/>
                <a:cs typeface="Poppins"/>
                <a:sym typeface="Poppins"/>
              </a:rPr>
              <a:t>M E D I A  M A R K E T I N G</a:t>
            </a:r>
            <a:endParaRPr b="1" i="0" sz="2800" u="none" cap="none" strike="noStrike">
              <a:solidFill>
                <a:schemeClr val="accent1"/>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Vision &amp; Mission</a:t>
            </a:r>
            <a:endParaRPr b="1" i="0" sz="3000" u="none" cap="none" strike="noStrike">
              <a:solidFill>
                <a:srgbClr val="062B62"/>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062B62"/>
                </a:solidFill>
                <a:latin typeface="Poppins"/>
                <a:ea typeface="Poppins"/>
                <a:cs typeface="Poppins"/>
                <a:sym typeface="Poppins"/>
              </a:rPr>
              <a:t>Mission</a:t>
            </a:r>
            <a:endParaRPr b="1" sz="1600">
              <a:solidFill>
                <a:srgbClr val="062B62"/>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062B62"/>
                </a:solidFill>
                <a:latin typeface="Poppins"/>
                <a:ea typeface="Poppins"/>
                <a:cs typeface="Poppins"/>
                <a:sym typeface="Poppins"/>
              </a:rPr>
              <a:t>Vision</a:t>
            </a:r>
            <a:endParaRPr b="1" sz="1600">
              <a:solidFill>
                <a:srgbClr val="062B62"/>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C4DBFC"/>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Pinterest</a:t>
            </a:r>
            <a:endParaRPr b="1" i="0" sz="3000" u="none" cap="none" strike="noStrike">
              <a:solidFill>
                <a:srgbClr val="062B62"/>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73771"/>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41428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Twitter Update</a:t>
            </a:r>
            <a:endParaRPr b="1" i="0" sz="3000" u="none" cap="none" strike="noStrike">
              <a:solidFill>
                <a:srgbClr val="062B62"/>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8FA1C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98334"/>
            <a:chOff x="5789037" y="2975209"/>
            <a:chExt cx="2452266" cy="523751"/>
          </a:xfrm>
        </p:grpSpPr>
        <p:sp>
          <p:nvSpPr>
            <p:cNvPr id="3014" name="Google Shape;3014;p114"/>
            <p:cNvSpPr/>
            <p:nvPr/>
          </p:nvSpPr>
          <p:spPr>
            <a:xfrm>
              <a:off x="6199105" y="3083460"/>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733182"/>
            <a:chOff x="3203850" y="2927877"/>
            <a:chExt cx="2284538" cy="549887"/>
          </a:xfrm>
        </p:grpSpPr>
        <p:sp>
          <p:nvSpPr>
            <p:cNvPr id="3025" name="Google Shape;3025;p114"/>
            <p:cNvSpPr/>
            <p:nvPr/>
          </p:nvSpPr>
          <p:spPr>
            <a:xfrm>
              <a:off x="3586821" y="2993864"/>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85292"/>
            <a:chOff x="3170179" y="3683809"/>
            <a:chExt cx="2318209" cy="513969"/>
          </a:xfrm>
        </p:grpSpPr>
        <p:sp>
          <p:nvSpPr>
            <p:cNvPr id="3029" name="Google Shape;3029;p114"/>
            <p:cNvSpPr/>
            <p:nvPr/>
          </p:nvSpPr>
          <p:spPr>
            <a:xfrm>
              <a:off x="3572274" y="3782278"/>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666133"/>
            <a:chOff x="5797561" y="3683809"/>
            <a:chExt cx="2443742" cy="499600"/>
          </a:xfrm>
        </p:grpSpPr>
        <p:sp>
          <p:nvSpPr>
            <p:cNvPr id="3040" name="Google Shape;3040;p114"/>
            <p:cNvSpPr/>
            <p:nvPr/>
          </p:nvSpPr>
          <p:spPr>
            <a:xfrm>
              <a:off x="6199104" y="3767909"/>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498DF1"/>
                </a:solidFill>
                <a:latin typeface="Poppins"/>
                <a:ea typeface="Poppins"/>
                <a:cs typeface="Poppins"/>
                <a:sym typeface="Poppins"/>
              </a:rPr>
              <a:t>#</a:t>
            </a:r>
            <a:endParaRPr b="1" sz="2800">
              <a:solidFill>
                <a:srgbClr val="498DF1"/>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Facebook Update</a:t>
            </a:r>
            <a:endParaRPr b="1" i="0" sz="3000" u="none" cap="none" strike="noStrike">
              <a:solidFill>
                <a:srgbClr val="062B62"/>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374C8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5963B8"/>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5963B8"/>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9197CE"/>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9197CE"/>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9197CE"/>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9197CE"/>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World Map With Data</a:t>
            </a:r>
            <a:endParaRPr b="1" i="0" sz="3000" u="none" cap="none" strike="noStrike">
              <a:solidFill>
                <a:srgbClr val="062B62"/>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8FA1C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325870"/>
            <a:ext cx="3127040" cy="715600"/>
            <a:chOff x="930576" y="2494403"/>
            <a:chExt cx="2345280" cy="536700"/>
          </a:xfrm>
        </p:grpSpPr>
        <p:sp>
          <p:nvSpPr>
            <p:cNvPr id="3108" name="Google Shape;3108;p116"/>
            <p:cNvSpPr/>
            <p:nvPr/>
          </p:nvSpPr>
          <p:spPr>
            <a:xfrm>
              <a:off x="1259642" y="249440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4067495"/>
            <a:ext cx="3690041" cy="663600"/>
            <a:chOff x="868365" y="3050623"/>
            <a:chExt cx="2767531" cy="497700"/>
          </a:xfrm>
        </p:grpSpPr>
        <p:sp>
          <p:nvSpPr>
            <p:cNvPr id="3112" name="Google Shape;3112;p116"/>
            <p:cNvSpPr/>
            <p:nvPr/>
          </p:nvSpPr>
          <p:spPr>
            <a:xfrm>
              <a:off x="1259638" y="3050623"/>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853652"/>
            <a:ext cx="4100752" cy="663600"/>
            <a:chOff x="848364" y="3640241"/>
            <a:chExt cx="3075564" cy="497700"/>
          </a:xfrm>
        </p:grpSpPr>
        <p:sp>
          <p:nvSpPr>
            <p:cNvPr id="3116" name="Google Shape;3116;p116"/>
            <p:cNvSpPr/>
            <p:nvPr/>
          </p:nvSpPr>
          <p:spPr>
            <a:xfrm>
              <a:off x="1259638" y="3640241"/>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World Map Location</a:t>
            </a:r>
            <a:endParaRPr b="1" i="0" sz="3000" u="none" cap="none" strike="noStrike">
              <a:solidFill>
                <a:srgbClr val="062B62"/>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Cart Sample 2</a:t>
            </a:r>
            <a:endParaRPr b="1" i="0" sz="3000" u="none" cap="none" strike="noStrike">
              <a:solidFill>
                <a:srgbClr val="062B62"/>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9197CE">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9197CE">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Cart Sample 2</a:t>
            </a:r>
            <a:endParaRPr b="1" i="0" sz="3000" u="none" cap="none" strike="noStrike">
              <a:solidFill>
                <a:srgbClr val="062B62"/>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Cart Sample 2</a:t>
            </a:r>
            <a:endParaRPr b="1" i="0" sz="3000" u="none" cap="none" strike="noStrike">
              <a:solidFill>
                <a:srgbClr val="062B62"/>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Pricing Slides</a:t>
            </a:r>
            <a:endParaRPr b="1" i="0" sz="3000" u="none" cap="none" strike="noStrike">
              <a:solidFill>
                <a:srgbClr val="062B62"/>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5A9FE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Pricing Detail </a:t>
            </a:r>
            <a:endParaRPr b="1" i="0" sz="3000" u="none" cap="none" strike="noStrike">
              <a:solidFill>
                <a:srgbClr val="062B62"/>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Global</a:t>
            </a:r>
            <a:endParaRPr b="1" i="0" sz="3000" u="none" cap="none" strike="noStrike">
              <a:solidFill>
                <a:srgbClr val="062B62"/>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CONTACT US</a:t>
            </a:r>
            <a:endParaRPr b="1" i="0" sz="3000" u="none" cap="none" strike="noStrike">
              <a:solidFill>
                <a:srgbClr val="062B62"/>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Team</a:t>
            </a:r>
            <a:endParaRPr b="1" i="0" sz="3000" u="none" cap="none" strike="noStrike">
              <a:solidFill>
                <a:srgbClr val="062B62"/>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62B62"/>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62B62"/>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62B62"/>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62B62"/>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062B62"/>
                </a:solidFill>
                <a:latin typeface="Poppins"/>
                <a:ea typeface="Poppins"/>
                <a:cs typeface="Poppins"/>
                <a:sym typeface="Poppins"/>
              </a:rPr>
              <a:t>Alexander Argon</a:t>
            </a:r>
            <a:endParaRPr b="1" sz="1400">
              <a:solidFill>
                <a:srgbClr val="062B62"/>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062B62"/>
                </a:solidFill>
                <a:latin typeface="Poppins"/>
                <a:ea typeface="Poppins"/>
                <a:cs typeface="Poppins"/>
                <a:sym typeface="Poppins"/>
              </a:rPr>
              <a:t>Alexander Argon</a:t>
            </a:r>
            <a:endParaRPr b="1" sz="1400">
              <a:solidFill>
                <a:srgbClr val="062B62"/>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062B62"/>
                </a:solidFill>
                <a:latin typeface="Poppins"/>
                <a:ea typeface="Poppins"/>
                <a:cs typeface="Poppins"/>
                <a:sym typeface="Poppins"/>
              </a:rPr>
              <a:t>Alexander Argon</a:t>
            </a:r>
            <a:endParaRPr b="1" sz="1400">
              <a:solidFill>
                <a:srgbClr val="062B62"/>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062B62"/>
                </a:solidFill>
                <a:latin typeface="Poppins"/>
                <a:ea typeface="Poppins"/>
                <a:cs typeface="Poppins"/>
                <a:sym typeface="Poppins"/>
              </a:rPr>
              <a:t>Alexander Argon</a:t>
            </a:r>
            <a:endParaRPr b="1" sz="1400">
              <a:solidFill>
                <a:srgbClr val="062B62"/>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062B62">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Innovation</a:t>
            </a:r>
            <a:endParaRPr b="1" i="0" sz="3000" u="none" cap="none" strike="noStrike">
              <a:solidFill>
                <a:srgbClr val="062B62"/>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062B62"/>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062B62">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84B2F6"/>
                </a:solidFill>
                <a:latin typeface="Poppins"/>
                <a:ea typeface="Poppins"/>
                <a:cs typeface="Poppins"/>
                <a:sym typeface="Poppins"/>
              </a:rPr>
              <a:t>68%</a:t>
            </a:r>
            <a:endParaRPr sz="600">
              <a:solidFill>
                <a:srgbClr val="84B2F6"/>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84B2F6"/>
                </a:solidFill>
                <a:latin typeface="Poppins"/>
                <a:ea typeface="Poppins"/>
                <a:cs typeface="Poppins"/>
                <a:sym typeface="Poppins"/>
              </a:rPr>
              <a:t>95%</a:t>
            </a:r>
            <a:endParaRPr sz="600">
              <a:solidFill>
                <a:srgbClr val="84B2F6"/>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84B2F6"/>
                </a:solidFill>
                <a:latin typeface="Poppins"/>
                <a:ea typeface="Poppins"/>
                <a:cs typeface="Poppins"/>
                <a:sym typeface="Poppins"/>
              </a:rPr>
              <a:t>80%</a:t>
            </a:r>
            <a:endParaRPr sz="600">
              <a:solidFill>
                <a:srgbClr val="84B2F6"/>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84B2F6"/>
                </a:solidFill>
                <a:latin typeface="Poppins"/>
                <a:ea typeface="Poppins"/>
                <a:cs typeface="Poppins"/>
                <a:sym typeface="Poppins"/>
              </a:rPr>
              <a:t>68%</a:t>
            </a:r>
            <a:endParaRPr sz="600">
              <a:solidFill>
                <a:srgbClr val="84B2F6"/>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84B2F6"/>
                </a:solidFill>
                <a:latin typeface="Poppins"/>
                <a:ea typeface="Poppins"/>
                <a:cs typeface="Poppins"/>
                <a:sym typeface="Poppins"/>
              </a:rPr>
              <a:t>95%</a:t>
            </a:r>
            <a:endParaRPr sz="600">
              <a:solidFill>
                <a:srgbClr val="84B2F6"/>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84B2F6"/>
                </a:solidFill>
                <a:latin typeface="Poppins"/>
                <a:ea typeface="Poppins"/>
                <a:cs typeface="Poppins"/>
                <a:sym typeface="Poppins"/>
              </a:rPr>
              <a:t>80%</a:t>
            </a:r>
            <a:endParaRPr sz="600">
              <a:solidFill>
                <a:srgbClr val="84B2F6"/>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D8DFEF"/>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Innovation</a:t>
            </a:r>
            <a:endParaRPr b="1" i="0" sz="3000" u="none" cap="none" strike="noStrike">
              <a:solidFill>
                <a:srgbClr val="062B62"/>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Our Services</a:t>
            </a:r>
            <a:endParaRPr b="1" i="0" sz="3000" u="none" cap="none" strike="noStrike">
              <a:solidFill>
                <a:srgbClr val="062B62"/>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062B62"/>
                </a:solidFill>
                <a:latin typeface="Poppins"/>
                <a:ea typeface="Poppins"/>
                <a:cs typeface="Poppins"/>
                <a:sym typeface="Poppins"/>
              </a:rPr>
              <a:t>PARTS</a:t>
            </a:r>
            <a:endParaRPr b="1" i="0" sz="1600">
              <a:solidFill>
                <a:srgbClr val="062B62"/>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062B62"/>
                </a:solidFill>
                <a:latin typeface="Poppins"/>
                <a:ea typeface="Poppins"/>
                <a:cs typeface="Poppins"/>
                <a:sym typeface="Poppins"/>
              </a:rPr>
              <a:t>ELECTRICAL SYSTEM</a:t>
            </a:r>
            <a:endParaRPr b="1" i="0" sz="1600">
              <a:solidFill>
                <a:srgbClr val="062B62"/>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062B62"/>
                </a:solidFill>
                <a:latin typeface="Poppins"/>
                <a:ea typeface="Poppins"/>
                <a:cs typeface="Poppins"/>
                <a:sym typeface="Poppins"/>
              </a:rPr>
              <a:t>AUTOMOVIE FILTERS</a:t>
            </a:r>
            <a:endParaRPr b="1" i="0" sz="1600">
              <a:solidFill>
                <a:srgbClr val="062B62"/>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062B62"/>
                </a:solidFill>
                <a:latin typeface="Poppins"/>
                <a:ea typeface="Poppins"/>
                <a:cs typeface="Poppins"/>
                <a:sym typeface="Poppins"/>
              </a:rPr>
              <a:t>BRAKE REPAIR</a:t>
            </a:r>
            <a:endParaRPr b="1" i="0" sz="1600">
              <a:solidFill>
                <a:srgbClr val="062B62"/>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Facilities</a:t>
            </a:r>
            <a:endParaRPr b="1" i="0" sz="3000" u="none" cap="none" strike="noStrike">
              <a:solidFill>
                <a:srgbClr val="062B62"/>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8FA1CF"/>
                </a:solidFill>
                <a:latin typeface="Poppins"/>
                <a:ea typeface="Poppins"/>
                <a:cs typeface="Poppins"/>
                <a:sym typeface="Poppins"/>
              </a:rPr>
              <a:t>Call anywhere and anytime</a:t>
            </a:r>
            <a:endParaRPr sz="1100">
              <a:solidFill>
                <a:srgbClr val="8FA1CF"/>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Market List</a:t>
            </a:r>
            <a:endParaRPr b="1" i="0" sz="3000" u="none" cap="none" strike="noStrike">
              <a:solidFill>
                <a:srgbClr val="062B62"/>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062B6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C4DBFC">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Certification</a:t>
            </a:r>
            <a:endParaRPr b="1" i="0" sz="3000" u="none" cap="none" strike="noStrike">
              <a:solidFill>
                <a:srgbClr val="062B62"/>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84B2F6"/>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C8CBE6">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Products &amp; Innovations</a:t>
            </a:r>
            <a:endParaRPr b="1" i="0" sz="3000" u="none" cap="none" strike="noStrike">
              <a:solidFill>
                <a:srgbClr val="062B62"/>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C4DBFC"/>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C4DBFC"/>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C4DBFC"/>
                </a:solidFill>
                <a:latin typeface="Poppins"/>
                <a:ea typeface="Poppins"/>
                <a:cs typeface="Poppins"/>
                <a:sym typeface="Poppins"/>
              </a:rPr>
              <a:t>Engine Technology</a:t>
            </a:r>
            <a:endParaRPr b="1" sz="1400">
              <a:solidFill>
                <a:srgbClr val="C4DBFC"/>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C4DBFC"/>
                </a:solidFill>
                <a:latin typeface="Poppins"/>
                <a:ea typeface="Poppins"/>
                <a:cs typeface="Poppins"/>
                <a:sym typeface="Poppins"/>
              </a:rPr>
              <a:t>Brake Technology</a:t>
            </a:r>
            <a:endParaRPr b="1" sz="1400">
              <a:solidFill>
                <a:srgbClr val="C4DBFC"/>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C4DBF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062B6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062B62"/>
                </a:solidFill>
                <a:latin typeface="Poppins"/>
                <a:ea typeface="Poppins"/>
                <a:cs typeface="Poppins"/>
                <a:sym typeface="Poppins"/>
              </a:rPr>
              <a:t>Total Performance</a:t>
            </a:r>
            <a:endParaRPr b="1" sz="1400">
              <a:solidFill>
                <a:srgbClr val="062B62"/>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5595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62B62"/>
                  </a:solidFill>
                  <a:latin typeface="Poppins"/>
                  <a:ea typeface="Poppins"/>
                  <a:cs typeface="Poppins"/>
                  <a:sym typeface="Poppins"/>
                </a:rPr>
                <a:t>Brake Performance</a:t>
              </a:r>
              <a:endParaRPr sz="1000">
                <a:solidFill>
                  <a:srgbClr val="062B62"/>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62B62"/>
                  </a:solidFill>
                  <a:latin typeface="Poppins"/>
                  <a:ea typeface="Poppins"/>
                  <a:cs typeface="Poppins"/>
                  <a:sym typeface="Poppins"/>
                </a:rPr>
                <a:t>Engine Performance</a:t>
              </a:r>
              <a:endParaRPr i="0" sz="1000">
                <a:solidFill>
                  <a:srgbClr val="062B62"/>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62B62"/>
                  </a:solidFill>
                  <a:latin typeface="Poppins"/>
                  <a:ea typeface="Poppins"/>
                  <a:cs typeface="Poppins"/>
                  <a:sym typeface="Poppins"/>
                </a:rPr>
                <a:t>Total Performance</a:t>
              </a:r>
              <a:endParaRPr sz="1000">
                <a:solidFill>
                  <a:srgbClr val="062B62"/>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5595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C4DBFC">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5595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062B62"/>
                  </a:solidFill>
                  <a:latin typeface="Poppins"/>
                  <a:ea typeface="Poppins"/>
                  <a:cs typeface="Poppins"/>
                  <a:sym typeface="Poppins"/>
                </a:rPr>
                <a:t>68%</a:t>
              </a:r>
              <a:endParaRPr b="1" sz="1200">
                <a:solidFill>
                  <a:srgbClr val="062B62"/>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062B62"/>
                  </a:solidFill>
                  <a:latin typeface="Poppins"/>
                  <a:ea typeface="Poppins"/>
                  <a:cs typeface="Poppins"/>
                  <a:sym typeface="Poppins"/>
                </a:rPr>
                <a:t>95%</a:t>
              </a:r>
              <a:endParaRPr b="1" sz="1200">
                <a:solidFill>
                  <a:srgbClr val="062B62"/>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062B62"/>
                  </a:solidFill>
                  <a:latin typeface="Poppins"/>
                  <a:ea typeface="Poppins"/>
                  <a:cs typeface="Poppins"/>
                  <a:sym typeface="Poppins"/>
                </a:rPr>
                <a:t>80%</a:t>
              </a:r>
              <a:endParaRPr b="1" sz="1200">
                <a:solidFill>
                  <a:srgbClr val="062B62"/>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5595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C4DBFC">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5595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5595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C4DBFC">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5595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4B2F6"/>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Products</a:t>
            </a:r>
            <a:endParaRPr b="1" i="0" sz="3000" u="none" cap="none" strike="noStrike">
              <a:solidFill>
                <a:srgbClr val="062B62"/>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Brake Performance</a:t>
            </a:r>
            <a:endParaRPr sz="1000">
              <a:solidFill>
                <a:srgbClr val="0A4193"/>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Engine Performance</a:t>
            </a:r>
            <a:endParaRPr i="0" sz="1000">
              <a:solidFill>
                <a:srgbClr val="0A4193"/>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Suspension</a:t>
            </a:r>
            <a:endParaRPr sz="1000">
              <a:solidFill>
                <a:srgbClr val="0A4193"/>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60%</a:t>
            </a:r>
            <a:endParaRPr sz="1000">
              <a:solidFill>
                <a:srgbClr val="0A4193"/>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90%</a:t>
            </a:r>
            <a:endParaRPr sz="1000">
              <a:solidFill>
                <a:srgbClr val="0A4193"/>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75%</a:t>
            </a:r>
            <a:endParaRPr sz="1000">
              <a:solidFill>
                <a:srgbClr val="0A4193"/>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Total Performance</a:t>
            </a:r>
            <a:endParaRPr sz="1000">
              <a:solidFill>
                <a:srgbClr val="0A4193"/>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80%</a:t>
            </a:r>
            <a:endParaRPr sz="1000">
              <a:solidFill>
                <a:srgbClr val="0A4193"/>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Brake Performance</a:t>
            </a:r>
            <a:endParaRPr sz="1000">
              <a:solidFill>
                <a:srgbClr val="0A4193"/>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Engine Performance</a:t>
            </a:r>
            <a:endParaRPr i="0" sz="1000">
              <a:solidFill>
                <a:srgbClr val="0A4193"/>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Suspension</a:t>
            </a:r>
            <a:endParaRPr sz="1000">
              <a:solidFill>
                <a:srgbClr val="0A4193"/>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60%</a:t>
            </a:r>
            <a:endParaRPr sz="1000">
              <a:solidFill>
                <a:srgbClr val="0A4193"/>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90%</a:t>
            </a:r>
            <a:endParaRPr sz="1000">
              <a:solidFill>
                <a:srgbClr val="0A4193"/>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75%</a:t>
            </a:r>
            <a:endParaRPr sz="1000">
              <a:solidFill>
                <a:srgbClr val="0A4193"/>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0A4193"/>
                </a:solidFill>
                <a:latin typeface="Poppins"/>
                <a:ea typeface="Poppins"/>
                <a:cs typeface="Poppins"/>
                <a:sym typeface="Poppins"/>
              </a:rPr>
              <a:t>Total Performance</a:t>
            </a:r>
            <a:endParaRPr sz="1000">
              <a:solidFill>
                <a:srgbClr val="0A4193"/>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0A4193"/>
                </a:solidFill>
                <a:latin typeface="Poppins"/>
                <a:ea typeface="Poppins"/>
                <a:cs typeface="Poppins"/>
                <a:sym typeface="Poppins"/>
              </a:rPr>
              <a:t>80%</a:t>
            </a:r>
            <a:endParaRPr sz="1000">
              <a:solidFill>
                <a:srgbClr val="0A4193"/>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8DB7F7"/>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B3C0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84B2F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Why Choose Us?</a:t>
            </a:r>
            <a:endParaRPr b="1" i="0" sz="3000" u="none" cap="none" strike="noStrike">
              <a:solidFill>
                <a:srgbClr val="062B62"/>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062B62">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Gallery </a:t>
            </a:r>
            <a:endParaRPr b="1" i="0" sz="3000" u="none" cap="none" strike="noStrike">
              <a:solidFill>
                <a:srgbClr val="062B62"/>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062B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062B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062B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B3C0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B3C0DF"/>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062B6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062B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22801"/>
            <a:ext cx="1852200" cy="8316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C4DBFC"/>
                </a:solidFill>
                <a:latin typeface="Poppins"/>
                <a:ea typeface="Poppins"/>
                <a:cs typeface="Poppins"/>
                <a:sym typeface="Poppins"/>
              </a:rPr>
              <a:t>At what speed and in which direction will the transformation take place? Whatever the direction will be.</a:t>
            </a:r>
            <a:endParaRPr sz="1100">
              <a:solidFill>
                <a:srgbClr val="C4DBFC"/>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D8DFE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D8DFE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062B62"/>
                </a:solidFill>
                <a:latin typeface="Poppins"/>
                <a:ea typeface="Poppins"/>
                <a:cs typeface="Poppins"/>
                <a:sym typeface="Poppins"/>
              </a:rPr>
              <a:t>Davic </a:t>
            </a:r>
            <a:r>
              <a:rPr i="0" lang="en-US" sz="1600" u="none" strike="noStrike">
                <a:solidFill>
                  <a:srgbClr val="062B62"/>
                </a:solidFill>
                <a:latin typeface="Poppins"/>
                <a:ea typeface="Poppins"/>
                <a:cs typeface="Poppins"/>
                <a:sym typeface="Poppins"/>
              </a:rPr>
              <a:t>Patruci</a:t>
            </a:r>
            <a:endParaRPr i="0" sz="1600">
              <a:solidFill>
                <a:srgbClr val="062B62"/>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062B62"/>
                </a:solidFill>
                <a:latin typeface="Poppins"/>
                <a:ea typeface="Poppins"/>
                <a:cs typeface="Poppins"/>
                <a:sym typeface="Poppins"/>
              </a:rPr>
              <a:t>Ryo Hernandez</a:t>
            </a:r>
            <a:endParaRPr b="1" i="0" sz="1600">
              <a:solidFill>
                <a:srgbClr val="062B62"/>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Gallery</a:t>
            </a:r>
            <a:endParaRPr b="1" i="0" sz="3000" u="none" cap="none" strike="noStrike">
              <a:solidFill>
                <a:srgbClr val="062B62"/>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062B6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C4DBFC"/>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Industrial Served</a:t>
            </a:r>
            <a:endParaRPr b="1" i="0" sz="3000" u="none" cap="none" strike="noStrike">
              <a:solidFill>
                <a:srgbClr val="062B62"/>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D8DFEF">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062B62"/>
                  </a:solidFill>
                  <a:latin typeface="Poppins"/>
                  <a:ea typeface="Poppins"/>
                  <a:cs typeface="Poppins"/>
                  <a:sym typeface="Poppins"/>
                </a:rPr>
                <a:t>Lorem Ipsum</a:t>
              </a:r>
              <a:endParaRPr b="1" i="0" sz="1600">
                <a:solidFill>
                  <a:srgbClr val="062B62"/>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Client Said</a:t>
            </a:r>
            <a:endParaRPr b="1" i="0" sz="3000" u="none" cap="none" strike="noStrike">
              <a:solidFill>
                <a:srgbClr val="062B62"/>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Topic</a:t>
            </a:r>
            <a:endParaRPr b="1" i="0" sz="3000" u="none" cap="none" strike="noStrike">
              <a:solidFill>
                <a:srgbClr val="062B62"/>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TYPE &amp; BRANDS</a:t>
            </a:r>
            <a:endParaRPr sz="1200">
              <a:solidFill>
                <a:srgbClr val="9197CE"/>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062B6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5963B8"/>
                </a:solidFill>
                <a:latin typeface="Poppins"/>
                <a:ea typeface="Poppins"/>
                <a:cs typeface="Poppins"/>
                <a:sym typeface="Poppins"/>
              </a:rPr>
              <a:t>90+ CARS TYPE &amp; BRANDS</a:t>
            </a:r>
            <a:endParaRPr sz="1200">
              <a:solidFill>
                <a:srgbClr val="5963B8"/>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Photo Source</a:t>
            </a:r>
            <a:endParaRPr b="1" i="0" sz="3000" u="none" cap="none" strike="noStrike">
              <a:solidFill>
                <a:srgbClr val="062B62"/>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SIMPEL SUBTITLE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Purposes</a:t>
            </a:r>
            <a:endParaRPr b="1" i="0" sz="3000" u="none" cap="none" strike="noStrike">
              <a:solidFill>
                <a:srgbClr val="062B62"/>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SUB 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SIMPEL SUBTITLE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Definition of Innovation</a:t>
            </a:r>
            <a:endParaRPr b="1" i="0" sz="3000" u="none" cap="none" strike="noStrike">
              <a:solidFill>
                <a:srgbClr val="062B62"/>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SIMPEL SUBTITLE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Strength</a:t>
            </a:r>
            <a:endParaRPr b="1" i="0" sz="3000" u="none" cap="none" strike="noStrike">
              <a:solidFill>
                <a:srgbClr val="062B62"/>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C8CBE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Weakness</a:t>
            </a:r>
            <a:endParaRPr b="1" i="0" sz="3000" u="none" cap="none" strike="noStrike">
              <a:solidFill>
                <a:srgbClr val="062B62"/>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C8CBE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Opportunities</a:t>
            </a:r>
            <a:endParaRPr b="1" i="0" sz="3000" u="none" cap="none" strike="noStrike">
              <a:solidFill>
                <a:srgbClr val="062B62"/>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C8CBE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Threats</a:t>
            </a:r>
            <a:endParaRPr b="1" i="0" sz="3000" u="none" cap="none" strike="noStrike">
              <a:solidFill>
                <a:srgbClr val="062B62"/>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C8CBE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Introduction</a:t>
            </a:r>
            <a:endParaRPr b="1" i="0" sz="3000" u="none" cap="none" strike="noStrike">
              <a:solidFill>
                <a:srgbClr val="062B62"/>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062B62"/>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8FA1CF"/>
                </a:solidFill>
                <a:latin typeface="Poppins"/>
                <a:ea typeface="Poppins"/>
                <a:cs typeface="Poppins"/>
                <a:sym typeface="Poppins"/>
              </a:rPr>
              <a:t>We are </a:t>
            </a:r>
            <a:r>
              <a:rPr b="1" lang="en-US" sz="1600">
                <a:solidFill>
                  <a:srgbClr val="062B62"/>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062B62"/>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Past</a:t>
            </a:r>
            <a:endParaRPr b="1" i="0" sz="3000" u="none" cap="none" strike="noStrike">
              <a:solidFill>
                <a:srgbClr val="062B62"/>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374C81"/>
          </a:solidFill>
          <a:ln cap="flat" cmpd="sng" w="38100">
            <a:solidFill>
              <a:srgbClr val="374C81"/>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B3C0D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59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9197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Present</a:t>
            </a:r>
            <a:endParaRPr b="1" i="0" sz="3000" u="none" cap="none" strike="noStrike">
              <a:solidFill>
                <a:srgbClr val="062B62"/>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Future</a:t>
            </a:r>
            <a:endParaRPr b="1" i="0" sz="3000" u="none" cap="none" strike="noStrike">
              <a:solidFill>
                <a:srgbClr val="062B62"/>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System Automation</a:t>
            </a:r>
            <a:endParaRPr b="1" i="0" sz="3000" u="none" cap="none" strike="noStrike">
              <a:solidFill>
                <a:srgbClr val="062B62"/>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374C81"/>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364A7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364A7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364A7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364A7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374C81"/>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374C81"/>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374C81"/>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374C8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498DF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Process</a:t>
            </a:r>
            <a:endParaRPr b="1" i="0" sz="3000" u="none" cap="none" strike="noStrike">
              <a:solidFill>
                <a:srgbClr val="062B62"/>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C4DBF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Process</a:t>
            </a:r>
            <a:endParaRPr b="1" i="0" sz="3000" u="none" cap="none" strike="noStrike">
              <a:solidFill>
                <a:srgbClr val="062B62"/>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How </a:t>
            </a:r>
            <a:endParaRPr b="1" i="0" sz="3000" u="none" cap="none" strike="noStrike">
              <a:solidFill>
                <a:srgbClr val="062B62"/>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Join With Us</a:t>
            </a:r>
            <a:endParaRPr b="1" i="0" sz="3000" u="none" cap="none" strike="noStrike">
              <a:solidFill>
                <a:srgbClr val="062B62"/>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Future Progress </a:t>
            </a:r>
            <a:endParaRPr b="1" i="0" sz="3000" u="none" cap="none" strike="noStrike">
              <a:solidFill>
                <a:srgbClr val="062B62"/>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5963B8"/>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8FA1CF"/>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84B2F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498DF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0E57C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07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Facts and Figures</a:t>
            </a:r>
            <a:endParaRPr b="1" i="0" sz="3000" u="none" cap="none" strike="noStrike">
              <a:solidFill>
                <a:srgbClr val="062B62"/>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0A41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062B62"/>
          </a:solidFill>
          <a:ln cap="flat" cmpd="sng" w="12700">
            <a:solidFill>
              <a:srgbClr val="364A7D"/>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62B62"/>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2100"/>
              <a:buFont typeface="Poppins"/>
              <a:buNone/>
            </a:pPr>
            <a:r>
              <a:rPr b="1" i="0" lang="en-US" sz="2100" u="none" cap="none" strike="noStrike">
                <a:solidFill>
                  <a:srgbClr val="062B62"/>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8388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Key Figures</a:t>
            </a:r>
            <a:endParaRPr b="1" i="0" sz="3000" u="none" cap="none" strike="noStrike">
              <a:solidFill>
                <a:srgbClr val="062B62"/>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Milestone</a:t>
            </a:r>
            <a:endParaRPr b="1" i="0" sz="3000" u="none" cap="none" strike="noStrike">
              <a:solidFill>
                <a:srgbClr val="062B62"/>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5963B8"/>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Meet Our Team</a:t>
            </a:r>
            <a:endParaRPr b="1" i="0" sz="3000" u="none" cap="none" strike="noStrike">
              <a:solidFill>
                <a:srgbClr val="062B62"/>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What We Do?</a:t>
            </a:r>
            <a:endParaRPr b="1" i="0" sz="3000" u="none" cap="none" strike="noStrike">
              <a:solidFill>
                <a:srgbClr val="062B62"/>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825481"/>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38426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756930"/>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35914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About Us</a:t>
            </a:r>
            <a:endParaRPr b="1" i="0" sz="3000" u="none" cap="none" strike="noStrike">
              <a:solidFill>
                <a:srgbClr val="062B62"/>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062B62"/>
                </a:solidFill>
                <a:latin typeface="Poppins"/>
                <a:ea typeface="Poppins"/>
                <a:cs typeface="Poppins"/>
                <a:sym typeface="Poppins"/>
              </a:rPr>
              <a:t>WE'RE FRIENDLY</a:t>
            </a:r>
            <a:endParaRPr b="1" i="0" sz="1600" cap="none">
              <a:solidFill>
                <a:srgbClr val="062B62"/>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498DF1"/>
                </a:solidFill>
                <a:latin typeface="Poppins"/>
                <a:ea typeface="Poppins"/>
                <a:cs typeface="Poppins"/>
                <a:sym typeface="Poppins"/>
              </a:rPr>
              <a:t>Lorem ipsum dolor sit adipiscing sed diam nonummy end</a:t>
            </a:r>
            <a:endParaRPr sz="1100">
              <a:solidFill>
                <a:srgbClr val="498DF1"/>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062B62"/>
                </a:solidFill>
                <a:latin typeface="Poppins"/>
                <a:ea typeface="Poppins"/>
                <a:cs typeface="Poppins"/>
                <a:sym typeface="Poppins"/>
              </a:rPr>
              <a:t>WE'RE TRUSTED</a:t>
            </a:r>
            <a:endParaRPr b="1" i="0" sz="1600" cap="none">
              <a:solidFill>
                <a:srgbClr val="062B62"/>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498DF1"/>
                </a:solidFill>
                <a:latin typeface="Poppins"/>
                <a:ea typeface="Poppins"/>
                <a:cs typeface="Poppins"/>
                <a:sym typeface="Poppins"/>
              </a:rPr>
              <a:t>Lorem ipsum dolor sit adipiscing sed diam nonummy end</a:t>
            </a:r>
            <a:endParaRPr sz="1100">
              <a:solidFill>
                <a:srgbClr val="498DF1"/>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062B62"/>
                </a:solidFill>
                <a:latin typeface="Poppins"/>
                <a:ea typeface="Poppins"/>
                <a:cs typeface="Poppins"/>
                <a:sym typeface="Poppins"/>
              </a:rPr>
              <a:t>WE'RE ACCURATE</a:t>
            </a:r>
            <a:endParaRPr b="1" i="0" sz="1600" cap="none">
              <a:solidFill>
                <a:srgbClr val="062B62"/>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498DF1"/>
                </a:solidFill>
                <a:latin typeface="Poppins"/>
                <a:ea typeface="Poppins"/>
                <a:cs typeface="Poppins"/>
                <a:sym typeface="Poppins"/>
              </a:rPr>
              <a:t>Lorem ipsum dolor sit adipiscing sed diam nonummy end</a:t>
            </a:r>
            <a:endParaRPr sz="1100">
              <a:solidFill>
                <a:srgbClr val="498DF1"/>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062B62"/>
            </a:solidFill>
            <a:ln cap="flat" cmpd="sng" w="28575">
              <a:solidFill>
                <a:srgbClr val="062B6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062B62"/>
            </a:solidFill>
            <a:ln cap="flat" cmpd="sng" w="28575">
              <a:solidFill>
                <a:srgbClr val="062B6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C4DBFC"/>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062B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062B62"/>
            </a:solidFill>
            <a:ln cap="flat" cmpd="sng" w="28575">
              <a:solidFill>
                <a:srgbClr val="062B6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Services With Image</a:t>
            </a:r>
            <a:endParaRPr b="1" i="0" sz="3000" u="none" cap="none" strike="noStrike">
              <a:solidFill>
                <a:srgbClr val="062B62"/>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5455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Brand Identity Development</a:t>
            </a:r>
            <a:endParaRPr b="1" i="0" sz="3000" u="none" cap="none" strike="noStrike">
              <a:solidFill>
                <a:srgbClr val="062B62"/>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B3C0DF"/>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B3C0DF"/>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B3C0DF"/>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189066" y="4000038"/>
            <a:ext cx="938456"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983440" y="4035915"/>
            <a:ext cx="1039702"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Company History</a:t>
            </a:r>
            <a:endParaRPr b="1" i="0" sz="3000" u="none" cap="none" strike="noStrike">
              <a:solidFill>
                <a:srgbClr val="062B62"/>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C4DBFC"/>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C4DBFC">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374C8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0A419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062B6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4945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Column With Numeric List</a:t>
            </a:r>
            <a:endParaRPr b="1" i="0" sz="3000" u="none" cap="none" strike="noStrike">
              <a:solidFill>
                <a:srgbClr val="062B62"/>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Numeric &amp; Images</a:t>
            </a:r>
            <a:endParaRPr b="1" i="0" sz="3000" u="none" cap="none" strike="noStrike">
              <a:solidFill>
                <a:srgbClr val="062B62"/>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75736" cy="3474190"/>
            <a:chOff x="3347864" y="1838316"/>
            <a:chExt cx="21568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6449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943770" cy="3384030"/>
            <a:chOff x="6084168" y="1833927"/>
            <a:chExt cx="2207828"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6" y="1849583"/>
              <a:ext cx="17208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Numeric List Two Columns</a:t>
            </a:r>
            <a:endParaRPr b="1" i="0" sz="3000" u="none" cap="none" strike="noStrike">
              <a:solidFill>
                <a:srgbClr val="062B62"/>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Numbers List Three Columns</a:t>
            </a:r>
            <a:endParaRPr b="1" i="0" sz="3000" u="none" cap="none" strike="noStrike">
              <a:solidFill>
                <a:srgbClr val="062B62"/>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1" y="2624225"/>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5" y="4417750"/>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31897" y="2624000"/>
            <a:ext cx="26424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31898" y="4417550"/>
            <a:ext cx="25122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61724" y="2603900"/>
            <a:ext cx="25950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61725" y="4417750"/>
            <a:ext cx="25122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Bullet List Sample</a:t>
            </a:r>
            <a:endParaRPr b="1" i="0" sz="3000" u="none" cap="none" strike="noStrike">
              <a:solidFill>
                <a:srgbClr val="062B62"/>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Iconic List Sample</a:t>
            </a:r>
            <a:endParaRPr b="1" i="0" sz="3000" u="none" cap="none" strike="noStrike">
              <a:solidFill>
                <a:srgbClr val="062B62"/>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429272"/>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400210"/>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218749"/>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5189688"/>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429272"/>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324010"/>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218749"/>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5113488"/>
            <a:ext cx="3744300" cy="6516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Two Columns Slide With Image</a:t>
            </a:r>
            <a:endParaRPr b="1" i="0" sz="3000" u="none" cap="none" strike="noStrike">
              <a:solidFill>
                <a:srgbClr val="062B62"/>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3 Columns Slide With Images</a:t>
            </a:r>
            <a:endParaRPr b="1" i="0" sz="3000" u="none" cap="none" strike="noStrike">
              <a:solidFill>
                <a:srgbClr val="062B62"/>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Board of Directors</a:t>
            </a:r>
            <a:endParaRPr b="1" i="0" sz="3000" u="none" cap="none" strike="noStrike">
              <a:solidFill>
                <a:srgbClr val="062B62"/>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Table Sample</a:t>
            </a:r>
            <a:endParaRPr b="1" i="0" sz="3000" u="none" cap="none" strike="noStrike">
              <a:solidFill>
                <a:srgbClr val="062B62"/>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{AE2D6CDC-FAD4-4B69-9AC2-9B02C87E4FB4}</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Client Testimonial - 1</a:t>
            </a:r>
            <a:endParaRPr b="1" i="0" sz="3000" u="none" cap="none" strike="noStrike">
              <a:solidFill>
                <a:srgbClr val="062B62"/>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Client Testimonial - 2</a:t>
            </a:r>
            <a:endParaRPr b="1" i="0" sz="3000" u="none" cap="none" strike="noStrike">
              <a:solidFill>
                <a:srgbClr val="062B62"/>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Client List</a:t>
            </a:r>
            <a:endParaRPr b="1" i="0" sz="3000" u="none" cap="none" strike="noStrike">
              <a:solidFill>
                <a:srgbClr val="062B62"/>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29051" y="1604799"/>
            <a:ext cx="2070000" cy="1137227"/>
            <a:chOff x="3771788" y="1203599"/>
            <a:chExt cx="1552500"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771788" y="1722624"/>
              <a:ext cx="15525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5963B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5963B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Director</a:t>
            </a:r>
            <a:endParaRPr b="1" i="0" sz="3000" u="none" cap="none" strike="noStrike">
              <a:solidFill>
                <a:srgbClr val="062B62"/>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84B2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90+ CARS TYPE &amp; BRANDS</a:t>
            </a:r>
            <a:endParaRPr sz="1200">
              <a:solidFill>
                <a:srgbClr val="9197CE"/>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C4DBFC"/>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Time Line 1</a:t>
            </a:r>
            <a:endParaRPr b="1" i="0" sz="3000" u="none" cap="none" strike="noStrike">
              <a:solidFill>
                <a:srgbClr val="062B62"/>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Time Line 2</a:t>
            </a:r>
            <a:endParaRPr b="1" i="0" sz="3000" u="none" cap="none" strike="noStrike">
              <a:solidFill>
                <a:srgbClr val="062B62"/>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59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5963B8"/>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59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D7D2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8FA1C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8FA1C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8FA1CF"/>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8FA1C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5A9FE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8DB7F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5A9FE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5A9FE1"/>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5A9FE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Process Infographic</a:t>
            </a:r>
            <a:endParaRPr b="1" i="0" sz="3000" u="none" cap="none" strike="noStrike">
              <a:solidFill>
                <a:srgbClr val="062B62"/>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62B62"/>
              </a:buClr>
              <a:buSzPts val="3000"/>
              <a:buFont typeface="Poppins"/>
              <a:buNone/>
            </a:pPr>
            <a:r>
              <a:rPr b="1" i="0" lang="en-US" sz="3000" u="none" cap="none" strike="noStrike">
                <a:solidFill>
                  <a:srgbClr val="062B62"/>
                </a:solidFill>
                <a:latin typeface="Poppins"/>
                <a:ea typeface="Poppins"/>
                <a:cs typeface="Poppins"/>
                <a:sym typeface="Poppins"/>
              </a:rPr>
              <a:t>Social Media Images</a:t>
            </a:r>
            <a:endParaRPr b="1" i="0" sz="3000" u="none" cap="none" strike="noStrike">
              <a:solidFill>
                <a:srgbClr val="062B62"/>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9197CE"/>
                </a:solidFill>
                <a:latin typeface="Poppins"/>
                <a:ea typeface="Poppins"/>
                <a:cs typeface="Poppins"/>
                <a:sym typeface="Poppins"/>
              </a:rPr>
              <a:t>SOME SUBTITLE TEXT HERE</a:t>
            </a:r>
            <a:endParaRPr sz="1200">
              <a:solidFill>
                <a:srgbClr val="9197CE"/>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Custom 7">
      <a:dk1>
        <a:srgbClr val="000000"/>
      </a:dk1>
      <a:lt1>
        <a:srgbClr val="FFFFFF"/>
      </a:lt1>
      <a:dk2>
        <a:srgbClr val="242852"/>
      </a:dk2>
      <a:lt2>
        <a:srgbClr val="ACCBF9"/>
      </a:lt2>
      <a:accent1>
        <a:srgbClr val="4A66AC"/>
      </a:accent1>
      <a:accent2>
        <a:srgbClr val="1E5F9F"/>
      </a:accent2>
      <a:accent3>
        <a:srgbClr val="297FD5"/>
      </a:accent3>
      <a:accent4>
        <a:srgbClr val="374C81"/>
      </a:accent4>
      <a:accent5>
        <a:srgbClr val="0E57C4"/>
      </a:accent5>
      <a:accent6>
        <a:srgbClr val="9D90A0"/>
      </a:accent6>
      <a:hlink>
        <a:srgbClr val="0E57C4"/>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