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3F0CD137-9599-48B7-B661-85F052BD5695}">
  <a:tblStyle styleId="{3F0CD137-9599-48B7-B661-85F052BD5695}"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3F2F28"/>
              </a:buClr>
              <a:buSzPts val="3000"/>
              <a:buFont typeface="Poppins"/>
              <a:buNone/>
              <a:defRPr b="1" i="0" sz="3000" u="none" cap="none" strike="noStrike">
                <a:solidFill>
                  <a:srgbClr val="3F2F28"/>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ADADAD">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ADADA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55.png"/><Relationship Id="rId4" Type="http://schemas.openxmlformats.org/officeDocument/2006/relationships/image" Target="../media/image58.png"/><Relationship Id="rId9" Type="http://schemas.openxmlformats.org/officeDocument/2006/relationships/image" Target="../media/image85.png"/><Relationship Id="rId5" Type="http://schemas.openxmlformats.org/officeDocument/2006/relationships/image" Target="../media/image66.png"/><Relationship Id="rId6" Type="http://schemas.openxmlformats.org/officeDocument/2006/relationships/image" Target="../media/image93.png"/><Relationship Id="rId7" Type="http://schemas.openxmlformats.org/officeDocument/2006/relationships/image" Target="../media/image78.png"/><Relationship Id="rId8" Type="http://schemas.openxmlformats.org/officeDocument/2006/relationships/image" Target="../media/image79.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82.png"/><Relationship Id="rId4" Type="http://schemas.openxmlformats.org/officeDocument/2006/relationships/image" Target="../media/image74.png"/><Relationship Id="rId5" Type="http://schemas.openxmlformats.org/officeDocument/2006/relationships/image" Target="../media/image65.png"/><Relationship Id="rId6" Type="http://schemas.openxmlformats.org/officeDocument/2006/relationships/image" Target="../media/image61.png"/><Relationship Id="rId7" Type="http://schemas.openxmlformats.org/officeDocument/2006/relationships/image" Target="../media/image84.png"/><Relationship Id="rId8" Type="http://schemas.openxmlformats.org/officeDocument/2006/relationships/image" Target="../media/image63.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96.png"/><Relationship Id="rId4" Type="http://schemas.openxmlformats.org/officeDocument/2006/relationships/image" Target="../media/image68.png"/><Relationship Id="rId5" Type="http://schemas.openxmlformats.org/officeDocument/2006/relationships/image" Target="../media/image69.png"/><Relationship Id="rId6" Type="http://schemas.openxmlformats.org/officeDocument/2006/relationships/image" Target="../media/image73.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76.png"/><Relationship Id="rId4" Type="http://schemas.openxmlformats.org/officeDocument/2006/relationships/image" Target="../media/image71.png"/><Relationship Id="rId5" Type="http://schemas.openxmlformats.org/officeDocument/2006/relationships/image" Target="../media/image91.png"/><Relationship Id="rId6" Type="http://schemas.openxmlformats.org/officeDocument/2006/relationships/image" Target="../media/image95.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76.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86.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0.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8.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89.png"/><Relationship Id="rId4" Type="http://schemas.openxmlformats.org/officeDocument/2006/relationships/image" Target="../media/image88.png"/><Relationship Id="rId9" Type="http://schemas.openxmlformats.org/officeDocument/2006/relationships/image" Target="../media/image83.png"/><Relationship Id="rId5" Type="http://schemas.openxmlformats.org/officeDocument/2006/relationships/image" Target="../media/image97.png"/><Relationship Id="rId6" Type="http://schemas.openxmlformats.org/officeDocument/2006/relationships/image" Target="../media/image94.png"/><Relationship Id="rId7" Type="http://schemas.openxmlformats.org/officeDocument/2006/relationships/image" Target="../media/image92.png"/><Relationship Id="rId8" Type="http://schemas.openxmlformats.org/officeDocument/2006/relationships/image" Target="../media/image8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36.png"/><Relationship Id="rId5"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24.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31.png"/><Relationship Id="rId4" Type="http://schemas.openxmlformats.org/officeDocument/2006/relationships/image" Target="../media/image33.png"/><Relationship Id="rId9" Type="http://schemas.openxmlformats.org/officeDocument/2006/relationships/image" Target="../media/image18.png"/><Relationship Id="rId5" Type="http://schemas.openxmlformats.org/officeDocument/2006/relationships/image" Target="../media/image7.png"/><Relationship Id="rId6" Type="http://schemas.openxmlformats.org/officeDocument/2006/relationships/image" Target="../media/image15.png"/><Relationship Id="rId7" Type="http://schemas.openxmlformats.org/officeDocument/2006/relationships/image" Target="../media/image10.png"/><Relationship Id="rId8" Type="http://schemas.openxmlformats.org/officeDocument/2006/relationships/image" Target="../media/image1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21.png"/><Relationship Id="rId4" Type="http://schemas.openxmlformats.org/officeDocument/2006/relationships/image" Target="../media/image29.png"/><Relationship Id="rId5" Type="http://schemas.openxmlformats.org/officeDocument/2006/relationships/image" Target="../media/image1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46.png"/><Relationship Id="rId4" Type="http://schemas.openxmlformats.org/officeDocument/2006/relationships/image" Target="../media/image9.png"/><Relationship Id="rId5" Type="http://schemas.openxmlformats.org/officeDocument/2006/relationships/image" Target="../media/image25.png"/><Relationship Id="rId6"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27.png"/><Relationship Id="rId4" Type="http://schemas.openxmlformats.org/officeDocument/2006/relationships/image" Target="../media/image16.png"/><Relationship Id="rId5" Type="http://schemas.openxmlformats.org/officeDocument/2006/relationships/image" Target="../media/image38.png"/><Relationship Id="rId6" Type="http://schemas.openxmlformats.org/officeDocument/2006/relationships/image" Target="../media/image1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12.png"/><Relationship Id="rId4" Type="http://schemas.openxmlformats.org/officeDocument/2006/relationships/image" Target="../media/image26.png"/><Relationship Id="rId5" Type="http://schemas.openxmlformats.org/officeDocument/2006/relationships/image" Target="../media/image22.png"/><Relationship Id="rId6" Type="http://schemas.openxmlformats.org/officeDocument/2006/relationships/image" Target="../media/image4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49.png"/><Relationship Id="rId4" Type="http://schemas.openxmlformats.org/officeDocument/2006/relationships/image" Target="../media/image17.png"/><Relationship Id="rId9" Type="http://schemas.openxmlformats.org/officeDocument/2006/relationships/image" Target="../media/image23.png"/><Relationship Id="rId5" Type="http://schemas.openxmlformats.org/officeDocument/2006/relationships/image" Target="../media/image19.png"/><Relationship Id="rId6" Type="http://schemas.openxmlformats.org/officeDocument/2006/relationships/image" Target="../media/image43.png"/><Relationship Id="rId7" Type="http://schemas.openxmlformats.org/officeDocument/2006/relationships/image" Target="../media/image20.png"/><Relationship Id="rId8" Type="http://schemas.openxmlformats.org/officeDocument/2006/relationships/image" Target="../media/image3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45.png"/><Relationship Id="rId4" Type="http://schemas.openxmlformats.org/officeDocument/2006/relationships/image" Target="../media/image41.png"/><Relationship Id="rId9" Type="http://schemas.openxmlformats.org/officeDocument/2006/relationships/image" Target="../media/image60.png"/><Relationship Id="rId5" Type="http://schemas.openxmlformats.org/officeDocument/2006/relationships/image" Target="../media/image37.png"/><Relationship Id="rId6" Type="http://schemas.openxmlformats.org/officeDocument/2006/relationships/image" Target="../media/image39.png"/><Relationship Id="rId7" Type="http://schemas.openxmlformats.org/officeDocument/2006/relationships/image" Target="../media/image32.png"/><Relationship Id="rId8" Type="http://schemas.openxmlformats.org/officeDocument/2006/relationships/image" Target="../media/image5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30.png"/><Relationship Id="rId4" Type="http://schemas.openxmlformats.org/officeDocument/2006/relationships/image" Target="../media/image35.png"/><Relationship Id="rId5" Type="http://schemas.openxmlformats.org/officeDocument/2006/relationships/image" Target="../media/image52.png"/><Relationship Id="rId6" Type="http://schemas.openxmlformats.org/officeDocument/2006/relationships/image" Target="../media/image47.png"/><Relationship Id="rId7" Type="http://schemas.openxmlformats.org/officeDocument/2006/relationships/image" Target="../media/image42.png"/><Relationship Id="rId8" Type="http://schemas.openxmlformats.org/officeDocument/2006/relationships/image" Target="../media/image5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62.png"/><Relationship Id="rId4" Type="http://schemas.openxmlformats.org/officeDocument/2006/relationships/image" Target="../media/image75.png"/><Relationship Id="rId5" Type="http://schemas.openxmlformats.org/officeDocument/2006/relationships/image" Target="../media/image48.png"/><Relationship Id="rId6" Type="http://schemas.openxmlformats.org/officeDocument/2006/relationships/image" Target="../media/image5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44.png"/><Relationship Id="rId4" Type="http://schemas.openxmlformats.org/officeDocument/2006/relationships/image" Target="../media/image53.png"/><Relationship Id="rId5" Type="http://schemas.openxmlformats.org/officeDocument/2006/relationships/image" Target="../media/image57.png"/><Relationship Id="rId6" Type="http://schemas.openxmlformats.org/officeDocument/2006/relationships/image" Target="../media/image6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67.png"/><Relationship Id="rId6" Type="http://schemas.openxmlformats.org/officeDocument/2006/relationships/image" Target="../media/image16.png"/><Relationship Id="rId7" Type="http://schemas.openxmlformats.org/officeDocument/2006/relationships/image" Target="../media/image50.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60.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41.png"/><Relationship Id="rId4" Type="http://schemas.openxmlformats.org/officeDocument/2006/relationships/image" Target="../media/image60.png"/><Relationship Id="rId5" Type="http://schemas.openxmlformats.org/officeDocument/2006/relationships/image" Target="../media/image56.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51.png"/><Relationship Id="rId4" Type="http://schemas.openxmlformats.org/officeDocument/2006/relationships/image" Target="../media/image81.png"/><Relationship Id="rId9" Type="http://schemas.openxmlformats.org/officeDocument/2006/relationships/image" Target="../media/image87.png"/><Relationship Id="rId5" Type="http://schemas.openxmlformats.org/officeDocument/2006/relationships/image" Target="../media/image72.png"/><Relationship Id="rId6" Type="http://schemas.openxmlformats.org/officeDocument/2006/relationships/image" Target="../media/image70.png"/><Relationship Id="rId7" Type="http://schemas.openxmlformats.org/officeDocument/2006/relationships/image" Target="../media/image77.png"/><Relationship Id="rId8" Type="http://schemas.openxmlformats.org/officeDocument/2006/relationships/image" Target="../media/image5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3F2F28">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Arial"/>
              <a:buNone/>
            </a:pPr>
            <a:r>
              <a:rPr b="1" i="0" lang="en-US" sz="2800" u="none" cap="none" strike="noStrike">
                <a:solidFill>
                  <a:schemeClr val="accent1"/>
                </a:solidFill>
                <a:latin typeface="Poppins"/>
                <a:ea typeface="Poppins"/>
                <a:cs typeface="Poppins"/>
                <a:sym typeface="Poppins"/>
              </a:rPr>
              <a:t>M E D I A  M A R K E T I N G</a:t>
            </a:r>
            <a:endParaRPr b="1" i="0" sz="2800" u="none" cap="none" strike="noStrike">
              <a:solidFill>
                <a:schemeClr val="accent1"/>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Vision &amp; Mission</a:t>
            </a:r>
            <a:endParaRPr b="1" i="0" sz="3000" u="none" cap="none" strike="noStrike">
              <a:solidFill>
                <a:srgbClr val="3F2F28"/>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3F2F28"/>
                </a:solidFill>
                <a:latin typeface="Poppins"/>
                <a:ea typeface="Poppins"/>
                <a:cs typeface="Poppins"/>
                <a:sym typeface="Poppins"/>
              </a:rPr>
              <a:t>Mission</a:t>
            </a:r>
            <a:endParaRPr b="1" sz="1600">
              <a:solidFill>
                <a:srgbClr val="3F2F28"/>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3F2F28"/>
                </a:solidFill>
                <a:latin typeface="Poppins"/>
                <a:ea typeface="Poppins"/>
                <a:cs typeface="Poppins"/>
                <a:sym typeface="Poppins"/>
              </a:rPr>
              <a:t>Vision</a:t>
            </a:r>
            <a:endParaRPr b="1" sz="1600">
              <a:solidFill>
                <a:srgbClr val="3F2F28"/>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E7DED9"/>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Pinterest</a:t>
            </a:r>
            <a:endParaRPr b="1" i="0" sz="3000" u="none" cap="none" strike="noStrike">
              <a:solidFill>
                <a:srgbClr val="3F2F28"/>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73771"/>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41428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Twitter Update</a:t>
            </a:r>
            <a:endParaRPr b="1" i="0" sz="3000" u="none" cap="none" strike="noStrike">
              <a:solidFill>
                <a:srgbClr val="3F2F28"/>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F06C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22132"/>
            <a:chOff x="5789037" y="2975209"/>
            <a:chExt cx="2452266" cy="466599"/>
          </a:xfrm>
        </p:grpSpPr>
        <p:sp>
          <p:nvSpPr>
            <p:cNvPr id="3014" name="Google Shape;3014;p114"/>
            <p:cNvSpPr/>
            <p:nvPr/>
          </p:nvSpPr>
          <p:spPr>
            <a:xfrm>
              <a:off x="6199105" y="3026308"/>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733182"/>
            <a:chOff x="3203850" y="2927877"/>
            <a:chExt cx="2284538" cy="549887"/>
          </a:xfrm>
        </p:grpSpPr>
        <p:sp>
          <p:nvSpPr>
            <p:cNvPr id="3025" name="Google Shape;3025;p114"/>
            <p:cNvSpPr/>
            <p:nvPr/>
          </p:nvSpPr>
          <p:spPr>
            <a:xfrm>
              <a:off x="3586821" y="2993864"/>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09090"/>
            <a:chOff x="3170179" y="3683809"/>
            <a:chExt cx="2318209" cy="456817"/>
          </a:xfrm>
        </p:grpSpPr>
        <p:sp>
          <p:nvSpPr>
            <p:cNvPr id="3029" name="Google Shape;3029;p114"/>
            <p:cNvSpPr/>
            <p:nvPr/>
          </p:nvSpPr>
          <p:spPr>
            <a:xfrm>
              <a:off x="3572274" y="3725126"/>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589931"/>
            <a:chOff x="5797561" y="3683809"/>
            <a:chExt cx="2443742" cy="442448"/>
          </a:xfrm>
        </p:grpSpPr>
        <p:sp>
          <p:nvSpPr>
            <p:cNvPr id="3040" name="Google Shape;3040;p114"/>
            <p:cNvSpPr/>
            <p:nvPr/>
          </p:nvSpPr>
          <p:spPr>
            <a:xfrm>
              <a:off x="6199104" y="3710757"/>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C39E1A"/>
                </a:solidFill>
                <a:latin typeface="Poppins"/>
                <a:ea typeface="Poppins"/>
                <a:cs typeface="Poppins"/>
                <a:sym typeface="Poppins"/>
              </a:rPr>
              <a:t>#</a:t>
            </a:r>
            <a:endParaRPr b="1" sz="2800">
              <a:solidFill>
                <a:srgbClr val="C39E1A"/>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Facebook Update</a:t>
            </a:r>
            <a:endParaRPr b="1" i="0" sz="3000" u="none" cap="none" strike="noStrike">
              <a:solidFill>
                <a:srgbClr val="3F2F28"/>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7B230B"/>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848484"/>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848484"/>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DADAD"/>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DADAD"/>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DADAD"/>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DADAD"/>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World Map With Data</a:t>
            </a:r>
            <a:endParaRPr b="1" i="0" sz="3000" u="none" cap="none" strike="noStrike">
              <a:solidFill>
                <a:srgbClr val="3F2F28"/>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F06C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325870"/>
            <a:ext cx="3127040" cy="715600"/>
            <a:chOff x="930576" y="2494403"/>
            <a:chExt cx="2345280" cy="536700"/>
          </a:xfrm>
        </p:grpSpPr>
        <p:sp>
          <p:nvSpPr>
            <p:cNvPr id="3108" name="Google Shape;3108;p116"/>
            <p:cNvSpPr/>
            <p:nvPr/>
          </p:nvSpPr>
          <p:spPr>
            <a:xfrm>
              <a:off x="1259642" y="249440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4067495"/>
            <a:ext cx="3690041" cy="663600"/>
            <a:chOff x="868365" y="3050623"/>
            <a:chExt cx="2767531" cy="497700"/>
          </a:xfrm>
        </p:grpSpPr>
        <p:sp>
          <p:nvSpPr>
            <p:cNvPr id="3112" name="Google Shape;3112;p116"/>
            <p:cNvSpPr/>
            <p:nvPr/>
          </p:nvSpPr>
          <p:spPr>
            <a:xfrm>
              <a:off x="1259638" y="3050623"/>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853652"/>
            <a:ext cx="4100752" cy="663600"/>
            <a:chOff x="848364" y="3640241"/>
            <a:chExt cx="3075564" cy="497700"/>
          </a:xfrm>
        </p:grpSpPr>
        <p:sp>
          <p:nvSpPr>
            <p:cNvPr id="3116" name="Google Shape;3116;p116"/>
            <p:cNvSpPr/>
            <p:nvPr/>
          </p:nvSpPr>
          <p:spPr>
            <a:xfrm>
              <a:off x="1259638" y="3640241"/>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World Map Location</a:t>
            </a:r>
            <a:endParaRPr b="1" i="0" sz="3000" u="none" cap="none" strike="noStrike">
              <a:solidFill>
                <a:srgbClr val="3F2F28"/>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Cart Sample 2</a:t>
            </a:r>
            <a:endParaRPr b="1" i="0" sz="3000" u="none" cap="none" strike="noStrike">
              <a:solidFill>
                <a:srgbClr val="3F2F28"/>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ADADAD">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ADADAD">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Cart Sample 2</a:t>
            </a:r>
            <a:endParaRPr b="1" i="0" sz="3000" u="none" cap="none" strike="noStrike">
              <a:solidFill>
                <a:srgbClr val="3F2F28"/>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Cart Sample 2</a:t>
            </a:r>
            <a:endParaRPr b="1" i="0" sz="3000" u="none" cap="none" strike="noStrike">
              <a:solidFill>
                <a:srgbClr val="3F2F28"/>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Pricing Slides</a:t>
            </a:r>
            <a:endParaRPr b="1" i="0" sz="3000" u="none" cap="none" strike="noStrike">
              <a:solidFill>
                <a:srgbClr val="3F2F28"/>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EF96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Pricing Detail </a:t>
            </a:r>
            <a:endParaRPr b="1" i="0" sz="3000" u="none" cap="none" strike="noStrike">
              <a:solidFill>
                <a:srgbClr val="3F2F28"/>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Global</a:t>
            </a:r>
            <a:endParaRPr b="1" i="0" sz="3000" u="none" cap="none" strike="noStrike">
              <a:solidFill>
                <a:srgbClr val="3F2F28"/>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CONTACT US</a:t>
            </a:r>
            <a:endParaRPr b="1" i="0" sz="3000" u="none" cap="none" strike="noStrike">
              <a:solidFill>
                <a:srgbClr val="3F2F28"/>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Team</a:t>
            </a:r>
            <a:endParaRPr b="1" i="0" sz="3000" u="none" cap="none" strike="noStrike">
              <a:solidFill>
                <a:srgbClr val="3F2F28"/>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2F28"/>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2F28"/>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2F28"/>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2F28"/>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2F28"/>
                </a:solidFill>
                <a:latin typeface="Poppins"/>
                <a:ea typeface="Poppins"/>
                <a:cs typeface="Poppins"/>
                <a:sym typeface="Poppins"/>
              </a:rPr>
              <a:t>Alexander Argon</a:t>
            </a:r>
            <a:endParaRPr b="1" sz="1400">
              <a:solidFill>
                <a:srgbClr val="3F2F28"/>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2F28"/>
                </a:solidFill>
                <a:latin typeface="Poppins"/>
                <a:ea typeface="Poppins"/>
                <a:cs typeface="Poppins"/>
                <a:sym typeface="Poppins"/>
              </a:rPr>
              <a:t>Alexander Argon</a:t>
            </a:r>
            <a:endParaRPr b="1" sz="1400">
              <a:solidFill>
                <a:srgbClr val="3F2F28"/>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2F28"/>
                </a:solidFill>
                <a:latin typeface="Poppins"/>
                <a:ea typeface="Poppins"/>
                <a:cs typeface="Poppins"/>
                <a:sym typeface="Poppins"/>
              </a:rPr>
              <a:t>Alexander Argon</a:t>
            </a:r>
            <a:endParaRPr b="1" sz="1400">
              <a:solidFill>
                <a:srgbClr val="3F2F28"/>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2F28"/>
                </a:solidFill>
                <a:latin typeface="Poppins"/>
                <a:ea typeface="Poppins"/>
                <a:cs typeface="Poppins"/>
                <a:sym typeface="Poppins"/>
              </a:rPr>
              <a:t>Alexander Argon</a:t>
            </a:r>
            <a:endParaRPr b="1" sz="1400">
              <a:solidFill>
                <a:srgbClr val="3F2F28"/>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3F2F28">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Innovation</a:t>
            </a:r>
            <a:endParaRPr b="1" i="0" sz="3000" u="none" cap="none" strike="noStrike">
              <a:solidFill>
                <a:srgbClr val="3F2F28"/>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3F2F28"/>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3F2F28">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E1B928"/>
                </a:solidFill>
                <a:latin typeface="Poppins"/>
                <a:ea typeface="Poppins"/>
                <a:cs typeface="Poppins"/>
                <a:sym typeface="Poppins"/>
              </a:rPr>
              <a:t>68%</a:t>
            </a:r>
            <a:endParaRPr sz="600">
              <a:solidFill>
                <a:srgbClr val="E1B928"/>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E1B928"/>
                </a:solidFill>
                <a:latin typeface="Poppins"/>
                <a:ea typeface="Poppins"/>
                <a:cs typeface="Poppins"/>
                <a:sym typeface="Poppins"/>
              </a:rPr>
              <a:t>95%</a:t>
            </a:r>
            <a:endParaRPr sz="600">
              <a:solidFill>
                <a:srgbClr val="E1B928"/>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E1B928"/>
                </a:solidFill>
                <a:latin typeface="Poppins"/>
                <a:ea typeface="Poppins"/>
                <a:cs typeface="Poppins"/>
                <a:sym typeface="Poppins"/>
              </a:rPr>
              <a:t>80%</a:t>
            </a:r>
            <a:endParaRPr sz="600">
              <a:solidFill>
                <a:srgbClr val="E1B928"/>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E1B928"/>
                </a:solidFill>
                <a:latin typeface="Poppins"/>
                <a:ea typeface="Poppins"/>
                <a:cs typeface="Poppins"/>
                <a:sym typeface="Poppins"/>
              </a:rPr>
              <a:t>68%</a:t>
            </a:r>
            <a:endParaRPr sz="600">
              <a:solidFill>
                <a:srgbClr val="E1B928"/>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E1B928"/>
                </a:solidFill>
                <a:latin typeface="Poppins"/>
                <a:ea typeface="Poppins"/>
                <a:cs typeface="Poppins"/>
                <a:sym typeface="Poppins"/>
              </a:rPr>
              <a:t>95%</a:t>
            </a:r>
            <a:endParaRPr sz="600">
              <a:solidFill>
                <a:srgbClr val="E1B928"/>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E1B928"/>
                </a:solidFill>
                <a:latin typeface="Poppins"/>
                <a:ea typeface="Poppins"/>
                <a:cs typeface="Poppins"/>
                <a:sym typeface="Poppins"/>
              </a:rPr>
              <a:t>80%</a:t>
            </a:r>
            <a:endParaRPr sz="600">
              <a:solidFill>
                <a:srgbClr val="E1B928"/>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FBCDB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Innovation</a:t>
            </a:r>
            <a:endParaRPr b="1" i="0" sz="3000" u="none" cap="none" strike="noStrike">
              <a:solidFill>
                <a:srgbClr val="3F2F28"/>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Our Services</a:t>
            </a:r>
            <a:endParaRPr b="1" i="0" sz="3000" u="none" cap="none" strike="noStrike">
              <a:solidFill>
                <a:srgbClr val="3F2F28"/>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3F2F28"/>
                </a:solidFill>
                <a:latin typeface="Poppins"/>
                <a:ea typeface="Poppins"/>
                <a:cs typeface="Poppins"/>
                <a:sym typeface="Poppins"/>
              </a:rPr>
              <a:t>PARTS</a:t>
            </a:r>
            <a:endParaRPr b="1" i="0" sz="1600">
              <a:solidFill>
                <a:srgbClr val="3F2F28"/>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F2F28"/>
                </a:solidFill>
                <a:latin typeface="Poppins"/>
                <a:ea typeface="Poppins"/>
                <a:cs typeface="Poppins"/>
                <a:sym typeface="Poppins"/>
              </a:rPr>
              <a:t>ELECTRICAL SYSTEM</a:t>
            </a:r>
            <a:endParaRPr b="1" i="0" sz="1600">
              <a:solidFill>
                <a:srgbClr val="3F2F28"/>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F2F28"/>
                </a:solidFill>
                <a:latin typeface="Poppins"/>
                <a:ea typeface="Poppins"/>
                <a:cs typeface="Poppins"/>
                <a:sym typeface="Poppins"/>
              </a:rPr>
              <a:t>AUTOMOVIE FILTERS</a:t>
            </a:r>
            <a:endParaRPr b="1" i="0" sz="1600">
              <a:solidFill>
                <a:srgbClr val="3F2F28"/>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F2F28"/>
                </a:solidFill>
                <a:latin typeface="Poppins"/>
                <a:ea typeface="Poppins"/>
                <a:cs typeface="Poppins"/>
                <a:sym typeface="Poppins"/>
              </a:rPr>
              <a:t>BRAKE REPAIR</a:t>
            </a:r>
            <a:endParaRPr b="1" i="0" sz="1600">
              <a:solidFill>
                <a:srgbClr val="3F2F28"/>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Facilities</a:t>
            </a:r>
            <a:endParaRPr b="1" i="0" sz="3000" u="none" cap="none" strike="noStrike">
              <a:solidFill>
                <a:srgbClr val="3F2F28"/>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F06C46"/>
                </a:solidFill>
                <a:latin typeface="Poppins"/>
                <a:ea typeface="Poppins"/>
                <a:cs typeface="Poppins"/>
                <a:sym typeface="Poppins"/>
              </a:rPr>
              <a:t>Call anywhere and anytime</a:t>
            </a:r>
            <a:endParaRPr sz="1100">
              <a:solidFill>
                <a:srgbClr val="F06C46"/>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Market List</a:t>
            </a:r>
            <a:endParaRPr b="1" i="0" sz="3000" u="none" cap="none" strike="noStrike">
              <a:solidFill>
                <a:srgbClr val="3F2F28"/>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3F2F28"/>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E7DED9">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Certification</a:t>
            </a:r>
            <a:endParaRPr b="1" i="0" sz="3000" u="none" cap="none" strike="noStrike">
              <a:solidFill>
                <a:srgbClr val="3F2F28"/>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E1B928"/>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D6D6D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Products &amp; Innovations</a:t>
            </a:r>
            <a:endParaRPr b="1" i="0" sz="3000" u="none" cap="none" strike="noStrike">
              <a:solidFill>
                <a:srgbClr val="3F2F28"/>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E7DED9"/>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E7DED9"/>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E7DED9"/>
                </a:solidFill>
                <a:latin typeface="Poppins"/>
                <a:ea typeface="Poppins"/>
                <a:cs typeface="Poppins"/>
                <a:sym typeface="Poppins"/>
              </a:rPr>
              <a:t>Engine Technology</a:t>
            </a:r>
            <a:endParaRPr b="1" sz="1400">
              <a:solidFill>
                <a:srgbClr val="E7DED9"/>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E7DED9"/>
                </a:solidFill>
                <a:latin typeface="Poppins"/>
                <a:ea typeface="Poppins"/>
                <a:cs typeface="Poppins"/>
                <a:sym typeface="Poppins"/>
              </a:rPr>
              <a:t>Brake Technology</a:t>
            </a:r>
            <a:endParaRPr b="1" sz="1400">
              <a:solidFill>
                <a:srgbClr val="E7DED9"/>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E7DED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3F2F2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2F28"/>
                </a:solidFill>
                <a:latin typeface="Poppins"/>
                <a:ea typeface="Poppins"/>
                <a:cs typeface="Poppins"/>
                <a:sym typeface="Poppins"/>
              </a:rPr>
              <a:t>Total Performance</a:t>
            </a:r>
            <a:endParaRPr b="1" sz="1400">
              <a:solidFill>
                <a:srgbClr val="3F2F28"/>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B89C9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F2F28"/>
                  </a:solidFill>
                  <a:latin typeface="Poppins"/>
                  <a:ea typeface="Poppins"/>
                  <a:cs typeface="Poppins"/>
                  <a:sym typeface="Poppins"/>
                </a:rPr>
                <a:t>Brake Performance</a:t>
              </a:r>
              <a:endParaRPr sz="1000">
                <a:solidFill>
                  <a:srgbClr val="3F2F28"/>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F2F28"/>
                  </a:solidFill>
                  <a:latin typeface="Poppins"/>
                  <a:ea typeface="Poppins"/>
                  <a:cs typeface="Poppins"/>
                  <a:sym typeface="Poppins"/>
                </a:rPr>
                <a:t>Engine Performance</a:t>
              </a:r>
              <a:endParaRPr i="0" sz="1000">
                <a:solidFill>
                  <a:srgbClr val="3F2F28"/>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F2F28"/>
                  </a:solidFill>
                  <a:latin typeface="Poppins"/>
                  <a:ea typeface="Poppins"/>
                  <a:cs typeface="Poppins"/>
                  <a:sym typeface="Poppins"/>
                </a:rPr>
                <a:t>Total Performance</a:t>
              </a:r>
              <a:endParaRPr sz="1000">
                <a:solidFill>
                  <a:srgbClr val="3F2F28"/>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B89C9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E7DED9">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B89C9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3F2F28"/>
                  </a:solidFill>
                  <a:latin typeface="Poppins"/>
                  <a:ea typeface="Poppins"/>
                  <a:cs typeface="Poppins"/>
                  <a:sym typeface="Poppins"/>
                </a:rPr>
                <a:t>68%</a:t>
              </a:r>
              <a:endParaRPr b="1" sz="1200">
                <a:solidFill>
                  <a:srgbClr val="3F2F28"/>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3F2F28"/>
                  </a:solidFill>
                  <a:latin typeface="Poppins"/>
                  <a:ea typeface="Poppins"/>
                  <a:cs typeface="Poppins"/>
                  <a:sym typeface="Poppins"/>
                </a:rPr>
                <a:t>95%</a:t>
              </a:r>
              <a:endParaRPr b="1" sz="1200">
                <a:solidFill>
                  <a:srgbClr val="3F2F28"/>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3F2F28"/>
                  </a:solidFill>
                  <a:latin typeface="Poppins"/>
                  <a:ea typeface="Poppins"/>
                  <a:cs typeface="Poppins"/>
                  <a:sym typeface="Poppins"/>
                </a:rPr>
                <a:t>80%</a:t>
              </a:r>
              <a:endParaRPr b="1" sz="1200">
                <a:solidFill>
                  <a:srgbClr val="3F2F28"/>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B89C9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E7DED9">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B89C9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B89C9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E7DED9">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B89C90">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E1B928"/>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Products</a:t>
            </a:r>
            <a:endParaRPr b="1" i="0" sz="3000" u="none" cap="none" strike="noStrike">
              <a:solidFill>
                <a:srgbClr val="3F2F28"/>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Brake Performance</a:t>
            </a:r>
            <a:endParaRPr sz="1000">
              <a:solidFill>
                <a:srgbClr val="5F473D"/>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Engine Performance</a:t>
            </a:r>
            <a:endParaRPr i="0" sz="1000">
              <a:solidFill>
                <a:srgbClr val="5F473D"/>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Suspension</a:t>
            </a:r>
            <a:endParaRPr sz="1000">
              <a:solidFill>
                <a:srgbClr val="5F473D"/>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60%</a:t>
            </a:r>
            <a:endParaRPr sz="1000">
              <a:solidFill>
                <a:srgbClr val="5F473D"/>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90%</a:t>
            </a:r>
            <a:endParaRPr sz="1000">
              <a:solidFill>
                <a:srgbClr val="5F473D"/>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75%</a:t>
            </a:r>
            <a:endParaRPr sz="1000">
              <a:solidFill>
                <a:srgbClr val="5F473D"/>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Total Performance</a:t>
            </a:r>
            <a:endParaRPr sz="1000">
              <a:solidFill>
                <a:srgbClr val="5F473D"/>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80%</a:t>
            </a:r>
            <a:endParaRPr sz="1000">
              <a:solidFill>
                <a:srgbClr val="5F473D"/>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Brake Performance</a:t>
            </a:r>
            <a:endParaRPr sz="1000">
              <a:solidFill>
                <a:srgbClr val="5F473D"/>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Engine Performance</a:t>
            </a:r>
            <a:endParaRPr i="0" sz="1000">
              <a:solidFill>
                <a:srgbClr val="5F473D"/>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Suspension</a:t>
            </a:r>
            <a:endParaRPr sz="1000">
              <a:solidFill>
                <a:srgbClr val="5F473D"/>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60%</a:t>
            </a:r>
            <a:endParaRPr sz="1000">
              <a:solidFill>
                <a:srgbClr val="5F473D"/>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90%</a:t>
            </a:r>
            <a:endParaRPr sz="1000">
              <a:solidFill>
                <a:srgbClr val="5F473D"/>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75%</a:t>
            </a:r>
            <a:endParaRPr sz="1000">
              <a:solidFill>
                <a:srgbClr val="5F473D"/>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5F473D"/>
                </a:solidFill>
                <a:latin typeface="Poppins"/>
                <a:ea typeface="Poppins"/>
                <a:cs typeface="Poppins"/>
                <a:sym typeface="Poppins"/>
              </a:rPr>
              <a:t>Total Performance</a:t>
            </a:r>
            <a:endParaRPr sz="1000">
              <a:solidFill>
                <a:srgbClr val="5F473D"/>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5F473D"/>
                </a:solidFill>
                <a:latin typeface="Poppins"/>
                <a:ea typeface="Poppins"/>
                <a:cs typeface="Poppins"/>
                <a:sym typeface="Poppins"/>
              </a:rPr>
              <a:t>80%</a:t>
            </a:r>
            <a:endParaRPr sz="1000">
              <a:solidFill>
                <a:srgbClr val="5F473D"/>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CFBDB4"/>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F59D8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E1B928">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Why Choose Us?</a:t>
            </a:r>
            <a:endParaRPr b="1" i="0" sz="3000" u="none" cap="none" strike="noStrike">
              <a:solidFill>
                <a:srgbClr val="3F2F28"/>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3F2F28">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Gallery </a:t>
            </a:r>
            <a:endParaRPr b="1" i="0" sz="3000" u="none" cap="none" strike="noStrike">
              <a:solidFill>
                <a:srgbClr val="3F2F28"/>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3F2F28">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3F2F28">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3F2F28">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F59D8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F59D83"/>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3F2F28">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3F2F28">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99001"/>
            <a:ext cx="185233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E7DED9"/>
                </a:solidFill>
                <a:latin typeface="Poppins"/>
                <a:ea typeface="Poppins"/>
                <a:cs typeface="Poppins"/>
                <a:sym typeface="Poppins"/>
              </a:rPr>
              <a:t>At what speed and in which direction will the transformation take place? Whatever the direction will be.</a:t>
            </a:r>
            <a:endParaRPr sz="1100">
              <a:solidFill>
                <a:srgbClr val="E7DED9"/>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FBCDB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FBCDB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F2F28"/>
                </a:solidFill>
                <a:latin typeface="Poppins"/>
                <a:ea typeface="Poppins"/>
                <a:cs typeface="Poppins"/>
                <a:sym typeface="Poppins"/>
              </a:rPr>
              <a:t>Davic </a:t>
            </a:r>
            <a:r>
              <a:rPr i="0" lang="en-US" sz="1600" u="none" strike="noStrike">
                <a:solidFill>
                  <a:srgbClr val="3F2F28"/>
                </a:solidFill>
                <a:latin typeface="Poppins"/>
                <a:ea typeface="Poppins"/>
                <a:cs typeface="Poppins"/>
                <a:sym typeface="Poppins"/>
              </a:rPr>
              <a:t>Patruci</a:t>
            </a:r>
            <a:endParaRPr i="0" sz="1600">
              <a:solidFill>
                <a:srgbClr val="3F2F28"/>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3F2F28"/>
                </a:solidFill>
                <a:latin typeface="Poppins"/>
                <a:ea typeface="Poppins"/>
                <a:cs typeface="Poppins"/>
                <a:sym typeface="Poppins"/>
              </a:rPr>
              <a:t>Ryo Hernandez</a:t>
            </a:r>
            <a:endParaRPr b="1" i="0" sz="1600">
              <a:solidFill>
                <a:srgbClr val="3F2F28"/>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Gallery</a:t>
            </a:r>
            <a:endParaRPr b="1" i="0" sz="3000" u="none" cap="none" strike="noStrike">
              <a:solidFill>
                <a:srgbClr val="3F2F28"/>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3F2F28"/>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E7DED9"/>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Industrial Served</a:t>
            </a:r>
            <a:endParaRPr b="1" i="0" sz="3000" u="none" cap="none" strike="noStrike">
              <a:solidFill>
                <a:srgbClr val="3F2F28"/>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FBCDB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3F2F28"/>
                  </a:solidFill>
                  <a:latin typeface="Poppins"/>
                  <a:ea typeface="Poppins"/>
                  <a:cs typeface="Poppins"/>
                  <a:sym typeface="Poppins"/>
                </a:rPr>
                <a:t>Lorem Ipsum</a:t>
              </a:r>
              <a:endParaRPr b="1" i="0" sz="1600">
                <a:solidFill>
                  <a:srgbClr val="3F2F28"/>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Client Said</a:t>
            </a:r>
            <a:endParaRPr b="1" i="0" sz="3000" u="none" cap="none" strike="noStrike">
              <a:solidFill>
                <a:srgbClr val="3F2F28"/>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Topic</a:t>
            </a:r>
            <a:endParaRPr b="1" i="0" sz="3000" u="none" cap="none" strike="noStrike">
              <a:solidFill>
                <a:srgbClr val="3F2F28"/>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TYPE &amp; BRANDS</a:t>
            </a:r>
            <a:endParaRPr sz="1200">
              <a:solidFill>
                <a:srgbClr val="ADADAD"/>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3F2F28">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848484"/>
                </a:solidFill>
                <a:latin typeface="Poppins"/>
                <a:ea typeface="Poppins"/>
                <a:cs typeface="Poppins"/>
                <a:sym typeface="Poppins"/>
              </a:rPr>
              <a:t>90+ CARS TYPE &amp; BRANDS</a:t>
            </a:r>
            <a:endParaRPr sz="1200">
              <a:solidFill>
                <a:srgbClr val="848484"/>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Photo Source</a:t>
            </a:r>
            <a:endParaRPr b="1" i="0" sz="3000" u="none" cap="none" strike="noStrike">
              <a:solidFill>
                <a:srgbClr val="3F2F28"/>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SIMPEL SUBTITLE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Purposes</a:t>
            </a:r>
            <a:endParaRPr b="1" i="0" sz="3000" u="none" cap="none" strike="noStrike">
              <a:solidFill>
                <a:srgbClr val="3F2F28"/>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SUB 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SIMPEL SUBTITLE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Definition of Innovation</a:t>
            </a:r>
            <a:endParaRPr b="1" i="0" sz="3000" u="none" cap="none" strike="noStrike">
              <a:solidFill>
                <a:srgbClr val="3F2F28"/>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SIMPEL SUBTITLE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Strength</a:t>
            </a:r>
            <a:endParaRPr b="1" i="0" sz="3000" u="none" cap="none" strike="noStrike">
              <a:solidFill>
                <a:srgbClr val="3F2F28"/>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D6D6D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Weakness</a:t>
            </a:r>
            <a:endParaRPr b="1" i="0" sz="3000" u="none" cap="none" strike="noStrike">
              <a:solidFill>
                <a:srgbClr val="3F2F28"/>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D6D6D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Opportunities</a:t>
            </a:r>
            <a:endParaRPr b="1" i="0" sz="3000" u="none" cap="none" strike="noStrike">
              <a:solidFill>
                <a:srgbClr val="3F2F28"/>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D6D6D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Threats</a:t>
            </a:r>
            <a:endParaRPr b="1" i="0" sz="3000" u="none" cap="none" strike="noStrike">
              <a:solidFill>
                <a:srgbClr val="3F2F28"/>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D6D6D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Introduction</a:t>
            </a:r>
            <a:endParaRPr b="1" i="0" sz="3000" u="none" cap="none" strike="noStrike">
              <a:solidFill>
                <a:srgbClr val="3F2F28"/>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accent2"/>
                </a:solidFill>
                <a:latin typeface="Poppins"/>
                <a:ea typeface="Poppins"/>
                <a:cs typeface="Poppins"/>
                <a:sym typeface="Poppins"/>
              </a:rPr>
              <a:t>We are </a:t>
            </a:r>
            <a:r>
              <a:rPr b="1" lang="en-US" sz="1600">
                <a:solidFill>
                  <a:srgbClr val="3F2F28"/>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F06C46"/>
                </a:solidFill>
                <a:latin typeface="Poppins"/>
                <a:ea typeface="Poppins"/>
                <a:cs typeface="Poppins"/>
                <a:sym typeface="Poppins"/>
              </a:rPr>
              <a:t>We are </a:t>
            </a:r>
            <a:r>
              <a:rPr b="1" lang="en-US" sz="1600">
                <a:solidFill>
                  <a:srgbClr val="3F2F28"/>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accent2"/>
                </a:solidFill>
                <a:latin typeface="Poppins"/>
                <a:ea typeface="Poppins"/>
                <a:cs typeface="Poppins"/>
                <a:sym typeface="Poppins"/>
              </a:rPr>
              <a:t>We are </a:t>
            </a:r>
            <a:r>
              <a:rPr b="1" lang="en-US" sz="1600">
                <a:solidFill>
                  <a:srgbClr val="3F2F28"/>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Past</a:t>
            </a:r>
            <a:endParaRPr b="1" i="0" sz="3000" u="none" cap="none" strike="noStrike">
              <a:solidFill>
                <a:srgbClr val="3F2F28"/>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7B230B"/>
          </a:solidFill>
          <a:ln cap="flat" cmpd="sng" w="38100">
            <a:solidFill>
              <a:srgbClr val="7B230B"/>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F59D8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84848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ADADA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Present</a:t>
            </a:r>
            <a:endParaRPr b="1" i="0" sz="3000" u="none" cap="none" strike="noStrike">
              <a:solidFill>
                <a:srgbClr val="3F2F28"/>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Future</a:t>
            </a:r>
            <a:endParaRPr b="1" i="0" sz="3000" u="none" cap="none" strike="noStrike">
              <a:solidFill>
                <a:srgbClr val="3F2F28"/>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System Automation</a:t>
            </a:r>
            <a:endParaRPr b="1" i="0" sz="3000" u="none" cap="none" strike="noStrike">
              <a:solidFill>
                <a:srgbClr val="3F2F28"/>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7B230B"/>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7823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7823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7823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7823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7B230B"/>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7B230B"/>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7B230B"/>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7B230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C39E1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Process</a:t>
            </a:r>
            <a:endParaRPr b="1" i="0" sz="3000" u="none" cap="none" strike="noStrike">
              <a:solidFill>
                <a:srgbClr val="3F2F28"/>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E7DE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Process</a:t>
            </a:r>
            <a:endParaRPr b="1" i="0" sz="3000" u="none" cap="none" strike="noStrike">
              <a:solidFill>
                <a:srgbClr val="3F2F28"/>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How </a:t>
            </a:r>
            <a:endParaRPr b="1" i="0" sz="3000" u="none" cap="none" strike="noStrike">
              <a:solidFill>
                <a:srgbClr val="3F2F28"/>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Join With Us</a:t>
            </a:r>
            <a:endParaRPr b="1" i="0" sz="3000" u="none" cap="none" strike="noStrike">
              <a:solidFill>
                <a:srgbClr val="3F2F28"/>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Future Progress </a:t>
            </a:r>
            <a:endParaRPr b="1" i="0" sz="3000" u="none" cap="none" strike="noStrike">
              <a:solidFill>
                <a:srgbClr val="3F2F28"/>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848484"/>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F06C46"/>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E1B9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C39E1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82691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41340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Facts and Figures</a:t>
            </a:r>
            <a:endParaRPr b="1" i="0" sz="3000" u="none" cap="none" strike="noStrike">
              <a:solidFill>
                <a:srgbClr val="3F2F28"/>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5F47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3F2F28"/>
          </a:solidFill>
          <a:ln cap="flat" cmpd="sng" w="12700">
            <a:solidFill>
              <a:srgbClr val="78230A"/>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2F28"/>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2100"/>
              <a:buFont typeface="Poppins"/>
              <a:buNone/>
            </a:pPr>
            <a:r>
              <a:rPr b="1" i="0" lang="en-US" sz="2100" u="none" cap="none" strike="noStrike">
                <a:solidFill>
                  <a:srgbClr val="3F2F28"/>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8388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Key Figures</a:t>
            </a:r>
            <a:endParaRPr b="1" i="0" sz="3000" u="none" cap="none" strike="noStrike">
              <a:solidFill>
                <a:srgbClr val="3F2F28"/>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Milestone</a:t>
            </a:r>
            <a:endParaRPr b="1" i="0" sz="3000" u="none" cap="none" strike="noStrike">
              <a:solidFill>
                <a:srgbClr val="3F2F28"/>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848484"/>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Meet Our Team</a:t>
            </a:r>
            <a:endParaRPr b="1" i="0" sz="3000" u="none" cap="none" strike="noStrike">
              <a:solidFill>
                <a:srgbClr val="3F2F28"/>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What We Do?</a:t>
            </a:r>
            <a:endParaRPr b="1" i="0" sz="3000" u="none" cap="none" strike="noStrike">
              <a:solidFill>
                <a:srgbClr val="3F2F28"/>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825481"/>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38426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756930"/>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35914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About Us</a:t>
            </a:r>
            <a:endParaRPr b="1" i="0" sz="3000" u="none" cap="none" strike="noStrike">
              <a:solidFill>
                <a:srgbClr val="3F2F28"/>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3F2F28"/>
                </a:solidFill>
                <a:latin typeface="Poppins"/>
                <a:ea typeface="Poppins"/>
                <a:cs typeface="Poppins"/>
                <a:sym typeface="Poppins"/>
              </a:rPr>
              <a:t>WE'RE FRIENDLY</a:t>
            </a:r>
            <a:endParaRPr b="1" i="0" sz="1600" cap="none">
              <a:solidFill>
                <a:srgbClr val="3F2F28"/>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C39E1A"/>
                </a:solidFill>
                <a:latin typeface="Poppins"/>
                <a:ea typeface="Poppins"/>
                <a:cs typeface="Poppins"/>
                <a:sym typeface="Poppins"/>
              </a:rPr>
              <a:t>Lorem ipsum dolor sit adipiscing sed diam nonummy end</a:t>
            </a:r>
            <a:endParaRPr sz="1100">
              <a:solidFill>
                <a:srgbClr val="C39E1A"/>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3F2F28"/>
                </a:solidFill>
                <a:latin typeface="Poppins"/>
                <a:ea typeface="Poppins"/>
                <a:cs typeface="Poppins"/>
                <a:sym typeface="Poppins"/>
              </a:rPr>
              <a:t>WE'RE TRUSTED</a:t>
            </a:r>
            <a:endParaRPr b="1" i="0" sz="1600" cap="none">
              <a:solidFill>
                <a:srgbClr val="3F2F28"/>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C39E1A"/>
                </a:solidFill>
                <a:latin typeface="Poppins"/>
                <a:ea typeface="Poppins"/>
                <a:cs typeface="Poppins"/>
                <a:sym typeface="Poppins"/>
              </a:rPr>
              <a:t>Lorem ipsum dolor sit adipiscing sed diam nonummy end</a:t>
            </a:r>
            <a:endParaRPr sz="1100">
              <a:solidFill>
                <a:srgbClr val="C39E1A"/>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3F2F28"/>
                </a:solidFill>
                <a:latin typeface="Poppins"/>
                <a:ea typeface="Poppins"/>
                <a:cs typeface="Poppins"/>
                <a:sym typeface="Poppins"/>
              </a:rPr>
              <a:t>WE'RE ACCURATE</a:t>
            </a:r>
            <a:endParaRPr b="1" i="0" sz="1600" cap="none">
              <a:solidFill>
                <a:srgbClr val="3F2F28"/>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C39E1A"/>
                </a:solidFill>
                <a:latin typeface="Poppins"/>
                <a:ea typeface="Poppins"/>
                <a:cs typeface="Poppins"/>
                <a:sym typeface="Poppins"/>
              </a:rPr>
              <a:t>Lorem ipsum dolor sit adipiscing sed diam nonummy end</a:t>
            </a:r>
            <a:endParaRPr sz="1100">
              <a:solidFill>
                <a:srgbClr val="C39E1A"/>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3F2F28"/>
            </a:solidFill>
            <a:ln cap="flat" cmpd="sng" w="28575">
              <a:solidFill>
                <a:srgbClr val="3F2F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3F2F28"/>
            </a:solidFill>
            <a:ln cap="flat" cmpd="sng" w="28575">
              <a:solidFill>
                <a:srgbClr val="3F2F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E7DED9"/>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3F2F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3F2F28"/>
            </a:solidFill>
            <a:ln cap="flat" cmpd="sng" w="28575">
              <a:solidFill>
                <a:srgbClr val="3F2F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Services With Image</a:t>
            </a:r>
            <a:endParaRPr b="1" i="0" sz="3000" u="none" cap="none" strike="noStrike">
              <a:solidFill>
                <a:srgbClr val="3F2F28"/>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6487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Brand Identity Development</a:t>
            </a:r>
            <a:endParaRPr b="1" i="0" sz="3000" u="none" cap="none" strike="noStrike">
              <a:solidFill>
                <a:srgbClr val="3F2F28"/>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408128"/>
            <a:ext cx="4227524" cy="500058"/>
            <a:chOff x="681279" y="2460845"/>
            <a:chExt cx="3170643" cy="375044"/>
          </a:xfrm>
        </p:grpSpPr>
        <p:sp>
          <p:nvSpPr>
            <p:cNvPr id="2113" name="Google Shape;2113;p77"/>
            <p:cNvSpPr/>
            <p:nvPr/>
          </p:nvSpPr>
          <p:spPr>
            <a:xfrm>
              <a:off x="1331640" y="2460845"/>
              <a:ext cx="2376300" cy="299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4027709"/>
            <a:ext cx="4227524" cy="456345"/>
            <a:chOff x="681279" y="2925532"/>
            <a:chExt cx="3170643" cy="342259"/>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925532"/>
              <a:ext cx="2376300" cy="299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90217"/>
              <a:ext cx="2376300" cy="299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201320"/>
            <a:ext cx="4227524" cy="466916"/>
            <a:chOff x="681279" y="3805739"/>
            <a:chExt cx="3170643" cy="350187"/>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805739"/>
              <a:ext cx="2376300" cy="299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F59D83"/>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F59D83"/>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F59D83"/>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047526" y="4000050"/>
            <a:ext cx="1080000" cy="3540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898388" y="4035925"/>
            <a:ext cx="1124700" cy="3540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Company History</a:t>
            </a:r>
            <a:endParaRPr b="1" i="0" sz="3000" u="none" cap="none" strike="noStrike">
              <a:solidFill>
                <a:srgbClr val="3F2F28"/>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E7DED9"/>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E7DED9">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7B230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5F47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3F2F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7351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Column With Numeric List</a:t>
            </a:r>
            <a:endParaRPr b="1" i="0" sz="3000" u="none" cap="none" strike="noStrike">
              <a:solidFill>
                <a:srgbClr val="3F2F28"/>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Numeric &amp; Images</a:t>
            </a:r>
            <a:endParaRPr b="1" i="0" sz="3000" u="none" cap="none" strike="noStrike">
              <a:solidFill>
                <a:srgbClr val="3F2F28"/>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12533" cy="3474190"/>
            <a:chOff x="3347864" y="1838316"/>
            <a:chExt cx="2109400"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552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784309" cy="3384030"/>
            <a:chOff x="6084168" y="1833927"/>
            <a:chExt cx="2088232"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5" y="1849583"/>
              <a:ext cx="16011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Numeric List Two Columns</a:t>
            </a:r>
            <a:endParaRPr b="1" i="0" sz="3000" u="none" cap="none" strike="noStrike">
              <a:solidFill>
                <a:srgbClr val="3F2F28"/>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Numbers List Three Columns</a:t>
            </a:r>
            <a:endParaRPr b="1" i="0" sz="3000" u="none" cap="none" strike="noStrike">
              <a:solidFill>
                <a:srgbClr val="3F2F28"/>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0" y="2624220"/>
            <a:ext cx="216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1" y="4417763"/>
            <a:ext cx="1984800" cy="446400"/>
          </a:xfrm>
          <a:prstGeom prst="rect">
            <a:avLst/>
          </a:prstGeom>
          <a:noFill/>
          <a:ln>
            <a:noFill/>
          </a:ln>
        </p:spPr>
        <p:txBody>
          <a:bodyPr anchorCtr="0" anchor="t" bIns="60950" lIns="121900" spcFirstLastPara="1" rIns="121900" wrap="square" tIns="60950">
            <a:noAutofit/>
          </a:bodyPr>
          <a:lstStyle/>
          <a:p>
            <a:pPr indent="0" lvl="0" marL="0" marR="0" rtl="0">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21622" y="2624006"/>
            <a:ext cx="216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311635" y="4417550"/>
            <a:ext cx="1984800" cy="446400"/>
          </a:xfrm>
          <a:prstGeom prst="rect">
            <a:avLst/>
          </a:prstGeom>
          <a:noFill/>
          <a:ln>
            <a:noFill/>
          </a:ln>
        </p:spPr>
        <p:txBody>
          <a:bodyPr anchorCtr="0" anchor="t" bIns="60950" lIns="121900" spcFirstLastPara="1" rIns="121900" wrap="square" tIns="60950">
            <a:noAutofit/>
          </a:bodyPr>
          <a:lstStyle/>
          <a:p>
            <a:pPr indent="0" lvl="0" marL="0" marR="0" rtl="0">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810573" y="2603900"/>
            <a:ext cx="216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835409" y="4417763"/>
            <a:ext cx="1984800" cy="446400"/>
          </a:xfrm>
          <a:prstGeom prst="rect">
            <a:avLst/>
          </a:prstGeom>
          <a:noFill/>
          <a:ln>
            <a:noFill/>
          </a:ln>
        </p:spPr>
        <p:txBody>
          <a:bodyPr anchorCtr="0" anchor="t" bIns="60950" lIns="121900" spcFirstLastPara="1" rIns="121900" wrap="square" tIns="60950">
            <a:noAutofit/>
          </a:bodyPr>
          <a:lstStyle/>
          <a:p>
            <a:pPr indent="0" lvl="0" marL="0" marR="0" rtl="0">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Bullet List Sample</a:t>
            </a:r>
            <a:endParaRPr b="1" i="0" sz="3000" u="none" cap="none" strike="noStrike">
              <a:solidFill>
                <a:srgbClr val="3F2F28"/>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Iconic List Sample</a:t>
            </a:r>
            <a:endParaRPr b="1" i="0" sz="3000" u="none" cap="none" strike="noStrike">
              <a:solidFill>
                <a:srgbClr val="3F2F28"/>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429272"/>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324010"/>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218749"/>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5113488"/>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429272"/>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324010"/>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218749"/>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5113488"/>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Two Columns Slide With Image</a:t>
            </a:r>
            <a:endParaRPr b="1" i="0" sz="3000" u="none" cap="none" strike="noStrike">
              <a:solidFill>
                <a:srgbClr val="3F2F28"/>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3 Columns Slide With Images</a:t>
            </a:r>
            <a:endParaRPr b="1" i="0" sz="3000" u="none" cap="none" strike="noStrike">
              <a:solidFill>
                <a:srgbClr val="3F2F28"/>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Board of Directors</a:t>
            </a:r>
            <a:endParaRPr b="1" i="0" sz="3000" u="none" cap="none" strike="noStrike">
              <a:solidFill>
                <a:srgbClr val="3F2F28"/>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Table Sample</a:t>
            </a:r>
            <a:endParaRPr b="1" i="0" sz="3000" u="none" cap="none" strike="noStrike">
              <a:solidFill>
                <a:srgbClr val="3F2F28"/>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{3F0CD137-9599-48B7-B661-85F052BD5695}</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Client Testimonial - 1</a:t>
            </a:r>
            <a:endParaRPr b="1" i="0" sz="3000" u="none" cap="none" strike="noStrike">
              <a:solidFill>
                <a:srgbClr val="3F2F28"/>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Client Testimonial - 2</a:t>
            </a:r>
            <a:endParaRPr b="1" i="0" sz="3000" u="none" cap="none" strike="noStrike">
              <a:solidFill>
                <a:srgbClr val="3F2F28"/>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Client List</a:t>
            </a:r>
            <a:endParaRPr b="1" i="0" sz="3000" u="none" cap="none" strike="noStrike">
              <a:solidFill>
                <a:srgbClr val="3F2F28"/>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86647" y="1604799"/>
            <a:ext cx="1977206" cy="1137227"/>
            <a:chOff x="3814985" y="1203599"/>
            <a:chExt cx="1482904"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843790" y="1722624"/>
              <a:ext cx="14541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848484"/>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848484"/>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Director</a:t>
            </a:r>
            <a:endParaRPr b="1" i="0" sz="3000" u="none" cap="none" strike="noStrike">
              <a:solidFill>
                <a:srgbClr val="3F2F28"/>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E1B9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90+ CARS TYPE &amp; BRANDS</a:t>
            </a:r>
            <a:endParaRPr sz="1200">
              <a:solidFill>
                <a:srgbClr val="ADADAD"/>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E7DED9"/>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Time Line 1</a:t>
            </a:r>
            <a:endParaRPr b="1" i="0" sz="3000" u="none" cap="none" strike="noStrike">
              <a:solidFill>
                <a:srgbClr val="3F2F28"/>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Time Line 2</a:t>
            </a:r>
            <a:endParaRPr b="1" i="0" sz="3000" u="none" cap="none" strike="noStrike">
              <a:solidFill>
                <a:srgbClr val="3F2F28"/>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84848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848484"/>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84848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E0C9B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F06C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F06C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F06C46"/>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F06C4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EF96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CFBDB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EF96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EF9668"/>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EF96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Process Infographic</a:t>
            </a:r>
            <a:endParaRPr b="1" i="0" sz="3000" u="none" cap="none" strike="noStrike">
              <a:solidFill>
                <a:srgbClr val="3F2F28"/>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2F28"/>
              </a:buClr>
              <a:buSzPts val="3000"/>
              <a:buFont typeface="Poppins"/>
              <a:buNone/>
            </a:pPr>
            <a:r>
              <a:rPr b="1" i="0" lang="en-US" sz="3000" u="none" cap="none" strike="noStrike">
                <a:solidFill>
                  <a:srgbClr val="3F2F28"/>
                </a:solidFill>
                <a:latin typeface="Poppins"/>
                <a:ea typeface="Poppins"/>
                <a:cs typeface="Poppins"/>
                <a:sym typeface="Poppins"/>
              </a:rPr>
              <a:t>Social Media Images</a:t>
            </a:r>
            <a:endParaRPr b="1" i="0" sz="3000" u="none" cap="none" strike="noStrike">
              <a:solidFill>
                <a:srgbClr val="3F2F28"/>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ADAD"/>
                </a:solidFill>
                <a:latin typeface="Poppins"/>
                <a:ea typeface="Poppins"/>
                <a:cs typeface="Poppins"/>
                <a:sym typeface="Poppins"/>
              </a:rPr>
              <a:t>SOME SUBTITLE TEXT HERE</a:t>
            </a:r>
            <a:endParaRPr sz="1200">
              <a:solidFill>
                <a:srgbClr val="ADADAD"/>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Red">
      <a:dk1>
        <a:srgbClr val="000000"/>
      </a:dk1>
      <a:lt1>
        <a:srgbClr val="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