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B240CCFE-BF3C-4A0F-A87C-304BF50A475B}">
  <a:tblStyle styleId="{B240CCFE-BF3C-4A0F-A87C-304BF50A475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3A5A62"/>
              </a:buClr>
              <a:buSzPts val="3000"/>
              <a:buFont typeface="Poppins"/>
              <a:buNone/>
              <a:defRPr b="1" i="0" sz="3000" u="none" cap="none" strike="noStrike">
                <a:solidFill>
                  <a:srgbClr val="3A5A6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AAA7BA">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D5D2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AAA7B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79.png"/><Relationship Id="rId5" Type="http://schemas.openxmlformats.org/officeDocument/2006/relationships/image" Target="../media/image60.png"/><Relationship Id="rId6" Type="http://schemas.openxmlformats.org/officeDocument/2006/relationships/image" Target="../media/image81.png"/><Relationship Id="rId7" Type="http://schemas.openxmlformats.org/officeDocument/2006/relationships/image" Target="../media/image59.png"/><Relationship Id="rId8" Type="http://schemas.openxmlformats.org/officeDocument/2006/relationships/image" Target="../media/image83.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0.png"/><Relationship Id="rId4" Type="http://schemas.openxmlformats.org/officeDocument/2006/relationships/image" Target="../media/image76.png"/><Relationship Id="rId5" Type="http://schemas.openxmlformats.org/officeDocument/2006/relationships/image" Target="../media/image84.png"/><Relationship Id="rId6" Type="http://schemas.openxmlformats.org/officeDocument/2006/relationships/image" Target="../media/image80.png"/><Relationship Id="rId7" Type="http://schemas.openxmlformats.org/officeDocument/2006/relationships/image" Target="../media/image73.png"/><Relationship Id="rId8" Type="http://schemas.openxmlformats.org/officeDocument/2006/relationships/image" Target="../media/image74.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66.png"/><Relationship Id="rId4" Type="http://schemas.openxmlformats.org/officeDocument/2006/relationships/image" Target="../media/image85.png"/><Relationship Id="rId5" Type="http://schemas.openxmlformats.org/officeDocument/2006/relationships/image" Target="../media/image97.png"/><Relationship Id="rId6" Type="http://schemas.openxmlformats.org/officeDocument/2006/relationships/image" Target="../media/image87.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91.png"/><Relationship Id="rId4" Type="http://schemas.openxmlformats.org/officeDocument/2006/relationships/image" Target="../media/image75.png"/><Relationship Id="rId5" Type="http://schemas.openxmlformats.org/officeDocument/2006/relationships/image" Target="../media/image72.png"/><Relationship Id="rId6" Type="http://schemas.openxmlformats.org/officeDocument/2006/relationships/image" Target="../media/image93.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9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88.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8.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89.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6.png"/><Relationship Id="rId4" Type="http://schemas.openxmlformats.org/officeDocument/2006/relationships/image" Target="../media/image78.png"/><Relationship Id="rId9" Type="http://schemas.openxmlformats.org/officeDocument/2006/relationships/image" Target="../media/image90.png"/><Relationship Id="rId5" Type="http://schemas.openxmlformats.org/officeDocument/2006/relationships/image" Target="../media/image92.png"/><Relationship Id="rId6" Type="http://schemas.openxmlformats.org/officeDocument/2006/relationships/image" Target="../media/image95.png"/><Relationship Id="rId7" Type="http://schemas.openxmlformats.org/officeDocument/2006/relationships/image" Target="../media/image94.png"/><Relationship Id="rId8" Type="http://schemas.openxmlformats.org/officeDocument/2006/relationships/image" Target="../media/image8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image" Target="../media/image4.png"/><Relationship Id="rId5"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27.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16.png"/><Relationship Id="rId5" Type="http://schemas.openxmlformats.org/officeDocument/2006/relationships/image" Target="../media/image8.png"/><Relationship Id="rId6" Type="http://schemas.openxmlformats.org/officeDocument/2006/relationships/image" Target="../media/image35.png"/><Relationship Id="rId7" Type="http://schemas.openxmlformats.org/officeDocument/2006/relationships/image" Target="../media/image33.png"/><Relationship Id="rId8" Type="http://schemas.openxmlformats.org/officeDocument/2006/relationships/image" Target="../media/image2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12.png"/><Relationship Id="rId4" Type="http://schemas.openxmlformats.org/officeDocument/2006/relationships/image" Target="../media/image30.png"/><Relationship Id="rId5" Type="http://schemas.openxmlformats.org/officeDocument/2006/relationships/image" Target="../media/image1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53.png"/><Relationship Id="rId4" Type="http://schemas.openxmlformats.org/officeDocument/2006/relationships/image" Target="../media/image22.png"/><Relationship Id="rId5" Type="http://schemas.openxmlformats.org/officeDocument/2006/relationships/image" Target="../media/image14.png"/><Relationship Id="rId6" Type="http://schemas.openxmlformats.org/officeDocument/2006/relationships/image" Target="../media/image5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17.png"/><Relationship Id="rId4" Type="http://schemas.openxmlformats.org/officeDocument/2006/relationships/image" Target="../media/image21.png"/><Relationship Id="rId5" Type="http://schemas.openxmlformats.org/officeDocument/2006/relationships/image" Target="../media/image20.png"/><Relationship Id="rId6" Type="http://schemas.openxmlformats.org/officeDocument/2006/relationships/image" Target="../media/image4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3.png"/><Relationship Id="rId4" Type="http://schemas.openxmlformats.org/officeDocument/2006/relationships/image" Target="../media/image26.png"/><Relationship Id="rId5" Type="http://schemas.openxmlformats.org/officeDocument/2006/relationships/image" Target="../media/image29.png"/><Relationship Id="rId6" Type="http://schemas.openxmlformats.org/officeDocument/2006/relationships/image" Target="../media/image1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86.png"/><Relationship Id="rId4" Type="http://schemas.openxmlformats.org/officeDocument/2006/relationships/image" Target="../media/image19.png"/><Relationship Id="rId9" Type="http://schemas.openxmlformats.org/officeDocument/2006/relationships/image" Target="../media/image31.png"/><Relationship Id="rId5" Type="http://schemas.openxmlformats.org/officeDocument/2006/relationships/image" Target="../media/image28.png"/><Relationship Id="rId6" Type="http://schemas.openxmlformats.org/officeDocument/2006/relationships/image" Target="../media/image48.png"/><Relationship Id="rId7" Type="http://schemas.openxmlformats.org/officeDocument/2006/relationships/image" Target="../media/image18.png"/><Relationship Id="rId8" Type="http://schemas.openxmlformats.org/officeDocument/2006/relationships/image" Target="../media/image2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32.png"/><Relationship Id="rId4" Type="http://schemas.openxmlformats.org/officeDocument/2006/relationships/image" Target="../media/image37.png"/><Relationship Id="rId9" Type="http://schemas.openxmlformats.org/officeDocument/2006/relationships/image" Target="../media/image36.png"/><Relationship Id="rId5" Type="http://schemas.openxmlformats.org/officeDocument/2006/relationships/image" Target="../media/image42.png"/><Relationship Id="rId6" Type="http://schemas.openxmlformats.org/officeDocument/2006/relationships/image" Target="../media/image41.png"/><Relationship Id="rId7" Type="http://schemas.openxmlformats.org/officeDocument/2006/relationships/image" Target="../media/image58.png"/><Relationship Id="rId8" Type="http://schemas.openxmlformats.org/officeDocument/2006/relationships/image" Target="../media/image55.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61.png"/><Relationship Id="rId4" Type="http://schemas.openxmlformats.org/officeDocument/2006/relationships/image" Target="../media/image39.png"/><Relationship Id="rId5" Type="http://schemas.openxmlformats.org/officeDocument/2006/relationships/image" Target="../media/image38.png"/><Relationship Id="rId6" Type="http://schemas.openxmlformats.org/officeDocument/2006/relationships/image" Target="../media/image63.png"/><Relationship Id="rId7" Type="http://schemas.openxmlformats.org/officeDocument/2006/relationships/image" Target="../media/image43.png"/><Relationship Id="rId8" Type="http://schemas.openxmlformats.org/officeDocument/2006/relationships/image" Target="../media/image3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40.png"/><Relationship Id="rId4" Type="http://schemas.openxmlformats.org/officeDocument/2006/relationships/image" Target="../media/image52.png"/><Relationship Id="rId5" Type="http://schemas.openxmlformats.org/officeDocument/2006/relationships/image" Target="../media/image51.png"/><Relationship Id="rId6" Type="http://schemas.openxmlformats.org/officeDocument/2006/relationships/image" Target="../media/image4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67.png"/><Relationship Id="rId4" Type="http://schemas.openxmlformats.org/officeDocument/2006/relationships/image" Target="../media/image34.png"/><Relationship Id="rId5" Type="http://schemas.openxmlformats.org/officeDocument/2006/relationships/image" Target="../media/image45.png"/><Relationship Id="rId6" Type="http://schemas.openxmlformats.org/officeDocument/2006/relationships/image" Target="../media/image4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77.png"/><Relationship Id="rId4" Type="http://schemas.openxmlformats.org/officeDocument/2006/relationships/image" Target="../media/image38.png"/><Relationship Id="rId5" Type="http://schemas.openxmlformats.org/officeDocument/2006/relationships/image" Target="../media/image64.png"/><Relationship Id="rId6" Type="http://schemas.openxmlformats.org/officeDocument/2006/relationships/image" Target="../media/image21.png"/><Relationship Id="rId7" Type="http://schemas.openxmlformats.org/officeDocument/2006/relationships/image" Target="../media/image65.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3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37.png"/><Relationship Id="rId4" Type="http://schemas.openxmlformats.org/officeDocument/2006/relationships/image" Target="../media/image36.png"/><Relationship Id="rId5" Type="http://schemas.openxmlformats.org/officeDocument/2006/relationships/image" Target="../media/image5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77.png"/><Relationship Id="rId4" Type="http://schemas.openxmlformats.org/officeDocument/2006/relationships/image" Target="../media/image68.png"/><Relationship Id="rId9" Type="http://schemas.openxmlformats.org/officeDocument/2006/relationships/image" Target="../media/image54.png"/><Relationship Id="rId5" Type="http://schemas.openxmlformats.org/officeDocument/2006/relationships/image" Target="../media/image49.png"/><Relationship Id="rId6" Type="http://schemas.openxmlformats.org/officeDocument/2006/relationships/image" Target="../media/image71.png"/><Relationship Id="rId7" Type="http://schemas.openxmlformats.org/officeDocument/2006/relationships/image" Target="../media/image57.png"/><Relationship Id="rId8" Type="http://schemas.openxmlformats.org/officeDocument/2006/relationships/image" Target="../media/image6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3A5A62">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Vision &amp; Mission</a:t>
            </a:r>
            <a:endParaRPr b="1" i="0" sz="3000" u="none" cap="none" strike="noStrike">
              <a:solidFill>
                <a:srgbClr val="3A5A62"/>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A5A62"/>
                </a:solidFill>
                <a:latin typeface="Poppins"/>
                <a:ea typeface="Poppins"/>
                <a:cs typeface="Poppins"/>
                <a:sym typeface="Poppins"/>
              </a:rPr>
              <a:t>Mission</a:t>
            </a:r>
            <a:endParaRPr b="1" sz="1600">
              <a:solidFill>
                <a:srgbClr val="3A5A62"/>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A5A62"/>
                </a:solidFill>
                <a:latin typeface="Poppins"/>
                <a:ea typeface="Poppins"/>
                <a:cs typeface="Poppins"/>
                <a:sym typeface="Poppins"/>
              </a:rPr>
              <a:t>Vision</a:t>
            </a:r>
            <a:endParaRPr b="1" sz="1600">
              <a:solidFill>
                <a:srgbClr val="3A5A62"/>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E5EEF0"/>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Pinterest</a:t>
            </a:r>
            <a:endParaRPr b="1" i="0" sz="3000" u="none" cap="none" strike="noStrike">
              <a:solidFill>
                <a:srgbClr val="3A5A62"/>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16620"/>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35713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62267"/>
            <a:ext cx="2934294" cy="880687"/>
            <a:chOff x="3203848" y="3496700"/>
            <a:chExt cx="2200720" cy="660515"/>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496700"/>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Twitter Update</a:t>
            </a:r>
            <a:endParaRPr b="1" i="0" sz="3000" u="none" cap="none" strike="noStrike">
              <a:solidFill>
                <a:srgbClr val="3A5A62"/>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7EC0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656980"/>
            <a:chOff x="3203850" y="2927877"/>
            <a:chExt cx="2284538" cy="492735"/>
          </a:xfrm>
        </p:grpSpPr>
        <p:sp>
          <p:nvSpPr>
            <p:cNvPr id="3025" name="Google Shape;3025;p114"/>
            <p:cNvSpPr/>
            <p:nvPr/>
          </p:nvSpPr>
          <p:spPr>
            <a:xfrm>
              <a:off x="3586821" y="2936712"/>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890631"/>
            <a:ext cx="3090945" cy="595628"/>
            <a:chOff x="3170179" y="3667975"/>
            <a:chExt cx="2318209" cy="446721"/>
          </a:xfrm>
        </p:grpSpPr>
        <p:sp>
          <p:nvSpPr>
            <p:cNvPr id="3029" name="Google Shape;3029;p114"/>
            <p:cNvSpPr/>
            <p:nvPr/>
          </p:nvSpPr>
          <p:spPr>
            <a:xfrm>
              <a:off x="3572274" y="3667975"/>
              <a:ext cx="833601" cy="4154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589931"/>
            <a:chOff x="5797561" y="3683809"/>
            <a:chExt cx="2443742" cy="442448"/>
          </a:xfrm>
        </p:grpSpPr>
        <p:sp>
          <p:nvSpPr>
            <p:cNvPr id="3040" name="Google Shape;3040;p114"/>
            <p:cNvSpPr/>
            <p:nvPr/>
          </p:nvSpPr>
          <p:spPr>
            <a:xfrm>
              <a:off x="6199104" y="3710757"/>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85A5C1"/>
                </a:solidFill>
                <a:latin typeface="Poppins"/>
                <a:ea typeface="Poppins"/>
                <a:cs typeface="Poppins"/>
                <a:sym typeface="Poppins"/>
              </a:rPr>
              <a:t>#</a:t>
            </a:r>
            <a:endParaRPr b="1" sz="2800">
              <a:solidFill>
                <a:srgbClr val="85A5C1"/>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Facebook Update</a:t>
            </a:r>
            <a:endParaRPr b="1" i="0" sz="3000" u="none" cap="none" strike="noStrike">
              <a:solidFill>
                <a:srgbClr val="3A5A62"/>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266F8B"/>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80799A"/>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80799A"/>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AA7BA"/>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AA7BA"/>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AA7BA"/>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AA7BA"/>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World Map With Data</a:t>
            </a:r>
            <a:endParaRPr b="1" i="0" sz="3000" u="none" cap="none" strike="noStrike">
              <a:solidFill>
                <a:srgbClr val="3A5A62"/>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7EC0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249668"/>
            <a:ext cx="3127040" cy="715600"/>
            <a:chOff x="930576" y="2437252"/>
            <a:chExt cx="2345280" cy="536700"/>
          </a:xfrm>
        </p:grpSpPr>
        <p:sp>
          <p:nvSpPr>
            <p:cNvPr id="3108" name="Google Shape;3108;p116"/>
            <p:cNvSpPr/>
            <p:nvPr/>
          </p:nvSpPr>
          <p:spPr>
            <a:xfrm>
              <a:off x="1259642" y="243725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World Map Location</a:t>
            </a:r>
            <a:endParaRPr b="1" i="0" sz="3000" u="none" cap="none" strike="noStrike">
              <a:solidFill>
                <a:srgbClr val="3A5A62"/>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Cart Sample 2</a:t>
            </a:r>
            <a:endParaRPr b="1" i="0" sz="3000" u="none" cap="none" strike="noStrike">
              <a:solidFill>
                <a:srgbClr val="3A5A62"/>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AAA7BA">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AAA7BA">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Cart Sample 2</a:t>
            </a:r>
            <a:endParaRPr b="1" i="0" sz="3000" u="none" cap="none" strike="noStrike">
              <a:solidFill>
                <a:srgbClr val="3A5A62"/>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Cart Sample 2</a:t>
            </a:r>
            <a:endParaRPr b="1" i="0" sz="3000" u="none" cap="none" strike="noStrike">
              <a:solidFill>
                <a:srgbClr val="3A5A62"/>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Pricing Slides</a:t>
            </a:r>
            <a:endParaRPr b="1" i="0" sz="3000" u="none" cap="none" strike="noStrike">
              <a:solidFill>
                <a:srgbClr val="3A5A62"/>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9AD2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Pricing Detail </a:t>
            </a:r>
            <a:endParaRPr b="1" i="0" sz="3000" u="none" cap="none" strike="noStrike">
              <a:solidFill>
                <a:srgbClr val="3A5A62"/>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Global</a:t>
            </a:r>
            <a:endParaRPr b="1" i="0" sz="3000" u="none" cap="none" strike="noStrike">
              <a:solidFill>
                <a:srgbClr val="3A5A62"/>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CONTACT US</a:t>
            </a:r>
            <a:endParaRPr b="1" i="0" sz="3000" u="none" cap="none" strike="noStrike">
              <a:solidFill>
                <a:srgbClr val="3A5A62"/>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Team</a:t>
            </a:r>
            <a:endParaRPr b="1" i="0" sz="3000" u="none" cap="none" strike="noStrike">
              <a:solidFill>
                <a:srgbClr val="3A5A62"/>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A5A62"/>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A5A62"/>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A5A62"/>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A5A62"/>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A5A62"/>
                </a:solidFill>
                <a:latin typeface="Poppins"/>
                <a:ea typeface="Poppins"/>
                <a:cs typeface="Poppins"/>
                <a:sym typeface="Poppins"/>
              </a:rPr>
              <a:t>Alexander Argon</a:t>
            </a:r>
            <a:endParaRPr b="1" sz="1400">
              <a:solidFill>
                <a:srgbClr val="3A5A62"/>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A5A62"/>
                </a:solidFill>
                <a:latin typeface="Poppins"/>
                <a:ea typeface="Poppins"/>
                <a:cs typeface="Poppins"/>
                <a:sym typeface="Poppins"/>
              </a:rPr>
              <a:t>Alexander Argon</a:t>
            </a:r>
            <a:endParaRPr b="1" sz="1400">
              <a:solidFill>
                <a:srgbClr val="3A5A62"/>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A5A62"/>
                </a:solidFill>
                <a:latin typeface="Poppins"/>
                <a:ea typeface="Poppins"/>
                <a:cs typeface="Poppins"/>
                <a:sym typeface="Poppins"/>
              </a:rPr>
              <a:t>Alexander Argon</a:t>
            </a:r>
            <a:endParaRPr b="1" sz="1400">
              <a:solidFill>
                <a:srgbClr val="3A5A62"/>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A5A62"/>
                </a:solidFill>
                <a:latin typeface="Poppins"/>
                <a:ea typeface="Poppins"/>
                <a:cs typeface="Poppins"/>
                <a:sym typeface="Poppins"/>
              </a:rPr>
              <a:t>Alexander Argon</a:t>
            </a:r>
            <a:endParaRPr b="1" sz="1400">
              <a:solidFill>
                <a:srgbClr val="3A5A62"/>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3A5A62">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Innovation</a:t>
            </a:r>
            <a:endParaRPr b="1" i="0" sz="3000" u="none" cap="none" strike="noStrike">
              <a:solidFill>
                <a:srgbClr val="3A5A62"/>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3A5A62"/>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3A5A62">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68%</a:t>
            </a:r>
            <a:endParaRPr sz="600">
              <a:solidFill>
                <a:srgbClr val="B1C5D7"/>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95%</a:t>
            </a:r>
            <a:endParaRPr sz="600">
              <a:solidFill>
                <a:srgbClr val="B1C5D7"/>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80%</a:t>
            </a:r>
            <a:endParaRPr sz="600">
              <a:solidFill>
                <a:srgbClr val="B1C5D7"/>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68%</a:t>
            </a:r>
            <a:endParaRPr sz="600">
              <a:solidFill>
                <a:srgbClr val="B1C5D7"/>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95%</a:t>
            </a:r>
            <a:endParaRPr sz="600">
              <a:solidFill>
                <a:srgbClr val="B1C5D7"/>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B1C5D7"/>
                </a:solidFill>
                <a:latin typeface="Poppins"/>
                <a:ea typeface="Poppins"/>
                <a:cs typeface="Poppins"/>
                <a:sym typeface="Poppins"/>
              </a:rPr>
              <a:t>80%</a:t>
            </a:r>
            <a:endParaRPr sz="600">
              <a:solidFill>
                <a:srgbClr val="B1C5D7"/>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D3E9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Innovation</a:t>
            </a:r>
            <a:endParaRPr b="1" i="0" sz="3000" u="none" cap="none" strike="noStrike">
              <a:solidFill>
                <a:srgbClr val="3A5A62"/>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Our Services</a:t>
            </a:r>
            <a:endParaRPr b="1" i="0" sz="3000" u="none" cap="none" strike="noStrike">
              <a:solidFill>
                <a:srgbClr val="3A5A62"/>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A5A62"/>
                </a:solidFill>
                <a:latin typeface="Poppins"/>
                <a:ea typeface="Poppins"/>
                <a:cs typeface="Poppins"/>
                <a:sym typeface="Poppins"/>
              </a:rPr>
              <a:t>PARTS</a:t>
            </a:r>
            <a:endParaRPr b="1" i="0" sz="1600">
              <a:solidFill>
                <a:srgbClr val="3A5A62"/>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A5A62"/>
                </a:solidFill>
                <a:latin typeface="Poppins"/>
                <a:ea typeface="Poppins"/>
                <a:cs typeface="Poppins"/>
                <a:sym typeface="Poppins"/>
              </a:rPr>
              <a:t>ELECTRICAL SYSTEM</a:t>
            </a:r>
            <a:endParaRPr b="1" i="0" sz="1600">
              <a:solidFill>
                <a:srgbClr val="3A5A62"/>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A5A62"/>
                </a:solidFill>
                <a:latin typeface="Poppins"/>
                <a:ea typeface="Poppins"/>
                <a:cs typeface="Poppins"/>
                <a:sym typeface="Poppins"/>
              </a:rPr>
              <a:t>AUTOMOVIE FILTERS</a:t>
            </a:r>
            <a:endParaRPr b="1" i="0" sz="1600">
              <a:solidFill>
                <a:srgbClr val="3A5A62"/>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A5A62"/>
                </a:solidFill>
                <a:latin typeface="Poppins"/>
                <a:ea typeface="Poppins"/>
                <a:cs typeface="Poppins"/>
                <a:sym typeface="Poppins"/>
              </a:rPr>
              <a:t>BRAKE REPAIR</a:t>
            </a:r>
            <a:endParaRPr b="1" i="0" sz="1600">
              <a:solidFill>
                <a:srgbClr val="3A5A62"/>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Facilities</a:t>
            </a:r>
            <a:endParaRPr b="1" i="0" sz="3000" u="none" cap="none" strike="noStrike">
              <a:solidFill>
                <a:srgbClr val="3A5A62"/>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EC0DB"/>
                </a:solidFill>
                <a:latin typeface="Poppins"/>
                <a:ea typeface="Poppins"/>
                <a:cs typeface="Poppins"/>
                <a:sym typeface="Poppins"/>
              </a:rPr>
              <a:t>Call anywhere and anytime</a:t>
            </a:r>
            <a:endParaRPr sz="1100">
              <a:solidFill>
                <a:srgbClr val="7EC0DB"/>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Market List</a:t>
            </a:r>
            <a:endParaRPr b="1" i="0" sz="3000" u="none" cap="none" strike="noStrike">
              <a:solidFill>
                <a:srgbClr val="3A5A62"/>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158654"/>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5122583"/>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164963"/>
            <a:ext cx="1001029" cy="590886"/>
          </a:xfrm>
          <a:prstGeom prst="rect">
            <a:avLst/>
          </a:prstGeom>
          <a:noFill/>
          <a:ln>
            <a:noFill/>
          </a:ln>
        </p:spPr>
      </p:pic>
      <p:sp>
        <p:nvSpPr>
          <p:cNvPr id="977" name="Google Shape;977;p31"/>
          <p:cNvSpPr/>
          <p:nvPr/>
        </p:nvSpPr>
        <p:spPr>
          <a:xfrm>
            <a:off x="6663680" y="2853666"/>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663680" y="2329325"/>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
        <p:nvSpPr>
          <p:cNvPr id="980" name="Google Shape;980;p31"/>
          <p:cNvSpPr/>
          <p:nvPr/>
        </p:nvSpPr>
        <p:spPr>
          <a:xfrm>
            <a:off x="1525587" y="2018275"/>
            <a:ext cx="4539933" cy="2363942"/>
          </a:xfrm>
          <a:prstGeom prst="roundRect">
            <a:avLst>
              <a:gd fmla="val 11482" name="adj"/>
            </a:avLst>
          </a:prstGeom>
          <a:solidFill>
            <a:srgbClr val="D3E9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E5EEF0">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Certification</a:t>
            </a:r>
            <a:endParaRPr b="1" i="0" sz="3000" u="none" cap="none" strike="noStrike">
              <a:solidFill>
                <a:srgbClr val="3A5A62"/>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B1C5D7"/>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D5D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Products &amp; Innovations</a:t>
            </a:r>
            <a:endParaRPr b="1" i="0" sz="3000" u="none" cap="none" strike="noStrike">
              <a:solidFill>
                <a:srgbClr val="3A5A62"/>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E5EEF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E5EEF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5EEF0"/>
                </a:solidFill>
                <a:latin typeface="Poppins"/>
                <a:ea typeface="Poppins"/>
                <a:cs typeface="Poppins"/>
                <a:sym typeface="Poppins"/>
              </a:rPr>
              <a:t>Engine Technology</a:t>
            </a:r>
            <a:endParaRPr b="1" sz="1400">
              <a:solidFill>
                <a:srgbClr val="E5EEF0"/>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5EEF0"/>
                </a:solidFill>
                <a:latin typeface="Poppins"/>
                <a:ea typeface="Poppins"/>
                <a:cs typeface="Poppins"/>
                <a:sym typeface="Poppins"/>
              </a:rPr>
              <a:t>Brake Technology</a:t>
            </a:r>
            <a:endParaRPr b="1" sz="1400">
              <a:solidFill>
                <a:srgbClr val="E5EEF0"/>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E5EEF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3A5A6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A5A62"/>
                </a:solidFill>
                <a:latin typeface="Poppins"/>
                <a:ea typeface="Poppins"/>
                <a:cs typeface="Poppins"/>
                <a:sym typeface="Poppins"/>
              </a:rPr>
              <a:t>Total Performance</a:t>
            </a:r>
            <a:endParaRPr b="1" sz="1400">
              <a:solidFill>
                <a:srgbClr val="3A5A62"/>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B4CCD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A5A62"/>
                  </a:solidFill>
                  <a:latin typeface="Poppins"/>
                  <a:ea typeface="Poppins"/>
                  <a:cs typeface="Poppins"/>
                  <a:sym typeface="Poppins"/>
                </a:rPr>
                <a:t>Brake Performance</a:t>
              </a:r>
              <a:endParaRPr sz="1000">
                <a:solidFill>
                  <a:srgbClr val="3A5A62"/>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A5A62"/>
                  </a:solidFill>
                  <a:latin typeface="Poppins"/>
                  <a:ea typeface="Poppins"/>
                  <a:cs typeface="Poppins"/>
                  <a:sym typeface="Poppins"/>
                </a:rPr>
                <a:t>Engine Performance</a:t>
              </a:r>
              <a:endParaRPr i="0" sz="1000">
                <a:solidFill>
                  <a:srgbClr val="3A5A62"/>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A5A62"/>
                  </a:solidFill>
                  <a:latin typeface="Poppins"/>
                  <a:ea typeface="Poppins"/>
                  <a:cs typeface="Poppins"/>
                  <a:sym typeface="Poppins"/>
                </a:rPr>
                <a:t>Total Performance</a:t>
              </a:r>
              <a:endParaRPr sz="1000">
                <a:solidFill>
                  <a:srgbClr val="3A5A62"/>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E5EEF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A5A62"/>
                  </a:solidFill>
                  <a:latin typeface="Poppins"/>
                  <a:ea typeface="Poppins"/>
                  <a:cs typeface="Poppins"/>
                  <a:sym typeface="Poppins"/>
                </a:rPr>
                <a:t>68%</a:t>
              </a:r>
              <a:endParaRPr b="1" sz="1200">
                <a:solidFill>
                  <a:srgbClr val="3A5A62"/>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A5A62"/>
                  </a:solidFill>
                  <a:latin typeface="Poppins"/>
                  <a:ea typeface="Poppins"/>
                  <a:cs typeface="Poppins"/>
                  <a:sym typeface="Poppins"/>
                </a:rPr>
                <a:t>95%</a:t>
              </a:r>
              <a:endParaRPr b="1" sz="1200">
                <a:solidFill>
                  <a:srgbClr val="3A5A62"/>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A5A62"/>
                  </a:solidFill>
                  <a:latin typeface="Poppins"/>
                  <a:ea typeface="Poppins"/>
                  <a:cs typeface="Poppins"/>
                  <a:sym typeface="Poppins"/>
                </a:rPr>
                <a:t>80%</a:t>
              </a:r>
              <a:endParaRPr b="1" sz="1200">
                <a:solidFill>
                  <a:srgbClr val="3A5A62"/>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E5EEF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E5EEF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B4CCD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1C5D7"/>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Products</a:t>
            </a:r>
            <a:endParaRPr b="1" i="0" sz="3000" u="none" cap="none" strike="noStrike">
              <a:solidFill>
                <a:srgbClr val="3A5A62"/>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Brake Performance</a:t>
            </a:r>
            <a:endParaRPr sz="1000">
              <a:solidFill>
                <a:srgbClr val="578793"/>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Engine Performance</a:t>
            </a:r>
            <a:endParaRPr i="0" sz="1000">
              <a:solidFill>
                <a:srgbClr val="578793"/>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Suspension</a:t>
            </a:r>
            <a:endParaRPr sz="1000">
              <a:solidFill>
                <a:srgbClr val="578793"/>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60%</a:t>
            </a:r>
            <a:endParaRPr sz="1000">
              <a:solidFill>
                <a:srgbClr val="578793"/>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90%</a:t>
            </a:r>
            <a:endParaRPr sz="1000">
              <a:solidFill>
                <a:srgbClr val="578793"/>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75%</a:t>
            </a:r>
            <a:endParaRPr sz="1000">
              <a:solidFill>
                <a:srgbClr val="578793"/>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Total Performance</a:t>
            </a:r>
            <a:endParaRPr sz="1000">
              <a:solidFill>
                <a:srgbClr val="578793"/>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80%</a:t>
            </a:r>
            <a:endParaRPr sz="1000">
              <a:solidFill>
                <a:srgbClr val="578793"/>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Brake Performance</a:t>
            </a:r>
            <a:endParaRPr sz="1000">
              <a:solidFill>
                <a:srgbClr val="578793"/>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Engine Performance</a:t>
            </a:r>
            <a:endParaRPr i="0" sz="1000">
              <a:solidFill>
                <a:srgbClr val="578793"/>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Suspension</a:t>
            </a:r>
            <a:endParaRPr sz="1000">
              <a:solidFill>
                <a:srgbClr val="578793"/>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60%</a:t>
            </a:r>
            <a:endParaRPr sz="1000">
              <a:solidFill>
                <a:srgbClr val="578793"/>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90%</a:t>
            </a:r>
            <a:endParaRPr sz="1000">
              <a:solidFill>
                <a:srgbClr val="578793"/>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75%</a:t>
            </a:r>
            <a:endParaRPr sz="1000">
              <a:solidFill>
                <a:srgbClr val="578793"/>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78793"/>
                </a:solidFill>
                <a:latin typeface="Poppins"/>
                <a:ea typeface="Poppins"/>
                <a:cs typeface="Poppins"/>
                <a:sym typeface="Poppins"/>
              </a:rPr>
              <a:t>Total Performance</a:t>
            </a:r>
            <a:endParaRPr sz="1000">
              <a:solidFill>
                <a:srgbClr val="578793"/>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78793"/>
                </a:solidFill>
                <a:latin typeface="Poppins"/>
                <a:ea typeface="Poppins"/>
                <a:cs typeface="Poppins"/>
                <a:sym typeface="Poppins"/>
              </a:rPr>
              <a:t>80%</a:t>
            </a:r>
            <a:endParaRPr sz="1000">
              <a:solidFill>
                <a:srgbClr val="578793"/>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CDDE1"/>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A8D6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B1C5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Why Choose Us?</a:t>
            </a:r>
            <a:endParaRPr b="1" i="0" sz="3000" u="none" cap="none" strike="noStrike">
              <a:solidFill>
                <a:srgbClr val="3A5A62"/>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3A5A62">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Gallery </a:t>
            </a:r>
            <a:endParaRPr b="1" i="0" sz="3000" u="none" cap="none" strike="noStrike">
              <a:solidFill>
                <a:srgbClr val="3A5A62"/>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3A5A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3A5A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3A5A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A8D6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A8D6E7"/>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3A5A6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3A5A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22801"/>
            <a:ext cx="1852200" cy="831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E5EEF0"/>
                </a:solidFill>
                <a:latin typeface="Poppins"/>
                <a:ea typeface="Poppins"/>
                <a:cs typeface="Poppins"/>
                <a:sym typeface="Poppins"/>
              </a:rPr>
              <a:t>At what speed and in which direction will the transformation take place? Whatever the direction will be.</a:t>
            </a:r>
            <a:endParaRPr sz="1100">
              <a:solidFill>
                <a:srgbClr val="E5EEF0"/>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D3E9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D3E9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A5A62"/>
                </a:solidFill>
                <a:latin typeface="Poppins"/>
                <a:ea typeface="Poppins"/>
                <a:cs typeface="Poppins"/>
                <a:sym typeface="Poppins"/>
              </a:rPr>
              <a:t>Davic </a:t>
            </a:r>
            <a:r>
              <a:rPr i="0" lang="en-US" sz="1600" u="none" strike="noStrike">
                <a:solidFill>
                  <a:srgbClr val="3A5A62"/>
                </a:solidFill>
                <a:latin typeface="Poppins"/>
                <a:ea typeface="Poppins"/>
                <a:cs typeface="Poppins"/>
                <a:sym typeface="Poppins"/>
              </a:rPr>
              <a:t>Patruci</a:t>
            </a:r>
            <a:endParaRPr i="0" sz="1600">
              <a:solidFill>
                <a:srgbClr val="3A5A62"/>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3A5A62"/>
                </a:solidFill>
                <a:latin typeface="Poppins"/>
                <a:ea typeface="Poppins"/>
                <a:cs typeface="Poppins"/>
                <a:sym typeface="Poppins"/>
              </a:rPr>
              <a:t>Ryo Hernandez</a:t>
            </a:r>
            <a:endParaRPr b="1" i="0" sz="1600">
              <a:solidFill>
                <a:srgbClr val="3A5A62"/>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Gallery</a:t>
            </a:r>
            <a:endParaRPr b="1" i="0" sz="3000" u="none" cap="none" strike="noStrike">
              <a:solidFill>
                <a:srgbClr val="3A5A62"/>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3A5A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E5EE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Industrial Served</a:t>
            </a:r>
            <a:endParaRPr b="1" i="0" sz="3000" u="none" cap="none" strike="noStrike">
              <a:solidFill>
                <a:srgbClr val="3A5A62"/>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D3E9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A5A62"/>
                  </a:solidFill>
                  <a:latin typeface="Poppins"/>
                  <a:ea typeface="Poppins"/>
                  <a:cs typeface="Poppins"/>
                  <a:sym typeface="Poppins"/>
                </a:rPr>
                <a:t>Lorem Ipsum</a:t>
              </a:r>
              <a:endParaRPr b="1" i="0" sz="1600">
                <a:solidFill>
                  <a:srgbClr val="3A5A62"/>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Client Said</a:t>
            </a:r>
            <a:endParaRPr b="1" i="0" sz="3000" u="none" cap="none" strike="noStrike">
              <a:solidFill>
                <a:srgbClr val="3A5A62"/>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Topic</a:t>
            </a:r>
            <a:endParaRPr b="1" i="0" sz="3000" u="none" cap="none" strike="noStrike">
              <a:solidFill>
                <a:srgbClr val="3A5A62"/>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TYPE &amp; BRANDS</a:t>
            </a:r>
            <a:endParaRPr sz="1200">
              <a:solidFill>
                <a:srgbClr val="AAA7BA"/>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3A5A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80799A"/>
                </a:solidFill>
                <a:latin typeface="Poppins"/>
                <a:ea typeface="Poppins"/>
                <a:cs typeface="Poppins"/>
                <a:sym typeface="Poppins"/>
              </a:rPr>
              <a:t>90+ CARS TYPE &amp; BRANDS</a:t>
            </a:r>
            <a:endParaRPr sz="1200">
              <a:solidFill>
                <a:srgbClr val="80799A"/>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Photo Source</a:t>
            </a:r>
            <a:endParaRPr b="1" i="0" sz="3000" u="none" cap="none" strike="noStrike">
              <a:solidFill>
                <a:srgbClr val="3A5A62"/>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SIMPEL SUBTITLE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Purposes</a:t>
            </a:r>
            <a:endParaRPr b="1" i="0" sz="3000" u="none" cap="none" strike="noStrike">
              <a:solidFill>
                <a:srgbClr val="3A5A62"/>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SUB 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SIMPEL SUBTITLE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Definition of Innovation</a:t>
            </a:r>
            <a:endParaRPr b="1" i="0" sz="3000" u="none" cap="none" strike="noStrike">
              <a:solidFill>
                <a:srgbClr val="3A5A62"/>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SIMPEL SUBTITLE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Strength</a:t>
            </a:r>
            <a:endParaRPr b="1" i="0" sz="3000" u="none" cap="none" strike="noStrike">
              <a:solidFill>
                <a:srgbClr val="3A5A62"/>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D5D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Weakness</a:t>
            </a:r>
            <a:endParaRPr b="1" i="0" sz="3000" u="none" cap="none" strike="noStrike">
              <a:solidFill>
                <a:srgbClr val="3A5A62"/>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D5D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Opportunities</a:t>
            </a:r>
            <a:endParaRPr b="1" i="0" sz="3000" u="none" cap="none" strike="noStrike">
              <a:solidFill>
                <a:srgbClr val="3A5A62"/>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D5D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Threats</a:t>
            </a:r>
            <a:endParaRPr b="1" i="0" sz="3000" u="none" cap="none" strike="noStrike">
              <a:solidFill>
                <a:srgbClr val="3A5A62"/>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D5D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Introduction</a:t>
            </a:r>
            <a:endParaRPr b="1" i="0" sz="3000" u="none" cap="none" strike="noStrike">
              <a:solidFill>
                <a:srgbClr val="3A5A62"/>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3A5A62"/>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7EC0DB"/>
                </a:solidFill>
                <a:latin typeface="Poppins"/>
                <a:ea typeface="Poppins"/>
                <a:cs typeface="Poppins"/>
                <a:sym typeface="Poppins"/>
              </a:rPr>
              <a:t>We are </a:t>
            </a:r>
            <a:r>
              <a:rPr b="1" lang="en-US" sz="1600">
                <a:solidFill>
                  <a:srgbClr val="3A5A62"/>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3A5A62"/>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Past</a:t>
            </a:r>
            <a:endParaRPr b="1" i="0" sz="3000" u="none" cap="none" strike="noStrike">
              <a:solidFill>
                <a:srgbClr val="3A5A62"/>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266F8B"/>
          </a:solidFill>
          <a:ln cap="flat" cmpd="sng" w="38100">
            <a:solidFill>
              <a:srgbClr val="266F8B"/>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A8D6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8079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AAA7B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Present</a:t>
            </a:r>
            <a:endParaRPr b="1" i="0" sz="3000" u="none" cap="none" strike="noStrike">
              <a:solidFill>
                <a:srgbClr val="3A5A62"/>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Future</a:t>
            </a:r>
            <a:endParaRPr b="1" i="0" sz="3000" u="none" cap="none" strike="noStrike">
              <a:solidFill>
                <a:srgbClr val="3A5A62"/>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System Automation</a:t>
            </a:r>
            <a:endParaRPr b="1" i="0" sz="3000" u="none" cap="none" strike="noStrike">
              <a:solidFill>
                <a:srgbClr val="3A5A62"/>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266F8B"/>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256C8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256C8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256C8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256C8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266F8B"/>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266F8B"/>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266F8B"/>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266F8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85A5C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Process</a:t>
            </a:r>
            <a:endParaRPr b="1" i="0" sz="3000" u="none" cap="none" strike="noStrike">
              <a:solidFill>
                <a:srgbClr val="3A5A62"/>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E5EE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Process</a:t>
            </a:r>
            <a:endParaRPr b="1" i="0" sz="3000" u="none" cap="none" strike="noStrike">
              <a:solidFill>
                <a:srgbClr val="3A5A62"/>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How </a:t>
            </a:r>
            <a:endParaRPr b="1" i="0" sz="3000" u="none" cap="none" strike="noStrike">
              <a:solidFill>
                <a:srgbClr val="3A5A62"/>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Join With Us</a:t>
            </a:r>
            <a:endParaRPr b="1" i="0" sz="3000" u="none" cap="none" strike="noStrike">
              <a:solidFill>
                <a:srgbClr val="3A5A62"/>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Future Progress </a:t>
            </a:r>
            <a:endParaRPr b="1" i="0" sz="3000" u="none" cap="none" strike="noStrike">
              <a:solidFill>
                <a:srgbClr val="3A5A62"/>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80799A"/>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7EC0DB"/>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B1C5D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85A5C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496F9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24374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Facts and Figures</a:t>
            </a:r>
            <a:endParaRPr b="1" i="0" sz="3000" u="none" cap="none" strike="noStrike">
              <a:solidFill>
                <a:srgbClr val="3A5A62"/>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3A5A62"/>
          </a:solidFill>
          <a:ln cap="flat" cmpd="sng" w="12700">
            <a:solidFill>
              <a:srgbClr val="256C87"/>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A5A62"/>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2100"/>
              <a:buFont typeface="Poppins"/>
              <a:buNone/>
            </a:pPr>
            <a:r>
              <a:rPr b="1" i="0" lang="en-US" sz="2100" u="none" cap="none" strike="noStrike">
                <a:solidFill>
                  <a:srgbClr val="3A5A62"/>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Key Figures</a:t>
            </a:r>
            <a:endParaRPr b="1" i="0" sz="3000" u="none" cap="none" strike="noStrike">
              <a:solidFill>
                <a:srgbClr val="3A5A62"/>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Milestone</a:t>
            </a:r>
            <a:endParaRPr b="1" i="0" sz="3000" u="none" cap="none" strike="noStrike">
              <a:solidFill>
                <a:srgbClr val="3A5A62"/>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80799A"/>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Meet Our Team</a:t>
            </a:r>
            <a:endParaRPr b="1" i="0" sz="3000" u="none" cap="none" strike="noStrike">
              <a:solidFill>
                <a:srgbClr val="3A5A62"/>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What We Do?</a:t>
            </a:r>
            <a:endParaRPr b="1" i="0" sz="3000" u="none" cap="none" strike="noStrike">
              <a:solidFill>
                <a:srgbClr val="3A5A62"/>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3054081"/>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61286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985530"/>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58774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About Us</a:t>
            </a:r>
            <a:endParaRPr b="1" i="0" sz="3000" u="none" cap="none" strike="noStrike">
              <a:solidFill>
                <a:srgbClr val="3A5A62"/>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3A5A62"/>
                </a:solidFill>
                <a:latin typeface="Poppins"/>
                <a:ea typeface="Poppins"/>
                <a:cs typeface="Poppins"/>
                <a:sym typeface="Poppins"/>
              </a:rPr>
              <a:t>WE'RE FRIENDLY</a:t>
            </a:r>
            <a:endParaRPr b="1" i="0" sz="1600" cap="none">
              <a:solidFill>
                <a:srgbClr val="3A5A62"/>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85A5C1"/>
                </a:solidFill>
                <a:latin typeface="Poppins"/>
                <a:ea typeface="Poppins"/>
                <a:cs typeface="Poppins"/>
                <a:sym typeface="Poppins"/>
              </a:rPr>
              <a:t>Lorem ipsum dolor sit adipiscing sed diam nonummy end</a:t>
            </a:r>
            <a:endParaRPr sz="1100">
              <a:solidFill>
                <a:srgbClr val="85A5C1"/>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3A5A62"/>
                </a:solidFill>
                <a:latin typeface="Poppins"/>
                <a:ea typeface="Poppins"/>
                <a:cs typeface="Poppins"/>
                <a:sym typeface="Poppins"/>
              </a:rPr>
              <a:t>WE'RE TRUSTED</a:t>
            </a:r>
            <a:endParaRPr b="1" i="0" sz="1600" cap="none">
              <a:solidFill>
                <a:srgbClr val="3A5A62"/>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85A5C1"/>
                </a:solidFill>
                <a:latin typeface="Poppins"/>
                <a:ea typeface="Poppins"/>
                <a:cs typeface="Poppins"/>
                <a:sym typeface="Poppins"/>
              </a:rPr>
              <a:t>Lorem ipsum dolor sit adipiscing sed diam nonummy end</a:t>
            </a:r>
            <a:endParaRPr sz="1100">
              <a:solidFill>
                <a:srgbClr val="85A5C1"/>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3A5A62"/>
                </a:solidFill>
                <a:latin typeface="Poppins"/>
                <a:ea typeface="Poppins"/>
                <a:cs typeface="Poppins"/>
                <a:sym typeface="Poppins"/>
              </a:rPr>
              <a:t>WE'RE ACCURATE</a:t>
            </a:r>
            <a:endParaRPr b="1" i="0" sz="1600" cap="none">
              <a:solidFill>
                <a:srgbClr val="3A5A62"/>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85A5C1"/>
                </a:solidFill>
                <a:latin typeface="Poppins"/>
                <a:ea typeface="Poppins"/>
                <a:cs typeface="Poppins"/>
                <a:sym typeface="Poppins"/>
              </a:rPr>
              <a:t>Lorem ipsum dolor sit adipiscing sed diam nonummy end</a:t>
            </a:r>
            <a:endParaRPr sz="1100">
              <a:solidFill>
                <a:srgbClr val="85A5C1"/>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3A5A62"/>
            </a:solidFill>
            <a:ln cap="flat" cmpd="sng" w="28575">
              <a:solidFill>
                <a:srgbClr val="3A5A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3A5A62"/>
            </a:solidFill>
            <a:ln cap="flat" cmpd="sng" w="28575">
              <a:solidFill>
                <a:srgbClr val="3A5A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E5EEF0"/>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3A5A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3A5A62"/>
            </a:solidFill>
            <a:ln cap="flat" cmpd="sng" w="28575">
              <a:solidFill>
                <a:srgbClr val="3A5A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Services With Image</a:t>
            </a:r>
            <a:endParaRPr b="1" i="0" sz="3000" u="none" cap="none" strike="noStrike">
              <a:solidFill>
                <a:srgbClr val="3A5A62"/>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5455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Brand Identity Development</a:t>
            </a:r>
            <a:endParaRPr b="1" i="0" sz="3000" u="none" cap="none" strike="noStrike">
              <a:solidFill>
                <a:srgbClr val="3A5A62"/>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A8D6E7"/>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A8D6E7"/>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A8D6E7"/>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047525" y="4000050"/>
            <a:ext cx="1080000" cy="3540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898388" y="4035925"/>
            <a:ext cx="1124700" cy="3540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Company History</a:t>
            </a:r>
            <a:endParaRPr b="1" i="0" sz="3000" u="none" cap="none" strike="noStrike">
              <a:solidFill>
                <a:srgbClr val="3A5A62"/>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E5EEF0"/>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E5EE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266F8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5787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3A5A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5800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Column With Numeric List</a:t>
            </a:r>
            <a:endParaRPr b="1" i="0" sz="3000" u="none" cap="none" strike="noStrike">
              <a:solidFill>
                <a:srgbClr val="3A5A62"/>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Numeric &amp; Images</a:t>
            </a:r>
            <a:endParaRPr b="1" i="0" sz="3000" u="none" cap="none" strike="noStrike">
              <a:solidFill>
                <a:srgbClr val="3A5A62"/>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5" cy="3474190"/>
            <a:chOff x="3347864" y="1838316"/>
            <a:chExt cx="21094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97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784309" cy="3384030"/>
            <a:chOff x="6084168" y="1833927"/>
            <a:chExt cx="2088232"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011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Numeric List Two Columns</a:t>
            </a:r>
            <a:endParaRPr b="1" i="0" sz="3000" u="none" cap="none" strike="noStrike">
              <a:solidFill>
                <a:srgbClr val="3A5A62"/>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Numbers List Three Columns</a:t>
            </a:r>
            <a:endParaRPr b="1" i="0" sz="3000" u="none" cap="none" strike="noStrike">
              <a:solidFill>
                <a:srgbClr val="3A5A62"/>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0" y="2624220"/>
            <a:ext cx="21168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1" y="4417763"/>
            <a:ext cx="1916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16949" y="2624006"/>
            <a:ext cx="21168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51026" y="4417550"/>
            <a:ext cx="1916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803737" y="2603900"/>
            <a:ext cx="21168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94635" y="4417763"/>
            <a:ext cx="1916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Bullet List Sample</a:t>
            </a:r>
            <a:endParaRPr b="1" i="0" sz="3000" u="none" cap="none" strike="noStrike">
              <a:solidFill>
                <a:srgbClr val="3A5A62"/>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Iconic List Sample</a:t>
            </a:r>
            <a:endParaRPr b="1" i="0" sz="3000" u="none" cap="none" strike="noStrike">
              <a:solidFill>
                <a:srgbClr val="3A5A62"/>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Two Columns Slide With Image</a:t>
            </a:r>
            <a:endParaRPr b="1" i="0" sz="3000" u="none" cap="none" strike="noStrike">
              <a:solidFill>
                <a:srgbClr val="3A5A62"/>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3 Columns Slide With Images</a:t>
            </a:r>
            <a:endParaRPr b="1" i="0" sz="3000" u="none" cap="none" strike="noStrike">
              <a:solidFill>
                <a:srgbClr val="3A5A62"/>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Board of Directors</a:t>
            </a:r>
            <a:endParaRPr b="1" i="0" sz="3000" u="none" cap="none" strike="noStrike">
              <a:solidFill>
                <a:srgbClr val="3A5A62"/>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Table Sample</a:t>
            </a:r>
            <a:endParaRPr b="1" i="0" sz="3000" u="none" cap="none" strike="noStrike">
              <a:solidFill>
                <a:srgbClr val="3A5A62"/>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{B240CCFE-BF3C-4A0F-A87C-304BF50A475B}</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Client Testimonial - 1</a:t>
            </a:r>
            <a:endParaRPr b="1" i="0" sz="3000" u="none" cap="none" strike="noStrike">
              <a:solidFill>
                <a:srgbClr val="3A5A62"/>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Client Testimonial - 2</a:t>
            </a:r>
            <a:endParaRPr b="1" i="0" sz="3000" u="none" cap="none" strike="noStrike">
              <a:solidFill>
                <a:srgbClr val="3A5A62"/>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Client List</a:t>
            </a:r>
            <a:endParaRPr b="1" i="0" sz="3000" u="none" cap="none" strike="noStrike">
              <a:solidFill>
                <a:srgbClr val="3A5A62"/>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86647" y="1604799"/>
            <a:ext cx="1938992" cy="1137227"/>
            <a:chOff x="3814985" y="1203599"/>
            <a:chExt cx="1454244"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843789" y="1722624"/>
              <a:ext cx="13821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80799A"/>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80799A"/>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Director</a:t>
            </a:r>
            <a:endParaRPr b="1" i="0" sz="3000" u="none" cap="none" strike="noStrike">
              <a:solidFill>
                <a:srgbClr val="3A5A62"/>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B1C5D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90+ CARS TYPE &amp; BRANDS</a:t>
            </a:r>
            <a:endParaRPr sz="1200">
              <a:solidFill>
                <a:srgbClr val="AAA7BA"/>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E5EEF0"/>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Time Line 1</a:t>
            </a:r>
            <a:endParaRPr b="1" i="0" sz="3000" u="none" cap="none" strike="noStrike">
              <a:solidFill>
                <a:srgbClr val="3A5A62"/>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Time Line 2</a:t>
            </a:r>
            <a:endParaRPr b="1" i="0" sz="3000" u="none" cap="none" strike="noStrike">
              <a:solidFill>
                <a:srgbClr val="3A5A62"/>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8079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80799A"/>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8079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A2CDE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7EC0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7EC0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7EC0DB"/>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7EC0D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9AD2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CCDDE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9AD2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9AD2D8"/>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9AD2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Process Infographic</a:t>
            </a:r>
            <a:endParaRPr b="1" i="0" sz="3000" u="none" cap="none" strike="noStrike">
              <a:solidFill>
                <a:srgbClr val="3A5A62"/>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5A62"/>
              </a:buClr>
              <a:buSzPts val="3000"/>
              <a:buFont typeface="Poppins"/>
              <a:buNone/>
            </a:pPr>
            <a:r>
              <a:rPr b="1" i="0" lang="en-US" sz="3000" u="none" cap="none" strike="noStrike">
                <a:solidFill>
                  <a:srgbClr val="3A5A62"/>
                </a:solidFill>
                <a:latin typeface="Poppins"/>
                <a:ea typeface="Poppins"/>
                <a:cs typeface="Poppins"/>
                <a:sym typeface="Poppins"/>
              </a:rPr>
              <a:t>Social Media Images</a:t>
            </a:r>
            <a:endParaRPr b="1" i="0" sz="3000" u="none" cap="none" strike="noStrike">
              <a:solidFill>
                <a:srgbClr val="3A5A62"/>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AA7BA"/>
                </a:solidFill>
                <a:latin typeface="Poppins"/>
                <a:ea typeface="Poppins"/>
                <a:cs typeface="Poppins"/>
                <a:sym typeface="Poppins"/>
              </a:rPr>
              <a:t>SOME SUBTITLE TEXT HERE</a:t>
            </a:r>
            <a:endParaRPr sz="1200">
              <a:solidFill>
                <a:srgbClr val="AAA7B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