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86" r:id="rId2"/>
    <p:sldId id="257" r:id="rId3"/>
    <p:sldId id="258" r:id="rId4"/>
    <p:sldId id="259" r:id="rId5"/>
    <p:sldId id="260" r:id="rId6"/>
    <p:sldId id="261" r:id="rId7"/>
    <p:sldId id="263" r:id="rId8"/>
    <p:sldId id="262" r:id="rId9"/>
    <p:sldId id="264" r:id="rId10"/>
    <p:sldId id="266" r:id="rId11"/>
    <p:sldId id="268" r:id="rId12"/>
    <p:sldId id="265" r:id="rId13"/>
    <p:sldId id="267" r:id="rId14"/>
    <p:sldId id="269" r:id="rId15"/>
    <p:sldId id="270" r:id="rId16"/>
    <p:sldId id="271" r:id="rId17"/>
    <p:sldId id="272" r:id="rId18"/>
    <p:sldId id="273" r:id="rId19"/>
    <p:sldId id="274" r:id="rId20"/>
    <p:sldId id="275" r:id="rId21"/>
    <p:sldId id="276" r:id="rId22"/>
    <p:sldId id="279" r:id="rId23"/>
    <p:sldId id="278" r:id="rId24"/>
    <p:sldId id="277"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s" id="{A0AA3277-16F0-490B-B608-812398EB62A7}">
          <p14:sldIdLst>
            <p14:sldId id="286"/>
          </p14:sldIdLst>
        </p14:section>
        <p14:section name="About Us" id="{37EEEB19-FD29-431D-B7E8-950ED23CC03A}">
          <p14:sldIdLst>
            <p14:sldId id="257"/>
            <p14:sldId id="258"/>
            <p14:sldId id="259"/>
            <p14:sldId id="260"/>
          </p14:sldIdLst>
        </p14:section>
        <p14:section name="Our Services" id="{9BDD760F-4C72-4256-9806-72E7E5A7B3C0}">
          <p14:sldIdLst>
            <p14:sldId id="261"/>
            <p14:sldId id="263"/>
            <p14:sldId id="262"/>
            <p14:sldId id="264"/>
          </p14:sldIdLst>
        </p14:section>
        <p14:section name="Our Team" id="{8F4DCF2A-7AC1-40CA-9335-15418650A965}">
          <p14:sldIdLst>
            <p14:sldId id="266"/>
            <p14:sldId id="268"/>
            <p14:sldId id="265"/>
            <p14:sldId id="267"/>
          </p14:sldIdLst>
        </p14:section>
        <p14:section name="Pricing Tables" id="{9990E24B-F520-4D59-BFA8-CD4BA9478527}">
          <p14:sldIdLst>
            <p14:sldId id="269"/>
          </p14:sldIdLst>
        </p14:section>
        <p14:section name="Our Product" id="{043F09C6-7C5E-4798-804F-1202DB82BFFB}">
          <p14:sldIdLst>
            <p14:sldId id="270"/>
            <p14:sldId id="271"/>
            <p14:sldId id="272"/>
            <p14:sldId id="273"/>
            <p14:sldId id="274"/>
            <p14:sldId id="275"/>
          </p14:sldIdLst>
        </p14:section>
        <p14:section name="Break Slides" id="{BB774175-1D06-4D15-B44A-38BF5399E837}">
          <p14:sldIdLst>
            <p14:sldId id="276"/>
          </p14:sldIdLst>
        </p14:section>
        <p14:section name="Mockup Devices" id="{07C84DD7-8049-4458-BCF4-56ED2EB2B5E5}">
          <p14:sldIdLst>
            <p14:sldId id="279"/>
            <p14:sldId id="278"/>
            <p14:sldId id="277"/>
            <p14:sldId id="280"/>
          </p14:sldIdLst>
        </p14:section>
        <p14:section name="Infographic" id="{637E80E5-7399-4762-BF5F-72BF7EDF586F}">
          <p14:sldIdLst>
            <p14:sldId id="281"/>
            <p14:sldId id="282"/>
            <p14:sldId id="283"/>
          </p14:sldIdLst>
        </p14:section>
        <p14:section name="Contact Us" id="{79CD70A2-0054-4EA1-AD16-CED703CF087F}">
          <p14:sldIdLst>
            <p14:sldId id="284"/>
          </p14:sldIdLst>
        </p14:section>
        <p14:section name="Ending Slides" id="{D3F857A1-88BB-44CC-9AF5-5AD05269E2B7}">
          <p14:sldIdLst>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0A11"/>
    <a:srgbClr val="DD4142"/>
    <a:srgbClr val="1E88E5"/>
    <a:srgbClr val="32201E"/>
    <a:srgbClr val="A43627"/>
    <a:srgbClr val="CD5A24"/>
    <a:srgbClr val="F58C3B"/>
    <a:srgbClr val="9CBD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9" autoAdjust="0"/>
    <p:restoredTop sz="94660"/>
  </p:normalViewPr>
  <p:slideViewPr>
    <p:cSldViewPr snapToGrid="0">
      <p:cViewPr>
        <p:scale>
          <a:sx n="50" d="100"/>
          <a:sy n="50" d="100"/>
        </p:scale>
        <p:origin x="900" y="582"/>
      </p:cViewPr>
      <p:guideLst/>
    </p:cSldViewPr>
  </p:slideViewPr>
  <p:notesTextViewPr>
    <p:cViewPr>
      <p:scale>
        <a:sx n="1" d="1"/>
        <a:sy n="1" d="1"/>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8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608F26-A4D1-4AF0-8B2E-0CF5575A3362}"/>
              </a:ext>
            </a:extLst>
          </p:cNvPr>
          <p:cNvSpPr/>
          <p:nvPr userDrawn="1"/>
        </p:nvSpPr>
        <p:spPr>
          <a:xfrm>
            <a:off x="8430807" y="0"/>
            <a:ext cx="376119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0E2BC63E-40EA-4F1D-8A33-FAEA05FADDB0}"/>
              </a:ext>
            </a:extLst>
          </p:cNvPr>
          <p:cNvSpPr>
            <a:spLocks noGrp="1"/>
          </p:cNvSpPr>
          <p:nvPr>
            <p:ph type="pic" sz="quarter" idx="10"/>
          </p:nvPr>
        </p:nvSpPr>
        <p:spPr>
          <a:xfrm>
            <a:off x="6096000" y="3429000"/>
            <a:ext cx="4610100" cy="2781300"/>
          </a:xfrm>
          <a:custGeom>
            <a:avLst/>
            <a:gdLst>
              <a:gd name="connsiteX0" fmla="*/ 0 w 4610100"/>
              <a:gd name="connsiteY0" fmla="*/ 0 h 2781300"/>
              <a:gd name="connsiteX1" fmla="*/ 4610100 w 4610100"/>
              <a:gd name="connsiteY1" fmla="*/ 0 h 2781300"/>
              <a:gd name="connsiteX2" fmla="*/ 4610100 w 4610100"/>
              <a:gd name="connsiteY2" fmla="*/ 2781300 h 2781300"/>
              <a:gd name="connsiteX3" fmla="*/ 0 w 4610100"/>
              <a:gd name="connsiteY3" fmla="*/ 2781300 h 2781300"/>
            </a:gdLst>
            <a:ahLst/>
            <a:cxnLst>
              <a:cxn ang="0">
                <a:pos x="connsiteX0" y="connsiteY0"/>
              </a:cxn>
              <a:cxn ang="0">
                <a:pos x="connsiteX1" y="connsiteY1"/>
              </a:cxn>
              <a:cxn ang="0">
                <a:pos x="connsiteX2" y="connsiteY2"/>
              </a:cxn>
              <a:cxn ang="0">
                <a:pos x="connsiteX3" y="connsiteY3"/>
              </a:cxn>
            </a:cxnLst>
            <a:rect l="l" t="t" r="r" b="b"/>
            <a:pathLst>
              <a:path w="4610100" h="2781300">
                <a:moveTo>
                  <a:pt x="0" y="0"/>
                </a:moveTo>
                <a:lnTo>
                  <a:pt x="4610100" y="0"/>
                </a:lnTo>
                <a:lnTo>
                  <a:pt x="4610100" y="2781300"/>
                </a:lnTo>
                <a:lnTo>
                  <a:pt x="0" y="27813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532430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7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04687D-F824-494E-BAA0-20BC9474EF88}"/>
              </a:ext>
            </a:extLst>
          </p:cNvPr>
          <p:cNvSpPr/>
          <p:nvPr userDrawn="1"/>
        </p:nvSpPr>
        <p:spPr>
          <a:xfrm>
            <a:off x="561474" y="1"/>
            <a:ext cx="463616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Freeform: Shape 6">
            <a:extLst>
              <a:ext uri="{FF2B5EF4-FFF2-40B4-BE49-F238E27FC236}">
                <a16:creationId xmlns:a16="http://schemas.microsoft.com/office/drawing/2014/main" id="{F9276652-8F2E-4342-B053-B58C4C872671}"/>
              </a:ext>
            </a:extLst>
          </p:cNvPr>
          <p:cNvSpPr>
            <a:spLocks noGrp="1"/>
          </p:cNvSpPr>
          <p:nvPr>
            <p:ph type="pic" sz="quarter" idx="10"/>
          </p:nvPr>
        </p:nvSpPr>
        <p:spPr>
          <a:xfrm>
            <a:off x="1543050" y="685799"/>
            <a:ext cx="2177498" cy="3690306"/>
          </a:xfrm>
          <a:custGeom>
            <a:avLst/>
            <a:gdLst>
              <a:gd name="connsiteX0" fmla="*/ 0 w 2177498"/>
              <a:gd name="connsiteY0" fmla="*/ 0 h 3690306"/>
              <a:gd name="connsiteX1" fmla="*/ 2177498 w 2177498"/>
              <a:gd name="connsiteY1" fmla="*/ 0 h 3690306"/>
              <a:gd name="connsiteX2" fmla="*/ 2177498 w 2177498"/>
              <a:gd name="connsiteY2" fmla="*/ 3690306 h 3690306"/>
              <a:gd name="connsiteX3" fmla="*/ 0 w 2177498"/>
              <a:gd name="connsiteY3" fmla="*/ 3690306 h 3690306"/>
            </a:gdLst>
            <a:ahLst/>
            <a:cxnLst>
              <a:cxn ang="0">
                <a:pos x="connsiteX0" y="connsiteY0"/>
              </a:cxn>
              <a:cxn ang="0">
                <a:pos x="connsiteX1" y="connsiteY1"/>
              </a:cxn>
              <a:cxn ang="0">
                <a:pos x="connsiteX2" y="connsiteY2"/>
              </a:cxn>
              <a:cxn ang="0">
                <a:pos x="connsiteX3" y="connsiteY3"/>
              </a:cxn>
            </a:cxnLst>
            <a:rect l="l" t="t" r="r" b="b"/>
            <a:pathLst>
              <a:path w="2177498" h="3690306">
                <a:moveTo>
                  <a:pt x="0" y="0"/>
                </a:moveTo>
                <a:lnTo>
                  <a:pt x="2177498" y="0"/>
                </a:lnTo>
                <a:lnTo>
                  <a:pt x="2177498" y="3690306"/>
                </a:lnTo>
                <a:lnTo>
                  <a:pt x="0" y="3690306"/>
                </a:lnTo>
                <a:close/>
              </a:path>
            </a:pathLst>
          </a:custGeom>
          <a:solidFill>
            <a:schemeClr val="bg2"/>
          </a:solidFill>
        </p:spPr>
        <p:txBody>
          <a:bodyPr wrap="square">
            <a:noAutofit/>
          </a:bodyPr>
          <a:lstStyle>
            <a:lvl1pPr>
              <a:defRPr sz="1100"/>
            </a:lvl1pPr>
          </a:lstStyle>
          <a:p>
            <a:endParaRPr lang="id-ID"/>
          </a:p>
        </p:txBody>
      </p:sp>
      <p:sp>
        <p:nvSpPr>
          <p:cNvPr id="10" name="Freeform: Shape 9">
            <a:extLst>
              <a:ext uri="{FF2B5EF4-FFF2-40B4-BE49-F238E27FC236}">
                <a16:creationId xmlns:a16="http://schemas.microsoft.com/office/drawing/2014/main" id="{502DD54E-C17F-4101-93C7-8F83E45C8487}"/>
              </a:ext>
            </a:extLst>
          </p:cNvPr>
          <p:cNvSpPr>
            <a:spLocks noGrp="1"/>
          </p:cNvSpPr>
          <p:nvPr>
            <p:ph type="pic" sz="quarter" idx="11"/>
          </p:nvPr>
        </p:nvSpPr>
        <p:spPr>
          <a:xfrm>
            <a:off x="3918502" y="685800"/>
            <a:ext cx="2177498" cy="3690306"/>
          </a:xfrm>
          <a:custGeom>
            <a:avLst/>
            <a:gdLst>
              <a:gd name="connsiteX0" fmla="*/ 0 w 2177498"/>
              <a:gd name="connsiteY0" fmla="*/ 0 h 3690306"/>
              <a:gd name="connsiteX1" fmla="*/ 2177498 w 2177498"/>
              <a:gd name="connsiteY1" fmla="*/ 0 h 3690306"/>
              <a:gd name="connsiteX2" fmla="*/ 2177498 w 2177498"/>
              <a:gd name="connsiteY2" fmla="*/ 3690306 h 3690306"/>
              <a:gd name="connsiteX3" fmla="*/ 0 w 2177498"/>
              <a:gd name="connsiteY3" fmla="*/ 3690306 h 3690306"/>
            </a:gdLst>
            <a:ahLst/>
            <a:cxnLst>
              <a:cxn ang="0">
                <a:pos x="connsiteX0" y="connsiteY0"/>
              </a:cxn>
              <a:cxn ang="0">
                <a:pos x="connsiteX1" y="connsiteY1"/>
              </a:cxn>
              <a:cxn ang="0">
                <a:pos x="connsiteX2" y="connsiteY2"/>
              </a:cxn>
              <a:cxn ang="0">
                <a:pos x="connsiteX3" y="connsiteY3"/>
              </a:cxn>
            </a:cxnLst>
            <a:rect l="l" t="t" r="r" b="b"/>
            <a:pathLst>
              <a:path w="2177498" h="3690306">
                <a:moveTo>
                  <a:pt x="0" y="0"/>
                </a:moveTo>
                <a:lnTo>
                  <a:pt x="2177498" y="0"/>
                </a:lnTo>
                <a:lnTo>
                  <a:pt x="2177498" y="3690306"/>
                </a:lnTo>
                <a:lnTo>
                  <a:pt x="0" y="3690306"/>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05116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8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C02A14-75A0-49D3-ACAF-AC620551A1CF}"/>
              </a:ext>
            </a:extLst>
          </p:cNvPr>
          <p:cNvSpPr/>
          <p:nvPr userDrawn="1"/>
        </p:nvSpPr>
        <p:spPr>
          <a:xfrm>
            <a:off x="7924800" y="2502568"/>
            <a:ext cx="3620099" cy="4355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18FFEADC-E5CD-45B6-8D4D-2FC0AE9B57E3}"/>
              </a:ext>
            </a:extLst>
          </p:cNvPr>
          <p:cNvSpPr>
            <a:spLocks noGrp="1"/>
          </p:cNvSpPr>
          <p:nvPr>
            <p:ph type="pic" sz="quarter" idx="10"/>
          </p:nvPr>
        </p:nvSpPr>
        <p:spPr>
          <a:xfrm>
            <a:off x="6991350" y="0"/>
            <a:ext cx="3638550" cy="5532874"/>
          </a:xfrm>
          <a:custGeom>
            <a:avLst/>
            <a:gdLst>
              <a:gd name="connsiteX0" fmla="*/ 0 w 3638550"/>
              <a:gd name="connsiteY0" fmla="*/ 0 h 5532874"/>
              <a:gd name="connsiteX1" fmla="*/ 3638550 w 3638550"/>
              <a:gd name="connsiteY1" fmla="*/ 0 h 5532874"/>
              <a:gd name="connsiteX2" fmla="*/ 3638550 w 3638550"/>
              <a:gd name="connsiteY2" fmla="*/ 5532874 h 5532874"/>
              <a:gd name="connsiteX3" fmla="*/ 0 w 3638550"/>
              <a:gd name="connsiteY3" fmla="*/ 5532874 h 5532874"/>
            </a:gdLst>
            <a:ahLst/>
            <a:cxnLst>
              <a:cxn ang="0">
                <a:pos x="connsiteX0" y="connsiteY0"/>
              </a:cxn>
              <a:cxn ang="0">
                <a:pos x="connsiteX1" y="connsiteY1"/>
              </a:cxn>
              <a:cxn ang="0">
                <a:pos x="connsiteX2" y="connsiteY2"/>
              </a:cxn>
              <a:cxn ang="0">
                <a:pos x="connsiteX3" y="connsiteY3"/>
              </a:cxn>
            </a:cxnLst>
            <a:rect l="l" t="t" r="r" b="b"/>
            <a:pathLst>
              <a:path w="3638550" h="5532874">
                <a:moveTo>
                  <a:pt x="0" y="0"/>
                </a:moveTo>
                <a:lnTo>
                  <a:pt x="3638550" y="0"/>
                </a:lnTo>
                <a:lnTo>
                  <a:pt x="3638550" y="5532874"/>
                </a:lnTo>
                <a:lnTo>
                  <a:pt x="0" y="5532874"/>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833522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9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A00ECF-A1D6-49DB-9AE1-82881A252C1F}"/>
              </a:ext>
            </a:extLst>
          </p:cNvPr>
          <p:cNvSpPr/>
          <p:nvPr userDrawn="1"/>
        </p:nvSpPr>
        <p:spPr>
          <a:xfrm>
            <a:off x="2470484" y="0"/>
            <a:ext cx="362551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1563EC61-BFC9-42C6-B737-B7E0061A33DA}"/>
              </a:ext>
            </a:extLst>
          </p:cNvPr>
          <p:cNvSpPr>
            <a:spLocks noGrp="1"/>
          </p:cNvSpPr>
          <p:nvPr>
            <p:ph type="pic" sz="quarter" idx="10"/>
          </p:nvPr>
        </p:nvSpPr>
        <p:spPr>
          <a:xfrm>
            <a:off x="-1" y="1286959"/>
            <a:ext cx="5229726" cy="4284080"/>
          </a:xfrm>
          <a:custGeom>
            <a:avLst/>
            <a:gdLst>
              <a:gd name="connsiteX0" fmla="*/ 0 w 5229726"/>
              <a:gd name="connsiteY0" fmla="*/ 0 h 4284080"/>
              <a:gd name="connsiteX1" fmla="*/ 5229726 w 5229726"/>
              <a:gd name="connsiteY1" fmla="*/ 0 h 4284080"/>
              <a:gd name="connsiteX2" fmla="*/ 5229726 w 5229726"/>
              <a:gd name="connsiteY2" fmla="*/ 4284080 h 4284080"/>
              <a:gd name="connsiteX3" fmla="*/ 0 w 5229726"/>
              <a:gd name="connsiteY3" fmla="*/ 4284080 h 4284080"/>
            </a:gdLst>
            <a:ahLst/>
            <a:cxnLst>
              <a:cxn ang="0">
                <a:pos x="connsiteX0" y="connsiteY0"/>
              </a:cxn>
              <a:cxn ang="0">
                <a:pos x="connsiteX1" y="connsiteY1"/>
              </a:cxn>
              <a:cxn ang="0">
                <a:pos x="connsiteX2" y="connsiteY2"/>
              </a:cxn>
              <a:cxn ang="0">
                <a:pos x="connsiteX3" y="connsiteY3"/>
              </a:cxn>
            </a:cxnLst>
            <a:rect l="l" t="t" r="r" b="b"/>
            <a:pathLst>
              <a:path w="5229726" h="4284080">
                <a:moveTo>
                  <a:pt x="0" y="0"/>
                </a:moveTo>
                <a:lnTo>
                  <a:pt x="5229726" y="0"/>
                </a:lnTo>
                <a:lnTo>
                  <a:pt x="5229726" y="4284080"/>
                </a:lnTo>
                <a:lnTo>
                  <a:pt x="0" y="428408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707277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0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76EF8A-5D20-4E3E-A23B-CDF8BDC3E38E}"/>
              </a:ext>
            </a:extLst>
          </p:cNvPr>
          <p:cNvSpPr/>
          <p:nvPr userDrawn="1"/>
        </p:nvSpPr>
        <p:spPr>
          <a:xfrm>
            <a:off x="8855242" y="0"/>
            <a:ext cx="3336758" cy="5245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98BC1283-C866-4C3C-92E0-6E9B3BCBBADC}"/>
              </a:ext>
            </a:extLst>
          </p:cNvPr>
          <p:cNvSpPr>
            <a:spLocks noGrp="1"/>
          </p:cNvSpPr>
          <p:nvPr>
            <p:ph type="pic" sz="quarter" idx="10"/>
          </p:nvPr>
        </p:nvSpPr>
        <p:spPr>
          <a:xfrm>
            <a:off x="7010400" y="2486527"/>
            <a:ext cx="5181600" cy="4371474"/>
          </a:xfrm>
          <a:custGeom>
            <a:avLst/>
            <a:gdLst>
              <a:gd name="connsiteX0" fmla="*/ 0 w 5181600"/>
              <a:gd name="connsiteY0" fmla="*/ 0 h 4371474"/>
              <a:gd name="connsiteX1" fmla="*/ 5181600 w 5181600"/>
              <a:gd name="connsiteY1" fmla="*/ 0 h 4371474"/>
              <a:gd name="connsiteX2" fmla="*/ 5181600 w 5181600"/>
              <a:gd name="connsiteY2" fmla="*/ 4371474 h 4371474"/>
              <a:gd name="connsiteX3" fmla="*/ 0 w 5181600"/>
              <a:gd name="connsiteY3" fmla="*/ 4371474 h 4371474"/>
            </a:gdLst>
            <a:ahLst/>
            <a:cxnLst>
              <a:cxn ang="0">
                <a:pos x="connsiteX0" y="connsiteY0"/>
              </a:cxn>
              <a:cxn ang="0">
                <a:pos x="connsiteX1" y="connsiteY1"/>
              </a:cxn>
              <a:cxn ang="0">
                <a:pos x="connsiteX2" y="connsiteY2"/>
              </a:cxn>
              <a:cxn ang="0">
                <a:pos x="connsiteX3" y="connsiteY3"/>
              </a:cxn>
            </a:cxnLst>
            <a:rect l="l" t="t" r="r" b="b"/>
            <a:pathLst>
              <a:path w="5181600" h="4371474">
                <a:moveTo>
                  <a:pt x="0" y="0"/>
                </a:moveTo>
                <a:lnTo>
                  <a:pt x="5181600" y="0"/>
                </a:lnTo>
                <a:lnTo>
                  <a:pt x="5181600" y="4371474"/>
                </a:lnTo>
                <a:lnTo>
                  <a:pt x="0" y="4371474"/>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4134477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1_Title Slide">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04DBF50-2540-4D82-A042-5818CD4952FC}"/>
              </a:ext>
            </a:extLst>
          </p:cNvPr>
          <p:cNvSpPr>
            <a:spLocks noGrp="1"/>
          </p:cNvSpPr>
          <p:nvPr>
            <p:ph type="pic" sz="quarter" idx="10"/>
          </p:nvPr>
        </p:nvSpPr>
        <p:spPr>
          <a:xfrm>
            <a:off x="-1" y="-1"/>
            <a:ext cx="4064000" cy="6858000"/>
          </a:xfrm>
          <a:custGeom>
            <a:avLst/>
            <a:gdLst>
              <a:gd name="connsiteX0" fmla="*/ 0 w 4064000"/>
              <a:gd name="connsiteY0" fmla="*/ 0 h 6858000"/>
              <a:gd name="connsiteX1" fmla="*/ 4064000 w 4064000"/>
              <a:gd name="connsiteY1" fmla="*/ 0 h 6858000"/>
              <a:gd name="connsiteX2" fmla="*/ 4064000 w 4064000"/>
              <a:gd name="connsiteY2" fmla="*/ 6858000 h 6858000"/>
              <a:gd name="connsiteX3" fmla="*/ 0 w 406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4000" h="6858000">
                <a:moveTo>
                  <a:pt x="0" y="0"/>
                </a:moveTo>
                <a:lnTo>
                  <a:pt x="4064000" y="0"/>
                </a:lnTo>
                <a:lnTo>
                  <a:pt x="4064000" y="6858000"/>
                </a:lnTo>
                <a:lnTo>
                  <a:pt x="0" y="6858000"/>
                </a:lnTo>
                <a:close/>
              </a:path>
            </a:pathLst>
          </a:custGeom>
          <a:solidFill>
            <a:schemeClr val="bg2"/>
          </a:solidFill>
        </p:spPr>
        <p:txBody>
          <a:bodyPr wrap="square">
            <a:noAutofit/>
          </a:bodyPr>
          <a:lstStyle>
            <a:lvl1pPr>
              <a:defRPr sz="1100"/>
            </a:lvl1pPr>
          </a:lstStyle>
          <a:p>
            <a:endParaRPr lang="id-ID"/>
          </a:p>
        </p:txBody>
      </p:sp>
      <p:sp>
        <p:nvSpPr>
          <p:cNvPr id="10" name="Freeform: Shape 9">
            <a:extLst>
              <a:ext uri="{FF2B5EF4-FFF2-40B4-BE49-F238E27FC236}">
                <a16:creationId xmlns:a16="http://schemas.microsoft.com/office/drawing/2014/main" id="{A5CDA488-A95D-46B8-81A9-0BE011BC2213}"/>
              </a:ext>
            </a:extLst>
          </p:cNvPr>
          <p:cNvSpPr>
            <a:spLocks noGrp="1"/>
          </p:cNvSpPr>
          <p:nvPr>
            <p:ph type="pic" sz="quarter" idx="11"/>
          </p:nvPr>
        </p:nvSpPr>
        <p:spPr>
          <a:xfrm>
            <a:off x="4064000" y="0"/>
            <a:ext cx="4064000" cy="6858000"/>
          </a:xfrm>
          <a:custGeom>
            <a:avLst/>
            <a:gdLst>
              <a:gd name="connsiteX0" fmla="*/ 0 w 4064000"/>
              <a:gd name="connsiteY0" fmla="*/ 0 h 6858000"/>
              <a:gd name="connsiteX1" fmla="*/ 4064000 w 4064000"/>
              <a:gd name="connsiteY1" fmla="*/ 0 h 6858000"/>
              <a:gd name="connsiteX2" fmla="*/ 4064000 w 4064000"/>
              <a:gd name="connsiteY2" fmla="*/ 6858000 h 6858000"/>
              <a:gd name="connsiteX3" fmla="*/ 0 w 406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4000" h="6858000">
                <a:moveTo>
                  <a:pt x="0" y="0"/>
                </a:moveTo>
                <a:lnTo>
                  <a:pt x="4064000" y="0"/>
                </a:lnTo>
                <a:lnTo>
                  <a:pt x="4064000" y="6858000"/>
                </a:lnTo>
                <a:lnTo>
                  <a:pt x="0" y="6858000"/>
                </a:lnTo>
                <a:close/>
              </a:path>
            </a:pathLst>
          </a:custGeom>
          <a:solidFill>
            <a:schemeClr val="bg2">
              <a:lumMod val="90000"/>
            </a:schemeClr>
          </a:solidFill>
        </p:spPr>
        <p:txBody>
          <a:bodyPr wrap="square">
            <a:noAutofit/>
          </a:bodyPr>
          <a:lstStyle>
            <a:lvl1pPr>
              <a:defRPr sz="1100"/>
            </a:lvl1pPr>
          </a:lstStyle>
          <a:p>
            <a:endParaRPr lang="id-ID"/>
          </a:p>
        </p:txBody>
      </p:sp>
      <p:sp>
        <p:nvSpPr>
          <p:cNvPr id="13" name="Freeform: Shape 12">
            <a:extLst>
              <a:ext uri="{FF2B5EF4-FFF2-40B4-BE49-F238E27FC236}">
                <a16:creationId xmlns:a16="http://schemas.microsoft.com/office/drawing/2014/main" id="{02F4DFFC-3AF6-43BD-A736-503065F1978C}"/>
              </a:ext>
            </a:extLst>
          </p:cNvPr>
          <p:cNvSpPr>
            <a:spLocks noGrp="1"/>
          </p:cNvSpPr>
          <p:nvPr>
            <p:ph type="pic" sz="quarter" idx="12"/>
          </p:nvPr>
        </p:nvSpPr>
        <p:spPr>
          <a:xfrm>
            <a:off x="8128000" y="-1"/>
            <a:ext cx="4064000" cy="6858000"/>
          </a:xfrm>
          <a:custGeom>
            <a:avLst/>
            <a:gdLst>
              <a:gd name="connsiteX0" fmla="*/ 0 w 4064000"/>
              <a:gd name="connsiteY0" fmla="*/ 0 h 6858000"/>
              <a:gd name="connsiteX1" fmla="*/ 4064000 w 4064000"/>
              <a:gd name="connsiteY1" fmla="*/ 0 h 6858000"/>
              <a:gd name="connsiteX2" fmla="*/ 4064000 w 4064000"/>
              <a:gd name="connsiteY2" fmla="*/ 6858000 h 6858000"/>
              <a:gd name="connsiteX3" fmla="*/ 0 w 406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4000" h="6858000">
                <a:moveTo>
                  <a:pt x="0" y="0"/>
                </a:moveTo>
                <a:lnTo>
                  <a:pt x="4064000" y="0"/>
                </a:lnTo>
                <a:lnTo>
                  <a:pt x="4064000" y="6858000"/>
                </a:lnTo>
                <a:lnTo>
                  <a:pt x="0" y="68580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673722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2_Title Slide">
    <p:bg>
      <p:bgPr>
        <a:solidFill>
          <a:schemeClr val="bg1"/>
        </a:solidFill>
        <a:effectLst/>
      </p:bgPr>
    </p:bg>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F680383A-ADCD-40B8-BB03-E28A305C8A1B}"/>
              </a:ext>
            </a:extLst>
          </p:cNvPr>
          <p:cNvSpPr>
            <a:spLocks noGrp="1"/>
          </p:cNvSpPr>
          <p:nvPr>
            <p:ph type="pic" sz="quarter" idx="10"/>
          </p:nvPr>
        </p:nvSpPr>
        <p:spPr>
          <a:xfrm>
            <a:off x="1523999" y="685800"/>
            <a:ext cx="3638550" cy="5505450"/>
          </a:xfrm>
          <a:custGeom>
            <a:avLst/>
            <a:gdLst>
              <a:gd name="connsiteX0" fmla="*/ 0 w 3638550"/>
              <a:gd name="connsiteY0" fmla="*/ 0 h 5505450"/>
              <a:gd name="connsiteX1" fmla="*/ 3638550 w 3638550"/>
              <a:gd name="connsiteY1" fmla="*/ 0 h 5505450"/>
              <a:gd name="connsiteX2" fmla="*/ 3638550 w 3638550"/>
              <a:gd name="connsiteY2" fmla="*/ 5505450 h 5505450"/>
              <a:gd name="connsiteX3" fmla="*/ 0 w 363855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3638550" h="5505450">
                <a:moveTo>
                  <a:pt x="0" y="0"/>
                </a:moveTo>
                <a:lnTo>
                  <a:pt x="3638550" y="0"/>
                </a:lnTo>
                <a:lnTo>
                  <a:pt x="3638550" y="5505450"/>
                </a:lnTo>
                <a:lnTo>
                  <a:pt x="0" y="550545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974255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3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D4B08E-E90F-40C3-A430-CD8546EA47FE}"/>
              </a:ext>
            </a:extLst>
          </p:cNvPr>
          <p:cNvSpPr/>
          <p:nvPr userDrawn="1"/>
        </p:nvSpPr>
        <p:spPr>
          <a:xfrm>
            <a:off x="6994358" y="0"/>
            <a:ext cx="519764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FA916ABD-C35E-468E-A61A-EB3E17DF3ADA}"/>
              </a:ext>
            </a:extLst>
          </p:cNvPr>
          <p:cNvSpPr>
            <a:spLocks noGrp="1"/>
          </p:cNvSpPr>
          <p:nvPr>
            <p:ph type="pic" sz="quarter" idx="10"/>
          </p:nvPr>
        </p:nvSpPr>
        <p:spPr>
          <a:xfrm>
            <a:off x="5765380" y="685800"/>
            <a:ext cx="3742716" cy="5486400"/>
          </a:xfrm>
          <a:custGeom>
            <a:avLst/>
            <a:gdLst>
              <a:gd name="connsiteX0" fmla="*/ 0 w 3742716"/>
              <a:gd name="connsiteY0" fmla="*/ 0 h 5486400"/>
              <a:gd name="connsiteX1" fmla="*/ 3742716 w 3742716"/>
              <a:gd name="connsiteY1" fmla="*/ 0 h 5486400"/>
              <a:gd name="connsiteX2" fmla="*/ 3742716 w 3742716"/>
              <a:gd name="connsiteY2" fmla="*/ 5486400 h 5486400"/>
              <a:gd name="connsiteX3" fmla="*/ 0 w 3742716"/>
              <a:gd name="connsiteY3" fmla="*/ 5486400 h 5486400"/>
            </a:gdLst>
            <a:ahLst/>
            <a:cxnLst>
              <a:cxn ang="0">
                <a:pos x="connsiteX0" y="connsiteY0"/>
              </a:cxn>
              <a:cxn ang="0">
                <a:pos x="connsiteX1" y="connsiteY1"/>
              </a:cxn>
              <a:cxn ang="0">
                <a:pos x="connsiteX2" y="connsiteY2"/>
              </a:cxn>
              <a:cxn ang="0">
                <a:pos x="connsiteX3" y="connsiteY3"/>
              </a:cxn>
            </a:cxnLst>
            <a:rect l="l" t="t" r="r" b="b"/>
            <a:pathLst>
              <a:path w="3742716" h="5486400">
                <a:moveTo>
                  <a:pt x="0" y="0"/>
                </a:moveTo>
                <a:lnTo>
                  <a:pt x="3742716" y="0"/>
                </a:lnTo>
                <a:lnTo>
                  <a:pt x="3742716" y="5486400"/>
                </a:lnTo>
                <a:lnTo>
                  <a:pt x="0" y="54864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485849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4_Title Slide">
    <p:bg>
      <p:bgPr>
        <a:solidFill>
          <a:schemeClr val="bg1"/>
        </a:solidFill>
        <a:effectLst/>
      </p:bgPr>
    </p:bg>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51FB3340-728B-4252-BF72-7EE4A7D7A99D}"/>
              </a:ext>
            </a:extLst>
          </p:cNvPr>
          <p:cNvSpPr>
            <a:spLocks noGrp="1"/>
          </p:cNvSpPr>
          <p:nvPr>
            <p:ph type="pic" sz="quarter" idx="10"/>
          </p:nvPr>
        </p:nvSpPr>
        <p:spPr>
          <a:xfrm>
            <a:off x="1" y="723069"/>
            <a:ext cx="5561302" cy="5411862"/>
          </a:xfrm>
          <a:custGeom>
            <a:avLst/>
            <a:gdLst>
              <a:gd name="connsiteX0" fmla="*/ 0 w 5561302"/>
              <a:gd name="connsiteY0" fmla="*/ 0 h 5411862"/>
              <a:gd name="connsiteX1" fmla="*/ 5561302 w 5561302"/>
              <a:gd name="connsiteY1" fmla="*/ 0 h 5411862"/>
              <a:gd name="connsiteX2" fmla="*/ 5561302 w 5561302"/>
              <a:gd name="connsiteY2" fmla="*/ 5411862 h 5411862"/>
              <a:gd name="connsiteX3" fmla="*/ 0 w 5561302"/>
              <a:gd name="connsiteY3" fmla="*/ 5411862 h 5411862"/>
            </a:gdLst>
            <a:ahLst/>
            <a:cxnLst>
              <a:cxn ang="0">
                <a:pos x="connsiteX0" y="connsiteY0"/>
              </a:cxn>
              <a:cxn ang="0">
                <a:pos x="connsiteX1" y="connsiteY1"/>
              </a:cxn>
              <a:cxn ang="0">
                <a:pos x="connsiteX2" y="connsiteY2"/>
              </a:cxn>
              <a:cxn ang="0">
                <a:pos x="connsiteX3" y="connsiteY3"/>
              </a:cxn>
            </a:cxnLst>
            <a:rect l="l" t="t" r="r" b="b"/>
            <a:pathLst>
              <a:path w="5561302" h="5411862">
                <a:moveTo>
                  <a:pt x="0" y="0"/>
                </a:moveTo>
                <a:lnTo>
                  <a:pt x="5561302" y="0"/>
                </a:lnTo>
                <a:lnTo>
                  <a:pt x="5561302" y="5411862"/>
                </a:lnTo>
                <a:lnTo>
                  <a:pt x="0" y="5411862"/>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76026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5_Title Slide">
    <p:bg>
      <p:bgPr>
        <a:solidFill>
          <a:schemeClr val="bg1"/>
        </a:solidFill>
        <a:effectLst/>
      </p:bgPr>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BA2423E-CAC8-45A6-AFD3-778C0FE25596}"/>
              </a:ext>
            </a:extLst>
          </p:cNvPr>
          <p:cNvSpPr>
            <a:spLocks noGrp="1"/>
          </p:cNvSpPr>
          <p:nvPr>
            <p:ph type="pic" sz="quarter" idx="10"/>
          </p:nvPr>
        </p:nvSpPr>
        <p:spPr>
          <a:xfrm>
            <a:off x="7026190" y="0"/>
            <a:ext cx="4591050" cy="4038600"/>
          </a:xfrm>
          <a:custGeom>
            <a:avLst/>
            <a:gdLst>
              <a:gd name="connsiteX0" fmla="*/ 0 w 4591050"/>
              <a:gd name="connsiteY0" fmla="*/ 0 h 4038600"/>
              <a:gd name="connsiteX1" fmla="*/ 4591050 w 4591050"/>
              <a:gd name="connsiteY1" fmla="*/ 0 h 4038600"/>
              <a:gd name="connsiteX2" fmla="*/ 4591050 w 4591050"/>
              <a:gd name="connsiteY2" fmla="*/ 4038600 h 4038600"/>
              <a:gd name="connsiteX3" fmla="*/ 0 w 4591050"/>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4591050" h="4038600">
                <a:moveTo>
                  <a:pt x="0" y="0"/>
                </a:moveTo>
                <a:lnTo>
                  <a:pt x="4591050" y="0"/>
                </a:lnTo>
                <a:lnTo>
                  <a:pt x="4591050" y="4038600"/>
                </a:lnTo>
                <a:lnTo>
                  <a:pt x="0" y="4038600"/>
                </a:lnTo>
                <a:close/>
              </a:path>
            </a:pathLst>
          </a:custGeom>
          <a:solidFill>
            <a:schemeClr val="bg2"/>
          </a:solidFill>
        </p:spPr>
        <p:txBody>
          <a:bodyPr wrap="square">
            <a:noAutofit/>
          </a:bodyPr>
          <a:lstStyle>
            <a:lvl1pPr>
              <a:defRPr sz="1100"/>
            </a:lvl1pPr>
          </a:lstStyle>
          <a:p>
            <a:endParaRPr lang="id-ID"/>
          </a:p>
        </p:txBody>
      </p:sp>
      <p:sp>
        <p:nvSpPr>
          <p:cNvPr id="12" name="Freeform: Shape 11">
            <a:extLst>
              <a:ext uri="{FF2B5EF4-FFF2-40B4-BE49-F238E27FC236}">
                <a16:creationId xmlns:a16="http://schemas.microsoft.com/office/drawing/2014/main" id="{A75F49F6-D0A0-454C-BBC5-B5005879659F}"/>
              </a:ext>
            </a:extLst>
          </p:cNvPr>
          <p:cNvSpPr>
            <a:spLocks noGrp="1"/>
          </p:cNvSpPr>
          <p:nvPr>
            <p:ph type="pic" sz="quarter" idx="12"/>
          </p:nvPr>
        </p:nvSpPr>
        <p:spPr>
          <a:xfrm>
            <a:off x="7026189" y="4305298"/>
            <a:ext cx="4591050" cy="2552700"/>
          </a:xfrm>
          <a:custGeom>
            <a:avLst/>
            <a:gdLst>
              <a:gd name="connsiteX0" fmla="*/ 0 w 4591050"/>
              <a:gd name="connsiteY0" fmla="*/ 0 h 2552700"/>
              <a:gd name="connsiteX1" fmla="*/ 4591050 w 4591050"/>
              <a:gd name="connsiteY1" fmla="*/ 0 h 2552700"/>
              <a:gd name="connsiteX2" fmla="*/ 4591050 w 4591050"/>
              <a:gd name="connsiteY2" fmla="*/ 2552700 h 2552700"/>
              <a:gd name="connsiteX3" fmla="*/ 0 w 4591050"/>
              <a:gd name="connsiteY3" fmla="*/ 2552700 h 2552700"/>
            </a:gdLst>
            <a:ahLst/>
            <a:cxnLst>
              <a:cxn ang="0">
                <a:pos x="connsiteX0" y="connsiteY0"/>
              </a:cxn>
              <a:cxn ang="0">
                <a:pos x="connsiteX1" y="connsiteY1"/>
              </a:cxn>
              <a:cxn ang="0">
                <a:pos x="connsiteX2" y="connsiteY2"/>
              </a:cxn>
              <a:cxn ang="0">
                <a:pos x="connsiteX3" y="connsiteY3"/>
              </a:cxn>
            </a:cxnLst>
            <a:rect l="l" t="t" r="r" b="b"/>
            <a:pathLst>
              <a:path w="4591050" h="2552700">
                <a:moveTo>
                  <a:pt x="0" y="0"/>
                </a:moveTo>
                <a:lnTo>
                  <a:pt x="4591050" y="0"/>
                </a:lnTo>
                <a:lnTo>
                  <a:pt x="4591050" y="2552700"/>
                </a:lnTo>
                <a:lnTo>
                  <a:pt x="0" y="25527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4041451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E7E56D-99ED-4F67-89D9-6D4F91305948}"/>
              </a:ext>
            </a:extLst>
          </p:cNvPr>
          <p:cNvSpPr/>
          <p:nvPr userDrawn="1"/>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33C2B659-B40A-44AF-9A10-4379A5C33488}"/>
              </a:ext>
            </a:extLst>
          </p:cNvPr>
          <p:cNvSpPr>
            <a:spLocks noGrp="1"/>
          </p:cNvSpPr>
          <p:nvPr>
            <p:ph type="pic" sz="quarter" idx="10"/>
          </p:nvPr>
        </p:nvSpPr>
        <p:spPr>
          <a:xfrm>
            <a:off x="1513024" y="2415240"/>
            <a:ext cx="6474434" cy="3167396"/>
          </a:xfrm>
          <a:custGeom>
            <a:avLst/>
            <a:gdLst>
              <a:gd name="connsiteX0" fmla="*/ 0 w 6474434"/>
              <a:gd name="connsiteY0" fmla="*/ 0 h 3167396"/>
              <a:gd name="connsiteX1" fmla="*/ 6474434 w 6474434"/>
              <a:gd name="connsiteY1" fmla="*/ 0 h 3167396"/>
              <a:gd name="connsiteX2" fmla="*/ 6474434 w 6474434"/>
              <a:gd name="connsiteY2" fmla="*/ 3167396 h 3167396"/>
              <a:gd name="connsiteX3" fmla="*/ 0 w 6474434"/>
              <a:gd name="connsiteY3" fmla="*/ 3167396 h 3167396"/>
            </a:gdLst>
            <a:ahLst/>
            <a:cxnLst>
              <a:cxn ang="0">
                <a:pos x="connsiteX0" y="connsiteY0"/>
              </a:cxn>
              <a:cxn ang="0">
                <a:pos x="connsiteX1" y="connsiteY1"/>
              </a:cxn>
              <a:cxn ang="0">
                <a:pos x="connsiteX2" y="connsiteY2"/>
              </a:cxn>
              <a:cxn ang="0">
                <a:pos x="connsiteX3" y="connsiteY3"/>
              </a:cxn>
            </a:cxnLst>
            <a:rect l="l" t="t" r="r" b="b"/>
            <a:pathLst>
              <a:path w="6474434" h="3167396">
                <a:moveTo>
                  <a:pt x="0" y="0"/>
                </a:moveTo>
                <a:lnTo>
                  <a:pt x="6474434" y="0"/>
                </a:lnTo>
                <a:lnTo>
                  <a:pt x="6474434" y="3167396"/>
                </a:lnTo>
                <a:lnTo>
                  <a:pt x="0" y="3167396"/>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894825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9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AF35ED-C662-4547-AC40-7A021CDC2144}"/>
              </a:ext>
            </a:extLst>
          </p:cNvPr>
          <p:cNvSpPr/>
          <p:nvPr userDrawn="1"/>
        </p:nvSpPr>
        <p:spPr>
          <a:xfrm>
            <a:off x="0" y="0"/>
            <a:ext cx="3371851"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88AA4226-1050-47A3-A340-0B6A5D8183DF}"/>
              </a:ext>
            </a:extLst>
          </p:cNvPr>
          <p:cNvSpPr>
            <a:spLocks noGrp="1"/>
          </p:cNvSpPr>
          <p:nvPr>
            <p:ph type="pic" sz="quarter" idx="10"/>
          </p:nvPr>
        </p:nvSpPr>
        <p:spPr>
          <a:xfrm>
            <a:off x="1485900" y="1543050"/>
            <a:ext cx="3695700" cy="4686300"/>
          </a:xfrm>
          <a:custGeom>
            <a:avLst/>
            <a:gdLst>
              <a:gd name="connsiteX0" fmla="*/ 0 w 3695700"/>
              <a:gd name="connsiteY0" fmla="*/ 0 h 4686300"/>
              <a:gd name="connsiteX1" fmla="*/ 3695700 w 3695700"/>
              <a:gd name="connsiteY1" fmla="*/ 0 h 4686300"/>
              <a:gd name="connsiteX2" fmla="*/ 3695700 w 3695700"/>
              <a:gd name="connsiteY2" fmla="*/ 4686300 h 4686300"/>
              <a:gd name="connsiteX3" fmla="*/ 0 w 3695700"/>
              <a:gd name="connsiteY3" fmla="*/ 4686300 h 4686300"/>
            </a:gdLst>
            <a:ahLst/>
            <a:cxnLst>
              <a:cxn ang="0">
                <a:pos x="connsiteX0" y="connsiteY0"/>
              </a:cxn>
              <a:cxn ang="0">
                <a:pos x="connsiteX1" y="connsiteY1"/>
              </a:cxn>
              <a:cxn ang="0">
                <a:pos x="connsiteX2" y="connsiteY2"/>
              </a:cxn>
              <a:cxn ang="0">
                <a:pos x="connsiteX3" y="connsiteY3"/>
              </a:cxn>
            </a:cxnLst>
            <a:rect l="l" t="t" r="r" b="b"/>
            <a:pathLst>
              <a:path w="3695700" h="4686300">
                <a:moveTo>
                  <a:pt x="0" y="0"/>
                </a:moveTo>
                <a:lnTo>
                  <a:pt x="3695700" y="0"/>
                </a:lnTo>
                <a:lnTo>
                  <a:pt x="3695700" y="4686300"/>
                </a:lnTo>
                <a:lnTo>
                  <a:pt x="0" y="46863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779281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7_Title Slide">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8DF465-5F00-4F29-951A-90B564DB8B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81750" y="1173746"/>
            <a:ext cx="5363307" cy="5363307"/>
          </a:xfrm>
          <a:prstGeom prst="rect">
            <a:avLst/>
          </a:prstGeom>
        </p:spPr>
      </p:pic>
      <p:sp>
        <p:nvSpPr>
          <p:cNvPr id="6" name="Freeform: Shape 5">
            <a:extLst>
              <a:ext uri="{FF2B5EF4-FFF2-40B4-BE49-F238E27FC236}">
                <a16:creationId xmlns:a16="http://schemas.microsoft.com/office/drawing/2014/main" id="{6967F7EA-F694-4A4E-B499-5DCB26D4E838}"/>
              </a:ext>
            </a:extLst>
          </p:cNvPr>
          <p:cNvSpPr>
            <a:spLocks noGrp="1"/>
          </p:cNvSpPr>
          <p:nvPr>
            <p:ph type="pic" sz="quarter" idx="10"/>
          </p:nvPr>
        </p:nvSpPr>
        <p:spPr>
          <a:xfrm>
            <a:off x="6996688" y="1895631"/>
            <a:ext cx="4149479" cy="2422311"/>
          </a:xfrm>
          <a:custGeom>
            <a:avLst/>
            <a:gdLst>
              <a:gd name="connsiteX0" fmla="*/ 0 w 4149479"/>
              <a:gd name="connsiteY0" fmla="*/ 0 h 2422311"/>
              <a:gd name="connsiteX1" fmla="*/ 4149479 w 4149479"/>
              <a:gd name="connsiteY1" fmla="*/ 0 h 2422311"/>
              <a:gd name="connsiteX2" fmla="*/ 4149479 w 4149479"/>
              <a:gd name="connsiteY2" fmla="*/ 2422311 h 2422311"/>
              <a:gd name="connsiteX3" fmla="*/ 0 w 4149479"/>
              <a:gd name="connsiteY3" fmla="*/ 2422311 h 2422311"/>
            </a:gdLst>
            <a:ahLst/>
            <a:cxnLst>
              <a:cxn ang="0">
                <a:pos x="connsiteX0" y="connsiteY0"/>
              </a:cxn>
              <a:cxn ang="0">
                <a:pos x="connsiteX1" y="connsiteY1"/>
              </a:cxn>
              <a:cxn ang="0">
                <a:pos x="connsiteX2" y="connsiteY2"/>
              </a:cxn>
              <a:cxn ang="0">
                <a:pos x="connsiteX3" y="connsiteY3"/>
              </a:cxn>
            </a:cxnLst>
            <a:rect l="l" t="t" r="r" b="b"/>
            <a:pathLst>
              <a:path w="4149479" h="2422311">
                <a:moveTo>
                  <a:pt x="0" y="0"/>
                </a:moveTo>
                <a:lnTo>
                  <a:pt x="4149479" y="0"/>
                </a:lnTo>
                <a:lnTo>
                  <a:pt x="4149479" y="2422311"/>
                </a:lnTo>
                <a:lnTo>
                  <a:pt x="0" y="2422311"/>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095285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8_Title Slide">
    <p:bg>
      <p:bgPr>
        <a:solidFill>
          <a:schemeClr val="bg1"/>
        </a:solidFill>
        <a:effectLst/>
      </p:bgPr>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F56C706-16AC-41EB-B75F-C6C7FCC7FBA4}"/>
              </a:ext>
            </a:extLst>
          </p:cNvPr>
          <p:cNvSpPr>
            <a:spLocks noGrp="1"/>
          </p:cNvSpPr>
          <p:nvPr>
            <p:ph type="pic" sz="quarter" idx="10"/>
          </p:nvPr>
        </p:nvSpPr>
        <p:spPr>
          <a:xfrm>
            <a:off x="2541654" y="790781"/>
            <a:ext cx="2452016" cy="5254318"/>
          </a:xfrm>
          <a:custGeom>
            <a:avLst/>
            <a:gdLst>
              <a:gd name="connsiteX0" fmla="*/ 298067 w 2452016"/>
              <a:gd name="connsiteY0" fmla="*/ 0 h 5254318"/>
              <a:gd name="connsiteX1" fmla="*/ 2153949 w 2452016"/>
              <a:gd name="connsiteY1" fmla="*/ 0 h 5254318"/>
              <a:gd name="connsiteX2" fmla="*/ 2452016 w 2452016"/>
              <a:gd name="connsiteY2" fmla="*/ 298067 h 5254318"/>
              <a:gd name="connsiteX3" fmla="*/ 2452016 w 2452016"/>
              <a:gd name="connsiteY3" fmla="*/ 4956252 h 5254318"/>
              <a:gd name="connsiteX4" fmla="*/ 2153949 w 2452016"/>
              <a:gd name="connsiteY4" fmla="*/ 5254318 h 5254318"/>
              <a:gd name="connsiteX5" fmla="*/ 298067 w 2452016"/>
              <a:gd name="connsiteY5" fmla="*/ 5254318 h 5254318"/>
              <a:gd name="connsiteX6" fmla="*/ 0 w 2452016"/>
              <a:gd name="connsiteY6" fmla="*/ 4956252 h 5254318"/>
              <a:gd name="connsiteX7" fmla="*/ 0 w 2452016"/>
              <a:gd name="connsiteY7" fmla="*/ 298067 h 5254318"/>
              <a:gd name="connsiteX8" fmla="*/ 298067 w 2452016"/>
              <a:gd name="connsiteY8" fmla="*/ 0 h 5254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2016" h="5254318">
                <a:moveTo>
                  <a:pt x="298067" y="0"/>
                </a:moveTo>
                <a:lnTo>
                  <a:pt x="2153949" y="0"/>
                </a:lnTo>
                <a:cubicBezTo>
                  <a:pt x="2318567" y="0"/>
                  <a:pt x="2452016" y="133450"/>
                  <a:pt x="2452016" y="298067"/>
                </a:cubicBezTo>
                <a:lnTo>
                  <a:pt x="2452016" y="4956252"/>
                </a:lnTo>
                <a:cubicBezTo>
                  <a:pt x="2452016" y="5120870"/>
                  <a:pt x="2318567" y="5254318"/>
                  <a:pt x="2153949" y="5254318"/>
                </a:cubicBezTo>
                <a:lnTo>
                  <a:pt x="298067" y="5254318"/>
                </a:lnTo>
                <a:cubicBezTo>
                  <a:pt x="133449" y="5254318"/>
                  <a:pt x="0" y="5120870"/>
                  <a:pt x="0" y="4956252"/>
                </a:cubicBezTo>
                <a:lnTo>
                  <a:pt x="0" y="298067"/>
                </a:lnTo>
                <a:cubicBezTo>
                  <a:pt x="0" y="133450"/>
                  <a:pt x="133449" y="0"/>
                  <a:pt x="298067" y="0"/>
                </a:cubicBez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518693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9_Title Slide">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FAA018-CE10-4C83-9F91-BD797C32687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15049" y="2169844"/>
            <a:ext cx="5684417" cy="3432713"/>
          </a:xfrm>
          <a:prstGeom prst="rect">
            <a:avLst/>
          </a:prstGeom>
        </p:spPr>
      </p:pic>
      <p:sp>
        <p:nvSpPr>
          <p:cNvPr id="6" name="Freeform: Shape 5">
            <a:extLst>
              <a:ext uri="{FF2B5EF4-FFF2-40B4-BE49-F238E27FC236}">
                <a16:creationId xmlns:a16="http://schemas.microsoft.com/office/drawing/2014/main" id="{E0796F01-66D5-45B4-B3E9-B973AA55BBF5}"/>
              </a:ext>
            </a:extLst>
          </p:cNvPr>
          <p:cNvSpPr>
            <a:spLocks noGrp="1"/>
          </p:cNvSpPr>
          <p:nvPr>
            <p:ph type="pic" sz="quarter" idx="10"/>
          </p:nvPr>
        </p:nvSpPr>
        <p:spPr>
          <a:xfrm>
            <a:off x="6800123" y="2334948"/>
            <a:ext cx="4314270" cy="2784656"/>
          </a:xfrm>
          <a:custGeom>
            <a:avLst/>
            <a:gdLst>
              <a:gd name="connsiteX0" fmla="*/ 0 w 4314270"/>
              <a:gd name="connsiteY0" fmla="*/ 0 h 2784656"/>
              <a:gd name="connsiteX1" fmla="*/ 4314270 w 4314270"/>
              <a:gd name="connsiteY1" fmla="*/ 0 h 2784656"/>
              <a:gd name="connsiteX2" fmla="*/ 4314270 w 4314270"/>
              <a:gd name="connsiteY2" fmla="*/ 2784656 h 2784656"/>
              <a:gd name="connsiteX3" fmla="*/ 0 w 4314270"/>
              <a:gd name="connsiteY3" fmla="*/ 2784656 h 2784656"/>
            </a:gdLst>
            <a:ahLst/>
            <a:cxnLst>
              <a:cxn ang="0">
                <a:pos x="connsiteX0" y="connsiteY0"/>
              </a:cxn>
              <a:cxn ang="0">
                <a:pos x="connsiteX1" y="connsiteY1"/>
              </a:cxn>
              <a:cxn ang="0">
                <a:pos x="connsiteX2" y="connsiteY2"/>
              </a:cxn>
              <a:cxn ang="0">
                <a:pos x="connsiteX3" y="connsiteY3"/>
              </a:cxn>
            </a:cxnLst>
            <a:rect l="l" t="t" r="r" b="b"/>
            <a:pathLst>
              <a:path w="4314270" h="2784656">
                <a:moveTo>
                  <a:pt x="0" y="0"/>
                </a:moveTo>
                <a:lnTo>
                  <a:pt x="4314270" y="0"/>
                </a:lnTo>
                <a:lnTo>
                  <a:pt x="4314270" y="2784656"/>
                </a:lnTo>
                <a:lnTo>
                  <a:pt x="0" y="2784656"/>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285723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63F566-2A2B-412D-8351-1B8D96876AB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767447" y="764724"/>
            <a:ext cx="5328553" cy="5328553"/>
          </a:xfrm>
          <a:prstGeom prst="rect">
            <a:avLst/>
          </a:prstGeom>
        </p:spPr>
      </p:pic>
      <p:sp>
        <p:nvSpPr>
          <p:cNvPr id="7" name="Freeform: Shape 6">
            <a:extLst>
              <a:ext uri="{FF2B5EF4-FFF2-40B4-BE49-F238E27FC236}">
                <a16:creationId xmlns:a16="http://schemas.microsoft.com/office/drawing/2014/main" id="{1522BB18-0AF2-47AF-BB91-4750C08D082C}"/>
              </a:ext>
            </a:extLst>
          </p:cNvPr>
          <p:cNvSpPr>
            <a:spLocks noGrp="1"/>
          </p:cNvSpPr>
          <p:nvPr>
            <p:ph type="pic" sz="quarter" idx="10"/>
          </p:nvPr>
        </p:nvSpPr>
        <p:spPr>
          <a:xfrm>
            <a:off x="1833158" y="1075558"/>
            <a:ext cx="3315545" cy="4692087"/>
          </a:xfrm>
          <a:custGeom>
            <a:avLst/>
            <a:gdLst>
              <a:gd name="connsiteX0" fmla="*/ 123372 w 3315545"/>
              <a:gd name="connsiteY0" fmla="*/ 0 h 4692087"/>
              <a:gd name="connsiteX1" fmla="*/ 3192173 w 3315545"/>
              <a:gd name="connsiteY1" fmla="*/ 0 h 4692087"/>
              <a:gd name="connsiteX2" fmla="*/ 3315545 w 3315545"/>
              <a:gd name="connsiteY2" fmla="*/ 123372 h 4692087"/>
              <a:gd name="connsiteX3" fmla="*/ 3315545 w 3315545"/>
              <a:gd name="connsiteY3" fmla="*/ 4568716 h 4692087"/>
              <a:gd name="connsiteX4" fmla="*/ 3192173 w 3315545"/>
              <a:gd name="connsiteY4" fmla="*/ 4692087 h 4692087"/>
              <a:gd name="connsiteX5" fmla="*/ 123372 w 3315545"/>
              <a:gd name="connsiteY5" fmla="*/ 4692087 h 4692087"/>
              <a:gd name="connsiteX6" fmla="*/ 0 w 3315545"/>
              <a:gd name="connsiteY6" fmla="*/ 4568716 h 4692087"/>
              <a:gd name="connsiteX7" fmla="*/ 0 w 3315545"/>
              <a:gd name="connsiteY7" fmla="*/ 123372 h 4692087"/>
              <a:gd name="connsiteX8" fmla="*/ 123372 w 3315545"/>
              <a:gd name="connsiteY8" fmla="*/ 0 h 4692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5545" h="4692087">
                <a:moveTo>
                  <a:pt x="123372" y="0"/>
                </a:moveTo>
                <a:lnTo>
                  <a:pt x="3192173" y="0"/>
                </a:lnTo>
                <a:cubicBezTo>
                  <a:pt x="3260310" y="0"/>
                  <a:pt x="3315545" y="55235"/>
                  <a:pt x="3315545" y="123372"/>
                </a:cubicBezTo>
                <a:lnTo>
                  <a:pt x="3315545" y="4568716"/>
                </a:lnTo>
                <a:cubicBezTo>
                  <a:pt x="3315545" y="4636852"/>
                  <a:pt x="3260310" y="4692087"/>
                  <a:pt x="3192173" y="4692087"/>
                </a:cubicBezTo>
                <a:lnTo>
                  <a:pt x="123372" y="4692087"/>
                </a:lnTo>
                <a:cubicBezTo>
                  <a:pt x="55236" y="4692087"/>
                  <a:pt x="0" y="4636852"/>
                  <a:pt x="0" y="4568716"/>
                </a:cubicBezTo>
                <a:lnTo>
                  <a:pt x="0" y="123372"/>
                </a:lnTo>
                <a:cubicBezTo>
                  <a:pt x="0" y="55235"/>
                  <a:pt x="55236" y="0"/>
                  <a:pt x="123372" y="0"/>
                </a:cubicBez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7066803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1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0E3A23-3517-45E3-94A1-D544607F32EE}"/>
              </a:ext>
            </a:extLst>
          </p:cNvPr>
          <p:cNvSpPr/>
          <p:nvPr userDrawn="1"/>
        </p:nvSpPr>
        <p:spPr>
          <a:xfrm>
            <a:off x="7029450" y="0"/>
            <a:ext cx="51625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1CE0FF7B-49CC-47E2-A170-9017203639B7}"/>
              </a:ext>
            </a:extLst>
          </p:cNvPr>
          <p:cNvSpPr>
            <a:spLocks noGrp="1"/>
          </p:cNvSpPr>
          <p:nvPr>
            <p:ph type="pic" sz="quarter" idx="10"/>
          </p:nvPr>
        </p:nvSpPr>
        <p:spPr>
          <a:xfrm>
            <a:off x="6096000" y="3429000"/>
            <a:ext cx="4591050" cy="3429000"/>
          </a:xfrm>
          <a:custGeom>
            <a:avLst/>
            <a:gdLst>
              <a:gd name="connsiteX0" fmla="*/ 0 w 4591050"/>
              <a:gd name="connsiteY0" fmla="*/ 0 h 3429000"/>
              <a:gd name="connsiteX1" fmla="*/ 4591050 w 4591050"/>
              <a:gd name="connsiteY1" fmla="*/ 0 h 3429000"/>
              <a:gd name="connsiteX2" fmla="*/ 4591050 w 4591050"/>
              <a:gd name="connsiteY2" fmla="*/ 3429000 h 3429000"/>
              <a:gd name="connsiteX3" fmla="*/ 0 w 459105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91050" h="3429000">
                <a:moveTo>
                  <a:pt x="0" y="0"/>
                </a:moveTo>
                <a:lnTo>
                  <a:pt x="4591050" y="0"/>
                </a:lnTo>
                <a:lnTo>
                  <a:pt x="4591050" y="3429000"/>
                </a:lnTo>
                <a:lnTo>
                  <a:pt x="0" y="34290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4045082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2_Title Slide">
    <p:bg>
      <p:bgPr>
        <a:solidFill>
          <a:schemeClr val="bg1"/>
        </a:solidFill>
        <a:effectLst/>
      </p:bgPr>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93133DC-D3AB-4FC1-A2F3-44F6F7397AAA}"/>
              </a:ext>
            </a:extLst>
          </p:cNvPr>
          <p:cNvSpPr>
            <a:spLocks noGrp="1"/>
          </p:cNvSpPr>
          <p:nvPr>
            <p:ph type="pic" sz="quarter" idx="10"/>
          </p:nvPr>
        </p:nvSpPr>
        <p:spPr>
          <a:xfrm>
            <a:off x="6048019" y="4408661"/>
            <a:ext cx="2557192" cy="1371600"/>
          </a:xfrm>
          <a:custGeom>
            <a:avLst/>
            <a:gdLst>
              <a:gd name="connsiteX0" fmla="*/ 0 w 2557192"/>
              <a:gd name="connsiteY0" fmla="*/ 0 h 1371600"/>
              <a:gd name="connsiteX1" fmla="*/ 2557192 w 2557192"/>
              <a:gd name="connsiteY1" fmla="*/ 0 h 1371600"/>
              <a:gd name="connsiteX2" fmla="*/ 2557192 w 2557192"/>
              <a:gd name="connsiteY2" fmla="*/ 1371600 h 1371600"/>
              <a:gd name="connsiteX3" fmla="*/ 0 w 2557192"/>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557192" h="1371600">
                <a:moveTo>
                  <a:pt x="0" y="0"/>
                </a:moveTo>
                <a:lnTo>
                  <a:pt x="2557192" y="0"/>
                </a:lnTo>
                <a:lnTo>
                  <a:pt x="2557192" y="1371600"/>
                </a:lnTo>
                <a:lnTo>
                  <a:pt x="0" y="1371600"/>
                </a:lnTo>
                <a:close/>
              </a:path>
            </a:pathLst>
          </a:custGeom>
          <a:solidFill>
            <a:schemeClr val="bg2"/>
          </a:solidFill>
        </p:spPr>
        <p:txBody>
          <a:bodyPr wrap="square">
            <a:noAutofit/>
          </a:bodyPr>
          <a:lstStyle>
            <a:lvl1pPr>
              <a:defRPr sz="1100"/>
            </a:lvl1pPr>
          </a:lstStyle>
          <a:p>
            <a:endParaRPr lang="id-ID"/>
          </a:p>
        </p:txBody>
      </p:sp>
      <p:sp>
        <p:nvSpPr>
          <p:cNvPr id="9" name="Freeform: Shape 8">
            <a:extLst>
              <a:ext uri="{FF2B5EF4-FFF2-40B4-BE49-F238E27FC236}">
                <a16:creationId xmlns:a16="http://schemas.microsoft.com/office/drawing/2014/main" id="{8F3420B0-0FBF-4D57-9F07-40B9D88F61F7}"/>
              </a:ext>
            </a:extLst>
          </p:cNvPr>
          <p:cNvSpPr>
            <a:spLocks noGrp="1"/>
          </p:cNvSpPr>
          <p:nvPr>
            <p:ph type="pic" sz="quarter" idx="11"/>
          </p:nvPr>
        </p:nvSpPr>
        <p:spPr>
          <a:xfrm>
            <a:off x="9014116" y="4408661"/>
            <a:ext cx="2557192" cy="1371600"/>
          </a:xfrm>
          <a:custGeom>
            <a:avLst/>
            <a:gdLst>
              <a:gd name="connsiteX0" fmla="*/ 0 w 2557192"/>
              <a:gd name="connsiteY0" fmla="*/ 0 h 1371600"/>
              <a:gd name="connsiteX1" fmla="*/ 2557192 w 2557192"/>
              <a:gd name="connsiteY1" fmla="*/ 0 h 1371600"/>
              <a:gd name="connsiteX2" fmla="*/ 2557192 w 2557192"/>
              <a:gd name="connsiteY2" fmla="*/ 1371600 h 1371600"/>
              <a:gd name="connsiteX3" fmla="*/ 0 w 2557192"/>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557192" h="1371600">
                <a:moveTo>
                  <a:pt x="0" y="0"/>
                </a:moveTo>
                <a:lnTo>
                  <a:pt x="2557192" y="0"/>
                </a:lnTo>
                <a:lnTo>
                  <a:pt x="2557192" y="1371600"/>
                </a:lnTo>
                <a:lnTo>
                  <a:pt x="0" y="13716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2035056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3_Title Slide">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C6F43F-5027-4A5F-AB3C-D8096EC16717}"/>
              </a:ext>
            </a:extLst>
          </p:cNvPr>
          <p:cNvSpPr>
            <a:spLocks noGrp="1"/>
          </p:cNvSpPr>
          <p:nvPr>
            <p:ph type="pic" sz="quarter" idx="10"/>
          </p:nvPr>
        </p:nvSpPr>
        <p:spPr>
          <a:xfrm>
            <a:off x="0" y="0"/>
            <a:ext cx="12192000" cy="6858000"/>
          </a:xfrm>
          <a:prstGeom prst="rect">
            <a:avLst/>
          </a:prstGeom>
          <a:solidFill>
            <a:schemeClr val="bg2"/>
          </a:solidFill>
        </p:spPr>
        <p:txBody>
          <a:bodyPr/>
          <a:lstStyle>
            <a:lvl1pPr>
              <a:defRPr sz="1100"/>
            </a:lvl1pPr>
          </a:lstStyle>
          <a:p>
            <a:endParaRPr lang="id-ID"/>
          </a:p>
        </p:txBody>
      </p:sp>
    </p:spTree>
    <p:extLst>
      <p:ext uri="{BB962C8B-B14F-4D97-AF65-F5344CB8AC3E}">
        <p14:creationId xmlns:p14="http://schemas.microsoft.com/office/powerpoint/2010/main" val="31372987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774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0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A5D4F7-BC9A-4816-BD58-34569EC6C605}"/>
              </a:ext>
            </a:extLst>
          </p:cNvPr>
          <p:cNvSpPr/>
          <p:nvPr userDrawn="1"/>
        </p:nvSpPr>
        <p:spPr>
          <a:xfrm>
            <a:off x="7908758" y="0"/>
            <a:ext cx="428324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Freeform: Shape 6">
            <a:extLst>
              <a:ext uri="{FF2B5EF4-FFF2-40B4-BE49-F238E27FC236}">
                <a16:creationId xmlns:a16="http://schemas.microsoft.com/office/drawing/2014/main" id="{A4007CCF-91CF-4BEF-A05D-056E739BDAFF}"/>
              </a:ext>
            </a:extLst>
          </p:cNvPr>
          <p:cNvSpPr>
            <a:spLocks noGrp="1"/>
          </p:cNvSpPr>
          <p:nvPr>
            <p:ph type="pic" sz="quarter" idx="10"/>
          </p:nvPr>
        </p:nvSpPr>
        <p:spPr>
          <a:xfrm>
            <a:off x="6095999" y="723899"/>
            <a:ext cx="4591050" cy="2613402"/>
          </a:xfrm>
          <a:custGeom>
            <a:avLst/>
            <a:gdLst>
              <a:gd name="connsiteX0" fmla="*/ 0 w 4591050"/>
              <a:gd name="connsiteY0" fmla="*/ 0 h 2613402"/>
              <a:gd name="connsiteX1" fmla="*/ 4591050 w 4591050"/>
              <a:gd name="connsiteY1" fmla="*/ 0 h 2613402"/>
              <a:gd name="connsiteX2" fmla="*/ 4591050 w 4591050"/>
              <a:gd name="connsiteY2" fmla="*/ 2613402 h 2613402"/>
              <a:gd name="connsiteX3" fmla="*/ 0 w 4591050"/>
              <a:gd name="connsiteY3" fmla="*/ 2613402 h 2613402"/>
            </a:gdLst>
            <a:ahLst/>
            <a:cxnLst>
              <a:cxn ang="0">
                <a:pos x="connsiteX0" y="connsiteY0"/>
              </a:cxn>
              <a:cxn ang="0">
                <a:pos x="connsiteX1" y="connsiteY1"/>
              </a:cxn>
              <a:cxn ang="0">
                <a:pos x="connsiteX2" y="connsiteY2"/>
              </a:cxn>
              <a:cxn ang="0">
                <a:pos x="connsiteX3" y="connsiteY3"/>
              </a:cxn>
            </a:cxnLst>
            <a:rect l="l" t="t" r="r" b="b"/>
            <a:pathLst>
              <a:path w="4591050" h="2613402">
                <a:moveTo>
                  <a:pt x="0" y="0"/>
                </a:moveTo>
                <a:lnTo>
                  <a:pt x="4591050" y="0"/>
                </a:lnTo>
                <a:lnTo>
                  <a:pt x="4591050" y="2613402"/>
                </a:lnTo>
                <a:lnTo>
                  <a:pt x="0" y="2613402"/>
                </a:lnTo>
                <a:close/>
              </a:path>
            </a:pathLst>
          </a:custGeom>
          <a:solidFill>
            <a:schemeClr val="bg2"/>
          </a:solidFill>
        </p:spPr>
        <p:txBody>
          <a:bodyPr wrap="square">
            <a:noAutofit/>
          </a:bodyPr>
          <a:lstStyle>
            <a:lvl1pPr>
              <a:defRPr sz="1100"/>
            </a:lvl1pPr>
          </a:lstStyle>
          <a:p>
            <a:endParaRPr lang="id-ID"/>
          </a:p>
        </p:txBody>
      </p:sp>
      <p:sp>
        <p:nvSpPr>
          <p:cNvPr id="10" name="Freeform: Shape 9">
            <a:extLst>
              <a:ext uri="{FF2B5EF4-FFF2-40B4-BE49-F238E27FC236}">
                <a16:creationId xmlns:a16="http://schemas.microsoft.com/office/drawing/2014/main" id="{E4DA5C88-71C3-46A3-8D53-6CAB05926780}"/>
              </a:ext>
            </a:extLst>
          </p:cNvPr>
          <p:cNvSpPr>
            <a:spLocks noGrp="1"/>
          </p:cNvSpPr>
          <p:nvPr>
            <p:ph type="pic" sz="quarter" idx="11"/>
          </p:nvPr>
        </p:nvSpPr>
        <p:spPr>
          <a:xfrm>
            <a:off x="6096000" y="3539748"/>
            <a:ext cx="4591050" cy="2613402"/>
          </a:xfrm>
          <a:custGeom>
            <a:avLst/>
            <a:gdLst>
              <a:gd name="connsiteX0" fmla="*/ 0 w 4591050"/>
              <a:gd name="connsiteY0" fmla="*/ 0 h 2613402"/>
              <a:gd name="connsiteX1" fmla="*/ 4591050 w 4591050"/>
              <a:gd name="connsiteY1" fmla="*/ 0 h 2613402"/>
              <a:gd name="connsiteX2" fmla="*/ 4591050 w 4591050"/>
              <a:gd name="connsiteY2" fmla="*/ 2613402 h 2613402"/>
              <a:gd name="connsiteX3" fmla="*/ 0 w 4591050"/>
              <a:gd name="connsiteY3" fmla="*/ 2613402 h 2613402"/>
            </a:gdLst>
            <a:ahLst/>
            <a:cxnLst>
              <a:cxn ang="0">
                <a:pos x="connsiteX0" y="connsiteY0"/>
              </a:cxn>
              <a:cxn ang="0">
                <a:pos x="connsiteX1" y="connsiteY1"/>
              </a:cxn>
              <a:cxn ang="0">
                <a:pos x="connsiteX2" y="connsiteY2"/>
              </a:cxn>
              <a:cxn ang="0">
                <a:pos x="connsiteX3" y="connsiteY3"/>
              </a:cxn>
            </a:cxnLst>
            <a:rect l="l" t="t" r="r" b="b"/>
            <a:pathLst>
              <a:path w="4591050" h="2613402">
                <a:moveTo>
                  <a:pt x="0" y="0"/>
                </a:moveTo>
                <a:lnTo>
                  <a:pt x="4591050" y="0"/>
                </a:lnTo>
                <a:lnTo>
                  <a:pt x="4591050" y="2613402"/>
                </a:lnTo>
                <a:lnTo>
                  <a:pt x="0" y="2613402"/>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211086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1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B19298-6089-4A6D-B61B-5E938D1554A7}"/>
              </a:ext>
            </a:extLst>
          </p:cNvPr>
          <p:cNvSpPr/>
          <p:nvPr userDrawn="1"/>
        </p:nvSpPr>
        <p:spPr>
          <a:xfrm>
            <a:off x="0" y="0"/>
            <a:ext cx="337185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FE09084B-8342-4A90-A755-026AAE93FB88}"/>
              </a:ext>
            </a:extLst>
          </p:cNvPr>
          <p:cNvSpPr>
            <a:spLocks noGrp="1"/>
          </p:cNvSpPr>
          <p:nvPr>
            <p:ph type="pic" sz="quarter" idx="10"/>
          </p:nvPr>
        </p:nvSpPr>
        <p:spPr>
          <a:xfrm>
            <a:off x="1504949" y="1588167"/>
            <a:ext cx="2743200" cy="4603082"/>
          </a:xfrm>
          <a:custGeom>
            <a:avLst/>
            <a:gdLst>
              <a:gd name="connsiteX0" fmla="*/ 0 w 2743200"/>
              <a:gd name="connsiteY0" fmla="*/ 0 h 4603082"/>
              <a:gd name="connsiteX1" fmla="*/ 2743200 w 2743200"/>
              <a:gd name="connsiteY1" fmla="*/ 0 h 4603082"/>
              <a:gd name="connsiteX2" fmla="*/ 2743200 w 2743200"/>
              <a:gd name="connsiteY2" fmla="*/ 4603082 h 4603082"/>
              <a:gd name="connsiteX3" fmla="*/ 0 w 2743200"/>
              <a:gd name="connsiteY3" fmla="*/ 4603082 h 4603082"/>
            </a:gdLst>
            <a:ahLst/>
            <a:cxnLst>
              <a:cxn ang="0">
                <a:pos x="connsiteX0" y="connsiteY0"/>
              </a:cxn>
              <a:cxn ang="0">
                <a:pos x="connsiteX1" y="connsiteY1"/>
              </a:cxn>
              <a:cxn ang="0">
                <a:pos x="connsiteX2" y="connsiteY2"/>
              </a:cxn>
              <a:cxn ang="0">
                <a:pos x="connsiteX3" y="connsiteY3"/>
              </a:cxn>
            </a:cxnLst>
            <a:rect l="l" t="t" r="r" b="b"/>
            <a:pathLst>
              <a:path w="2743200" h="4603082">
                <a:moveTo>
                  <a:pt x="0" y="0"/>
                </a:moveTo>
                <a:lnTo>
                  <a:pt x="2743200" y="0"/>
                </a:lnTo>
                <a:lnTo>
                  <a:pt x="2743200" y="4603082"/>
                </a:lnTo>
                <a:lnTo>
                  <a:pt x="0" y="4603082"/>
                </a:lnTo>
                <a:close/>
              </a:path>
            </a:pathLst>
          </a:custGeom>
          <a:solidFill>
            <a:schemeClr val="accent1"/>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606397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2_Title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C6FE69-C722-46AA-BFF0-60CA8F28BE32}"/>
              </a:ext>
            </a:extLst>
          </p:cNvPr>
          <p:cNvSpPr/>
          <p:nvPr userDrawn="1"/>
        </p:nvSpPr>
        <p:spPr>
          <a:xfrm>
            <a:off x="0" y="4010526"/>
            <a:ext cx="12192000" cy="2847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 name="Freeform: Shape 4">
            <a:extLst>
              <a:ext uri="{FF2B5EF4-FFF2-40B4-BE49-F238E27FC236}">
                <a16:creationId xmlns:a16="http://schemas.microsoft.com/office/drawing/2014/main" id="{C214CF56-1C72-4831-A87B-45CADC2C51D0}"/>
              </a:ext>
            </a:extLst>
          </p:cNvPr>
          <p:cNvSpPr>
            <a:spLocks noGrp="1"/>
          </p:cNvSpPr>
          <p:nvPr>
            <p:ph type="pic" sz="quarter" idx="10"/>
          </p:nvPr>
        </p:nvSpPr>
        <p:spPr>
          <a:xfrm>
            <a:off x="1504950" y="2584783"/>
            <a:ext cx="9239250" cy="2971800"/>
          </a:xfrm>
          <a:custGeom>
            <a:avLst/>
            <a:gdLst>
              <a:gd name="connsiteX0" fmla="*/ 0 w 9239250"/>
              <a:gd name="connsiteY0" fmla="*/ 0 h 2971800"/>
              <a:gd name="connsiteX1" fmla="*/ 9239250 w 9239250"/>
              <a:gd name="connsiteY1" fmla="*/ 0 h 2971800"/>
              <a:gd name="connsiteX2" fmla="*/ 9239250 w 9239250"/>
              <a:gd name="connsiteY2" fmla="*/ 2971800 h 2971800"/>
              <a:gd name="connsiteX3" fmla="*/ 0 w 9239250"/>
              <a:gd name="connsiteY3" fmla="*/ 2971800 h 2971800"/>
            </a:gdLst>
            <a:ahLst/>
            <a:cxnLst>
              <a:cxn ang="0">
                <a:pos x="connsiteX0" y="connsiteY0"/>
              </a:cxn>
              <a:cxn ang="0">
                <a:pos x="connsiteX1" y="connsiteY1"/>
              </a:cxn>
              <a:cxn ang="0">
                <a:pos x="connsiteX2" y="connsiteY2"/>
              </a:cxn>
              <a:cxn ang="0">
                <a:pos x="connsiteX3" y="connsiteY3"/>
              </a:cxn>
            </a:cxnLst>
            <a:rect l="l" t="t" r="r" b="b"/>
            <a:pathLst>
              <a:path w="9239250" h="2971800">
                <a:moveTo>
                  <a:pt x="0" y="0"/>
                </a:moveTo>
                <a:lnTo>
                  <a:pt x="9239250" y="0"/>
                </a:lnTo>
                <a:lnTo>
                  <a:pt x="9239250" y="2971800"/>
                </a:lnTo>
                <a:lnTo>
                  <a:pt x="0" y="29718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173097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3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818637-71AE-43CE-868C-14B0E9837851}"/>
              </a:ext>
            </a:extLst>
          </p:cNvPr>
          <p:cNvSpPr/>
          <p:nvPr userDrawn="1"/>
        </p:nvSpPr>
        <p:spPr>
          <a:xfrm>
            <a:off x="7892716" y="0"/>
            <a:ext cx="433993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1CE0C052-FE69-4C2A-9762-1D9B9670F347}"/>
              </a:ext>
            </a:extLst>
          </p:cNvPr>
          <p:cNvSpPr>
            <a:spLocks noGrp="1"/>
          </p:cNvSpPr>
          <p:nvPr>
            <p:ph type="pic" sz="quarter" idx="10"/>
          </p:nvPr>
        </p:nvSpPr>
        <p:spPr>
          <a:xfrm>
            <a:off x="6978316" y="1251284"/>
            <a:ext cx="4616667" cy="3218618"/>
          </a:xfrm>
          <a:custGeom>
            <a:avLst/>
            <a:gdLst>
              <a:gd name="connsiteX0" fmla="*/ 0 w 4616667"/>
              <a:gd name="connsiteY0" fmla="*/ 0 h 3784577"/>
              <a:gd name="connsiteX1" fmla="*/ 4616667 w 4616667"/>
              <a:gd name="connsiteY1" fmla="*/ 0 h 3784577"/>
              <a:gd name="connsiteX2" fmla="*/ 4616667 w 4616667"/>
              <a:gd name="connsiteY2" fmla="*/ 3784577 h 3784577"/>
              <a:gd name="connsiteX3" fmla="*/ 0 w 4616667"/>
              <a:gd name="connsiteY3" fmla="*/ 3784577 h 3784577"/>
            </a:gdLst>
            <a:ahLst/>
            <a:cxnLst>
              <a:cxn ang="0">
                <a:pos x="connsiteX0" y="connsiteY0"/>
              </a:cxn>
              <a:cxn ang="0">
                <a:pos x="connsiteX1" y="connsiteY1"/>
              </a:cxn>
              <a:cxn ang="0">
                <a:pos x="connsiteX2" y="connsiteY2"/>
              </a:cxn>
              <a:cxn ang="0">
                <a:pos x="connsiteX3" y="connsiteY3"/>
              </a:cxn>
            </a:cxnLst>
            <a:rect l="l" t="t" r="r" b="b"/>
            <a:pathLst>
              <a:path w="4616667" h="3784577">
                <a:moveTo>
                  <a:pt x="0" y="0"/>
                </a:moveTo>
                <a:lnTo>
                  <a:pt x="4616667" y="0"/>
                </a:lnTo>
                <a:lnTo>
                  <a:pt x="4616667" y="3784577"/>
                </a:lnTo>
                <a:lnTo>
                  <a:pt x="0" y="3784577"/>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169287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FEE2A7-7CCE-4ED2-9768-50A87C43DBF8}"/>
              </a:ext>
            </a:extLst>
          </p:cNvPr>
          <p:cNvSpPr/>
          <p:nvPr userDrawn="1"/>
        </p:nvSpPr>
        <p:spPr>
          <a:xfrm>
            <a:off x="0" y="0"/>
            <a:ext cx="37147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Freeform: Shape 6">
            <a:extLst>
              <a:ext uri="{FF2B5EF4-FFF2-40B4-BE49-F238E27FC236}">
                <a16:creationId xmlns:a16="http://schemas.microsoft.com/office/drawing/2014/main" id="{7CE6E85E-7FA0-4DAD-9C4D-2B6349E1874F}"/>
              </a:ext>
            </a:extLst>
          </p:cNvPr>
          <p:cNvSpPr>
            <a:spLocks noGrp="1"/>
          </p:cNvSpPr>
          <p:nvPr>
            <p:ph type="pic" sz="quarter" idx="10"/>
          </p:nvPr>
        </p:nvSpPr>
        <p:spPr>
          <a:xfrm>
            <a:off x="1543049" y="628649"/>
            <a:ext cx="3714750" cy="2800350"/>
          </a:xfrm>
          <a:custGeom>
            <a:avLst/>
            <a:gdLst>
              <a:gd name="connsiteX0" fmla="*/ 0 w 3714750"/>
              <a:gd name="connsiteY0" fmla="*/ 0 h 2800350"/>
              <a:gd name="connsiteX1" fmla="*/ 3714750 w 3714750"/>
              <a:gd name="connsiteY1" fmla="*/ 0 h 2800350"/>
              <a:gd name="connsiteX2" fmla="*/ 3714750 w 3714750"/>
              <a:gd name="connsiteY2" fmla="*/ 2800350 h 2800350"/>
              <a:gd name="connsiteX3" fmla="*/ 0 w 3714750"/>
              <a:gd name="connsiteY3" fmla="*/ 2800350 h 2800350"/>
            </a:gdLst>
            <a:ahLst/>
            <a:cxnLst>
              <a:cxn ang="0">
                <a:pos x="connsiteX0" y="connsiteY0"/>
              </a:cxn>
              <a:cxn ang="0">
                <a:pos x="connsiteX1" y="connsiteY1"/>
              </a:cxn>
              <a:cxn ang="0">
                <a:pos x="connsiteX2" y="connsiteY2"/>
              </a:cxn>
              <a:cxn ang="0">
                <a:pos x="connsiteX3" y="connsiteY3"/>
              </a:cxn>
            </a:cxnLst>
            <a:rect l="l" t="t" r="r" b="b"/>
            <a:pathLst>
              <a:path w="3714750" h="2800350">
                <a:moveTo>
                  <a:pt x="0" y="0"/>
                </a:moveTo>
                <a:lnTo>
                  <a:pt x="3714750" y="0"/>
                </a:lnTo>
                <a:lnTo>
                  <a:pt x="3714750" y="2800350"/>
                </a:lnTo>
                <a:lnTo>
                  <a:pt x="0" y="2800350"/>
                </a:lnTo>
                <a:close/>
              </a:path>
            </a:pathLst>
          </a:custGeom>
          <a:solidFill>
            <a:schemeClr val="bg2"/>
          </a:solidFill>
        </p:spPr>
        <p:txBody>
          <a:bodyPr wrap="square">
            <a:noAutofit/>
          </a:bodyPr>
          <a:lstStyle>
            <a:lvl1pPr>
              <a:defRPr sz="1100"/>
            </a:lvl1pPr>
          </a:lstStyle>
          <a:p>
            <a:endParaRPr lang="id-ID"/>
          </a:p>
        </p:txBody>
      </p:sp>
      <p:sp>
        <p:nvSpPr>
          <p:cNvPr id="10" name="Freeform: Shape 9">
            <a:extLst>
              <a:ext uri="{FF2B5EF4-FFF2-40B4-BE49-F238E27FC236}">
                <a16:creationId xmlns:a16="http://schemas.microsoft.com/office/drawing/2014/main" id="{228C5025-7DE3-47C1-ADF8-5B0B51356F5C}"/>
              </a:ext>
            </a:extLst>
          </p:cNvPr>
          <p:cNvSpPr>
            <a:spLocks noGrp="1"/>
          </p:cNvSpPr>
          <p:nvPr>
            <p:ph type="pic" sz="quarter" idx="11"/>
          </p:nvPr>
        </p:nvSpPr>
        <p:spPr>
          <a:xfrm>
            <a:off x="1543050" y="3429000"/>
            <a:ext cx="3714750" cy="2800350"/>
          </a:xfrm>
          <a:custGeom>
            <a:avLst/>
            <a:gdLst>
              <a:gd name="connsiteX0" fmla="*/ 0 w 3714750"/>
              <a:gd name="connsiteY0" fmla="*/ 0 h 2800350"/>
              <a:gd name="connsiteX1" fmla="*/ 3714750 w 3714750"/>
              <a:gd name="connsiteY1" fmla="*/ 0 h 2800350"/>
              <a:gd name="connsiteX2" fmla="*/ 3714750 w 3714750"/>
              <a:gd name="connsiteY2" fmla="*/ 2800350 h 2800350"/>
              <a:gd name="connsiteX3" fmla="*/ 0 w 3714750"/>
              <a:gd name="connsiteY3" fmla="*/ 2800350 h 2800350"/>
            </a:gdLst>
            <a:ahLst/>
            <a:cxnLst>
              <a:cxn ang="0">
                <a:pos x="connsiteX0" y="connsiteY0"/>
              </a:cxn>
              <a:cxn ang="0">
                <a:pos x="connsiteX1" y="connsiteY1"/>
              </a:cxn>
              <a:cxn ang="0">
                <a:pos x="connsiteX2" y="connsiteY2"/>
              </a:cxn>
              <a:cxn ang="0">
                <a:pos x="connsiteX3" y="connsiteY3"/>
              </a:cxn>
            </a:cxnLst>
            <a:rect l="l" t="t" r="r" b="b"/>
            <a:pathLst>
              <a:path w="3714750" h="2800350">
                <a:moveTo>
                  <a:pt x="0" y="0"/>
                </a:moveTo>
                <a:lnTo>
                  <a:pt x="3714750" y="0"/>
                </a:lnTo>
                <a:lnTo>
                  <a:pt x="3714750" y="2800350"/>
                </a:lnTo>
                <a:lnTo>
                  <a:pt x="0" y="280035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024340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5_Title Slide">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C5F545DB-025E-4A6A-8A01-16A0891C2216}"/>
              </a:ext>
            </a:extLst>
          </p:cNvPr>
          <p:cNvSpPr>
            <a:spLocks noGrp="1"/>
          </p:cNvSpPr>
          <p:nvPr>
            <p:ph type="pic" sz="quarter" idx="10"/>
          </p:nvPr>
        </p:nvSpPr>
        <p:spPr>
          <a:xfrm>
            <a:off x="1543050" y="2591802"/>
            <a:ext cx="3048000" cy="1943100"/>
          </a:xfrm>
          <a:custGeom>
            <a:avLst/>
            <a:gdLst>
              <a:gd name="connsiteX0" fmla="*/ 0 w 3048000"/>
              <a:gd name="connsiteY0" fmla="*/ 0 h 1943100"/>
              <a:gd name="connsiteX1" fmla="*/ 3048000 w 3048000"/>
              <a:gd name="connsiteY1" fmla="*/ 0 h 1943100"/>
              <a:gd name="connsiteX2" fmla="*/ 3048000 w 3048000"/>
              <a:gd name="connsiteY2" fmla="*/ 1943100 h 1943100"/>
              <a:gd name="connsiteX3" fmla="*/ 0 w 3048000"/>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3048000" h="1943100">
                <a:moveTo>
                  <a:pt x="0" y="0"/>
                </a:moveTo>
                <a:lnTo>
                  <a:pt x="3048000" y="0"/>
                </a:lnTo>
                <a:lnTo>
                  <a:pt x="3048000" y="1943100"/>
                </a:lnTo>
                <a:lnTo>
                  <a:pt x="0" y="1943100"/>
                </a:lnTo>
                <a:close/>
              </a:path>
            </a:pathLst>
          </a:custGeom>
          <a:solidFill>
            <a:schemeClr val="bg2"/>
          </a:solidFill>
        </p:spPr>
        <p:txBody>
          <a:bodyPr wrap="square">
            <a:noAutofit/>
          </a:bodyPr>
          <a:lstStyle>
            <a:lvl1pPr>
              <a:defRPr sz="1100"/>
            </a:lvl1pPr>
          </a:lstStyle>
          <a:p>
            <a:endParaRPr lang="id-ID"/>
          </a:p>
        </p:txBody>
      </p:sp>
      <p:sp>
        <p:nvSpPr>
          <p:cNvPr id="10" name="Freeform: Shape 9">
            <a:extLst>
              <a:ext uri="{FF2B5EF4-FFF2-40B4-BE49-F238E27FC236}">
                <a16:creationId xmlns:a16="http://schemas.microsoft.com/office/drawing/2014/main" id="{2DB253BC-BF05-4100-9C40-C427CB080A72}"/>
              </a:ext>
            </a:extLst>
          </p:cNvPr>
          <p:cNvSpPr>
            <a:spLocks noGrp="1"/>
          </p:cNvSpPr>
          <p:nvPr>
            <p:ph type="pic" sz="quarter" idx="11"/>
          </p:nvPr>
        </p:nvSpPr>
        <p:spPr>
          <a:xfrm>
            <a:off x="4591050" y="2591801"/>
            <a:ext cx="3048000" cy="1943100"/>
          </a:xfrm>
          <a:custGeom>
            <a:avLst/>
            <a:gdLst>
              <a:gd name="connsiteX0" fmla="*/ 0 w 3048000"/>
              <a:gd name="connsiteY0" fmla="*/ 0 h 1943100"/>
              <a:gd name="connsiteX1" fmla="*/ 3048000 w 3048000"/>
              <a:gd name="connsiteY1" fmla="*/ 0 h 1943100"/>
              <a:gd name="connsiteX2" fmla="*/ 3048000 w 3048000"/>
              <a:gd name="connsiteY2" fmla="*/ 1943100 h 1943100"/>
              <a:gd name="connsiteX3" fmla="*/ 0 w 3048000"/>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3048000" h="1943100">
                <a:moveTo>
                  <a:pt x="0" y="0"/>
                </a:moveTo>
                <a:lnTo>
                  <a:pt x="3048000" y="0"/>
                </a:lnTo>
                <a:lnTo>
                  <a:pt x="3048000" y="1943100"/>
                </a:lnTo>
                <a:lnTo>
                  <a:pt x="0" y="1943100"/>
                </a:lnTo>
                <a:close/>
              </a:path>
            </a:pathLst>
          </a:custGeom>
          <a:solidFill>
            <a:schemeClr val="bg2"/>
          </a:solidFill>
        </p:spPr>
        <p:txBody>
          <a:bodyPr wrap="square">
            <a:noAutofit/>
          </a:bodyPr>
          <a:lstStyle>
            <a:lvl1pPr>
              <a:defRPr sz="1100"/>
            </a:lvl1pPr>
          </a:lstStyle>
          <a:p>
            <a:endParaRPr lang="id-ID"/>
          </a:p>
        </p:txBody>
      </p:sp>
      <p:sp>
        <p:nvSpPr>
          <p:cNvPr id="13" name="Freeform: Shape 12">
            <a:extLst>
              <a:ext uri="{FF2B5EF4-FFF2-40B4-BE49-F238E27FC236}">
                <a16:creationId xmlns:a16="http://schemas.microsoft.com/office/drawing/2014/main" id="{98DF31CA-9533-4CC8-881C-1ADEE85C5A04}"/>
              </a:ext>
            </a:extLst>
          </p:cNvPr>
          <p:cNvSpPr>
            <a:spLocks noGrp="1"/>
          </p:cNvSpPr>
          <p:nvPr>
            <p:ph type="pic" sz="quarter" idx="12"/>
          </p:nvPr>
        </p:nvSpPr>
        <p:spPr>
          <a:xfrm>
            <a:off x="7639049" y="2591801"/>
            <a:ext cx="3048000" cy="1943100"/>
          </a:xfrm>
          <a:custGeom>
            <a:avLst/>
            <a:gdLst>
              <a:gd name="connsiteX0" fmla="*/ 0 w 3048000"/>
              <a:gd name="connsiteY0" fmla="*/ 0 h 1943100"/>
              <a:gd name="connsiteX1" fmla="*/ 3048000 w 3048000"/>
              <a:gd name="connsiteY1" fmla="*/ 0 h 1943100"/>
              <a:gd name="connsiteX2" fmla="*/ 3048000 w 3048000"/>
              <a:gd name="connsiteY2" fmla="*/ 1943100 h 1943100"/>
              <a:gd name="connsiteX3" fmla="*/ 0 w 3048000"/>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3048000" h="1943100">
                <a:moveTo>
                  <a:pt x="0" y="0"/>
                </a:moveTo>
                <a:lnTo>
                  <a:pt x="3048000" y="0"/>
                </a:lnTo>
                <a:lnTo>
                  <a:pt x="3048000" y="1943100"/>
                </a:lnTo>
                <a:lnTo>
                  <a:pt x="0" y="19431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2590941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_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20474D-2B84-454C-87D6-CDC42EE82630}"/>
              </a:ext>
            </a:extLst>
          </p:cNvPr>
          <p:cNvSpPr/>
          <p:nvPr userDrawn="1"/>
        </p:nvSpPr>
        <p:spPr>
          <a:xfrm>
            <a:off x="6978316" y="2582779"/>
            <a:ext cx="2823410" cy="42752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Freeform: Shape 5">
            <a:extLst>
              <a:ext uri="{FF2B5EF4-FFF2-40B4-BE49-F238E27FC236}">
                <a16:creationId xmlns:a16="http://schemas.microsoft.com/office/drawing/2014/main" id="{242748DC-99E9-4DE5-B8F6-830A911379F3}"/>
              </a:ext>
            </a:extLst>
          </p:cNvPr>
          <p:cNvSpPr>
            <a:spLocks noGrp="1"/>
          </p:cNvSpPr>
          <p:nvPr>
            <p:ph type="pic" sz="quarter" idx="10"/>
          </p:nvPr>
        </p:nvSpPr>
        <p:spPr>
          <a:xfrm>
            <a:off x="7956884" y="0"/>
            <a:ext cx="4235116" cy="4457700"/>
          </a:xfrm>
          <a:custGeom>
            <a:avLst/>
            <a:gdLst>
              <a:gd name="connsiteX0" fmla="*/ 0 w 4235116"/>
              <a:gd name="connsiteY0" fmla="*/ 0 h 4457700"/>
              <a:gd name="connsiteX1" fmla="*/ 4235116 w 4235116"/>
              <a:gd name="connsiteY1" fmla="*/ 0 h 4457700"/>
              <a:gd name="connsiteX2" fmla="*/ 4235116 w 4235116"/>
              <a:gd name="connsiteY2" fmla="*/ 4457700 h 4457700"/>
              <a:gd name="connsiteX3" fmla="*/ 0 w 4235116"/>
              <a:gd name="connsiteY3" fmla="*/ 4457700 h 4457700"/>
            </a:gdLst>
            <a:ahLst/>
            <a:cxnLst>
              <a:cxn ang="0">
                <a:pos x="connsiteX0" y="connsiteY0"/>
              </a:cxn>
              <a:cxn ang="0">
                <a:pos x="connsiteX1" y="connsiteY1"/>
              </a:cxn>
              <a:cxn ang="0">
                <a:pos x="connsiteX2" y="connsiteY2"/>
              </a:cxn>
              <a:cxn ang="0">
                <a:pos x="connsiteX3" y="connsiteY3"/>
              </a:cxn>
            </a:cxnLst>
            <a:rect l="l" t="t" r="r" b="b"/>
            <a:pathLst>
              <a:path w="4235116" h="4457700">
                <a:moveTo>
                  <a:pt x="0" y="0"/>
                </a:moveTo>
                <a:lnTo>
                  <a:pt x="4235116" y="0"/>
                </a:lnTo>
                <a:lnTo>
                  <a:pt x="4235116" y="4457700"/>
                </a:lnTo>
                <a:lnTo>
                  <a:pt x="0" y="4457700"/>
                </a:lnTo>
                <a:close/>
              </a:path>
            </a:pathLst>
          </a:custGeom>
          <a:solidFill>
            <a:schemeClr val="bg2"/>
          </a:solidFill>
        </p:spPr>
        <p:txBody>
          <a:bodyPr wrap="square">
            <a:noAutofit/>
          </a:bodyPr>
          <a:lstStyle>
            <a:lvl1pPr>
              <a:defRPr sz="1100"/>
            </a:lvl1pPr>
          </a:lstStyle>
          <a:p>
            <a:endParaRPr lang="id-ID"/>
          </a:p>
        </p:txBody>
      </p:sp>
    </p:spTree>
    <p:extLst>
      <p:ext uri="{BB962C8B-B14F-4D97-AF65-F5344CB8AC3E}">
        <p14:creationId xmlns:p14="http://schemas.microsoft.com/office/powerpoint/2010/main" val="379916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8378969"/>
      </p:ext>
    </p:extLst>
  </p:cSld>
  <p:clrMap bg1="dk1" tx1="lt1" bg2="dk2" tx2="lt2" accent1="accent1" accent2="accent2" accent3="accent3" accent4="accent4" accent5="accent5" accent6="accent6" hlink="hlink" folHlink="folHlink"/>
  <p:sldLayoutIdLst>
    <p:sldLayoutId id="2147483720"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6"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DFF746ED-432F-4B0A-ACC4-51DB958140D3}"/>
              </a:ext>
            </a:extLst>
          </p:cNvPr>
          <p:cNvSpPr>
            <a:spLocks noGrp="1"/>
          </p:cNvSpPr>
          <p:nvPr>
            <p:ph type="pic" sz="quarter" idx="10"/>
          </p:nvPr>
        </p:nvSpPr>
        <p:spPr/>
      </p:sp>
      <p:sp>
        <p:nvSpPr>
          <p:cNvPr id="10" name="Isosceles Triangle 9">
            <a:extLst>
              <a:ext uri="{FF2B5EF4-FFF2-40B4-BE49-F238E27FC236}">
                <a16:creationId xmlns:a16="http://schemas.microsoft.com/office/drawing/2014/main" id="{B6AB667E-7073-4522-B47B-A142E91F6B5C}"/>
              </a:ext>
            </a:extLst>
          </p:cNvPr>
          <p:cNvSpPr/>
          <p:nvPr/>
        </p:nvSpPr>
        <p:spPr>
          <a:xfrm>
            <a:off x="4173472" y="1562100"/>
            <a:ext cx="3845056" cy="3314702"/>
          </a:xfrm>
          <a:prstGeom prst="triangle">
            <a:avLst/>
          </a:prstGeom>
          <a:noFill/>
          <a:ln w="28575">
            <a:solidFill>
              <a:schemeClr val="accent3">
                <a:alpha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 name="Group 1">
            <a:extLst>
              <a:ext uri="{FF2B5EF4-FFF2-40B4-BE49-F238E27FC236}">
                <a16:creationId xmlns:a16="http://schemas.microsoft.com/office/drawing/2014/main" id="{1A83D6D7-A7D8-42E9-9D48-3E8F68A7FCA7}"/>
              </a:ext>
            </a:extLst>
          </p:cNvPr>
          <p:cNvGrpSpPr/>
          <p:nvPr/>
        </p:nvGrpSpPr>
        <p:grpSpPr>
          <a:xfrm>
            <a:off x="586741" y="552450"/>
            <a:ext cx="632460" cy="325964"/>
            <a:chOff x="1120140" y="1143000"/>
            <a:chExt cx="2661285" cy="1371600"/>
          </a:xfrm>
        </p:grpSpPr>
        <p:sp>
          <p:nvSpPr>
            <p:cNvPr id="3" name="Isosceles Triangle 2">
              <a:extLst>
                <a:ext uri="{FF2B5EF4-FFF2-40B4-BE49-F238E27FC236}">
                  <a16:creationId xmlns:a16="http://schemas.microsoft.com/office/drawing/2014/main" id="{179167BE-BFDF-466A-BF56-6B5B2DC2FE5B}"/>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 name="Isosceles Triangle 3">
              <a:extLst>
                <a:ext uri="{FF2B5EF4-FFF2-40B4-BE49-F238E27FC236}">
                  <a16:creationId xmlns:a16="http://schemas.microsoft.com/office/drawing/2014/main" id="{01A307BC-02F5-4D54-BA17-912A41AAFD4F}"/>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 name="Rectangle 4">
              <a:extLst>
                <a:ext uri="{FF2B5EF4-FFF2-40B4-BE49-F238E27FC236}">
                  <a16:creationId xmlns:a16="http://schemas.microsoft.com/office/drawing/2014/main" id="{405D4751-58DD-4CD3-8805-53D33BC34978}"/>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Rectangle 5">
              <a:extLst>
                <a:ext uri="{FF2B5EF4-FFF2-40B4-BE49-F238E27FC236}">
                  <a16:creationId xmlns:a16="http://schemas.microsoft.com/office/drawing/2014/main" id="{7F69A7C4-59BC-426F-9E26-F171E1FFAF3F}"/>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7" name="TextBox 6">
            <a:extLst>
              <a:ext uri="{FF2B5EF4-FFF2-40B4-BE49-F238E27FC236}">
                <a16:creationId xmlns:a16="http://schemas.microsoft.com/office/drawing/2014/main" id="{D5B89630-B63F-4C9C-A7B1-4973E1A95177}"/>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a:t>
            </a:fld>
            <a:endParaRPr lang="id-ID" dirty="0">
              <a:solidFill>
                <a:schemeClr val="tx1">
                  <a:alpha val="15000"/>
                </a:schemeClr>
              </a:solidFill>
              <a:latin typeface="+mj-lt"/>
            </a:endParaRPr>
          </a:p>
        </p:txBody>
      </p:sp>
      <p:sp>
        <p:nvSpPr>
          <p:cNvPr id="8" name="TextBox 7">
            <a:extLst>
              <a:ext uri="{FF2B5EF4-FFF2-40B4-BE49-F238E27FC236}">
                <a16:creationId xmlns:a16="http://schemas.microsoft.com/office/drawing/2014/main" id="{59275F48-2B82-4F54-BF97-01A040053B00}"/>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9" name="TextBox 8">
            <a:extLst>
              <a:ext uri="{FF2B5EF4-FFF2-40B4-BE49-F238E27FC236}">
                <a16:creationId xmlns:a16="http://schemas.microsoft.com/office/drawing/2014/main" id="{40F486A9-66A0-4A43-AECC-88874A2D986A}"/>
              </a:ext>
            </a:extLst>
          </p:cNvPr>
          <p:cNvSpPr txBox="1"/>
          <p:nvPr/>
        </p:nvSpPr>
        <p:spPr>
          <a:xfrm>
            <a:off x="3067050" y="2513052"/>
            <a:ext cx="6057900" cy="1446550"/>
          </a:xfrm>
          <a:prstGeom prst="rect">
            <a:avLst/>
          </a:prstGeom>
          <a:noFill/>
        </p:spPr>
        <p:txBody>
          <a:bodyPr wrap="square" rtlCol="0">
            <a:spAutoFit/>
          </a:bodyPr>
          <a:lstStyle/>
          <a:p>
            <a:pPr algn="ctr"/>
            <a:r>
              <a:rPr lang="id-ID" sz="8800" dirty="0">
                <a:solidFill>
                  <a:schemeClr val="bg2"/>
                </a:solidFill>
                <a:effectLst>
                  <a:outerShdw blurRad="571500" sx="102000" sy="102000" algn="ctr" rotWithShape="0">
                    <a:prstClr val="black">
                      <a:alpha val="25000"/>
                    </a:prstClr>
                  </a:outerShdw>
                </a:effectLst>
                <a:latin typeface="+mj-lt"/>
              </a:rPr>
              <a:t>ANTERRA</a:t>
            </a:r>
          </a:p>
        </p:txBody>
      </p:sp>
      <p:grpSp>
        <p:nvGrpSpPr>
          <p:cNvPr id="28" name="Group 27">
            <a:extLst>
              <a:ext uri="{FF2B5EF4-FFF2-40B4-BE49-F238E27FC236}">
                <a16:creationId xmlns:a16="http://schemas.microsoft.com/office/drawing/2014/main" id="{8808DFF0-DB36-462E-BDD1-542F7A3EF229}"/>
              </a:ext>
            </a:extLst>
          </p:cNvPr>
          <p:cNvGrpSpPr/>
          <p:nvPr/>
        </p:nvGrpSpPr>
        <p:grpSpPr>
          <a:xfrm>
            <a:off x="521973" y="2663503"/>
            <a:ext cx="276999" cy="1797694"/>
            <a:chOff x="11333957" y="2767367"/>
            <a:chExt cx="276999" cy="1797694"/>
          </a:xfrm>
        </p:grpSpPr>
        <p:sp>
          <p:nvSpPr>
            <p:cNvPr id="26" name="TextBox 25">
              <a:extLst>
                <a:ext uri="{FF2B5EF4-FFF2-40B4-BE49-F238E27FC236}">
                  <a16:creationId xmlns:a16="http://schemas.microsoft.com/office/drawing/2014/main" id="{7D783A33-A5E7-4704-813E-C575A8E9710B}"/>
                </a:ext>
              </a:extLst>
            </p:cNvPr>
            <p:cNvSpPr txBox="1"/>
            <p:nvPr/>
          </p:nvSpPr>
          <p:spPr>
            <a:xfrm rot="16200000">
              <a:off x="10795028" y="3306296"/>
              <a:ext cx="1354858" cy="276999"/>
            </a:xfrm>
            <a:prstGeom prst="rect">
              <a:avLst/>
            </a:prstGeom>
            <a:noFill/>
          </p:spPr>
          <p:txBody>
            <a:bodyPr wrap="none" rtlCol="0">
              <a:spAutoFit/>
            </a:bodyPr>
            <a:lstStyle/>
            <a:p>
              <a:r>
                <a:rPr lang="id-ID" sz="1200" dirty="0">
                  <a:solidFill>
                    <a:schemeClr val="accent6">
                      <a:alpha val="55000"/>
                    </a:schemeClr>
                  </a:solidFill>
                </a:rPr>
                <a:t>Minimalism Style</a:t>
              </a:r>
            </a:p>
          </p:txBody>
        </p:sp>
        <p:sp>
          <p:nvSpPr>
            <p:cNvPr id="27" name="Rectangle 26">
              <a:extLst>
                <a:ext uri="{FF2B5EF4-FFF2-40B4-BE49-F238E27FC236}">
                  <a16:creationId xmlns:a16="http://schemas.microsoft.com/office/drawing/2014/main" id="{A4BEC01D-0107-42CF-84BB-24BA146296F4}"/>
                </a:ext>
              </a:extLst>
            </p:cNvPr>
            <p:cNvSpPr/>
            <p:nvPr/>
          </p:nvSpPr>
          <p:spPr>
            <a:xfrm>
              <a:off x="11467279" y="4151977"/>
              <a:ext cx="27432" cy="413084"/>
            </a:xfrm>
            <a:prstGeom prst="rect">
              <a:avLst/>
            </a:prstGeom>
            <a:solidFill>
              <a:schemeClr val="accent6">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9" name="Rectangle 28">
            <a:extLst>
              <a:ext uri="{FF2B5EF4-FFF2-40B4-BE49-F238E27FC236}">
                <a16:creationId xmlns:a16="http://schemas.microsoft.com/office/drawing/2014/main" id="{B97E8145-5446-475E-841B-3E68E6A1E152}"/>
              </a:ext>
            </a:extLst>
          </p:cNvPr>
          <p:cNvSpPr/>
          <p:nvPr/>
        </p:nvSpPr>
        <p:spPr>
          <a:xfrm>
            <a:off x="7769278" y="618465"/>
            <a:ext cx="990200" cy="267253"/>
          </a:xfrm>
          <a:prstGeom prst="rect">
            <a:avLst/>
          </a:prstGeom>
          <a:noFill/>
        </p:spPr>
        <p:txBody>
          <a:bodyPr wrap="square" rtlCol="0">
            <a:spAutoFit/>
          </a:bodyPr>
          <a:lstStyle/>
          <a:p>
            <a:pPr>
              <a:lnSpc>
                <a:spcPct val="110000"/>
              </a:lnSpc>
            </a:pPr>
            <a:r>
              <a:rPr lang="en-US" sz="1100" dirty="0">
                <a:solidFill>
                  <a:schemeClr val="accent4"/>
                </a:solidFill>
              </a:rPr>
              <a:t>Home</a:t>
            </a:r>
            <a:endParaRPr lang="id-ID" sz="1100" dirty="0">
              <a:solidFill>
                <a:schemeClr val="accent4"/>
              </a:solidFill>
            </a:endParaRPr>
          </a:p>
        </p:txBody>
      </p:sp>
      <p:sp>
        <p:nvSpPr>
          <p:cNvPr id="30" name="Rectangle 29">
            <a:extLst>
              <a:ext uri="{FF2B5EF4-FFF2-40B4-BE49-F238E27FC236}">
                <a16:creationId xmlns:a16="http://schemas.microsoft.com/office/drawing/2014/main" id="{DB969DAF-933F-4EDC-82F6-8A3CEFFE8943}"/>
              </a:ext>
            </a:extLst>
          </p:cNvPr>
          <p:cNvSpPr/>
          <p:nvPr/>
        </p:nvSpPr>
        <p:spPr>
          <a:xfrm>
            <a:off x="8601532" y="618465"/>
            <a:ext cx="990200" cy="267253"/>
          </a:xfrm>
          <a:prstGeom prst="rect">
            <a:avLst/>
          </a:prstGeom>
          <a:noFill/>
        </p:spPr>
        <p:txBody>
          <a:bodyPr wrap="square" rtlCol="0">
            <a:spAutoFit/>
          </a:bodyPr>
          <a:lstStyle/>
          <a:p>
            <a:pPr>
              <a:lnSpc>
                <a:spcPct val="110000"/>
              </a:lnSpc>
            </a:pPr>
            <a:r>
              <a:rPr lang="en-US" sz="1100" dirty="0">
                <a:solidFill>
                  <a:schemeClr val="accent4"/>
                </a:solidFill>
              </a:rPr>
              <a:t>About</a:t>
            </a:r>
            <a:endParaRPr lang="id-ID" sz="1100" dirty="0">
              <a:solidFill>
                <a:schemeClr val="accent4"/>
              </a:solidFill>
            </a:endParaRPr>
          </a:p>
        </p:txBody>
      </p:sp>
      <p:sp>
        <p:nvSpPr>
          <p:cNvPr id="31" name="Rectangle 30">
            <a:extLst>
              <a:ext uri="{FF2B5EF4-FFF2-40B4-BE49-F238E27FC236}">
                <a16:creationId xmlns:a16="http://schemas.microsoft.com/office/drawing/2014/main" id="{F32F7F79-548F-4F51-B41E-2A2832444170}"/>
              </a:ext>
            </a:extLst>
          </p:cNvPr>
          <p:cNvSpPr/>
          <p:nvPr/>
        </p:nvSpPr>
        <p:spPr>
          <a:xfrm>
            <a:off x="9463516" y="618785"/>
            <a:ext cx="990200" cy="266933"/>
          </a:xfrm>
          <a:prstGeom prst="rect">
            <a:avLst/>
          </a:prstGeom>
          <a:noFill/>
        </p:spPr>
        <p:txBody>
          <a:bodyPr wrap="square" rtlCol="0">
            <a:spAutoFit/>
          </a:bodyPr>
          <a:lstStyle/>
          <a:p>
            <a:pPr>
              <a:lnSpc>
                <a:spcPct val="110000"/>
              </a:lnSpc>
            </a:pPr>
            <a:r>
              <a:rPr lang="en-US" sz="1100" dirty="0">
                <a:solidFill>
                  <a:schemeClr val="accent4"/>
                </a:solidFill>
              </a:rPr>
              <a:t>Contact</a:t>
            </a:r>
            <a:endParaRPr lang="id-ID" sz="1100" dirty="0">
              <a:solidFill>
                <a:schemeClr val="accent4"/>
              </a:solidFill>
            </a:endParaRPr>
          </a:p>
        </p:txBody>
      </p:sp>
      <p:sp>
        <p:nvSpPr>
          <p:cNvPr id="32" name="Freeform 1018">
            <a:extLst>
              <a:ext uri="{FF2B5EF4-FFF2-40B4-BE49-F238E27FC236}">
                <a16:creationId xmlns:a16="http://schemas.microsoft.com/office/drawing/2014/main" id="{13ECD2FA-B2FC-4F8D-B2BB-AB41BB31FDF2}"/>
              </a:ext>
            </a:extLst>
          </p:cNvPr>
          <p:cNvSpPr>
            <a:spLocks noEditPoints="1"/>
          </p:cNvSpPr>
          <p:nvPr/>
        </p:nvSpPr>
        <p:spPr bwMode="auto">
          <a:xfrm>
            <a:off x="11299959" y="592266"/>
            <a:ext cx="249402" cy="258561"/>
          </a:xfrm>
          <a:custGeom>
            <a:avLst/>
            <a:gdLst>
              <a:gd name="T0" fmla="*/ 1096 w 3186"/>
              <a:gd name="T1" fmla="*/ 376 h 3299"/>
              <a:gd name="T2" fmla="*/ 815 w 3186"/>
              <a:gd name="T3" fmla="*/ 495 h 3299"/>
              <a:gd name="T4" fmla="*/ 586 w 3186"/>
              <a:gd name="T5" fmla="*/ 692 h 3299"/>
              <a:gd name="T6" fmla="*/ 426 w 3186"/>
              <a:gd name="T7" fmla="*/ 949 h 3299"/>
              <a:gd name="T8" fmla="*/ 352 w 3186"/>
              <a:gd name="T9" fmla="*/ 1251 h 3299"/>
              <a:gd name="T10" fmla="*/ 376 w 3186"/>
              <a:gd name="T11" fmla="*/ 1568 h 3299"/>
              <a:gd name="T12" fmla="*/ 496 w 3186"/>
              <a:gd name="T13" fmla="*/ 1849 h 3299"/>
              <a:gd name="T14" fmla="*/ 692 w 3186"/>
              <a:gd name="T15" fmla="*/ 2079 h 3299"/>
              <a:gd name="T16" fmla="*/ 950 w 3186"/>
              <a:gd name="T17" fmla="*/ 2239 h 3299"/>
              <a:gd name="T18" fmla="*/ 1252 w 3186"/>
              <a:gd name="T19" fmla="*/ 2313 h 3299"/>
              <a:gd name="T20" fmla="*/ 1569 w 3186"/>
              <a:gd name="T21" fmla="*/ 2288 h 3299"/>
              <a:gd name="T22" fmla="*/ 1851 w 3186"/>
              <a:gd name="T23" fmla="*/ 2169 h 3299"/>
              <a:gd name="T24" fmla="*/ 2080 w 3186"/>
              <a:gd name="T25" fmla="*/ 1972 h 3299"/>
              <a:gd name="T26" fmla="*/ 2240 w 3186"/>
              <a:gd name="T27" fmla="*/ 1714 h 3299"/>
              <a:gd name="T28" fmla="*/ 2314 w 3186"/>
              <a:gd name="T29" fmla="*/ 1412 h 3299"/>
              <a:gd name="T30" fmla="*/ 2289 w 3186"/>
              <a:gd name="T31" fmla="*/ 1096 h 3299"/>
              <a:gd name="T32" fmla="*/ 2170 w 3186"/>
              <a:gd name="T33" fmla="*/ 813 h 3299"/>
              <a:gd name="T34" fmla="*/ 1973 w 3186"/>
              <a:gd name="T35" fmla="*/ 584 h 3299"/>
              <a:gd name="T36" fmla="*/ 1715 w 3186"/>
              <a:gd name="T37" fmla="*/ 425 h 3299"/>
              <a:gd name="T38" fmla="*/ 1413 w 3186"/>
              <a:gd name="T39" fmla="*/ 350 h 3299"/>
              <a:gd name="T40" fmla="*/ 1513 w 3186"/>
              <a:gd name="T41" fmla="*/ 12 h 3299"/>
              <a:gd name="T42" fmla="*/ 1851 w 3186"/>
              <a:gd name="T43" fmla="*/ 105 h 3299"/>
              <a:gd name="T44" fmla="*/ 2146 w 3186"/>
              <a:gd name="T45" fmla="*/ 278 h 3299"/>
              <a:gd name="T46" fmla="*/ 2388 w 3186"/>
              <a:gd name="T47" fmla="*/ 518 h 3299"/>
              <a:gd name="T48" fmla="*/ 2561 w 3186"/>
              <a:gd name="T49" fmla="*/ 813 h 3299"/>
              <a:gd name="T50" fmla="*/ 2653 w 3186"/>
              <a:gd name="T51" fmla="*/ 1151 h 3299"/>
              <a:gd name="T52" fmla="*/ 2655 w 3186"/>
              <a:gd name="T53" fmla="*/ 1502 h 3299"/>
              <a:gd name="T54" fmla="*/ 2570 w 3186"/>
              <a:gd name="T55" fmla="*/ 1827 h 3299"/>
              <a:gd name="T56" fmla="*/ 2405 w 3186"/>
              <a:gd name="T57" fmla="*/ 2122 h 3299"/>
              <a:gd name="T58" fmla="*/ 3173 w 3186"/>
              <a:gd name="T59" fmla="*/ 3056 h 3299"/>
              <a:gd name="T60" fmla="*/ 3180 w 3186"/>
              <a:gd name="T61" fmla="*/ 3172 h 3299"/>
              <a:gd name="T62" fmla="*/ 3113 w 3186"/>
              <a:gd name="T63" fmla="*/ 3267 h 3299"/>
              <a:gd name="T64" fmla="*/ 3013 w 3186"/>
              <a:gd name="T65" fmla="*/ 3299 h 3299"/>
              <a:gd name="T66" fmla="*/ 2909 w 3186"/>
              <a:gd name="T67" fmla="*/ 3264 h 3299"/>
              <a:gd name="T68" fmla="*/ 1957 w 3186"/>
              <a:gd name="T69" fmla="*/ 2508 h 3299"/>
              <a:gd name="T70" fmla="*/ 1655 w 3186"/>
              <a:gd name="T71" fmla="*/ 2625 h 3299"/>
              <a:gd name="T72" fmla="*/ 1333 w 3186"/>
              <a:gd name="T73" fmla="*/ 2664 h 3299"/>
              <a:gd name="T74" fmla="*/ 979 w 3186"/>
              <a:gd name="T75" fmla="*/ 2616 h 3299"/>
              <a:gd name="T76" fmla="*/ 661 w 3186"/>
              <a:gd name="T77" fmla="*/ 2481 h 3299"/>
              <a:gd name="T78" fmla="*/ 391 w 3186"/>
              <a:gd name="T79" fmla="*/ 2273 h 3299"/>
              <a:gd name="T80" fmla="*/ 183 w 3186"/>
              <a:gd name="T81" fmla="*/ 2003 h 3299"/>
              <a:gd name="T82" fmla="*/ 48 w 3186"/>
              <a:gd name="T83" fmla="*/ 1685 h 3299"/>
              <a:gd name="T84" fmla="*/ 0 w 3186"/>
              <a:gd name="T85" fmla="*/ 1332 h 3299"/>
              <a:gd name="T86" fmla="*/ 48 w 3186"/>
              <a:gd name="T87" fmla="*/ 978 h 3299"/>
              <a:gd name="T88" fmla="*/ 183 w 3186"/>
              <a:gd name="T89" fmla="*/ 660 h 3299"/>
              <a:gd name="T90" fmla="*/ 391 w 3186"/>
              <a:gd name="T91" fmla="*/ 391 h 3299"/>
              <a:gd name="T92" fmla="*/ 661 w 3186"/>
              <a:gd name="T93" fmla="*/ 182 h 3299"/>
              <a:gd name="T94" fmla="*/ 979 w 3186"/>
              <a:gd name="T95" fmla="*/ 47 h 3299"/>
              <a:gd name="T96" fmla="*/ 1333 w 3186"/>
              <a:gd name="T97" fmla="*/ 0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86" h="3299">
                <a:moveTo>
                  <a:pt x="1333" y="347"/>
                </a:moveTo>
                <a:lnTo>
                  <a:pt x="1252" y="350"/>
                </a:lnTo>
                <a:lnTo>
                  <a:pt x="1173" y="361"/>
                </a:lnTo>
                <a:lnTo>
                  <a:pt x="1096" y="376"/>
                </a:lnTo>
                <a:lnTo>
                  <a:pt x="1022" y="398"/>
                </a:lnTo>
                <a:lnTo>
                  <a:pt x="950" y="425"/>
                </a:lnTo>
                <a:lnTo>
                  <a:pt x="881" y="458"/>
                </a:lnTo>
                <a:lnTo>
                  <a:pt x="815" y="495"/>
                </a:lnTo>
                <a:lnTo>
                  <a:pt x="752" y="538"/>
                </a:lnTo>
                <a:lnTo>
                  <a:pt x="692" y="584"/>
                </a:lnTo>
                <a:lnTo>
                  <a:pt x="636" y="636"/>
                </a:lnTo>
                <a:lnTo>
                  <a:pt x="586" y="692"/>
                </a:lnTo>
                <a:lnTo>
                  <a:pt x="538" y="750"/>
                </a:lnTo>
                <a:lnTo>
                  <a:pt x="496" y="813"/>
                </a:lnTo>
                <a:lnTo>
                  <a:pt x="458" y="879"/>
                </a:lnTo>
                <a:lnTo>
                  <a:pt x="426" y="949"/>
                </a:lnTo>
                <a:lnTo>
                  <a:pt x="398" y="1021"/>
                </a:lnTo>
                <a:lnTo>
                  <a:pt x="376" y="1096"/>
                </a:lnTo>
                <a:lnTo>
                  <a:pt x="361" y="1172"/>
                </a:lnTo>
                <a:lnTo>
                  <a:pt x="352" y="1251"/>
                </a:lnTo>
                <a:lnTo>
                  <a:pt x="348" y="1332"/>
                </a:lnTo>
                <a:lnTo>
                  <a:pt x="352" y="1412"/>
                </a:lnTo>
                <a:lnTo>
                  <a:pt x="361" y="1492"/>
                </a:lnTo>
                <a:lnTo>
                  <a:pt x="376" y="1568"/>
                </a:lnTo>
                <a:lnTo>
                  <a:pt x="398" y="1642"/>
                </a:lnTo>
                <a:lnTo>
                  <a:pt x="426" y="1714"/>
                </a:lnTo>
                <a:lnTo>
                  <a:pt x="458" y="1783"/>
                </a:lnTo>
                <a:lnTo>
                  <a:pt x="496" y="1849"/>
                </a:lnTo>
                <a:lnTo>
                  <a:pt x="538" y="1912"/>
                </a:lnTo>
                <a:lnTo>
                  <a:pt x="586" y="1972"/>
                </a:lnTo>
                <a:lnTo>
                  <a:pt x="636" y="2028"/>
                </a:lnTo>
                <a:lnTo>
                  <a:pt x="692" y="2079"/>
                </a:lnTo>
                <a:lnTo>
                  <a:pt x="752" y="2126"/>
                </a:lnTo>
                <a:lnTo>
                  <a:pt x="815" y="2169"/>
                </a:lnTo>
                <a:lnTo>
                  <a:pt x="881" y="2206"/>
                </a:lnTo>
                <a:lnTo>
                  <a:pt x="950" y="2239"/>
                </a:lnTo>
                <a:lnTo>
                  <a:pt x="1022" y="2266"/>
                </a:lnTo>
                <a:lnTo>
                  <a:pt x="1096" y="2288"/>
                </a:lnTo>
                <a:lnTo>
                  <a:pt x="1173" y="2303"/>
                </a:lnTo>
                <a:lnTo>
                  <a:pt x="1252" y="2313"/>
                </a:lnTo>
                <a:lnTo>
                  <a:pt x="1333" y="2316"/>
                </a:lnTo>
                <a:lnTo>
                  <a:pt x="1413" y="2313"/>
                </a:lnTo>
                <a:lnTo>
                  <a:pt x="1492" y="2303"/>
                </a:lnTo>
                <a:lnTo>
                  <a:pt x="1569" y="2288"/>
                </a:lnTo>
                <a:lnTo>
                  <a:pt x="1644" y="2266"/>
                </a:lnTo>
                <a:lnTo>
                  <a:pt x="1715" y="2239"/>
                </a:lnTo>
                <a:lnTo>
                  <a:pt x="1785" y="2206"/>
                </a:lnTo>
                <a:lnTo>
                  <a:pt x="1851" y="2169"/>
                </a:lnTo>
                <a:lnTo>
                  <a:pt x="1914" y="2126"/>
                </a:lnTo>
                <a:lnTo>
                  <a:pt x="1973" y="2079"/>
                </a:lnTo>
                <a:lnTo>
                  <a:pt x="2029" y="2028"/>
                </a:lnTo>
                <a:lnTo>
                  <a:pt x="2080" y="1972"/>
                </a:lnTo>
                <a:lnTo>
                  <a:pt x="2128" y="1912"/>
                </a:lnTo>
                <a:lnTo>
                  <a:pt x="2170" y="1849"/>
                </a:lnTo>
                <a:lnTo>
                  <a:pt x="2207" y="1783"/>
                </a:lnTo>
                <a:lnTo>
                  <a:pt x="2240" y="1714"/>
                </a:lnTo>
                <a:lnTo>
                  <a:pt x="2267" y="1642"/>
                </a:lnTo>
                <a:lnTo>
                  <a:pt x="2289" y="1568"/>
                </a:lnTo>
                <a:lnTo>
                  <a:pt x="2305" y="1492"/>
                </a:lnTo>
                <a:lnTo>
                  <a:pt x="2314" y="1412"/>
                </a:lnTo>
                <a:lnTo>
                  <a:pt x="2318" y="1332"/>
                </a:lnTo>
                <a:lnTo>
                  <a:pt x="2314" y="1251"/>
                </a:lnTo>
                <a:lnTo>
                  <a:pt x="2305" y="1172"/>
                </a:lnTo>
                <a:lnTo>
                  <a:pt x="2289" y="1096"/>
                </a:lnTo>
                <a:lnTo>
                  <a:pt x="2267" y="1021"/>
                </a:lnTo>
                <a:lnTo>
                  <a:pt x="2240" y="949"/>
                </a:lnTo>
                <a:lnTo>
                  <a:pt x="2207" y="879"/>
                </a:lnTo>
                <a:lnTo>
                  <a:pt x="2170" y="813"/>
                </a:lnTo>
                <a:lnTo>
                  <a:pt x="2128" y="750"/>
                </a:lnTo>
                <a:lnTo>
                  <a:pt x="2080" y="692"/>
                </a:lnTo>
                <a:lnTo>
                  <a:pt x="2029" y="636"/>
                </a:lnTo>
                <a:lnTo>
                  <a:pt x="1973" y="584"/>
                </a:lnTo>
                <a:lnTo>
                  <a:pt x="1914" y="538"/>
                </a:lnTo>
                <a:lnTo>
                  <a:pt x="1851" y="495"/>
                </a:lnTo>
                <a:lnTo>
                  <a:pt x="1785" y="458"/>
                </a:lnTo>
                <a:lnTo>
                  <a:pt x="1715" y="425"/>
                </a:lnTo>
                <a:lnTo>
                  <a:pt x="1644" y="398"/>
                </a:lnTo>
                <a:lnTo>
                  <a:pt x="1569" y="376"/>
                </a:lnTo>
                <a:lnTo>
                  <a:pt x="1492" y="361"/>
                </a:lnTo>
                <a:lnTo>
                  <a:pt x="1413" y="350"/>
                </a:lnTo>
                <a:lnTo>
                  <a:pt x="1333" y="347"/>
                </a:lnTo>
                <a:close/>
                <a:moveTo>
                  <a:pt x="1333" y="0"/>
                </a:moveTo>
                <a:lnTo>
                  <a:pt x="1423" y="3"/>
                </a:lnTo>
                <a:lnTo>
                  <a:pt x="1513" y="12"/>
                </a:lnTo>
                <a:lnTo>
                  <a:pt x="1601" y="27"/>
                </a:lnTo>
                <a:lnTo>
                  <a:pt x="1686" y="47"/>
                </a:lnTo>
                <a:lnTo>
                  <a:pt x="1770" y="73"/>
                </a:lnTo>
                <a:lnTo>
                  <a:pt x="1851" y="105"/>
                </a:lnTo>
                <a:lnTo>
                  <a:pt x="1930" y="141"/>
                </a:lnTo>
                <a:lnTo>
                  <a:pt x="2005" y="182"/>
                </a:lnTo>
                <a:lnTo>
                  <a:pt x="2077" y="228"/>
                </a:lnTo>
                <a:lnTo>
                  <a:pt x="2146" y="278"/>
                </a:lnTo>
                <a:lnTo>
                  <a:pt x="2212" y="332"/>
                </a:lnTo>
                <a:lnTo>
                  <a:pt x="2274" y="391"/>
                </a:lnTo>
                <a:lnTo>
                  <a:pt x="2333" y="452"/>
                </a:lnTo>
                <a:lnTo>
                  <a:pt x="2388" y="518"/>
                </a:lnTo>
                <a:lnTo>
                  <a:pt x="2437" y="588"/>
                </a:lnTo>
                <a:lnTo>
                  <a:pt x="2484" y="660"/>
                </a:lnTo>
                <a:lnTo>
                  <a:pt x="2524" y="736"/>
                </a:lnTo>
                <a:lnTo>
                  <a:pt x="2561" y="813"/>
                </a:lnTo>
                <a:lnTo>
                  <a:pt x="2592" y="895"/>
                </a:lnTo>
                <a:lnTo>
                  <a:pt x="2618" y="978"/>
                </a:lnTo>
                <a:lnTo>
                  <a:pt x="2638" y="1064"/>
                </a:lnTo>
                <a:lnTo>
                  <a:pt x="2653" y="1151"/>
                </a:lnTo>
                <a:lnTo>
                  <a:pt x="2662" y="1241"/>
                </a:lnTo>
                <a:lnTo>
                  <a:pt x="2665" y="1332"/>
                </a:lnTo>
                <a:lnTo>
                  <a:pt x="2663" y="1417"/>
                </a:lnTo>
                <a:lnTo>
                  <a:pt x="2655" y="1502"/>
                </a:lnTo>
                <a:lnTo>
                  <a:pt x="2641" y="1585"/>
                </a:lnTo>
                <a:lnTo>
                  <a:pt x="2623" y="1667"/>
                </a:lnTo>
                <a:lnTo>
                  <a:pt x="2598" y="1748"/>
                </a:lnTo>
                <a:lnTo>
                  <a:pt x="2570" y="1827"/>
                </a:lnTo>
                <a:lnTo>
                  <a:pt x="2536" y="1904"/>
                </a:lnTo>
                <a:lnTo>
                  <a:pt x="2497" y="1979"/>
                </a:lnTo>
                <a:lnTo>
                  <a:pt x="2454" y="2051"/>
                </a:lnTo>
                <a:lnTo>
                  <a:pt x="2405" y="2122"/>
                </a:lnTo>
                <a:lnTo>
                  <a:pt x="2353" y="2189"/>
                </a:lnTo>
                <a:lnTo>
                  <a:pt x="3137" y="3004"/>
                </a:lnTo>
                <a:lnTo>
                  <a:pt x="3158" y="3029"/>
                </a:lnTo>
                <a:lnTo>
                  <a:pt x="3173" y="3056"/>
                </a:lnTo>
                <a:lnTo>
                  <a:pt x="3182" y="3084"/>
                </a:lnTo>
                <a:lnTo>
                  <a:pt x="3186" y="3113"/>
                </a:lnTo>
                <a:lnTo>
                  <a:pt x="3186" y="3143"/>
                </a:lnTo>
                <a:lnTo>
                  <a:pt x="3180" y="3172"/>
                </a:lnTo>
                <a:lnTo>
                  <a:pt x="3169" y="3200"/>
                </a:lnTo>
                <a:lnTo>
                  <a:pt x="3154" y="3227"/>
                </a:lnTo>
                <a:lnTo>
                  <a:pt x="3133" y="3250"/>
                </a:lnTo>
                <a:lnTo>
                  <a:pt x="3113" y="3267"/>
                </a:lnTo>
                <a:lnTo>
                  <a:pt x="3090" y="3280"/>
                </a:lnTo>
                <a:lnTo>
                  <a:pt x="3065" y="3291"/>
                </a:lnTo>
                <a:lnTo>
                  <a:pt x="3040" y="3297"/>
                </a:lnTo>
                <a:lnTo>
                  <a:pt x="3013" y="3299"/>
                </a:lnTo>
                <a:lnTo>
                  <a:pt x="2985" y="3297"/>
                </a:lnTo>
                <a:lnTo>
                  <a:pt x="2958" y="3290"/>
                </a:lnTo>
                <a:lnTo>
                  <a:pt x="2932" y="3279"/>
                </a:lnTo>
                <a:lnTo>
                  <a:pt x="2909" y="3264"/>
                </a:lnTo>
                <a:lnTo>
                  <a:pt x="2888" y="3245"/>
                </a:lnTo>
                <a:lnTo>
                  <a:pt x="2096" y="2423"/>
                </a:lnTo>
                <a:lnTo>
                  <a:pt x="2028" y="2468"/>
                </a:lnTo>
                <a:lnTo>
                  <a:pt x="1957" y="2508"/>
                </a:lnTo>
                <a:lnTo>
                  <a:pt x="1884" y="2544"/>
                </a:lnTo>
                <a:lnTo>
                  <a:pt x="1810" y="2576"/>
                </a:lnTo>
                <a:lnTo>
                  <a:pt x="1734" y="2602"/>
                </a:lnTo>
                <a:lnTo>
                  <a:pt x="1655" y="2625"/>
                </a:lnTo>
                <a:lnTo>
                  <a:pt x="1577" y="2641"/>
                </a:lnTo>
                <a:lnTo>
                  <a:pt x="1497" y="2653"/>
                </a:lnTo>
                <a:lnTo>
                  <a:pt x="1415" y="2661"/>
                </a:lnTo>
                <a:lnTo>
                  <a:pt x="1333" y="2664"/>
                </a:lnTo>
                <a:lnTo>
                  <a:pt x="1242" y="2661"/>
                </a:lnTo>
                <a:lnTo>
                  <a:pt x="1152" y="2651"/>
                </a:lnTo>
                <a:lnTo>
                  <a:pt x="1064" y="2637"/>
                </a:lnTo>
                <a:lnTo>
                  <a:pt x="979" y="2616"/>
                </a:lnTo>
                <a:lnTo>
                  <a:pt x="895" y="2590"/>
                </a:lnTo>
                <a:lnTo>
                  <a:pt x="815" y="2559"/>
                </a:lnTo>
                <a:lnTo>
                  <a:pt x="736" y="2523"/>
                </a:lnTo>
                <a:lnTo>
                  <a:pt x="661" y="2481"/>
                </a:lnTo>
                <a:lnTo>
                  <a:pt x="588" y="2436"/>
                </a:lnTo>
                <a:lnTo>
                  <a:pt x="519" y="2385"/>
                </a:lnTo>
                <a:lnTo>
                  <a:pt x="453" y="2332"/>
                </a:lnTo>
                <a:lnTo>
                  <a:pt x="391" y="2273"/>
                </a:lnTo>
                <a:lnTo>
                  <a:pt x="333" y="2211"/>
                </a:lnTo>
                <a:lnTo>
                  <a:pt x="278" y="2145"/>
                </a:lnTo>
                <a:lnTo>
                  <a:pt x="228" y="2076"/>
                </a:lnTo>
                <a:lnTo>
                  <a:pt x="183" y="2003"/>
                </a:lnTo>
                <a:lnTo>
                  <a:pt x="141" y="1928"/>
                </a:lnTo>
                <a:lnTo>
                  <a:pt x="105" y="1849"/>
                </a:lnTo>
                <a:lnTo>
                  <a:pt x="74" y="1769"/>
                </a:lnTo>
                <a:lnTo>
                  <a:pt x="48" y="1685"/>
                </a:lnTo>
                <a:lnTo>
                  <a:pt x="28" y="1600"/>
                </a:lnTo>
                <a:lnTo>
                  <a:pt x="12" y="1512"/>
                </a:lnTo>
                <a:lnTo>
                  <a:pt x="3" y="1423"/>
                </a:lnTo>
                <a:lnTo>
                  <a:pt x="0" y="1332"/>
                </a:lnTo>
                <a:lnTo>
                  <a:pt x="3" y="1241"/>
                </a:lnTo>
                <a:lnTo>
                  <a:pt x="12" y="1151"/>
                </a:lnTo>
                <a:lnTo>
                  <a:pt x="28" y="1064"/>
                </a:lnTo>
                <a:lnTo>
                  <a:pt x="48" y="978"/>
                </a:lnTo>
                <a:lnTo>
                  <a:pt x="74" y="895"/>
                </a:lnTo>
                <a:lnTo>
                  <a:pt x="105" y="813"/>
                </a:lnTo>
                <a:lnTo>
                  <a:pt x="141" y="736"/>
                </a:lnTo>
                <a:lnTo>
                  <a:pt x="183" y="660"/>
                </a:lnTo>
                <a:lnTo>
                  <a:pt x="228" y="588"/>
                </a:lnTo>
                <a:lnTo>
                  <a:pt x="278" y="518"/>
                </a:lnTo>
                <a:lnTo>
                  <a:pt x="333" y="452"/>
                </a:lnTo>
                <a:lnTo>
                  <a:pt x="391" y="391"/>
                </a:lnTo>
                <a:lnTo>
                  <a:pt x="453" y="332"/>
                </a:lnTo>
                <a:lnTo>
                  <a:pt x="519" y="278"/>
                </a:lnTo>
                <a:lnTo>
                  <a:pt x="588" y="228"/>
                </a:lnTo>
                <a:lnTo>
                  <a:pt x="661" y="182"/>
                </a:lnTo>
                <a:lnTo>
                  <a:pt x="736" y="141"/>
                </a:lnTo>
                <a:lnTo>
                  <a:pt x="815" y="105"/>
                </a:lnTo>
                <a:lnTo>
                  <a:pt x="895" y="73"/>
                </a:lnTo>
                <a:lnTo>
                  <a:pt x="979" y="47"/>
                </a:lnTo>
                <a:lnTo>
                  <a:pt x="1064" y="27"/>
                </a:lnTo>
                <a:lnTo>
                  <a:pt x="1152" y="12"/>
                </a:lnTo>
                <a:lnTo>
                  <a:pt x="1242" y="3"/>
                </a:lnTo>
                <a:lnTo>
                  <a:pt x="133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6990F6B9-323D-4FC4-813F-3B25840C46A5}"/>
              </a:ext>
            </a:extLst>
          </p:cNvPr>
          <p:cNvSpPr/>
          <p:nvPr/>
        </p:nvSpPr>
        <p:spPr>
          <a:xfrm>
            <a:off x="10342725" y="618785"/>
            <a:ext cx="990200" cy="266933"/>
          </a:xfrm>
          <a:prstGeom prst="rect">
            <a:avLst/>
          </a:prstGeom>
          <a:noFill/>
        </p:spPr>
        <p:txBody>
          <a:bodyPr wrap="square" rtlCol="0">
            <a:spAutoFit/>
          </a:bodyPr>
          <a:lstStyle/>
          <a:p>
            <a:pPr>
              <a:lnSpc>
                <a:spcPct val="110000"/>
              </a:lnSpc>
            </a:pPr>
            <a:r>
              <a:rPr lang="id-ID" sz="1100" dirty="0">
                <a:solidFill>
                  <a:schemeClr val="accent4"/>
                </a:solidFill>
              </a:rPr>
              <a:t>Services</a:t>
            </a:r>
          </a:p>
        </p:txBody>
      </p:sp>
      <p:grpSp>
        <p:nvGrpSpPr>
          <p:cNvPr id="35" name="Group 34">
            <a:extLst>
              <a:ext uri="{FF2B5EF4-FFF2-40B4-BE49-F238E27FC236}">
                <a16:creationId xmlns:a16="http://schemas.microsoft.com/office/drawing/2014/main" id="{B8C2C59B-0F93-4196-BF39-6A9D35244FDA}"/>
              </a:ext>
            </a:extLst>
          </p:cNvPr>
          <p:cNvGrpSpPr/>
          <p:nvPr/>
        </p:nvGrpSpPr>
        <p:grpSpPr>
          <a:xfrm>
            <a:off x="10725368" y="5827095"/>
            <a:ext cx="884436" cy="412120"/>
            <a:chOff x="10668000" y="685800"/>
            <a:chExt cx="1180070" cy="549876"/>
          </a:xfrm>
          <a:solidFill>
            <a:schemeClr val="accent2"/>
          </a:solidFill>
        </p:grpSpPr>
        <p:grpSp>
          <p:nvGrpSpPr>
            <p:cNvPr id="36" name="Group 35">
              <a:extLst>
                <a:ext uri="{FF2B5EF4-FFF2-40B4-BE49-F238E27FC236}">
                  <a16:creationId xmlns:a16="http://schemas.microsoft.com/office/drawing/2014/main" id="{F14E823F-520A-4118-B0B5-19C662203FAF}"/>
                </a:ext>
              </a:extLst>
            </p:cNvPr>
            <p:cNvGrpSpPr/>
            <p:nvPr/>
          </p:nvGrpSpPr>
          <p:grpSpPr>
            <a:xfrm>
              <a:off x="10668000" y="685800"/>
              <a:ext cx="117389" cy="549876"/>
              <a:chOff x="10668000" y="685800"/>
              <a:chExt cx="117389" cy="549876"/>
            </a:xfrm>
            <a:grpFill/>
          </p:grpSpPr>
          <p:sp>
            <p:nvSpPr>
              <p:cNvPr id="53" name="Oval 52">
                <a:extLst>
                  <a:ext uri="{FF2B5EF4-FFF2-40B4-BE49-F238E27FC236}">
                    <a16:creationId xmlns:a16="http://schemas.microsoft.com/office/drawing/2014/main" id="{22DF56B1-5038-4242-AAAC-43F9AAE265EF}"/>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4" name="Oval 53">
                <a:extLst>
                  <a:ext uri="{FF2B5EF4-FFF2-40B4-BE49-F238E27FC236}">
                    <a16:creationId xmlns:a16="http://schemas.microsoft.com/office/drawing/2014/main" id="{D17E9CF7-205A-49AA-8D50-C6E2BF4EC6EB}"/>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5" name="Oval 54">
                <a:extLst>
                  <a:ext uri="{FF2B5EF4-FFF2-40B4-BE49-F238E27FC236}">
                    <a16:creationId xmlns:a16="http://schemas.microsoft.com/office/drawing/2014/main" id="{A3F60882-81EF-484D-B6EA-1AA8DF6EF072}"/>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7" name="Group 36">
              <a:extLst>
                <a:ext uri="{FF2B5EF4-FFF2-40B4-BE49-F238E27FC236}">
                  <a16:creationId xmlns:a16="http://schemas.microsoft.com/office/drawing/2014/main" id="{2C3EE780-A635-4ED4-897A-AA4CC525E011}"/>
                </a:ext>
              </a:extLst>
            </p:cNvPr>
            <p:cNvGrpSpPr/>
            <p:nvPr/>
          </p:nvGrpSpPr>
          <p:grpSpPr>
            <a:xfrm>
              <a:off x="10933670" y="685800"/>
              <a:ext cx="117389" cy="549876"/>
              <a:chOff x="10933670" y="685800"/>
              <a:chExt cx="117389" cy="549876"/>
            </a:xfrm>
            <a:grpFill/>
          </p:grpSpPr>
          <p:sp>
            <p:nvSpPr>
              <p:cNvPr id="50" name="Oval 49">
                <a:extLst>
                  <a:ext uri="{FF2B5EF4-FFF2-40B4-BE49-F238E27FC236}">
                    <a16:creationId xmlns:a16="http://schemas.microsoft.com/office/drawing/2014/main" id="{93E7B313-D0B6-43B3-97F0-8DACF64E5396}"/>
                  </a:ext>
                </a:extLst>
              </p:cNvPr>
              <p:cNvSpPr/>
              <p:nvPr/>
            </p:nvSpPr>
            <p:spPr>
              <a:xfrm>
                <a:off x="1093367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Oval 50">
                <a:extLst>
                  <a:ext uri="{FF2B5EF4-FFF2-40B4-BE49-F238E27FC236}">
                    <a16:creationId xmlns:a16="http://schemas.microsoft.com/office/drawing/2014/main" id="{DAACCE54-6E7D-4850-8D48-421A0B1371A4}"/>
                  </a:ext>
                </a:extLst>
              </p:cNvPr>
              <p:cNvSpPr/>
              <p:nvPr/>
            </p:nvSpPr>
            <p:spPr>
              <a:xfrm>
                <a:off x="1093367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2" name="Oval 51">
                <a:extLst>
                  <a:ext uri="{FF2B5EF4-FFF2-40B4-BE49-F238E27FC236}">
                    <a16:creationId xmlns:a16="http://schemas.microsoft.com/office/drawing/2014/main" id="{CD55491C-3A30-4CC6-9E0E-18514F34E7F3}"/>
                  </a:ext>
                </a:extLst>
              </p:cNvPr>
              <p:cNvSpPr/>
              <p:nvPr/>
            </p:nvSpPr>
            <p:spPr>
              <a:xfrm>
                <a:off x="1093367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0B8E93F5-CF18-4ACC-8B2A-09D308C401E6}"/>
                </a:ext>
              </a:extLst>
            </p:cNvPr>
            <p:cNvGrpSpPr/>
            <p:nvPr/>
          </p:nvGrpSpPr>
          <p:grpSpPr>
            <a:xfrm>
              <a:off x="11199340" y="685800"/>
              <a:ext cx="117389" cy="549876"/>
              <a:chOff x="11199341" y="685800"/>
              <a:chExt cx="117389" cy="549876"/>
            </a:xfrm>
            <a:grpFill/>
          </p:grpSpPr>
          <p:sp>
            <p:nvSpPr>
              <p:cNvPr id="47" name="Oval 46">
                <a:extLst>
                  <a:ext uri="{FF2B5EF4-FFF2-40B4-BE49-F238E27FC236}">
                    <a16:creationId xmlns:a16="http://schemas.microsoft.com/office/drawing/2014/main" id="{DE110524-D75A-444E-AE38-64C7A5F8C1B9}"/>
                  </a:ext>
                </a:extLst>
              </p:cNvPr>
              <p:cNvSpPr/>
              <p:nvPr/>
            </p:nvSpPr>
            <p:spPr>
              <a:xfrm>
                <a:off x="1119934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Oval 47">
                <a:extLst>
                  <a:ext uri="{FF2B5EF4-FFF2-40B4-BE49-F238E27FC236}">
                    <a16:creationId xmlns:a16="http://schemas.microsoft.com/office/drawing/2014/main" id="{FD413064-50AF-432A-B951-F5BF308564A1}"/>
                  </a:ext>
                </a:extLst>
              </p:cNvPr>
              <p:cNvSpPr/>
              <p:nvPr/>
            </p:nvSpPr>
            <p:spPr>
              <a:xfrm>
                <a:off x="1119934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9" name="Oval 48">
                <a:extLst>
                  <a:ext uri="{FF2B5EF4-FFF2-40B4-BE49-F238E27FC236}">
                    <a16:creationId xmlns:a16="http://schemas.microsoft.com/office/drawing/2014/main" id="{1BA0A180-2D59-4479-8F5B-F05B6C00D5E9}"/>
                  </a:ext>
                </a:extLst>
              </p:cNvPr>
              <p:cNvSpPr/>
              <p:nvPr/>
            </p:nvSpPr>
            <p:spPr>
              <a:xfrm>
                <a:off x="1119934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9" name="Group 38">
              <a:extLst>
                <a:ext uri="{FF2B5EF4-FFF2-40B4-BE49-F238E27FC236}">
                  <a16:creationId xmlns:a16="http://schemas.microsoft.com/office/drawing/2014/main" id="{950A9177-EA28-4FFF-85A8-318F0286F6EE}"/>
                </a:ext>
              </a:extLst>
            </p:cNvPr>
            <p:cNvGrpSpPr/>
            <p:nvPr/>
          </p:nvGrpSpPr>
          <p:grpSpPr>
            <a:xfrm>
              <a:off x="11465010" y="685800"/>
              <a:ext cx="117389" cy="549876"/>
              <a:chOff x="11465011" y="685800"/>
              <a:chExt cx="117389" cy="549876"/>
            </a:xfrm>
            <a:grpFill/>
          </p:grpSpPr>
          <p:sp>
            <p:nvSpPr>
              <p:cNvPr id="44" name="Oval 43">
                <a:extLst>
                  <a:ext uri="{FF2B5EF4-FFF2-40B4-BE49-F238E27FC236}">
                    <a16:creationId xmlns:a16="http://schemas.microsoft.com/office/drawing/2014/main" id="{AC9956A7-DD08-43B3-BC17-A073B5A07532}"/>
                  </a:ext>
                </a:extLst>
              </p:cNvPr>
              <p:cNvSpPr/>
              <p:nvPr/>
            </p:nvSpPr>
            <p:spPr>
              <a:xfrm>
                <a:off x="1146501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F07E40CF-1AD9-4168-A86E-2FD2AADB9F7C}"/>
                  </a:ext>
                </a:extLst>
              </p:cNvPr>
              <p:cNvSpPr/>
              <p:nvPr/>
            </p:nvSpPr>
            <p:spPr>
              <a:xfrm>
                <a:off x="1146501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Oval 45">
                <a:extLst>
                  <a:ext uri="{FF2B5EF4-FFF2-40B4-BE49-F238E27FC236}">
                    <a16:creationId xmlns:a16="http://schemas.microsoft.com/office/drawing/2014/main" id="{09BEAE46-D9C5-40E3-B37C-B35547CFAAAB}"/>
                  </a:ext>
                </a:extLst>
              </p:cNvPr>
              <p:cNvSpPr/>
              <p:nvPr/>
            </p:nvSpPr>
            <p:spPr>
              <a:xfrm>
                <a:off x="1146501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0" name="Group 39">
              <a:extLst>
                <a:ext uri="{FF2B5EF4-FFF2-40B4-BE49-F238E27FC236}">
                  <a16:creationId xmlns:a16="http://schemas.microsoft.com/office/drawing/2014/main" id="{21E7697E-CA13-4E1E-834D-EA7EADAC5890}"/>
                </a:ext>
              </a:extLst>
            </p:cNvPr>
            <p:cNvGrpSpPr/>
            <p:nvPr/>
          </p:nvGrpSpPr>
          <p:grpSpPr>
            <a:xfrm>
              <a:off x="11730681" y="685800"/>
              <a:ext cx="117389" cy="549876"/>
              <a:chOff x="10668000" y="685800"/>
              <a:chExt cx="117389" cy="549876"/>
            </a:xfrm>
            <a:grpFill/>
          </p:grpSpPr>
          <p:sp>
            <p:nvSpPr>
              <p:cNvPr id="41" name="Oval 40">
                <a:extLst>
                  <a:ext uri="{FF2B5EF4-FFF2-40B4-BE49-F238E27FC236}">
                    <a16:creationId xmlns:a16="http://schemas.microsoft.com/office/drawing/2014/main" id="{95C269B6-A61F-49D8-A1AC-E0AB1E68CDF7}"/>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A4F0E1B3-92AC-4CDE-8B57-2EBDFA167E3A}"/>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979EE97-A51F-48C7-BA55-D37A44583EEB}"/>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6" name="TextBox 55">
            <a:extLst>
              <a:ext uri="{FF2B5EF4-FFF2-40B4-BE49-F238E27FC236}">
                <a16:creationId xmlns:a16="http://schemas.microsoft.com/office/drawing/2014/main" id="{BCA82F77-F46A-4CB2-9E62-68D0D959B290}"/>
              </a:ext>
            </a:extLst>
          </p:cNvPr>
          <p:cNvSpPr txBox="1"/>
          <p:nvPr/>
        </p:nvSpPr>
        <p:spPr>
          <a:xfrm>
            <a:off x="3392933" y="3751953"/>
            <a:ext cx="5406134" cy="502702"/>
          </a:xfrm>
          <a:prstGeom prst="rect">
            <a:avLst/>
          </a:prstGeom>
          <a:noFill/>
        </p:spPr>
        <p:txBody>
          <a:bodyPr wrap="square">
            <a:spAutoFit/>
          </a:bodyPr>
          <a:lstStyle/>
          <a:p>
            <a:pPr marL="0" marR="0" algn="ctr">
              <a:lnSpc>
                <a:spcPct val="150000"/>
              </a:lnSpc>
              <a:spcBef>
                <a:spcPts val="1800"/>
              </a:spcBef>
              <a:spcAft>
                <a:spcPts val="1800"/>
              </a:spcAft>
            </a:pPr>
            <a:r>
              <a:rPr lang="id-ID" sz="2000" b="1" dirty="0">
                <a:solidFill>
                  <a:schemeClr val="bg1"/>
                </a:solidFill>
                <a:effectLst>
                  <a:outerShdw blurRad="190500" sx="102000" sy="102000" algn="ctr" rotWithShape="0">
                    <a:prstClr val="black">
                      <a:alpha val="25000"/>
                    </a:prstClr>
                  </a:outerShdw>
                </a:effectLst>
                <a:ea typeface="Times New Roman" panose="02020603050405020304" pitchFamily="18" charset="0"/>
              </a:rPr>
              <a:t>Minimalism Presentation Template</a:t>
            </a:r>
          </a:p>
        </p:txBody>
      </p:sp>
    </p:spTree>
    <p:extLst>
      <p:ext uri="{BB962C8B-B14F-4D97-AF65-F5344CB8AC3E}">
        <p14:creationId xmlns:p14="http://schemas.microsoft.com/office/powerpoint/2010/main" val="305436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22F5B1CA-C549-4520-A4C2-052322DFFFB9}"/>
              </a:ext>
            </a:extLst>
          </p:cNvPr>
          <p:cNvGrpSpPr/>
          <p:nvPr/>
        </p:nvGrpSpPr>
        <p:grpSpPr>
          <a:xfrm>
            <a:off x="10961368" y="552450"/>
            <a:ext cx="632460" cy="325964"/>
            <a:chOff x="1120140" y="1143000"/>
            <a:chExt cx="2661285" cy="1371600"/>
          </a:xfrm>
        </p:grpSpPr>
        <p:sp>
          <p:nvSpPr>
            <p:cNvPr id="12" name="Isosceles Triangle 11">
              <a:extLst>
                <a:ext uri="{FF2B5EF4-FFF2-40B4-BE49-F238E27FC236}">
                  <a16:creationId xmlns:a16="http://schemas.microsoft.com/office/drawing/2014/main" id="{CEE60094-1BE5-4E5B-BCEC-C3F3CA1BE920}"/>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Isosceles Triangle 12">
              <a:extLst>
                <a:ext uri="{FF2B5EF4-FFF2-40B4-BE49-F238E27FC236}">
                  <a16:creationId xmlns:a16="http://schemas.microsoft.com/office/drawing/2014/main" id="{0A580149-AE2C-4E1C-BEB4-237605119EF8}"/>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F892481E-4A2A-4793-AAB1-1D97EAAAD65B}"/>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Rectangle 14">
              <a:extLst>
                <a:ext uri="{FF2B5EF4-FFF2-40B4-BE49-F238E27FC236}">
                  <a16:creationId xmlns:a16="http://schemas.microsoft.com/office/drawing/2014/main" id="{51587109-3012-4F20-9190-F7EF04DF169D}"/>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6" name="TextBox 15">
            <a:extLst>
              <a:ext uri="{FF2B5EF4-FFF2-40B4-BE49-F238E27FC236}">
                <a16:creationId xmlns:a16="http://schemas.microsoft.com/office/drawing/2014/main" id="{CFB5A861-3FA7-4CD0-9554-25CCEB530077}"/>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10</a:t>
            </a:fld>
            <a:endParaRPr lang="id-ID" dirty="0">
              <a:solidFill>
                <a:schemeClr val="tx1">
                  <a:alpha val="15000"/>
                </a:schemeClr>
              </a:solidFill>
              <a:latin typeface="+mj-lt"/>
            </a:endParaRPr>
          </a:p>
        </p:txBody>
      </p:sp>
      <p:sp>
        <p:nvSpPr>
          <p:cNvPr id="17" name="TextBox 16">
            <a:extLst>
              <a:ext uri="{FF2B5EF4-FFF2-40B4-BE49-F238E27FC236}">
                <a16:creationId xmlns:a16="http://schemas.microsoft.com/office/drawing/2014/main" id="{33331F2D-1113-4EA6-ABD1-051941AC3378}"/>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8" name="Rectangle 17">
            <a:extLst>
              <a:ext uri="{FF2B5EF4-FFF2-40B4-BE49-F238E27FC236}">
                <a16:creationId xmlns:a16="http://schemas.microsoft.com/office/drawing/2014/main" id="{1C65D5BA-A013-4EE7-9E2B-76FF9513AFC9}"/>
              </a:ext>
            </a:extLst>
          </p:cNvPr>
          <p:cNvSpPr/>
          <p:nvPr/>
        </p:nvSpPr>
        <p:spPr>
          <a:xfrm>
            <a:off x="6005467" y="3539113"/>
            <a:ext cx="4704960" cy="615553"/>
          </a:xfrm>
          <a:prstGeom prst="rect">
            <a:avLst/>
          </a:prstGeom>
          <a:noFill/>
        </p:spPr>
        <p:txBody>
          <a:bodyPr wrap="square">
            <a:spAutoFit/>
          </a:bodyPr>
          <a:lstStyle/>
          <a:p>
            <a:pPr algn="just">
              <a:lnSpc>
                <a:spcPct val="150000"/>
              </a:lnSpc>
            </a:pPr>
            <a:r>
              <a:rPr lang="id-ID" sz="1200" dirty="0">
                <a:solidFill>
                  <a:schemeClr val="accent6"/>
                </a:solidFill>
              </a:rPr>
              <a:t>Lorem ipsum dolor sit amet, consectetur adipiscing elit.</a:t>
            </a:r>
            <a:r>
              <a:rPr lang="en-US" sz="1200" dirty="0">
                <a:solidFill>
                  <a:schemeClr val="accent6"/>
                </a:solidFill>
              </a:rPr>
              <a:t> </a:t>
            </a:r>
            <a:r>
              <a:rPr lang="id-ID" sz="1200" dirty="0">
                <a:solidFill>
                  <a:schemeClr val="accent6"/>
                </a:solidFill>
              </a:rPr>
              <a:t>Proin sed libero in magna ultrices gravida sit ametat diam.</a:t>
            </a:r>
            <a:r>
              <a:rPr lang="en-US" sz="1200" dirty="0">
                <a:solidFill>
                  <a:schemeClr val="accent6"/>
                </a:solidFill>
              </a:rPr>
              <a:t> </a:t>
            </a:r>
            <a:r>
              <a:rPr lang="id-ID" sz="1200" dirty="0">
                <a:solidFill>
                  <a:schemeClr val="accent6"/>
                </a:solidFill>
              </a:rPr>
              <a:t>Suspen disse plac</a:t>
            </a:r>
          </a:p>
        </p:txBody>
      </p:sp>
      <p:sp>
        <p:nvSpPr>
          <p:cNvPr id="19" name="Rectangle 18">
            <a:extLst>
              <a:ext uri="{FF2B5EF4-FFF2-40B4-BE49-F238E27FC236}">
                <a16:creationId xmlns:a16="http://schemas.microsoft.com/office/drawing/2014/main" id="{9B36986D-C015-4FB7-947A-C3C4D8F6A1DE}"/>
              </a:ext>
            </a:extLst>
          </p:cNvPr>
          <p:cNvSpPr/>
          <p:nvPr/>
        </p:nvSpPr>
        <p:spPr>
          <a:xfrm>
            <a:off x="6098166" y="4735982"/>
            <a:ext cx="402336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0" name="Rectangle 19">
            <a:extLst>
              <a:ext uri="{FF2B5EF4-FFF2-40B4-BE49-F238E27FC236}">
                <a16:creationId xmlns:a16="http://schemas.microsoft.com/office/drawing/2014/main" id="{34C4BDE8-E44E-4F7D-8297-2D3A61BB13AC}"/>
              </a:ext>
            </a:extLst>
          </p:cNvPr>
          <p:cNvSpPr/>
          <p:nvPr/>
        </p:nvSpPr>
        <p:spPr>
          <a:xfrm>
            <a:off x="6098167" y="4735982"/>
            <a:ext cx="356616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1" name="TextBox 20">
            <a:extLst>
              <a:ext uri="{FF2B5EF4-FFF2-40B4-BE49-F238E27FC236}">
                <a16:creationId xmlns:a16="http://schemas.microsoft.com/office/drawing/2014/main" id="{35C67D41-9AA1-446C-91D7-65DC1A288DAB}"/>
              </a:ext>
            </a:extLst>
          </p:cNvPr>
          <p:cNvSpPr txBox="1"/>
          <p:nvPr/>
        </p:nvSpPr>
        <p:spPr>
          <a:xfrm flipH="1">
            <a:off x="10348926" y="4616495"/>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2" name="TextBox 21">
            <a:extLst>
              <a:ext uri="{FF2B5EF4-FFF2-40B4-BE49-F238E27FC236}">
                <a16:creationId xmlns:a16="http://schemas.microsoft.com/office/drawing/2014/main" id="{1444CDBF-1D6F-4C04-8740-CD04E4A63A9F}"/>
              </a:ext>
            </a:extLst>
          </p:cNvPr>
          <p:cNvSpPr txBox="1"/>
          <p:nvPr/>
        </p:nvSpPr>
        <p:spPr>
          <a:xfrm flipH="1">
            <a:off x="6101979" y="4412511"/>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23" name="Rectangle 22">
            <a:extLst>
              <a:ext uri="{FF2B5EF4-FFF2-40B4-BE49-F238E27FC236}">
                <a16:creationId xmlns:a16="http://schemas.microsoft.com/office/drawing/2014/main" id="{C0885A7A-B0B2-4B17-B880-F5B9AB1AEEB2}"/>
              </a:ext>
            </a:extLst>
          </p:cNvPr>
          <p:cNvSpPr/>
          <p:nvPr/>
        </p:nvSpPr>
        <p:spPr>
          <a:xfrm>
            <a:off x="6098166" y="5314523"/>
            <a:ext cx="402336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4" name="Rectangle 23">
            <a:extLst>
              <a:ext uri="{FF2B5EF4-FFF2-40B4-BE49-F238E27FC236}">
                <a16:creationId xmlns:a16="http://schemas.microsoft.com/office/drawing/2014/main" id="{04D40DE6-11FA-46C1-9DE4-490C77A0BF72}"/>
              </a:ext>
            </a:extLst>
          </p:cNvPr>
          <p:cNvSpPr/>
          <p:nvPr/>
        </p:nvSpPr>
        <p:spPr>
          <a:xfrm>
            <a:off x="6098167" y="5314523"/>
            <a:ext cx="329184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5" name="TextBox 24">
            <a:extLst>
              <a:ext uri="{FF2B5EF4-FFF2-40B4-BE49-F238E27FC236}">
                <a16:creationId xmlns:a16="http://schemas.microsoft.com/office/drawing/2014/main" id="{61908567-94AA-4129-A110-2828A232CAC3}"/>
              </a:ext>
            </a:extLst>
          </p:cNvPr>
          <p:cNvSpPr txBox="1"/>
          <p:nvPr/>
        </p:nvSpPr>
        <p:spPr>
          <a:xfrm flipH="1">
            <a:off x="10348926" y="5195036"/>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6" name="TextBox 25">
            <a:extLst>
              <a:ext uri="{FF2B5EF4-FFF2-40B4-BE49-F238E27FC236}">
                <a16:creationId xmlns:a16="http://schemas.microsoft.com/office/drawing/2014/main" id="{A458EEA1-81AD-4157-B9DC-C52EC0DCB495}"/>
              </a:ext>
            </a:extLst>
          </p:cNvPr>
          <p:cNvSpPr txBox="1"/>
          <p:nvPr/>
        </p:nvSpPr>
        <p:spPr>
          <a:xfrm flipH="1">
            <a:off x="6101979" y="4991052"/>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27" name="Rectangle 26">
            <a:extLst>
              <a:ext uri="{FF2B5EF4-FFF2-40B4-BE49-F238E27FC236}">
                <a16:creationId xmlns:a16="http://schemas.microsoft.com/office/drawing/2014/main" id="{D8674C1A-28F6-4F9A-935D-D1A1D2557C41}"/>
              </a:ext>
            </a:extLst>
          </p:cNvPr>
          <p:cNvSpPr/>
          <p:nvPr/>
        </p:nvSpPr>
        <p:spPr>
          <a:xfrm>
            <a:off x="5986417" y="2954346"/>
            <a:ext cx="1804974" cy="420628"/>
          </a:xfrm>
          <a:prstGeom prst="rect">
            <a:avLst/>
          </a:prstGeom>
          <a:noFill/>
        </p:spPr>
        <p:txBody>
          <a:bodyPr wrap="square" rtlCol="0">
            <a:spAutoFit/>
          </a:bodyPr>
          <a:lstStyle/>
          <a:p>
            <a:pPr algn="just">
              <a:lnSpc>
                <a:spcPct val="150000"/>
              </a:lnSpc>
            </a:pPr>
            <a:r>
              <a:rPr lang="id-ID" sz="1600" b="1" dirty="0">
                <a:solidFill>
                  <a:schemeClr val="tx2"/>
                </a:solidFill>
              </a:rPr>
              <a:t>Fabio Juniko</a:t>
            </a:r>
          </a:p>
        </p:txBody>
      </p:sp>
      <p:sp>
        <p:nvSpPr>
          <p:cNvPr id="28" name="Rectangle 27">
            <a:extLst>
              <a:ext uri="{FF2B5EF4-FFF2-40B4-BE49-F238E27FC236}">
                <a16:creationId xmlns:a16="http://schemas.microsoft.com/office/drawing/2014/main" id="{CB9C2453-E8B5-4F46-AE15-D44F0CBC17EB}"/>
              </a:ext>
            </a:extLst>
          </p:cNvPr>
          <p:cNvSpPr/>
          <p:nvPr/>
        </p:nvSpPr>
        <p:spPr>
          <a:xfrm>
            <a:off x="6005467" y="3254486"/>
            <a:ext cx="2141149" cy="338554"/>
          </a:xfrm>
          <a:prstGeom prst="rect">
            <a:avLst/>
          </a:prstGeom>
          <a:noFill/>
        </p:spPr>
        <p:txBody>
          <a:bodyPr wrap="square" rtlCol="0">
            <a:spAutoFit/>
          </a:bodyPr>
          <a:lstStyle/>
          <a:p>
            <a:pPr>
              <a:lnSpc>
                <a:spcPct val="150000"/>
              </a:lnSpc>
            </a:pPr>
            <a:r>
              <a:rPr lang="id-ID" sz="1200" i="1" dirty="0">
                <a:solidFill>
                  <a:schemeClr val="accent6"/>
                </a:solidFill>
              </a:rPr>
              <a:t>The Anterra Designer</a:t>
            </a:r>
          </a:p>
        </p:txBody>
      </p:sp>
      <p:sp>
        <p:nvSpPr>
          <p:cNvPr id="29" name="TextBox 28">
            <a:extLst>
              <a:ext uri="{FF2B5EF4-FFF2-40B4-BE49-F238E27FC236}">
                <a16:creationId xmlns:a16="http://schemas.microsoft.com/office/drawing/2014/main" id="{1EAE6B62-B918-4949-9D0D-9B3C0C101EF4}"/>
              </a:ext>
            </a:extLst>
          </p:cNvPr>
          <p:cNvSpPr txBox="1"/>
          <p:nvPr/>
        </p:nvSpPr>
        <p:spPr>
          <a:xfrm>
            <a:off x="5998737" y="1507120"/>
            <a:ext cx="4502763" cy="584775"/>
          </a:xfrm>
          <a:prstGeom prst="rect">
            <a:avLst/>
          </a:prstGeom>
          <a:noFill/>
        </p:spPr>
        <p:txBody>
          <a:bodyPr wrap="square" rtlCol="0">
            <a:spAutoFit/>
          </a:bodyPr>
          <a:lstStyle/>
          <a:p>
            <a:r>
              <a:rPr lang="id-ID" sz="3200" dirty="0">
                <a:solidFill>
                  <a:schemeClr val="accent2"/>
                </a:solidFill>
                <a:latin typeface="+mj-lt"/>
              </a:rPr>
              <a:t>OUR DESIGNER</a:t>
            </a:r>
            <a:endParaRPr lang="id-ID" sz="3200" dirty="0">
              <a:latin typeface="+mj-lt"/>
            </a:endParaRPr>
          </a:p>
        </p:txBody>
      </p:sp>
      <p:sp>
        <p:nvSpPr>
          <p:cNvPr id="30" name="TextBox 29">
            <a:extLst>
              <a:ext uri="{FF2B5EF4-FFF2-40B4-BE49-F238E27FC236}">
                <a16:creationId xmlns:a16="http://schemas.microsoft.com/office/drawing/2014/main" id="{B2B9F36C-4C94-4F99-9D29-144B329A2822}"/>
              </a:ext>
            </a:extLst>
          </p:cNvPr>
          <p:cNvSpPr txBox="1"/>
          <p:nvPr/>
        </p:nvSpPr>
        <p:spPr>
          <a:xfrm>
            <a:off x="5998738"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35" name="Picture Placeholder 34">
            <a:extLst>
              <a:ext uri="{FF2B5EF4-FFF2-40B4-BE49-F238E27FC236}">
                <a16:creationId xmlns:a16="http://schemas.microsoft.com/office/drawing/2014/main" id="{8B442CD2-0D91-451B-8E01-B757C82EA116}"/>
              </a:ext>
            </a:extLst>
          </p:cNvPr>
          <p:cNvSpPr>
            <a:spLocks noGrp="1"/>
          </p:cNvSpPr>
          <p:nvPr>
            <p:ph type="pic" sz="quarter" idx="10"/>
          </p:nvPr>
        </p:nvSpPr>
        <p:spPr/>
      </p:sp>
    </p:spTree>
    <p:extLst>
      <p:ext uri="{BB962C8B-B14F-4D97-AF65-F5344CB8AC3E}">
        <p14:creationId xmlns:p14="http://schemas.microsoft.com/office/powerpoint/2010/main" val="1528087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F07C25E7-F6F9-4E34-8835-EB85A7104066}"/>
              </a:ext>
            </a:extLst>
          </p:cNvPr>
          <p:cNvSpPr>
            <a:spLocks noGrp="1"/>
          </p:cNvSpPr>
          <p:nvPr>
            <p:ph type="pic" sz="quarter" idx="10"/>
          </p:nvPr>
        </p:nvSpPr>
        <p:spPr/>
      </p:sp>
      <p:grpSp>
        <p:nvGrpSpPr>
          <p:cNvPr id="7" name="Group 6">
            <a:extLst>
              <a:ext uri="{FF2B5EF4-FFF2-40B4-BE49-F238E27FC236}">
                <a16:creationId xmlns:a16="http://schemas.microsoft.com/office/drawing/2014/main" id="{BEFFD1BB-9BBC-4F79-837A-CC55DF7F3E85}"/>
              </a:ext>
            </a:extLst>
          </p:cNvPr>
          <p:cNvGrpSpPr/>
          <p:nvPr/>
        </p:nvGrpSpPr>
        <p:grpSpPr>
          <a:xfrm>
            <a:off x="586741" y="552450"/>
            <a:ext cx="632460" cy="325964"/>
            <a:chOff x="1120140" y="1143000"/>
            <a:chExt cx="2661285" cy="1371600"/>
          </a:xfrm>
        </p:grpSpPr>
        <p:sp>
          <p:nvSpPr>
            <p:cNvPr id="8" name="Isosceles Triangle 7">
              <a:extLst>
                <a:ext uri="{FF2B5EF4-FFF2-40B4-BE49-F238E27FC236}">
                  <a16:creationId xmlns:a16="http://schemas.microsoft.com/office/drawing/2014/main" id="{574739FC-073B-462A-969D-C33036E0B557}"/>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Isosceles Triangle 8">
              <a:extLst>
                <a:ext uri="{FF2B5EF4-FFF2-40B4-BE49-F238E27FC236}">
                  <a16:creationId xmlns:a16="http://schemas.microsoft.com/office/drawing/2014/main" id="{BBA03058-78F0-4989-8495-F131499376E9}"/>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F64A276E-5E2A-48F9-88BC-AD207144E0E8}"/>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DD6E8A70-0ED2-475F-9B5D-F36F95D42190}"/>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2" name="TextBox 11">
            <a:extLst>
              <a:ext uri="{FF2B5EF4-FFF2-40B4-BE49-F238E27FC236}">
                <a16:creationId xmlns:a16="http://schemas.microsoft.com/office/drawing/2014/main" id="{8AD3F41A-0AE9-48E2-A592-1B853F0BCA4F}"/>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11</a:t>
            </a:fld>
            <a:endParaRPr lang="id-ID" dirty="0">
              <a:solidFill>
                <a:schemeClr val="tx1">
                  <a:alpha val="15000"/>
                </a:schemeClr>
              </a:solidFill>
              <a:latin typeface="+mj-lt"/>
            </a:endParaRPr>
          </a:p>
        </p:txBody>
      </p:sp>
      <p:sp>
        <p:nvSpPr>
          <p:cNvPr id="13" name="TextBox 12">
            <a:extLst>
              <a:ext uri="{FF2B5EF4-FFF2-40B4-BE49-F238E27FC236}">
                <a16:creationId xmlns:a16="http://schemas.microsoft.com/office/drawing/2014/main" id="{507465E5-0319-4C90-8696-827F3F8DBFF3}"/>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4" name="TextBox 13">
            <a:extLst>
              <a:ext uri="{FF2B5EF4-FFF2-40B4-BE49-F238E27FC236}">
                <a16:creationId xmlns:a16="http://schemas.microsoft.com/office/drawing/2014/main" id="{CE361AB0-92CB-45D3-B7F1-AEB82077D453}"/>
              </a:ext>
            </a:extLst>
          </p:cNvPr>
          <p:cNvSpPr txBox="1"/>
          <p:nvPr/>
        </p:nvSpPr>
        <p:spPr>
          <a:xfrm>
            <a:off x="1442779" y="1673924"/>
            <a:ext cx="4011537" cy="584775"/>
          </a:xfrm>
          <a:prstGeom prst="rect">
            <a:avLst/>
          </a:prstGeom>
          <a:noFill/>
        </p:spPr>
        <p:txBody>
          <a:bodyPr wrap="square" rtlCol="0">
            <a:spAutoFit/>
          </a:bodyPr>
          <a:lstStyle/>
          <a:p>
            <a:r>
              <a:rPr lang="id-ID" sz="3200" dirty="0">
                <a:solidFill>
                  <a:schemeClr val="accent2"/>
                </a:solidFill>
                <a:latin typeface="+mj-lt"/>
              </a:rPr>
              <a:t>CEO &amp; FOUNDER</a:t>
            </a:r>
            <a:endParaRPr lang="id-ID" sz="3200" dirty="0">
              <a:latin typeface="+mj-lt"/>
            </a:endParaRPr>
          </a:p>
        </p:txBody>
      </p:sp>
      <p:sp>
        <p:nvSpPr>
          <p:cNvPr id="15" name="TextBox 14">
            <a:extLst>
              <a:ext uri="{FF2B5EF4-FFF2-40B4-BE49-F238E27FC236}">
                <a16:creationId xmlns:a16="http://schemas.microsoft.com/office/drawing/2014/main" id="{9D100B61-F7C1-4B50-BEB7-53A842D91B0B}"/>
              </a:ext>
            </a:extLst>
          </p:cNvPr>
          <p:cNvSpPr txBox="1"/>
          <p:nvPr/>
        </p:nvSpPr>
        <p:spPr>
          <a:xfrm>
            <a:off x="1442780" y="2148814"/>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7" name="Rectangle 16">
            <a:extLst>
              <a:ext uri="{FF2B5EF4-FFF2-40B4-BE49-F238E27FC236}">
                <a16:creationId xmlns:a16="http://schemas.microsoft.com/office/drawing/2014/main" id="{4C189394-5EFA-4FBB-A4C4-309323C577E8}"/>
              </a:ext>
            </a:extLst>
          </p:cNvPr>
          <p:cNvSpPr/>
          <p:nvPr/>
        </p:nvSpPr>
        <p:spPr>
          <a:xfrm>
            <a:off x="1421921" y="3309857"/>
            <a:ext cx="4032395" cy="892552"/>
          </a:xfrm>
          <a:prstGeom prst="rect">
            <a:avLst/>
          </a:prstGeom>
          <a:noFill/>
        </p:spPr>
        <p:txBody>
          <a:bodyPr wrap="square">
            <a:spAutoFit/>
          </a:bodyPr>
          <a:lstStyle/>
          <a:p>
            <a:pPr marL="0" marR="0" algn="just">
              <a:lnSpc>
                <a:spcPct val="150000"/>
              </a:lnSpc>
              <a:spcBef>
                <a:spcPts val="1800"/>
              </a:spcBef>
              <a:spcAft>
                <a:spcPts val="1800"/>
              </a:spcAft>
            </a:pPr>
            <a:r>
              <a:rPr lang="id-ID" sz="12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tellusin</a:t>
            </a:r>
          </a:p>
        </p:txBody>
      </p:sp>
      <p:sp>
        <p:nvSpPr>
          <p:cNvPr id="18" name="Rectangle 17">
            <a:extLst>
              <a:ext uri="{FF2B5EF4-FFF2-40B4-BE49-F238E27FC236}">
                <a16:creationId xmlns:a16="http://schemas.microsoft.com/office/drawing/2014/main" id="{DCB7C6E5-A265-4A69-8057-BE0ACBC63539}"/>
              </a:ext>
            </a:extLst>
          </p:cNvPr>
          <p:cNvSpPr/>
          <p:nvPr/>
        </p:nvSpPr>
        <p:spPr>
          <a:xfrm>
            <a:off x="1514620" y="4735982"/>
            <a:ext cx="338328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9" name="Rectangle 18">
            <a:extLst>
              <a:ext uri="{FF2B5EF4-FFF2-40B4-BE49-F238E27FC236}">
                <a16:creationId xmlns:a16="http://schemas.microsoft.com/office/drawing/2014/main" id="{902694C8-5AD6-4EAE-A0DD-7B4E563023F9}"/>
              </a:ext>
            </a:extLst>
          </p:cNvPr>
          <p:cNvSpPr/>
          <p:nvPr/>
        </p:nvSpPr>
        <p:spPr>
          <a:xfrm>
            <a:off x="1514621" y="4735982"/>
            <a:ext cx="283464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0" name="TextBox 19">
            <a:extLst>
              <a:ext uri="{FF2B5EF4-FFF2-40B4-BE49-F238E27FC236}">
                <a16:creationId xmlns:a16="http://schemas.microsoft.com/office/drawing/2014/main" id="{0888614F-7D47-4039-A088-F05F3D142702}"/>
              </a:ext>
            </a:extLst>
          </p:cNvPr>
          <p:cNvSpPr txBox="1"/>
          <p:nvPr/>
        </p:nvSpPr>
        <p:spPr>
          <a:xfrm flipH="1">
            <a:off x="5091612" y="4616495"/>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1" name="TextBox 20">
            <a:extLst>
              <a:ext uri="{FF2B5EF4-FFF2-40B4-BE49-F238E27FC236}">
                <a16:creationId xmlns:a16="http://schemas.microsoft.com/office/drawing/2014/main" id="{F3CEC57C-67BB-4938-97B9-09253FC0DBCC}"/>
              </a:ext>
            </a:extLst>
          </p:cNvPr>
          <p:cNvSpPr txBox="1"/>
          <p:nvPr/>
        </p:nvSpPr>
        <p:spPr>
          <a:xfrm flipH="1">
            <a:off x="1518433" y="4412511"/>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22" name="Rectangle 21">
            <a:extLst>
              <a:ext uri="{FF2B5EF4-FFF2-40B4-BE49-F238E27FC236}">
                <a16:creationId xmlns:a16="http://schemas.microsoft.com/office/drawing/2014/main" id="{8ACD6299-3717-49C3-B0DF-D98A6D3149F4}"/>
              </a:ext>
            </a:extLst>
          </p:cNvPr>
          <p:cNvSpPr/>
          <p:nvPr/>
        </p:nvSpPr>
        <p:spPr>
          <a:xfrm>
            <a:off x="1514620" y="5314523"/>
            <a:ext cx="338328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3" name="Rectangle 22">
            <a:extLst>
              <a:ext uri="{FF2B5EF4-FFF2-40B4-BE49-F238E27FC236}">
                <a16:creationId xmlns:a16="http://schemas.microsoft.com/office/drawing/2014/main" id="{AD0A7297-964E-4772-8C6F-D3EDB6D0FA54}"/>
              </a:ext>
            </a:extLst>
          </p:cNvPr>
          <p:cNvSpPr/>
          <p:nvPr/>
        </p:nvSpPr>
        <p:spPr>
          <a:xfrm>
            <a:off x="1514621" y="5314523"/>
            <a:ext cx="274320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24" name="TextBox 23">
            <a:extLst>
              <a:ext uri="{FF2B5EF4-FFF2-40B4-BE49-F238E27FC236}">
                <a16:creationId xmlns:a16="http://schemas.microsoft.com/office/drawing/2014/main" id="{ECB6ACFF-E1DA-4DA8-AD7F-476A7913CB78}"/>
              </a:ext>
            </a:extLst>
          </p:cNvPr>
          <p:cNvSpPr txBox="1"/>
          <p:nvPr/>
        </p:nvSpPr>
        <p:spPr>
          <a:xfrm flipH="1">
            <a:off x="5091612" y="5195036"/>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5" name="TextBox 24">
            <a:extLst>
              <a:ext uri="{FF2B5EF4-FFF2-40B4-BE49-F238E27FC236}">
                <a16:creationId xmlns:a16="http://schemas.microsoft.com/office/drawing/2014/main" id="{BDE28478-1562-4666-9E95-D34C304F33BD}"/>
              </a:ext>
            </a:extLst>
          </p:cNvPr>
          <p:cNvSpPr txBox="1"/>
          <p:nvPr/>
        </p:nvSpPr>
        <p:spPr>
          <a:xfrm flipH="1">
            <a:off x="1518433" y="4991052"/>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27" name="Rectangle 26">
            <a:extLst>
              <a:ext uri="{FF2B5EF4-FFF2-40B4-BE49-F238E27FC236}">
                <a16:creationId xmlns:a16="http://schemas.microsoft.com/office/drawing/2014/main" id="{2E378F92-14DD-4B18-BDB7-796912FBF2AB}"/>
              </a:ext>
            </a:extLst>
          </p:cNvPr>
          <p:cNvSpPr/>
          <p:nvPr/>
        </p:nvSpPr>
        <p:spPr>
          <a:xfrm>
            <a:off x="7672061" y="5172176"/>
            <a:ext cx="393192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8" name="Rectangle 27">
            <a:extLst>
              <a:ext uri="{FF2B5EF4-FFF2-40B4-BE49-F238E27FC236}">
                <a16:creationId xmlns:a16="http://schemas.microsoft.com/office/drawing/2014/main" id="{37B8E429-F019-4D2F-B928-07D062E08603}"/>
              </a:ext>
            </a:extLst>
          </p:cNvPr>
          <p:cNvSpPr/>
          <p:nvPr/>
        </p:nvSpPr>
        <p:spPr>
          <a:xfrm>
            <a:off x="9876062" y="4399277"/>
            <a:ext cx="1804974" cy="420628"/>
          </a:xfrm>
          <a:prstGeom prst="rect">
            <a:avLst/>
          </a:prstGeom>
          <a:noFill/>
        </p:spPr>
        <p:txBody>
          <a:bodyPr wrap="square" rtlCol="0">
            <a:spAutoFit/>
          </a:bodyPr>
          <a:lstStyle/>
          <a:p>
            <a:pPr algn="r">
              <a:lnSpc>
                <a:spcPct val="150000"/>
              </a:lnSpc>
            </a:pPr>
            <a:r>
              <a:rPr lang="id-ID" sz="1600" b="1" dirty="0">
                <a:solidFill>
                  <a:schemeClr val="tx2"/>
                </a:solidFill>
              </a:rPr>
              <a:t>Robert Juniko</a:t>
            </a:r>
          </a:p>
        </p:txBody>
      </p:sp>
      <p:sp>
        <p:nvSpPr>
          <p:cNvPr id="29" name="Rectangle 28">
            <a:extLst>
              <a:ext uri="{FF2B5EF4-FFF2-40B4-BE49-F238E27FC236}">
                <a16:creationId xmlns:a16="http://schemas.microsoft.com/office/drawing/2014/main" id="{B6CF7975-527E-4545-834F-A62B562C20D3}"/>
              </a:ext>
            </a:extLst>
          </p:cNvPr>
          <p:cNvSpPr/>
          <p:nvPr/>
        </p:nvSpPr>
        <p:spPr>
          <a:xfrm>
            <a:off x="9280440" y="4699417"/>
            <a:ext cx="2400596" cy="338554"/>
          </a:xfrm>
          <a:prstGeom prst="rect">
            <a:avLst/>
          </a:prstGeom>
          <a:noFill/>
        </p:spPr>
        <p:txBody>
          <a:bodyPr wrap="square" rtlCol="0">
            <a:spAutoFit/>
          </a:bodyPr>
          <a:lstStyle/>
          <a:p>
            <a:pPr algn="r">
              <a:lnSpc>
                <a:spcPct val="150000"/>
              </a:lnSpc>
            </a:pPr>
            <a:r>
              <a:rPr lang="id-ID" sz="1200" i="1" dirty="0">
                <a:solidFill>
                  <a:schemeClr val="accent6"/>
                </a:solidFill>
              </a:rPr>
              <a:t>The Anterra CEO &amp; Founder</a:t>
            </a:r>
          </a:p>
        </p:txBody>
      </p:sp>
    </p:spTree>
    <p:extLst>
      <p:ext uri="{BB962C8B-B14F-4D97-AF65-F5344CB8AC3E}">
        <p14:creationId xmlns:p14="http://schemas.microsoft.com/office/powerpoint/2010/main" val="2329309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446835A-54D9-4E14-AA73-52B10893449C}"/>
              </a:ext>
            </a:extLst>
          </p:cNvPr>
          <p:cNvGrpSpPr/>
          <p:nvPr/>
        </p:nvGrpSpPr>
        <p:grpSpPr>
          <a:xfrm>
            <a:off x="10961368" y="552450"/>
            <a:ext cx="632460" cy="325964"/>
            <a:chOff x="1120140" y="1143000"/>
            <a:chExt cx="2661285" cy="1371600"/>
          </a:xfrm>
        </p:grpSpPr>
        <p:sp>
          <p:nvSpPr>
            <p:cNvPr id="6" name="Isosceles Triangle 5">
              <a:extLst>
                <a:ext uri="{FF2B5EF4-FFF2-40B4-BE49-F238E27FC236}">
                  <a16:creationId xmlns:a16="http://schemas.microsoft.com/office/drawing/2014/main" id="{D0385B2F-3BA6-41B4-96EC-2982DF85EDB7}"/>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Isosceles Triangle 6">
              <a:extLst>
                <a:ext uri="{FF2B5EF4-FFF2-40B4-BE49-F238E27FC236}">
                  <a16:creationId xmlns:a16="http://schemas.microsoft.com/office/drawing/2014/main" id="{C90F14D7-92CB-4CBF-9468-2D49A35C6D20}"/>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F19B490A-44D3-43C4-99A2-1D33D7DF25B3}"/>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42E5DD61-FAAA-445E-A798-A6C57DFF3E49}"/>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0" name="TextBox 9">
            <a:extLst>
              <a:ext uri="{FF2B5EF4-FFF2-40B4-BE49-F238E27FC236}">
                <a16:creationId xmlns:a16="http://schemas.microsoft.com/office/drawing/2014/main" id="{D8049916-F608-4EC4-9268-D42F077D705E}"/>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12</a:t>
            </a:fld>
            <a:endParaRPr lang="id-ID" dirty="0">
              <a:solidFill>
                <a:schemeClr val="tx1">
                  <a:alpha val="15000"/>
                </a:schemeClr>
              </a:solidFill>
              <a:latin typeface="+mj-lt"/>
            </a:endParaRPr>
          </a:p>
        </p:txBody>
      </p:sp>
      <p:sp>
        <p:nvSpPr>
          <p:cNvPr id="11" name="TextBox 10">
            <a:extLst>
              <a:ext uri="{FF2B5EF4-FFF2-40B4-BE49-F238E27FC236}">
                <a16:creationId xmlns:a16="http://schemas.microsoft.com/office/drawing/2014/main" id="{02013D83-30BE-4D51-8E25-0CB286FAA47C}"/>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2" name="Rectangle 11">
            <a:extLst>
              <a:ext uri="{FF2B5EF4-FFF2-40B4-BE49-F238E27FC236}">
                <a16:creationId xmlns:a16="http://schemas.microsoft.com/office/drawing/2014/main" id="{DC30C86A-88EB-451C-B543-9F90068197B6}"/>
              </a:ext>
            </a:extLst>
          </p:cNvPr>
          <p:cNvSpPr/>
          <p:nvPr/>
        </p:nvSpPr>
        <p:spPr>
          <a:xfrm>
            <a:off x="6021509" y="3490987"/>
            <a:ext cx="4704960" cy="615553"/>
          </a:xfrm>
          <a:prstGeom prst="rect">
            <a:avLst/>
          </a:prstGeom>
          <a:noFill/>
        </p:spPr>
        <p:txBody>
          <a:bodyPr wrap="square">
            <a:spAutoFit/>
          </a:bodyPr>
          <a:lstStyle/>
          <a:p>
            <a:pPr algn="just">
              <a:lnSpc>
                <a:spcPct val="150000"/>
              </a:lnSpc>
            </a:pPr>
            <a:r>
              <a:rPr lang="id-ID" sz="1200" dirty="0">
                <a:solidFill>
                  <a:schemeClr val="accent6"/>
                </a:solidFill>
              </a:rPr>
              <a:t>Lorem ipsum dolor sit amet, consectetur adipiscing elit.</a:t>
            </a:r>
            <a:r>
              <a:rPr lang="en-US" sz="1200" dirty="0">
                <a:solidFill>
                  <a:schemeClr val="accent6"/>
                </a:solidFill>
              </a:rPr>
              <a:t> </a:t>
            </a:r>
            <a:r>
              <a:rPr lang="id-ID" sz="1200" dirty="0">
                <a:solidFill>
                  <a:schemeClr val="accent6"/>
                </a:solidFill>
              </a:rPr>
              <a:t>Proin sed libero in magna ultrices gravida sit ametat diam.</a:t>
            </a:r>
            <a:r>
              <a:rPr lang="en-US" sz="1200" dirty="0">
                <a:solidFill>
                  <a:schemeClr val="accent6"/>
                </a:solidFill>
              </a:rPr>
              <a:t> </a:t>
            </a:r>
            <a:r>
              <a:rPr lang="id-ID" sz="1200" dirty="0">
                <a:solidFill>
                  <a:schemeClr val="accent6"/>
                </a:solidFill>
              </a:rPr>
              <a:t>Suspen disse plac</a:t>
            </a:r>
          </a:p>
        </p:txBody>
      </p:sp>
      <p:sp>
        <p:nvSpPr>
          <p:cNvPr id="13" name="Rectangle 12">
            <a:extLst>
              <a:ext uri="{FF2B5EF4-FFF2-40B4-BE49-F238E27FC236}">
                <a16:creationId xmlns:a16="http://schemas.microsoft.com/office/drawing/2014/main" id="{DA17E266-C25E-4419-BC18-57CC67BA2360}"/>
              </a:ext>
            </a:extLst>
          </p:cNvPr>
          <p:cNvSpPr/>
          <p:nvPr/>
        </p:nvSpPr>
        <p:spPr>
          <a:xfrm>
            <a:off x="6114208" y="4687856"/>
            <a:ext cx="402336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4" name="Rectangle 13">
            <a:extLst>
              <a:ext uri="{FF2B5EF4-FFF2-40B4-BE49-F238E27FC236}">
                <a16:creationId xmlns:a16="http://schemas.microsoft.com/office/drawing/2014/main" id="{C33C4747-373B-4127-8DCD-F72099ED95B6}"/>
              </a:ext>
            </a:extLst>
          </p:cNvPr>
          <p:cNvSpPr/>
          <p:nvPr/>
        </p:nvSpPr>
        <p:spPr>
          <a:xfrm>
            <a:off x="6114209" y="4687856"/>
            <a:ext cx="356616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5" name="TextBox 14">
            <a:extLst>
              <a:ext uri="{FF2B5EF4-FFF2-40B4-BE49-F238E27FC236}">
                <a16:creationId xmlns:a16="http://schemas.microsoft.com/office/drawing/2014/main" id="{ADCD0D68-0091-4D49-8136-43303223944F}"/>
              </a:ext>
            </a:extLst>
          </p:cNvPr>
          <p:cNvSpPr txBox="1"/>
          <p:nvPr/>
        </p:nvSpPr>
        <p:spPr>
          <a:xfrm flipH="1">
            <a:off x="10364968" y="4568369"/>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6" name="TextBox 15">
            <a:extLst>
              <a:ext uri="{FF2B5EF4-FFF2-40B4-BE49-F238E27FC236}">
                <a16:creationId xmlns:a16="http://schemas.microsoft.com/office/drawing/2014/main" id="{928413D8-0B0E-4878-917F-53EA395B39F2}"/>
              </a:ext>
            </a:extLst>
          </p:cNvPr>
          <p:cNvSpPr txBox="1"/>
          <p:nvPr/>
        </p:nvSpPr>
        <p:spPr>
          <a:xfrm flipH="1">
            <a:off x="6118021" y="4364385"/>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17" name="Rectangle 16">
            <a:extLst>
              <a:ext uri="{FF2B5EF4-FFF2-40B4-BE49-F238E27FC236}">
                <a16:creationId xmlns:a16="http://schemas.microsoft.com/office/drawing/2014/main" id="{E5ED0D0C-5DFC-426E-9D76-AD81963A1137}"/>
              </a:ext>
            </a:extLst>
          </p:cNvPr>
          <p:cNvSpPr/>
          <p:nvPr/>
        </p:nvSpPr>
        <p:spPr>
          <a:xfrm>
            <a:off x="6114208" y="5266397"/>
            <a:ext cx="402336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8" name="Rectangle 17">
            <a:extLst>
              <a:ext uri="{FF2B5EF4-FFF2-40B4-BE49-F238E27FC236}">
                <a16:creationId xmlns:a16="http://schemas.microsoft.com/office/drawing/2014/main" id="{556116FF-6326-49BD-8B39-6CBB1DAE480B}"/>
              </a:ext>
            </a:extLst>
          </p:cNvPr>
          <p:cNvSpPr/>
          <p:nvPr/>
        </p:nvSpPr>
        <p:spPr>
          <a:xfrm>
            <a:off x="6114209" y="5266397"/>
            <a:ext cx="329184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19" name="TextBox 18">
            <a:extLst>
              <a:ext uri="{FF2B5EF4-FFF2-40B4-BE49-F238E27FC236}">
                <a16:creationId xmlns:a16="http://schemas.microsoft.com/office/drawing/2014/main" id="{0DF4A259-A4C1-4EC2-A0D9-6371472CB044}"/>
              </a:ext>
            </a:extLst>
          </p:cNvPr>
          <p:cNvSpPr txBox="1"/>
          <p:nvPr/>
        </p:nvSpPr>
        <p:spPr>
          <a:xfrm flipH="1">
            <a:off x="10364968" y="5146910"/>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0" name="TextBox 19">
            <a:extLst>
              <a:ext uri="{FF2B5EF4-FFF2-40B4-BE49-F238E27FC236}">
                <a16:creationId xmlns:a16="http://schemas.microsoft.com/office/drawing/2014/main" id="{70396576-C6B8-4125-8C14-DAEFF6E3A6E1}"/>
              </a:ext>
            </a:extLst>
          </p:cNvPr>
          <p:cNvSpPr txBox="1"/>
          <p:nvPr/>
        </p:nvSpPr>
        <p:spPr>
          <a:xfrm flipH="1">
            <a:off x="6118021" y="4942926"/>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21" name="Rectangle 20">
            <a:extLst>
              <a:ext uri="{FF2B5EF4-FFF2-40B4-BE49-F238E27FC236}">
                <a16:creationId xmlns:a16="http://schemas.microsoft.com/office/drawing/2014/main" id="{7C6523AD-657A-4A09-A815-5CA00A74A7A7}"/>
              </a:ext>
            </a:extLst>
          </p:cNvPr>
          <p:cNvSpPr/>
          <p:nvPr/>
        </p:nvSpPr>
        <p:spPr>
          <a:xfrm>
            <a:off x="6018501" y="2906220"/>
            <a:ext cx="1804974" cy="420628"/>
          </a:xfrm>
          <a:prstGeom prst="rect">
            <a:avLst/>
          </a:prstGeom>
          <a:noFill/>
        </p:spPr>
        <p:txBody>
          <a:bodyPr wrap="square" rtlCol="0">
            <a:spAutoFit/>
          </a:bodyPr>
          <a:lstStyle/>
          <a:p>
            <a:pPr algn="just">
              <a:lnSpc>
                <a:spcPct val="150000"/>
              </a:lnSpc>
            </a:pPr>
            <a:r>
              <a:rPr lang="id-ID" sz="1600" b="1" dirty="0">
                <a:solidFill>
                  <a:schemeClr val="tx2"/>
                </a:solidFill>
              </a:rPr>
              <a:t>Albert Juniko</a:t>
            </a:r>
          </a:p>
        </p:txBody>
      </p:sp>
      <p:sp>
        <p:nvSpPr>
          <p:cNvPr id="22" name="Rectangle 21">
            <a:extLst>
              <a:ext uri="{FF2B5EF4-FFF2-40B4-BE49-F238E27FC236}">
                <a16:creationId xmlns:a16="http://schemas.microsoft.com/office/drawing/2014/main" id="{045CDA12-486A-4EC4-B0D6-E873029C8B16}"/>
              </a:ext>
            </a:extLst>
          </p:cNvPr>
          <p:cNvSpPr/>
          <p:nvPr/>
        </p:nvSpPr>
        <p:spPr>
          <a:xfrm>
            <a:off x="6021509" y="3206360"/>
            <a:ext cx="2400596" cy="338554"/>
          </a:xfrm>
          <a:prstGeom prst="rect">
            <a:avLst/>
          </a:prstGeom>
          <a:noFill/>
        </p:spPr>
        <p:txBody>
          <a:bodyPr wrap="square" rtlCol="0">
            <a:spAutoFit/>
          </a:bodyPr>
          <a:lstStyle/>
          <a:p>
            <a:pPr>
              <a:lnSpc>
                <a:spcPct val="150000"/>
              </a:lnSpc>
            </a:pPr>
            <a:r>
              <a:rPr lang="id-ID" sz="1200" i="1" dirty="0">
                <a:solidFill>
                  <a:schemeClr val="accent6"/>
                </a:solidFill>
              </a:rPr>
              <a:t>The Anterra Product Manager</a:t>
            </a:r>
          </a:p>
        </p:txBody>
      </p:sp>
      <p:sp>
        <p:nvSpPr>
          <p:cNvPr id="23" name="TextBox 22">
            <a:extLst>
              <a:ext uri="{FF2B5EF4-FFF2-40B4-BE49-F238E27FC236}">
                <a16:creationId xmlns:a16="http://schemas.microsoft.com/office/drawing/2014/main" id="{E48642C4-0174-4BE0-9775-F88A29A0CC2B}"/>
              </a:ext>
            </a:extLst>
          </p:cNvPr>
          <p:cNvSpPr txBox="1"/>
          <p:nvPr/>
        </p:nvSpPr>
        <p:spPr>
          <a:xfrm>
            <a:off x="5998737" y="1673924"/>
            <a:ext cx="4823431" cy="584775"/>
          </a:xfrm>
          <a:prstGeom prst="rect">
            <a:avLst/>
          </a:prstGeom>
          <a:noFill/>
        </p:spPr>
        <p:txBody>
          <a:bodyPr wrap="square" rtlCol="0">
            <a:spAutoFit/>
          </a:bodyPr>
          <a:lstStyle/>
          <a:p>
            <a:r>
              <a:rPr lang="id-ID" sz="3200" dirty="0">
                <a:solidFill>
                  <a:schemeClr val="accent2"/>
                </a:solidFill>
                <a:latin typeface="+mj-lt"/>
              </a:rPr>
              <a:t>PRODUCT MANAGER</a:t>
            </a:r>
            <a:endParaRPr lang="id-ID" sz="3200" dirty="0">
              <a:latin typeface="+mj-lt"/>
            </a:endParaRPr>
          </a:p>
        </p:txBody>
      </p:sp>
      <p:sp>
        <p:nvSpPr>
          <p:cNvPr id="24" name="TextBox 23">
            <a:extLst>
              <a:ext uri="{FF2B5EF4-FFF2-40B4-BE49-F238E27FC236}">
                <a16:creationId xmlns:a16="http://schemas.microsoft.com/office/drawing/2014/main" id="{04028DBC-7269-4400-AA7F-C3DAA07940F3}"/>
              </a:ext>
            </a:extLst>
          </p:cNvPr>
          <p:cNvSpPr txBox="1"/>
          <p:nvPr/>
        </p:nvSpPr>
        <p:spPr>
          <a:xfrm>
            <a:off x="5998738" y="2148814"/>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9" name="Picture Placeholder 28">
            <a:extLst>
              <a:ext uri="{FF2B5EF4-FFF2-40B4-BE49-F238E27FC236}">
                <a16:creationId xmlns:a16="http://schemas.microsoft.com/office/drawing/2014/main" id="{253F75DD-3CFF-40C1-AC5E-D4C7512130B4}"/>
              </a:ext>
            </a:extLst>
          </p:cNvPr>
          <p:cNvSpPr>
            <a:spLocks noGrp="1"/>
          </p:cNvSpPr>
          <p:nvPr>
            <p:ph type="pic" sz="quarter" idx="10"/>
          </p:nvPr>
        </p:nvSpPr>
        <p:spPr/>
      </p:sp>
    </p:spTree>
    <p:extLst>
      <p:ext uri="{BB962C8B-B14F-4D97-AF65-F5344CB8AC3E}">
        <p14:creationId xmlns:p14="http://schemas.microsoft.com/office/powerpoint/2010/main" val="375193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6AC7DB8-8101-4687-A10A-330F9E5A0F12}"/>
              </a:ext>
            </a:extLst>
          </p:cNvPr>
          <p:cNvGrpSpPr/>
          <p:nvPr/>
        </p:nvGrpSpPr>
        <p:grpSpPr>
          <a:xfrm>
            <a:off x="586741" y="552450"/>
            <a:ext cx="632460" cy="325964"/>
            <a:chOff x="1120140" y="1143000"/>
            <a:chExt cx="2661285" cy="1371600"/>
          </a:xfrm>
        </p:grpSpPr>
        <p:sp>
          <p:nvSpPr>
            <p:cNvPr id="9" name="Isosceles Triangle 8">
              <a:extLst>
                <a:ext uri="{FF2B5EF4-FFF2-40B4-BE49-F238E27FC236}">
                  <a16:creationId xmlns:a16="http://schemas.microsoft.com/office/drawing/2014/main" id="{FACD0001-C07B-4F12-9854-BC5640E8660F}"/>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Isosceles Triangle 9">
              <a:extLst>
                <a:ext uri="{FF2B5EF4-FFF2-40B4-BE49-F238E27FC236}">
                  <a16:creationId xmlns:a16="http://schemas.microsoft.com/office/drawing/2014/main" id="{5BA6184A-CEA5-42D2-B34B-4D25F8837E1F}"/>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5E07AEAA-F4F1-46B8-A370-4C3499E2F0C6}"/>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45BC714B-81A2-4D02-9364-82492E90C961}"/>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3" name="TextBox 12">
            <a:extLst>
              <a:ext uri="{FF2B5EF4-FFF2-40B4-BE49-F238E27FC236}">
                <a16:creationId xmlns:a16="http://schemas.microsoft.com/office/drawing/2014/main" id="{F05A69DD-8754-402C-A58B-CE1744392FE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13</a:t>
            </a:fld>
            <a:endParaRPr lang="id-ID" dirty="0">
              <a:solidFill>
                <a:schemeClr val="tx1">
                  <a:alpha val="15000"/>
                </a:schemeClr>
              </a:solidFill>
              <a:latin typeface="+mj-lt"/>
            </a:endParaRPr>
          </a:p>
        </p:txBody>
      </p:sp>
      <p:sp>
        <p:nvSpPr>
          <p:cNvPr id="14" name="TextBox 13">
            <a:extLst>
              <a:ext uri="{FF2B5EF4-FFF2-40B4-BE49-F238E27FC236}">
                <a16:creationId xmlns:a16="http://schemas.microsoft.com/office/drawing/2014/main" id="{A779DF5D-DA29-47B9-95FF-9BDF4F069A76}"/>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29" name="Rectangle 28">
            <a:extLst>
              <a:ext uri="{FF2B5EF4-FFF2-40B4-BE49-F238E27FC236}">
                <a16:creationId xmlns:a16="http://schemas.microsoft.com/office/drawing/2014/main" id="{0D241D1D-6EF3-49EA-A659-D78DBB2031CE}"/>
              </a:ext>
            </a:extLst>
          </p:cNvPr>
          <p:cNvSpPr/>
          <p:nvPr/>
        </p:nvSpPr>
        <p:spPr>
          <a:xfrm>
            <a:off x="1514620" y="4575562"/>
            <a:ext cx="438912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30" name="Rectangle 29">
            <a:extLst>
              <a:ext uri="{FF2B5EF4-FFF2-40B4-BE49-F238E27FC236}">
                <a16:creationId xmlns:a16="http://schemas.microsoft.com/office/drawing/2014/main" id="{6B8DF09C-4EAC-487B-A900-8B4F684A3788}"/>
              </a:ext>
            </a:extLst>
          </p:cNvPr>
          <p:cNvSpPr/>
          <p:nvPr/>
        </p:nvSpPr>
        <p:spPr>
          <a:xfrm>
            <a:off x="1514621" y="4575562"/>
            <a:ext cx="393192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31" name="TextBox 30">
            <a:extLst>
              <a:ext uri="{FF2B5EF4-FFF2-40B4-BE49-F238E27FC236}">
                <a16:creationId xmlns:a16="http://schemas.microsoft.com/office/drawing/2014/main" id="{0C10173B-235F-4A22-ACDE-0F2C309C84E9}"/>
              </a:ext>
            </a:extLst>
          </p:cNvPr>
          <p:cNvSpPr txBox="1"/>
          <p:nvPr/>
        </p:nvSpPr>
        <p:spPr>
          <a:xfrm flipH="1">
            <a:off x="6101393" y="4456075"/>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en-ID" sz="1200" dirty="0">
                <a:solidFill>
                  <a:schemeClr val="accent6"/>
                </a:solidFill>
                <a:ea typeface="Lato Medium" panose="020F0502020204030203" pitchFamily="34" charset="0"/>
                <a:cs typeface="Lato Medium" panose="020F0502020204030203" pitchFamily="34" charset="0"/>
              </a:rPr>
              <a:t>90%</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32" name="TextBox 31">
            <a:extLst>
              <a:ext uri="{FF2B5EF4-FFF2-40B4-BE49-F238E27FC236}">
                <a16:creationId xmlns:a16="http://schemas.microsoft.com/office/drawing/2014/main" id="{602B58FA-C6A8-4883-95DB-051AFFA117A4}"/>
              </a:ext>
            </a:extLst>
          </p:cNvPr>
          <p:cNvSpPr txBox="1"/>
          <p:nvPr/>
        </p:nvSpPr>
        <p:spPr>
          <a:xfrm flipH="1">
            <a:off x="1518433" y="4252091"/>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33" name="Rectangle 32">
            <a:extLst>
              <a:ext uri="{FF2B5EF4-FFF2-40B4-BE49-F238E27FC236}">
                <a16:creationId xmlns:a16="http://schemas.microsoft.com/office/drawing/2014/main" id="{A176D683-CCDD-449E-8034-E6459E17654D}"/>
              </a:ext>
            </a:extLst>
          </p:cNvPr>
          <p:cNvSpPr/>
          <p:nvPr/>
        </p:nvSpPr>
        <p:spPr>
          <a:xfrm>
            <a:off x="1514620" y="5154103"/>
            <a:ext cx="4389120" cy="914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34" name="Rectangle 33">
            <a:extLst>
              <a:ext uri="{FF2B5EF4-FFF2-40B4-BE49-F238E27FC236}">
                <a16:creationId xmlns:a16="http://schemas.microsoft.com/office/drawing/2014/main" id="{DBA4327A-E6F2-4643-B1FF-77605EA0DF88}"/>
              </a:ext>
            </a:extLst>
          </p:cNvPr>
          <p:cNvSpPr/>
          <p:nvPr/>
        </p:nvSpPr>
        <p:spPr>
          <a:xfrm>
            <a:off x="1514621" y="5154103"/>
            <a:ext cx="3474720"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accent6"/>
              </a:solidFill>
            </a:endParaRPr>
          </a:p>
        </p:txBody>
      </p:sp>
      <p:sp>
        <p:nvSpPr>
          <p:cNvPr id="35" name="TextBox 34">
            <a:extLst>
              <a:ext uri="{FF2B5EF4-FFF2-40B4-BE49-F238E27FC236}">
                <a16:creationId xmlns:a16="http://schemas.microsoft.com/office/drawing/2014/main" id="{946C201C-971F-4062-99CC-B56407322F28}"/>
              </a:ext>
            </a:extLst>
          </p:cNvPr>
          <p:cNvSpPr txBox="1"/>
          <p:nvPr/>
        </p:nvSpPr>
        <p:spPr>
          <a:xfrm flipH="1">
            <a:off x="6101393" y="5034616"/>
            <a:ext cx="457200"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id-ID" sz="1200" dirty="0">
                <a:solidFill>
                  <a:schemeClr val="accent6"/>
                </a:solidFill>
                <a:ea typeface="Lato Medium" panose="020F0502020204030203" pitchFamily="34" charset="0"/>
                <a:cs typeface="Lato Medium" panose="020F0502020204030203" pitchFamily="34" charset="0"/>
              </a:rPr>
              <a:t>80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36" name="TextBox 35">
            <a:extLst>
              <a:ext uri="{FF2B5EF4-FFF2-40B4-BE49-F238E27FC236}">
                <a16:creationId xmlns:a16="http://schemas.microsoft.com/office/drawing/2014/main" id="{8F21FB8B-AF4A-44FA-BB45-B907714F32B0}"/>
              </a:ext>
            </a:extLst>
          </p:cNvPr>
          <p:cNvSpPr txBox="1"/>
          <p:nvPr/>
        </p:nvSpPr>
        <p:spPr>
          <a:xfrm flipH="1">
            <a:off x="1518433" y="4830632"/>
            <a:ext cx="1923242" cy="246221"/>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id-ID" sz="1200" i="1" dirty="0">
                <a:solidFill>
                  <a:schemeClr val="accent6"/>
                </a:solidFill>
                <a:ea typeface="Lato Medium" panose="020F0502020204030203" pitchFamily="34" charset="0"/>
                <a:cs typeface="Lato Medium" panose="020F0502020204030203" pitchFamily="34" charset="0"/>
              </a:rPr>
              <a:t>Type Your Skill Here</a:t>
            </a:r>
            <a:endParaRPr lang="en-US" sz="1200" i="1" dirty="0">
              <a:solidFill>
                <a:schemeClr val="accent6"/>
              </a:solidFill>
              <a:ea typeface="Lato Medium" panose="020F0502020204030203" pitchFamily="34" charset="0"/>
              <a:cs typeface="Lato Medium" panose="020F0502020204030203" pitchFamily="34" charset="0"/>
            </a:endParaRPr>
          </a:p>
        </p:txBody>
      </p:sp>
      <p:sp>
        <p:nvSpPr>
          <p:cNvPr id="37" name="Rectangle 36">
            <a:extLst>
              <a:ext uri="{FF2B5EF4-FFF2-40B4-BE49-F238E27FC236}">
                <a16:creationId xmlns:a16="http://schemas.microsoft.com/office/drawing/2014/main" id="{39FF5FB6-AE33-44DA-959E-BD75C076B7C9}"/>
              </a:ext>
            </a:extLst>
          </p:cNvPr>
          <p:cNvSpPr/>
          <p:nvPr/>
        </p:nvSpPr>
        <p:spPr>
          <a:xfrm>
            <a:off x="1423124" y="3385392"/>
            <a:ext cx="2473754" cy="615553"/>
          </a:xfrm>
          <a:prstGeom prst="rect">
            <a:avLst/>
          </a:prstGeom>
          <a:noFill/>
        </p:spPr>
        <p:txBody>
          <a:bodyPr wrap="square">
            <a:spAutoFit/>
          </a:bodyPr>
          <a:lstStyle/>
          <a:p>
            <a:pPr algn="just">
              <a:lnSpc>
                <a:spcPct val="150000"/>
              </a:lnSpc>
            </a:pPr>
            <a:r>
              <a:rPr lang="id-ID" sz="1200" dirty="0">
                <a:solidFill>
                  <a:schemeClr val="accent6"/>
                </a:solidFill>
              </a:rPr>
              <a:t>Lorem ipsum dolor sit amet conta setur adipiscing elit.</a:t>
            </a:r>
            <a:r>
              <a:rPr lang="en-US" sz="1200" dirty="0">
                <a:solidFill>
                  <a:schemeClr val="accent6"/>
                </a:solidFill>
              </a:rPr>
              <a:t> </a:t>
            </a:r>
            <a:r>
              <a:rPr lang="id-ID" sz="1200" dirty="0">
                <a:solidFill>
                  <a:schemeClr val="accent6"/>
                </a:solidFill>
              </a:rPr>
              <a:t>Proinsed alai</a:t>
            </a:r>
          </a:p>
        </p:txBody>
      </p:sp>
      <p:sp>
        <p:nvSpPr>
          <p:cNvPr id="38" name="Rectangle 37">
            <a:extLst>
              <a:ext uri="{FF2B5EF4-FFF2-40B4-BE49-F238E27FC236}">
                <a16:creationId xmlns:a16="http://schemas.microsoft.com/office/drawing/2014/main" id="{350BFC88-3670-40A2-A395-69218006B87F}"/>
              </a:ext>
            </a:extLst>
          </p:cNvPr>
          <p:cNvSpPr/>
          <p:nvPr/>
        </p:nvSpPr>
        <p:spPr>
          <a:xfrm>
            <a:off x="1420116" y="2800625"/>
            <a:ext cx="1804974" cy="420628"/>
          </a:xfrm>
          <a:prstGeom prst="rect">
            <a:avLst/>
          </a:prstGeom>
          <a:noFill/>
        </p:spPr>
        <p:txBody>
          <a:bodyPr wrap="square" rtlCol="0">
            <a:spAutoFit/>
          </a:bodyPr>
          <a:lstStyle/>
          <a:p>
            <a:pPr algn="just">
              <a:lnSpc>
                <a:spcPct val="150000"/>
              </a:lnSpc>
            </a:pPr>
            <a:r>
              <a:rPr lang="id-ID" sz="1600" b="1" dirty="0">
                <a:solidFill>
                  <a:schemeClr val="tx2"/>
                </a:solidFill>
              </a:rPr>
              <a:t>Benera Juniko</a:t>
            </a:r>
          </a:p>
        </p:txBody>
      </p:sp>
      <p:sp>
        <p:nvSpPr>
          <p:cNvPr id="39" name="Rectangle 38">
            <a:extLst>
              <a:ext uri="{FF2B5EF4-FFF2-40B4-BE49-F238E27FC236}">
                <a16:creationId xmlns:a16="http://schemas.microsoft.com/office/drawing/2014/main" id="{88081932-5C28-41B9-AF5B-CE60375D7F75}"/>
              </a:ext>
            </a:extLst>
          </p:cNvPr>
          <p:cNvSpPr/>
          <p:nvPr/>
        </p:nvSpPr>
        <p:spPr>
          <a:xfrm>
            <a:off x="1423124" y="3100765"/>
            <a:ext cx="1645920" cy="338554"/>
          </a:xfrm>
          <a:prstGeom prst="rect">
            <a:avLst/>
          </a:prstGeom>
          <a:noFill/>
        </p:spPr>
        <p:txBody>
          <a:bodyPr wrap="square" rtlCol="0">
            <a:spAutoFit/>
          </a:bodyPr>
          <a:lstStyle/>
          <a:p>
            <a:pPr>
              <a:lnSpc>
                <a:spcPct val="150000"/>
              </a:lnSpc>
            </a:pPr>
            <a:r>
              <a:rPr lang="id-ID" sz="1200" i="1" dirty="0">
                <a:solidFill>
                  <a:schemeClr val="accent6"/>
                </a:solidFill>
              </a:rPr>
              <a:t>Marketing Manager</a:t>
            </a:r>
          </a:p>
        </p:txBody>
      </p:sp>
      <p:sp>
        <p:nvSpPr>
          <p:cNvPr id="42" name="Rectangle 41">
            <a:extLst>
              <a:ext uri="{FF2B5EF4-FFF2-40B4-BE49-F238E27FC236}">
                <a16:creationId xmlns:a16="http://schemas.microsoft.com/office/drawing/2014/main" id="{4371912E-56CC-41B8-98B3-ABA61DB14641}"/>
              </a:ext>
            </a:extLst>
          </p:cNvPr>
          <p:cNvSpPr/>
          <p:nvPr/>
        </p:nvSpPr>
        <p:spPr>
          <a:xfrm>
            <a:off x="4084839" y="3385392"/>
            <a:ext cx="2473754" cy="615553"/>
          </a:xfrm>
          <a:prstGeom prst="rect">
            <a:avLst/>
          </a:prstGeom>
          <a:noFill/>
        </p:spPr>
        <p:txBody>
          <a:bodyPr wrap="square">
            <a:spAutoFit/>
          </a:bodyPr>
          <a:lstStyle/>
          <a:p>
            <a:pPr algn="just">
              <a:lnSpc>
                <a:spcPct val="150000"/>
              </a:lnSpc>
            </a:pPr>
            <a:r>
              <a:rPr lang="id-ID" sz="1200" dirty="0">
                <a:solidFill>
                  <a:schemeClr val="accent6"/>
                </a:solidFill>
              </a:rPr>
              <a:t>Lorem ipsum dolor sit amet conta setur adipiscing elit.</a:t>
            </a:r>
            <a:r>
              <a:rPr lang="en-US" sz="1200" dirty="0">
                <a:solidFill>
                  <a:schemeClr val="accent6"/>
                </a:solidFill>
              </a:rPr>
              <a:t> </a:t>
            </a:r>
            <a:r>
              <a:rPr lang="id-ID" sz="1200" dirty="0">
                <a:solidFill>
                  <a:schemeClr val="accent6"/>
                </a:solidFill>
              </a:rPr>
              <a:t>Proinsed alai</a:t>
            </a:r>
          </a:p>
        </p:txBody>
      </p:sp>
      <p:sp>
        <p:nvSpPr>
          <p:cNvPr id="43" name="Rectangle 42">
            <a:extLst>
              <a:ext uri="{FF2B5EF4-FFF2-40B4-BE49-F238E27FC236}">
                <a16:creationId xmlns:a16="http://schemas.microsoft.com/office/drawing/2014/main" id="{C7CB15E0-D51B-4665-8ACE-E68BA02EA5DC}"/>
              </a:ext>
            </a:extLst>
          </p:cNvPr>
          <p:cNvSpPr/>
          <p:nvPr/>
        </p:nvSpPr>
        <p:spPr>
          <a:xfrm>
            <a:off x="4081831" y="2800625"/>
            <a:ext cx="1804974" cy="420628"/>
          </a:xfrm>
          <a:prstGeom prst="rect">
            <a:avLst/>
          </a:prstGeom>
          <a:noFill/>
        </p:spPr>
        <p:txBody>
          <a:bodyPr wrap="square" rtlCol="0">
            <a:spAutoFit/>
          </a:bodyPr>
          <a:lstStyle/>
          <a:p>
            <a:pPr algn="just">
              <a:lnSpc>
                <a:spcPct val="150000"/>
              </a:lnSpc>
            </a:pPr>
            <a:r>
              <a:rPr lang="id-ID" sz="1600" b="1" dirty="0">
                <a:solidFill>
                  <a:schemeClr val="tx2"/>
                </a:solidFill>
              </a:rPr>
              <a:t>Lalako Juniko</a:t>
            </a:r>
          </a:p>
        </p:txBody>
      </p:sp>
      <p:sp>
        <p:nvSpPr>
          <p:cNvPr id="44" name="Rectangle 43">
            <a:extLst>
              <a:ext uri="{FF2B5EF4-FFF2-40B4-BE49-F238E27FC236}">
                <a16:creationId xmlns:a16="http://schemas.microsoft.com/office/drawing/2014/main" id="{DEE7D464-A530-47B9-B185-4C6EF649A784}"/>
              </a:ext>
            </a:extLst>
          </p:cNvPr>
          <p:cNvSpPr/>
          <p:nvPr/>
        </p:nvSpPr>
        <p:spPr>
          <a:xfrm>
            <a:off x="4084839" y="3100765"/>
            <a:ext cx="1645920" cy="338554"/>
          </a:xfrm>
          <a:prstGeom prst="rect">
            <a:avLst/>
          </a:prstGeom>
          <a:noFill/>
        </p:spPr>
        <p:txBody>
          <a:bodyPr wrap="square" rtlCol="0">
            <a:spAutoFit/>
          </a:bodyPr>
          <a:lstStyle/>
          <a:p>
            <a:pPr>
              <a:lnSpc>
                <a:spcPct val="150000"/>
              </a:lnSpc>
            </a:pPr>
            <a:r>
              <a:rPr lang="id-ID" sz="1200" i="1" dirty="0">
                <a:solidFill>
                  <a:schemeClr val="accent6"/>
                </a:solidFill>
              </a:rPr>
              <a:t>Marketing Manager</a:t>
            </a:r>
          </a:p>
        </p:txBody>
      </p:sp>
      <p:sp>
        <p:nvSpPr>
          <p:cNvPr id="45" name="TextBox 44">
            <a:extLst>
              <a:ext uri="{FF2B5EF4-FFF2-40B4-BE49-F238E27FC236}">
                <a16:creationId xmlns:a16="http://schemas.microsoft.com/office/drawing/2014/main" id="{988D4378-7EAD-4E8E-93B4-F522FF8C1092}"/>
              </a:ext>
            </a:extLst>
          </p:cNvPr>
          <p:cNvSpPr txBox="1"/>
          <p:nvPr/>
        </p:nvSpPr>
        <p:spPr>
          <a:xfrm>
            <a:off x="1442779" y="1481420"/>
            <a:ext cx="4389120" cy="584775"/>
          </a:xfrm>
          <a:prstGeom prst="rect">
            <a:avLst/>
          </a:prstGeom>
          <a:noFill/>
        </p:spPr>
        <p:txBody>
          <a:bodyPr wrap="square" rtlCol="0">
            <a:spAutoFit/>
          </a:bodyPr>
          <a:lstStyle/>
          <a:p>
            <a:r>
              <a:rPr lang="id-ID" sz="3200" dirty="0">
                <a:solidFill>
                  <a:schemeClr val="accent2"/>
                </a:solidFill>
                <a:latin typeface="+mj-lt"/>
              </a:rPr>
              <a:t>MARKETING TEAM</a:t>
            </a:r>
            <a:endParaRPr lang="id-ID" sz="3200" dirty="0">
              <a:latin typeface="+mj-lt"/>
            </a:endParaRPr>
          </a:p>
        </p:txBody>
      </p:sp>
      <p:sp>
        <p:nvSpPr>
          <p:cNvPr id="46" name="TextBox 45">
            <a:extLst>
              <a:ext uri="{FF2B5EF4-FFF2-40B4-BE49-F238E27FC236}">
                <a16:creationId xmlns:a16="http://schemas.microsoft.com/office/drawing/2014/main" id="{E814E0E4-0850-4CD5-B98D-6BA127947288}"/>
              </a:ext>
            </a:extLst>
          </p:cNvPr>
          <p:cNvSpPr txBox="1"/>
          <p:nvPr/>
        </p:nvSpPr>
        <p:spPr>
          <a:xfrm>
            <a:off x="1442780" y="19563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63" name="Picture Placeholder 62">
            <a:extLst>
              <a:ext uri="{FF2B5EF4-FFF2-40B4-BE49-F238E27FC236}">
                <a16:creationId xmlns:a16="http://schemas.microsoft.com/office/drawing/2014/main" id="{DCB73B05-1EE9-4AC5-B9D3-C92105737463}"/>
              </a:ext>
            </a:extLst>
          </p:cNvPr>
          <p:cNvSpPr>
            <a:spLocks noGrp="1"/>
          </p:cNvSpPr>
          <p:nvPr>
            <p:ph type="pic" sz="quarter" idx="10"/>
          </p:nvPr>
        </p:nvSpPr>
        <p:spPr/>
      </p:sp>
      <p:sp>
        <p:nvSpPr>
          <p:cNvPr id="65" name="Picture Placeholder 64">
            <a:extLst>
              <a:ext uri="{FF2B5EF4-FFF2-40B4-BE49-F238E27FC236}">
                <a16:creationId xmlns:a16="http://schemas.microsoft.com/office/drawing/2014/main" id="{230ED6C9-60D0-4949-AAA7-CBA12C712BA7}"/>
              </a:ext>
            </a:extLst>
          </p:cNvPr>
          <p:cNvSpPr>
            <a:spLocks noGrp="1"/>
          </p:cNvSpPr>
          <p:nvPr>
            <p:ph type="pic" sz="quarter" idx="12"/>
          </p:nvPr>
        </p:nvSpPr>
        <p:spPr/>
      </p:sp>
    </p:spTree>
    <p:extLst>
      <p:ext uri="{BB962C8B-B14F-4D97-AF65-F5344CB8AC3E}">
        <p14:creationId xmlns:p14="http://schemas.microsoft.com/office/powerpoint/2010/main" val="2869969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4C8E1A4-8F57-4357-947A-F503B1C7327C}"/>
              </a:ext>
            </a:extLst>
          </p:cNvPr>
          <p:cNvGrpSpPr/>
          <p:nvPr/>
        </p:nvGrpSpPr>
        <p:grpSpPr>
          <a:xfrm>
            <a:off x="586741" y="552450"/>
            <a:ext cx="632460" cy="325964"/>
            <a:chOff x="1120140" y="1143000"/>
            <a:chExt cx="2661285" cy="1371600"/>
          </a:xfrm>
        </p:grpSpPr>
        <p:sp>
          <p:nvSpPr>
            <p:cNvPr id="3" name="Isosceles Triangle 2">
              <a:extLst>
                <a:ext uri="{FF2B5EF4-FFF2-40B4-BE49-F238E27FC236}">
                  <a16:creationId xmlns:a16="http://schemas.microsoft.com/office/drawing/2014/main" id="{56DA4FBE-9DB7-4319-A6FD-778C2EFC69E9}"/>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 name="Isosceles Triangle 3">
              <a:extLst>
                <a:ext uri="{FF2B5EF4-FFF2-40B4-BE49-F238E27FC236}">
                  <a16:creationId xmlns:a16="http://schemas.microsoft.com/office/drawing/2014/main" id="{BB94FAC4-5246-4910-9679-EB011EB97F79}"/>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 name="Rectangle 4">
              <a:extLst>
                <a:ext uri="{FF2B5EF4-FFF2-40B4-BE49-F238E27FC236}">
                  <a16:creationId xmlns:a16="http://schemas.microsoft.com/office/drawing/2014/main" id="{F48EBE52-0D39-47B3-B274-25FEAC78ADE2}"/>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Rectangle 5">
              <a:extLst>
                <a:ext uri="{FF2B5EF4-FFF2-40B4-BE49-F238E27FC236}">
                  <a16:creationId xmlns:a16="http://schemas.microsoft.com/office/drawing/2014/main" id="{BBBDFB48-10EF-49E9-B09F-18A61572377E}"/>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7" name="TextBox 6">
            <a:extLst>
              <a:ext uri="{FF2B5EF4-FFF2-40B4-BE49-F238E27FC236}">
                <a16:creationId xmlns:a16="http://schemas.microsoft.com/office/drawing/2014/main" id="{D962DF0B-41ED-4EBD-A0B1-29D56505EF4F}"/>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14</a:t>
            </a:fld>
            <a:endParaRPr lang="id-ID" dirty="0">
              <a:solidFill>
                <a:schemeClr val="tx1">
                  <a:alpha val="15000"/>
                </a:schemeClr>
              </a:solidFill>
              <a:latin typeface="+mj-lt"/>
            </a:endParaRPr>
          </a:p>
        </p:txBody>
      </p:sp>
      <p:sp>
        <p:nvSpPr>
          <p:cNvPr id="8" name="TextBox 7">
            <a:extLst>
              <a:ext uri="{FF2B5EF4-FFF2-40B4-BE49-F238E27FC236}">
                <a16:creationId xmlns:a16="http://schemas.microsoft.com/office/drawing/2014/main" id="{EDF85983-B299-42AA-BAE1-2592C80B28D8}"/>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1" name="Rectangle 10">
            <a:extLst>
              <a:ext uri="{FF2B5EF4-FFF2-40B4-BE49-F238E27FC236}">
                <a16:creationId xmlns:a16="http://schemas.microsoft.com/office/drawing/2014/main" id="{90D960CC-1D19-4D31-BD7B-6E9CFDA15B53}"/>
              </a:ext>
            </a:extLst>
          </p:cNvPr>
          <p:cNvSpPr/>
          <p:nvPr/>
        </p:nvSpPr>
        <p:spPr>
          <a:xfrm>
            <a:off x="6048019" y="1653017"/>
            <a:ext cx="2557192" cy="275564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bg2"/>
              </a:solidFill>
            </a:endParaRPr>
          </a:p>
        </p:txBody>
      </p:sp>
      <p:sp>
        <p:nvSpPr>
          <p:cNvPr id="12" name="Rectangle 11">
            <a:extLst>
              <a:ext uri="{FF2B5EF4-FFF2-40B4-BE49-F238E27FC236}">
                <a16:creationId xmlns:a16="http://schemas.microsoft.com/office/drawing/2014/main" id="{1F6A85FF-2697-4862-8517-CCF471DA065B}"/>
              </a:ext>
            </a:extLst>
          </p:cNvPr>
          <p:cNvSpPr/>
          <p:nvPr/>
        </p:nvSpPr>
        <p:spPr>
          <a:xfrm>
            <a:off x="6048019" y="1077740"/>
            <a:ext cx="2557192" cy="808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3" name="Rectangle 12">
            <a:extLst>
              <a:ext uri="{FF2B5EF4-FFF2-40B4-BE49-F238E27FC236}">
                <a16:creationId xmlns:a16="http://schemas.microsoft.com/office/drawing/2014/main" id="{B887506A-9C75-4FD8-B1BF-C3240DD7668D}"/>
              </a:ext>
            </a:extLst>
          </p:cNvPr>
          <p:cNvSpPr/>
          <p:nvPr/>
        </p:nvSpPr>
        <p:spPr>
          <a:xfrm>
            <a:off x="6292882" y="1124346"/>
            <a:ext cx="2067463" cy="502702"/>
          </a:xfrm>
          <a:prstGeom prst="rect">
            <a:avLst/>
          </a:prstGeom>
          <a:noFill/>
        </p:spPr>
        <p:txBody>
          <a:bodyPr wrap="square" rtlCol="0">
            <a:spAutoFit/>
          </a:bodyPr>
          <a:lstStyle/>
          <a:p>
            <a:pPr algn="ctr">
              <a:lnSpc>
                <a:spcPct val="150000"/>
              </a:lnSpc>
            </a:pPr>
            <a:r>
              <a:rPr lang="id-ID" sz="2000" b="1" dirty="0">
                <a:solidFill>
                  <a:schemeClr val="accent1"/>
                </a:solidFill>
              </a:rPr>
              <a:t>Silver Pack</a:t>
            </a:r>
          </a:p>
        </p:txBody>
      </p:sp>
      <p:sp>
        <p:nvSpPr>
          <p:cNvPr id="14" name="Rectangle 13">
            <a:extLst>
              <a:ext uri="{FF2B5EF4-FFF2-40B4-BE49-F238E27FC236}">
                <a16:creationId xmlns:a16="http://schemas.microsoft.com/office/drawing/2014/main" id="{EC6707DA-68A0-4149-9DEF-1AAA4422D1BC}"/>
              </a:ext>
            </a:extLst>
          </p:cNvPr>
          <p:cNvSpPr/>
          <p:nvPr/>
        </p:nvSpPr>
        <p:spPr>
          <a:xfrm>
            <a:off x="6707499" y="1457570"/>
            <a:ext cx="1238231" cy="332347"/>
          </a:xfrm>
          <a:prstGeom prst="rect">
            <a:avLst/>
          </a:prstGeom>
          <a:noFill/>
        </p:spPr>
        <p:txBody>
          <a:bodyPr wrap="square" rtlCol="0">
            <a:spAutoFit/>
          </a:bodyPr>
          <a:lstStyle/>
          <a:p>
            <a:pPr algn="ctr">
              <a:lnSpc>
                <a:spcPct val="150000"/>
              </a:lnSpc>
            </a:pPr>
            <a:r>
              <a:rPr lang="id-ID" sz="1200" dirty="0">
                <a:solidFill>
                  <a:schemeClr val="accent1"/>
                </a:solidFill>
              </a:rPr>
              <a:t>Monthly Plan</a:t>
            </a:r>
          </a:p>
        </p:txBody>
      </p:sp>
      <p:sp>
        <p:nvSpPr>
          <p:cNvPr id="16" name="TextBox 15">
            <a:extLst>
              <a:ext uri="{FF2B5EF4-FFF2-40B4-BE49-F238E27FC236}">
                <a16:creationId xmlns:a16="http://schemas.microsoft.com/office/drawing/2014/main" id="{8A793F57-2F95-4DA7-B3D2-7AE00C593BD4}"/>
              </a:ext>
            </a:extLst>
          </p:cNvPr>
          <p:cNvSpPr txBox="1"/>
          <p:nvPr/>
        </p:nvSpPr>
        <p:spPr>
          <a:xfrm>
            <a:off x="6738484" y="2413023"/>
            <a:ext cx="1176262" cy="678825"/>
          </a:xfrm>
          <a:prstGeom prst="rect">
            <a:avLst/>
          </a:prstGeom>
          <a:noFill/>
        </p:spPr>
        <p:txBody>
          <a:bodyPr wrap="none" rtlCol="0">
            <a:spAutoFit/>
          </a:bodyPr>
          <a:lstStyle/>
          <a:p>
            <a:pPr algn="ctr"/>
            <a:r>
              <a:rPr lang="en-US" sz="3200" b="1" baseline="30000" dirty="0">
                <a:solidFill>
                  <a:schemeClr val="tx2"/>
                </a:solidFill>
              </a:rPr>
              <a:t>$</a:t>
            </a:r>
            <a:r>
              <a:rPr lang="id-ID" sz="4000" b="1" dirty="0">
                <a:solidFill>
                  <a:schemeClr val="tx2"/>
                </a:solidFill>
              </a:rPr>
              <a:t>2</a:t>
            </a:r>
            <a:r>
              <a:rPr lang="en-US" sz="4000" b="1" dirty="0">
                <a:solidFill>
                  <a:schemeClr val="tx2"/>
                </a:solidFill>
              </a:rPr>
              <a:t>99</a:t>
            </a:r>
            <a:endParaRPr lang="en-US" sz="2000" b="1" dirty="0">
              <a:solidFill>
                <a:schemeClr val="tx2"/>
              </a:solidFill>
            </a:endParaRPr>
          </a:p>
        </p:txBody>
      </p:sp>
      <p:sp>
        <p:nvSpPr>
          <p:cNvPr id="17" name="Rectangle 16">
            <a:extLst>
              <a:ext uri="{FF2B5EF4-FFF2-40B4-BE49-F238E27FC236}">
                <a16:creationId xmlns:a16="http://schemas.microsoft.com/office/drawing/2014/main" id="{D1F9D2C7-7AD7-41AA-B5B1-C5104ED1F4EE}"/>
              </a:ext>
            </a:extLst>
          </p:cNvPr>
          <p:cNvSpPr/>
          <p:nvPr/>
        </p:nvSpPr>
        <p:spPr>
          <a:xfrm>
            <a:off x="6048019" y="3075434"/>
            <a:ext cx="2557192" cy="295142"/>
          </a:xfrm>
          <a:prstGeom prst="rect">
            <a:avLst/>
          </a:prstGeom>
          <a:noFill/>
        </p:spPr>
        <p:txBody>
          <a:bodyPr wrap="square" rtlCol="0">
            <a:spAutoFit/>
          </a:bodyPr>
          <a:lstStyle/>
          <a:p>
            <a:pPr algn="ctr">
              <a:lnSpc>
                <a:spcPct val="150000"/>
              </a:lnSpc>
            </a:pPr>
            <a:r>
              <a:rPr lang="id-ID" sz="1050" dirty="0">
                <a:solidFill>
                  <a:schemeClr val="accent6"/>
                </a:solidFill>
              </a:rPr>
              <a:t>Lorem ipsum dolor sit amet, cons</a:t>
            </a:r>
          </a:p>
        </p:txBody>
      </p:sp>
      <p:sp>
        <p:nvSpPr>
          <p:cNvPr id="18" name="Rectangle 17">
            <a:extLst>
              <a:ext uri="{FF2B5EF4-FFF2-40B4-BE49-F238E27FC236}">
                <a16:creationId xmlns:a16="http://schemas.microsoft.com/office/drawing/2014/main" id="{E127994E-91ED-41C9-BA52-39D12FEBF3DF}"/>
              </a:ext>
            </a:extLst>
          </p:cNvPr>
          <p:cNvSpPr/>
          <p:nvPr/>
        </p:nvSpPr>
        <p:spPr>
          <a:xfrm>
            <a:off x="6048019" y="3410211"/>
            <a:ext cx="2557192" cy="295142"/>
          </a:xfrm>
          <a:prstGeom prst="rect">
            <a:avLst/>
          </a:prstGeom>
          <a:noFill/>
        </p:spPr>
        <p:txBody>
          <a:bodyPr wrap="square" rtlCol="0">
            <a:spAutoFit/>
          </a:bodyPr>
          <a:lstStyle/>
          <a:p>
            <a:pPr algn="ctr">
              <a:lnSpc>
                <a:spcPct val="150000"/>
              </a:lnSpc>
            </a:pPr>
            <a:r>
              <a:rPr lang="id-ID" sz="1050" dirty="0">
                <a:solidFill>
                  <a:schemeClr val="accent6"/>
                </a:solidFill>
              </a:rPr>
              <a:t>Lorem ipsum dolor sit amet, cons</a:t>
            </a:r>
          </a:p>
        </p:txBody>
      </p:sp>
      <p:sp>
        <p:nvSpPr>
          <p:cNvPr id="19" name="Rectangle 18">
            <a:extLst>
              <a:ext uri="{FF2B5EF4-FFF2-40B4-BE49-F238E27FC236}">
                <a16:creationId xmlns:a16="http://schemas.microsoft.com/office/drawing/2014/main" id="{195530AB-363F-47A6-89F1-E6F9C72842F0}"/>
              </a:ext>
            </a:extLst>
          </p:cNvPr>
          <p:cNvSpPr/>
          <p:nvPr/>
        </p:nvSpPr>
        <p:spPr>
          <a:xfrm>
            <a:off x="6611761" y="2007368"/>
            <a:ext cx="1429707" cy="440137"/>
          </a:xfrm>
          <a:prstGeom prst="rect">
            <a:avLst/>
          </a:prstGeom>
          <a:noFill/>
        </p:spPr>
        <p:txBody>
          <a:bodyPr wrap="square" rtlCol="0">
            <a:spAutoFit/>
          </a:bodyPr>
          <a:lstStyle/>
          <a:p>
            <a:pPr algn="ctr">
              <a:lnSpc>
                <a:spcPct val="150000"/>
              </a:lnSpc>
            </a:pPr>
            <a:r>
              <a:rPr lang="id-ID" b="1" dirty="0">
                <a:solidFill>
                  <a:schemeClr val="tx2"/>
                </a:solidFill>
              </a:rPr>
              <a:t>Start From</a:t>
            </a:r>
          </a:p>
        </p:txBody>
      </p:sp>
      <p:sp>
        <p:nvSpPr>
          <p:cNvPr id="20" name="Rectangle 19">
            <a:extLst>
              <a:ext uri="{FF2B5EF4-FFF2-40B4-BE49-F238E27FC236}">
                <a16:creationId xmlns:a16="http://schemas.microsoft.com/office/drawing/2014/main" id="{9399A9AF-6A57-4A6D-A141-0B2EA0C960EF}"/>
              </a:ext>
            </a:extLst>
          </p:cNvPr>
          <p:cNvSpPr/>
          <p:nvPr/>
        </p:nvSpPr>
        <p:spPr>
          <a:xfrm>
            <a:off x="6800497" y="3889997"/>
            <a:ext cx="1052234" cy="2401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id-ID" sz="1050" dirty="0">
                <a:solidFill>
                  <a:schemeClr val="accent1"/>
                </a:solidFill>
              </a:rPr>
              <a:t>Get It Now</a:t>
            </a:r>
          </a:p>
        </p:txBody>
      </p:sp>
      <p:sp>
        <p:nvSpPr>
          <p:cNvPr id="48" name="Rectangle 47">
            <a:extLst>
              <a:ext uri="{FF2B5EF4-FFF2-40B4-BE49-F238E27FC236}">
                <a16:creationId xmlns:a16="http://schemas.microsoft.com/office/drawing/2014/main" id="{CD344184-4570-48B2-9C0B-58344F18BDCD}"/>
              </a:ext>
            </a:extLst>
          </p:cNvPr>
          <p:cNvSpPr/>
          <p:nvPr/>
        </p:nvSpPr>
        <p:spPr>
          <a:xfrm>
            <a:off x="9014116" y="1653017"/>
            <a:ext cx="2557192" cy="275564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bg2"/>
              </a:solidFill>
            </a:endParaRPr>
          </a:p>
        </p:txBody>
      </p:sp>
      <p:sp>
        <p:nvSpPr>
          <p:cNvPr id="49" name="Rectangle 48">
            <a:extLst>
              <a:ext uri="{FF2B5EF4-FFF2-40B4-BE49-F238E27FC236}">
                <a16:creationId xmlns:a16="http://schemas.microsoft.com/office/drawing/2014/main" id="{BC76EFE2-7E21-4C4B-96DD-F81382C5EFEC}"/>
              </a:ext>
            </a:extLst>
          </p:cNvPr>
          <p:cNvSpPr/>
          <p:nvPr/>
        </p:nvSpPr>
        <p:spPr>
          <a:xfrm>
            <a:off x="9014116" y="1077740"/>
            <a:ext cx="2557192" cy="808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50" name="Rectangle 49">
            <a:extLst>
              <a:ext uri="{FF2B5EF4-FFF2-40B4-BE49-F238E27FC236}">
                <a16:creationId xmlns:a16="http://schemas.microsoft.com/office/drawing/2014/main" id="{F4CE191C-F00F-4030-98FE-F60194E46C3E}"/>
              </a:ext>
            </a:extLst>
          </p:cNvPr>
          <p:cNvSpPr/>
          <p:nvPr/>
        </p:nvSpPr>
        <p:spPr>
          <a:xfrm>
            <a:off x="9258979" y="1124346"/>
            <a:ext cx="2067463" cy="482065"/>
          </a:xfrm>
          <a:prstGeom prst="rect">
            <a:avLst/>
          </a:prstGeom>
          <a:noFill/>
        </p:spPr>
        <p:txBody>
          <a:bodyPr wrap="square" rtlCol="0">
            <a:spAutoFit/>
          </a:bodyPr>
          <a:lstStyle/>
          <a:p>
            <a:pPr algn="ctr">
              <a:lnSpc>
                <a:spcPct val="150000"/>
              </a:lnSpc>
            </a:pPr>
            <a:r>
              <a:rPr lang="id-ID" sz="2000" b="1" dirty="0">
                <a:solidFill>
                  <a:schemeClr val="accent1"/>
                </a:solidFill>
              </a:rPr>
              <a:t>Gold Pack</a:t>
            </a:r>
          </a:p>
        </p:txBody>
      </p:sp>
      <p:sp>
        <p:nvSpPr>
          <p:cNvPr id="51" name="Rectangle 50">
            <a:extLst>
              <a:ext uri="{FF2B5EF4-FFF2-40B4-BE49-F238E27FC236}">
                <a16:creationId xmlns:a16="http://schemas.microsoft.com/office/drawing/2014/main" id="{E8749101-1AF3-4A38-9FB8-DE83CA5775F3}"/>
              </a:ext>
            </a:extLst>
          </p:cNvPr>
          <p:cNvSpPr/>
          <p:nvPr/>
        </p:nvSpPr>
        <p:spPr>
          <a:xfrm>
            <a:off x="9673596" y="1457570"/>
            <a:ext cx="1238231" cy="332347"/>
          </a:xfrm>
          <a:prstGeom prst="rect">
            <a:avLst/>
          </a:prstGeom>
          <a:noFill/>
        </p:spPr>
        <p:txBody>
          <a:bodyPr wrap="square" rtlCol="0">
            <a:spAutoFit/>
          </a:bodyPr>
          <a:lstStyle/>
          <a:p>
            <a:pPr algn="ctr">
              <a:lnSpc>
                <a:spcPct val="150000"/>
              </a:lnSpc>
            </a:pPr>
            <a:r>
              <a:rPr lang="id-ID" sz="1200" dirty="0">
                <a:solidFill>
                  <a:schemeClr val="accent1"/>
                </a:solidFill>
              </a:rPr>
              <a:t>Monthly Plan</a:t>
            </a:r>
          </a:p>
        </p:txBody>
      </p:sp>
      <p:sp>
        <p:nvSpPr>
          <p:cNvPr id="52" name="TextBox 51">
            <a:extLst>
              <a:ext uri="{FF2B5EF4-FFF2-40B4-BE49-F238E27FC236}">
                <a16:creationId xmlns:a16="http://schemas.microsoft.com/office/drawing/2014/main" id="{AF47DFED-C9D6-4F7B-9354-79F92E8B908C}"/>
              </a:ext>
            </a:extLst>
          </p:cNvPr>
          <p:cNvSpPr txBox="1"/>
          <p:nvPr/>
        </p:nvSpPr>
        <p:spPr>
          <a:xfrm>
            <a:off x="9679403" y="2413023"/>
            <a:ext cx="1226618" cy="707886"/>
          </a:xfrm>
          <a:prstGeom prst="rect">
            <a:avLst/>
          </a:prstGeom>
          <a:noFill/>
        </p:spPr>
        <p:txBody>
          <a:bodyPr wrap="none" rtlCol="0">
            <a:spAutoFit/>
          </a:bodyPr>
          <a:lstStyle/>
          <a:p>
            <a:pPr algn="ctr"/>
            <a:r>
              <a:rPr lang="en-US" sz="3200" b="1" baseline="30000" dirty="0">
                <a:solidFill>
                  <a:schemeClr val="tx2"/>
                </a:solidFill>
              </a:rPr>
              <a:t>$</a:t>
            </a:r>
            <a:r>
              <a:rPr lang="id-ID" sz="4000" b="1" dirty="0">
                <a:solidFill>
                  <a:schemeClr val="tx2"/>
                </a:solidFill>
              </a:rPr>
              <a:t>5</a:t>
            </a:r>
            <a:r>
              <a:rPr lang="en-US" sz="4000" b="1" dirty="0">
                <a:solidFill>
                  <a:schemeClr val="tx2"/>
                </a:solidFill>
              </a:rPr>
              <a:t>99</a:t>
            </a:r>
            <a:endParaRPr lang="en-US" sz="2000" b="1" dirty="0">
              <a:solidFill>
                <a:schemeClr val="tx2"/>
              </a:solidFill>
            </a:endParaRPr>
          </a:p>
        </p:txBody>
      </p:sp>
      <p:sp>
        <p:nvSpPr>
          <p:cNvPr id="53" name="Rectangle 52">
            <a:extLst>
              <a:ext uri="{FF2B5EF4-FFF2-40B4-BE49-F238E27FC236}">
                <a16:creationId xmlns:a16="http://schemas.microsoft.com/office/drawing/2014/main" id="{834617FC-CF8F-4096-BD72-1C4CBC99F4EF}"/>
              </a:ext>
            </a:extLst>
          </p:cNvPr>
          <p:cNvSpPr/>
          <p:nvPr/>
        </p:nvSpPr>
        <p:spPr>
          <a:xfrm>
            <a:off x="9014116" y="3075434"/>
            <a:ext cx="2557192" cy="295142"/>
          </a:xfrm>
          <a:prstGeom prst="rect">
            <a:avLst/>
          </a:prstGeom>
          <a:noFill/>
        </p:spPr>
        <p:txBody>
          <a:bodyPr wrap="square" rtlCol="0">
            <a:spAutoFit/>
          </a:bodyPr>
          <a:lstStyle/>
          <a:p>
            <a:pPr algn="ctr">
              <a:lnSpc>
                <a:spcPct val="150000"/>
              </a:lnSpc>
            </a:pPr>
            <a:r>
              <a:rPr lang="id-ID" sz="1050" dirty="0">
                <a:solidFill>
                  <a:schemeClr val="accent6"/>
                </a:solidFill>
              </a:rPr>
              <a:t>Lorem ipsum dolor sit amet, cons</a:t>
            </a:r>
          </a:p>
        </p:txBody>
      </p:sp>
      <p:sp>
        <p:nvSpPr>
          <p:cNvPr id="54" name="Rectangle 53">
            <a:extLst>
              <a:ext uri="{FF2B5EF4-FFF2-40B4-BE49-F238E27FC236}">
                <a16:creationId xmlns:a16="http://schemas.microsoft.com/office/drawing/2014/main" id="{6A9A61D6-A93D-4844-B3CF-C5DD4137E2A7}"/>
              </a:ext>
            </a:extLst>
          </p:cNvPr>
          <p:cNvSpPr/>
          <p:nvPr/>
        </p:nvSpPr>
        <p:spPr>
          <a:xfrm>
            <a:off x="9014116" y="3410211"/>
            <a:ext cx="2557192" cy="295142"/>
          </a:xfrm>
          <a:prstGeom prst="rect">
            <a:avLst/>
          </a:prstGeom>
          <a:noFill/>
        </p:spPr>
        <p:txBody>
          <a:bodyPr wrap="square" rtlCol="0">
            <a:spAutoFit/>
          </a:bodyPr>
          <a:lstStyle/>
          <a:p>
            <a:pPr algn="ctr">
              <a:lnSpc>
                <a:spcPct val="150000"/>
              </a:lnSpc>
            </a:pPr>
            <a:r>
              <a:rPr lang="id-ID" sz="1050" dirty="0">
                <a:solidFill>
                  <a:schemeClr val="accent6"/>
                </a:solidFill>
              </a:rPr>
              <a:t>Lorem ipsum dolor sit amet, cons</a:t>
            </a:r>
          </a:p>
        </p:txBody>
      </p:sp>
      <p:sp>
        <p:nvSpPr>
          <p:cNvPr id="55" name="Rectangle 54">
            <a:extLst>
              <a:ext uri="{FF2B5EF4-FFF2-40B4-BE49-F238E27FC236}">
                <a16:creationId xmlns:a16="http://schemas.microsoft.com/office/drawing/2014/main" id="{05FE361D-027B-4B9D-9C46-B00C6BD85302}"/>
              </a:ext>
            </a:extLst>
          </p:cNvPr>
          <p:cNvSpPr/>
          <p:nvPr/>
        </p:nvSpPr>
        <p:spPr>
          <a:xfrm>
            <a:off x="9577858" y="2007368"/>
            <a:ext cx="1429707" cy="440137"/>
          </a:xfrm>
          <a:prstGeom prst="rect">
            <a:avLst/>
          </a:prstGeom>
          <a:noFill/>
        </p:spPr>
        <p:txBody>
          <a:bodyPr wrap="square" rtlCol="0">
            <a:spAutoFit/>
          </a:bodyPr>
          <a:lstStyle/>
          <a:p>
            <a:pPr algn="ctr">
              <a:lnSpc>
                <a:spcPct val="150000"/>
              </a:lnSpc>
            </a:pPr>
            <a:r>
              <a:rPr lang="id-ID" b="1" dirty="0">
                <a:solidFill>
                  <a:schemeClr val="tx2"/>
                </a:solidFill>
              </a:rPr>
              <a:t>Start From</a:t>
            </a:r>
          </a:p>
        </p:txBody>
      </p:sp>
      <p:sp>
        <p:nvSpPr>
          <p:cNvPr id="56" name="Rectangle 55">
            <a:extLst>
              <a:ext uri="{FF2B5EF4-FFF2-40B4-BE49-F238E27FC236}">
                <a16:creationId xmlns:a16="http://schemas.microsoft.com/office/drawing/2014/main" id="{0EA66833-BAF8-4895-A820-0E858EF9D997}"/>
              </a:ext>
            </a:extLst>
          </p:cNvPr>
          <p:cNvSpPr/>
          <p:nvPr/>
        </p:nvSpPr>
        <p:spPr>
          <a:xfrm>
            <a:off x="9766594" y="3889997"/>
            <a:ext cx="1052234" cy="2401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id-ID" sz="1050" dirty="0">
                <a:solidFill>
                  <a:schemeClr val="accent1"/>
                </a:solidFill>
              </a:rPr>
              <a:t>Get It Now</a:t>
            </a:r>
          </a:p>
        </p:txBody>
      </p:sp>
      <p:sp>
        <p:nvSpPr>
          <p:cNvPr id="59" name="TextBox 58">
            <a:extLst>
              <a:ext uri="{FF2B5EF4-FFF2-40B4-BE49-F238E27FC236}">
                <a16:creationId xmlns:a16="http://schemas.microsoft.com/office/drawing/2014/main" id="{3675C117-406B-4F70-A019-7FFC6EE3B47B}"/>
              </a:ext>
            </a:extLst>
          </p:cNvPr>
          <p:cNvSpPr txBox="1"/>
          <p:nvPr/>
        </p:nvSpPr>
        <p:spPr>
          <a:xfrm>
            <a:off x="1432816" y="1492080"/>
            <a:ext cx="4167884" cy="584775"/>
          </a:xfrm>
          <a:prstGeom prst="rect">
            <a:avLst/>
          </a:prstGeom>
          <a:noFill/>
        </p:spPr>
        <p:txBody>
          <a:bodyPr wrap="square" rtlCol="0">
            <a:spAutoFit/>
          </a:bodyPr>
          <a:lstStyle/>
          <a:p>
            <a:r>
              <a:rPr lang="id-ID" sz="3200" dirty="0">
                <a:solidFill>
                  <a:schemeClr val="accent2"/>
                </a:solidFill>
                <a:latin typeface="+mj-lt"/>
              </a:rPr>
              <a:t>PRICING TABLES</a:t>
            </a:r>
            <a:endParaRPr lang="id-ID" sz="3200" dirty="0">
              <a:latin typeface="+mj-lt"/>
            </a:endParaRPr>
          </a:p>
        </p:txBody>
      </p:sp>
      <p:sp>
        <p:nvSpPr>
          <p:cNvPr id="60" name="TextBox 59">
            <a:extLst>
              <a:ext uri="{FF2B5EF4-FFF2-40B4-BE49-F238E27FC236}">
                <a16:creationId xmlns:a16="http://schemas.microsoft.com/office/drawing/2014/main" id="{BEA258E0-C93E-4CF5-9ED0-5C8D8027200E}"/>
              </a:ext>
            </a:extLst>
          </p:cNvPr>
          <p:cNvSpPr txBox="1"/>
          <p:nvPr/>
        </p:nvSpPr>
        <p:spPr>
          <a:xfrm>
            <a:off x="1447800" y="3070211"/>
            <a:ext cx="4152900"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61" name="TextBox 60">
            <a:extLst>
              <a:ext uri="{FF2B5EF4-FFF2-40B4-BE49-F238E27FC236}">
                <a16:creationId xmlns:a16="http://schemas.microsoft.com/office/drawing/2014/main" id="{3CBFB851-C76C-4A1E-8F24-653670487A56}"/>
              </a:ext>
            </a:extLst>
          </p:cNvPr>
          <p:cNvSpPr txBox="1"/>
          <p:nvPr/>
        </p:nvSpPr>
        <p:spPr>
          <a:xfrm>
            <a:off x="1447800" y="4414982"/>
            <a:ext cx="415290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62" name="TextBox 61">
            <a:extLst>
              <a:ext uri="{FF2B5EF4-FFF2-40B4-BE49-F238E27FC236}">
                <a16:creationId xmlns:a16="http://schemas.microsoft.com/office/drawing/2014/main" id="{19B1C6FA-029B-4D4B-8DAC-B447D7D115D8}"/>
              </a:ext>
            </a:extLst>
          </p:cNvPr>
          <p:cNvSpPr txBox="1"/>
          <p:nvPr/>
        </p:nvSpPr>
        <p:spPr>
          <a:xfrm>
            <a:off x="1432816" y="196697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70" name="Picture Placeholder 69">
            <a:extLst>
              <a:ext uri="{FF2B5EF4-FFF2-40B4-BE49-F238E27FC236}">
                <a16:creationId xmlns:a16="http://schemas.microsoft.com/office/drawing/2014/main" id="{B296C37E-25BC-45AD-8BFD-455FB191F6B2}"/>
              </a:ext>
            </a:extLst>
          </p:cNvPr>
          <p:cNvSpPr>
            <a:spLocks noGrp="1"/>
          </p:cNvSpPr>
          <p:nvPr>
            <p:ph type="pic" sz="quarter" idx="10"/>
          </p:nvPr>
        </p:nvSpPr>
        <p:spPr/>
      </p:sp>
      <p:sp>
        <p:nvSpPr>
          <p:cNvPr id="72" name="Picture Placeholder 71">
            <a:extLst>
              <a:ext uri="{FF2B5EF4-FFF2-40B4-BE49-F238E27FC236}">
                <a16:creationId xmlns:a16="http://schemas.microsoft.com/office/drawing/2014/main" id="{03720AA0-C555-42EE-935A-D33325A7CCA5}"/>
              </a:ext>
            </a:extLst>
          </p:cNvPr>
          <p:cNvSpPr>
            <a:spLocks noGrp="1"/>
          </p:cNvSpPr>
          <p:nvPr>
            <p:ph type="pic" sz="quarter" idx="11"/>
          </p:nvPr>
        </p:nvSpPr>
        <p:spPr/>
      </p:sp>
    </p:spTree>
    <p:extLst>
      <p:ext uri="{BB962C8B-B14F-4D97-AF65-F5344CB8AC3E}">
        <p14:creationId xmlns:p14="http://schemas.microsoft.com/office/powerpoint/2010/main" val="1913566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32326C8-DC5E-4605-B6AF-12DF4991353D}"/>
              </a:ext>
            </a:extLst>
          </p:cNvPr>
          <p:cNvGrpSpPr/>
          <p:nvPr/>
        </p:nvGrpSpPr>
        <p:grpSpPr>
          <a:xfrm>
            <a:off x="586741" y="552450"/>
            <a:ext cx="632460" cy="325964"/>
            <a:chOff x="1120140" y="1143000"/>
            <a:chExt cx="2661285" cy="1371600"/>
          </a:xfrm>
        </p:grpSpPr>
        <p:sp>
          <p:nvSpPr>
            <p:cNvPr id="14" name="Isosceles Triangle 13">
              <a:extLst>
                <a:ext uri="{FF2B5EF4-FFF2-40B4-BE49-F238E27FC236}">
                  <a16:creationId xmlns:a16="http://schemas.microsoft.com/office/drawing/2014/main" id="{B083EA4B-65CF-4A0E-8ED7-26E5A132BBC3}"/>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Isosceles Triangle 14">
              <a:extLst>
                <a:ext uri="{FF2B5EF4-FFF2-40B4-BE49-F238E27FC236}">
                  <a16:creationId xmlns:a16="http://schemas.microsoft.com/office/drawing/2014/main" id="{4804C23C-6DB0-4644-BD48-997077B43DF4}"/>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Rectangle 15">
              <a:extLst>
                <a:ext uri="{FF2B5EF4-FFF2-40B4-BE49-F238E27FC236}">
                  <a16:creationId xmlns:a16="http://schemas.microsoft.com/office/drawing/2014/main" id="{9D836E67-552A-49ED-AC18-CABF5ABBC168}"/>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 name="Rectangle 16">
              <a:extLst>
                <a:ext uri="{FF2B5EF4-FFF2-40B4-BE49-F238E27FC236}">
                  <a16:creationId xmlns:a16="http://schemas.microsoft.com/office/drawing/2014/main" id="{701246CA-A616-4585-9B14-C74154D7F0CA}"/>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8" name="TextBox 17">
            <a:extLst>
              <a:ext uri="{FF2B5EF4-FFF2-40B4-BE49-F238E27FC236}">
                <a16:creationId xmlns:a16="http://schemas.microsoft.com/office/drawing/2014/main" id="{8E01D581-C292-4E41-80D9-B41A5916533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15</a:t>
            </a:fld>
            <a:endParaRPr lang="id-ID" dirty="0">
              <a:solidFill>
                <a:schemeClr val="tx1">
                  <a:alpha val="15000"/>
                </a:schemeClr>
              </a:solidFill>
              <a:latin typeface="+mj-lt"/>
            </a:endParaRPr>
          </a:p>
        </p:txBody>
      </p:sp>
      <p:sp>
        <p:nvSpPr>
          <p:cNvPr id="19" name="TextBox 18">
            <a:extLst>
              <a:ext uri="{FF2B5EF4-FFF2-40B4-BE49-F238E27FC236}">
                <a16:creationId xmlns:a16="http://schemas.microsoft.com/office/drawing/2014/main" id="{D4976035-BBC1-4E6A-A55D-F4127A755958}"/>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21" name="TextBox 20">
            <a:extLst>
              <a:ext uri="{FF2B5EF4-FFF2-40B4-BE49-F238E27FC236}">
                <a16:creationId xmlns:a16="http://schemas.microsoft.com/office/drawing/2014/main" id="{2A141BBA-CBEE-4BAD-878B-F059C40BE721}"/>
              </a:ext>
            </a:extLst>
          </p:cNvPr>
          <p:cNvSpPr txBox="1"/>
          <p:nvPr/>
        </p:nvSpPr>
        <p:spPr>
          <a:xfrm>
            <a:off x="1432815" y="1507120"/>
            <a:ext cx="4502763" cy="584775"/>
          </a:xfrm>
          <a:prstGeom prst="rect">
            <a:avLst/>
          </a:prstGeom>
          <a:noFill/>
        </p:spPr>
        <p:txBody>
          <a:bodyPr wrap="square" rtlCol="0">
            <a:spAutoFit/>
          </a:bodyPr>
          <a:lstStyle/>
          <a:p>
            <a:r>
              <a:rPr lang="id-ID" sz="3200" dirty="0">
                <a:solidFill>
                  <a:schemeClr val="accent2"/>
                </a:solidFill>
                <a:latin typeface="+mj-lt"/>
              </a:rPr>
              <a:t>CREATIVE ART</a:t>
            </a:r>
            <a:endParaRPr lang="id-ID" sz="3200" dirty="0">
              <a:latin typeface="+mj-lt"/>
            </a:endParaRPr>
          </a:p>
        </p:txBody>
      </p:sp>
      <p:sp>
        <p:nvSpPr>
          <p:cNvPr id="22" name="TextBox 21">
            <a:extLst>
              <a:ext uri="{FF2B5EF4-FFF2-40B4-BE49-F238E27FC236}">
                <a16:creationId xmlns:a16="http://schemas.microsoft.com/office/drawing/2014/main" id="{CBD137E1-BA63-48A3-8878-37DF3D6683D4}"/>
              </a:ext>
            </a:extLst>
          </p:cNvPr>
          <p:cNvSpPr txBox="1"/>
          <p:nvPr/>
        </p:nvSpPr>
        <p:spPr>
          <a:xfrm>
            <a:off x="1432816"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3" name="TextBox 22">
            <a:extLst>
              <a:ext uri="{FF2B5EF4-FFF2-40B4-BE49-F238E27FC236}">
                <a16:creationId xmlns:a16="http://schemas.microsoft.com/office/drawing/2014/main" id="{9A320F89-7E95-4475-8A3B-F7460B6BD535}"/>
              </a:ext>
            </a:extLst>
          </p:cNvPr>
          <p:cNvSpPr txBox="1"/>
          <p:nvPr/>
        </p:nvSpPr>
        <p:spPr>
          <a:xfrm>
            <a:off x="1447800" y="3294824"/>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24" name="TextBox 23">
            <a:extLst>
              <a:ext uri="{FF2B5EF4-FFF2-40B4-BE49-F238E27FC236}">
                <a16:creationId xmlns:a16="http://schemas.microsoft.com/office/drawing/2014/main" id="{EFC09A87-500E-4AC3-B84B-E5935FC0DD55}"/>
              </a:ext>
            </a:extLst>
          </p:cNvPr>
          <p:cNvSpPr txBox="1"/>
          <p:nvPr/>
        </p:nvSpPr>
        <p:spPr>
          <a:xfrm>
            <a:off x="1416773" y="5027254"/>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Total Achievement</a:t>
            </a:r>
            <a:endParaRPr lang="id-ID" sz="1600" b="1" dirty="0">
              <a:solidFill>
                <a:schemeClr val="tx2"/>
              </a:solidFill>
              <a:effectLst/>
              <a:ea typeface="Times New Roman" panose="02020603050405020304" pitchFamily="18" charset="0"/>
            </a:endParaRPr>
          </a:p>
        </p:txBody>
      </p:sp>
      <p:sp>
        <p:nvSpPr>
          <p:cNvPr id="25" name="TextBox 24">
            <a:extLst>
              <a:ext uri="{FF2B5EF4-FFF2-40B4-BE49-F238E27FC236}">
                <a16:creationId xmlns:a16="http://schemas.microsoft.com/office/drawing/2014/main" id="{1B82BCC2-A4FC-41C3-8BBB-9D661976A3CA}"/>
              </a:ext>
            </a:extLst>
          </p:cNvPr>
          <p:cNvSpPr txBox="1"/>
          <p:nvPr/>
        </p:nvSpPr>
        <p:spPr>
          <a:xfrm>
            <a:off x="1416773" y="4486901"/>
            <a:ext cx="2473754" cy="666849"/>
          </a:xfrm>
          <a:prstGeom prst="rect">
            <a:avLst/>
          </a:prstGeom>
          <a:noFill/>
        </p:spPr>
        <p:txBody>
          <a:bodyPr wrap="square">
            <a:spAutoFit/>
          </a:bodyPr>
          <a:lstStyle/>
          <a:p>
            <a:pPr marL="0" marR="0">
              <a:lnSpc>
                <a:spcPct val="150000"/>
              </a:lnSpc>
              <a:spcBef>
                <a:spcPts val="1800"/>
              </a:spcBef>
              <a:spcAft>
                <a:spcPts val="1800"/>
              </a:spcAft>
            </a:pPr>
            <a:r>
              <a:rPr lang="id-ID" sz="2800" dirty="0">
                <a:solidFill>
                  <a:schemeClr val="tx2"/>
                </a:solidFill>
                <a:effectLst/>
                <a:ea typeface="Times New Roman" panose="02020603050405020304" pitchFamily="18" charset="0"/>
              </a:rPr>
              <a:t>502+</a:t>
            </a:r>
          </a:p>
        </p:txBody>
      </p:sp>
      <p:sp>
        <p:nvSpPr>
          <p:cNvPr id="26" name="TextBox 25">
            <a:extLst>
              <a:ext uri="{FF2B5EF4-FFF2-40B4-BE49-F238E27FC236}">
                <a16:creationId xmlns:a16="http://schemas.microsoft.com/office/drawing/2014/main" id="{EB4BE3A8-14DC-4570-A4E0-D6F6E51D8EB0}"/>
              </a:ext>
            </a:extLst>
          </p:cNvPr>
          <p:cNvSpPr txBox="1"/>
          <p:nvPr/>
        </p:nvSpPr>
        <p:spPr>
          <a:xfrm>
            <a:off x="7234705" y="5156524"/>
            <a:ext cx="2310632"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 ectetur adipiscing elit, sed do eius mod tempor incididun</a:t>
            </a:r>
          </a:p>
        </p:txBody>
      </p:sp>
      <p:sp>
        <p:nvSpPr>
          <p:cNvPr id="31" name="Picture Placeholder 30">
            <a:extLst>
              <a:ext uri="{FF2B5EF4-FFF2-40B4-BE49-F238E27FC236}">
                <a16:creationId xmlns:a16="http://schemas.microsoft.com/office/drawing/2014/main" id="{4CFA9807-7AFD-4EDC-8D83-2E1D744813FA}"/>
              </a:ext>
            </a:extLst>
          </p:cNvPr>
          <p:cNvSpPr>
            <a:spLocks noGrp="1"/>
          </p:cNvSpPr>
          <p:nvPr>
            <p:ph type="pic" sz="quarter" idx="10"/>
          </p:nvPr>
        </p:nvSpPr>
        <p:spPr/>
      </p:sp>
    </p:spTree>
    <p:extLst>
      <p:ext uri="{BB962C8B-B14F-4D97-AF65-F5344CB8AC3E}">
        <p14:creationId xmlns:p14="http://schemas.microsoft.com/office/powerpoint/2010/main" val="546515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D6F8AA9-00C3-43D6-B43D-413B7E21CBFD}"/>
              </a:ext>
            </a:extLst>
          </p:cNvPr>
          <p:cNvGrpSpPr/>
          <p:nvPr/>
        </p:nvGrpSpPr>
        <p:grpSpPr>
          <a:xfrm>
            <a:off x="10961368" y="552450"/>
            <a:ext cx="632460" cy="325964"/>
            <a:chOff x="1120140" y="1143000"/>
            <a:chExt cx="2661285" cy="1371600"/>
          </a:xfrm>
        </p:grpSpPr>
        <p:sp>
          <p:nvSpPr>
            <p:cNvPr id="9" name="Isosceles Triangle 8">
              <a:extLst>
                <a:ext uri="{FF2B5EF4-FFF2-40B4-BE49-F238E27FC236}">
                  <a16:creationId xmlns:a16="http://schemas.microsoft.com/office/drawing/2014/main" id="{7F8C74CA-8AB1-4306-BDB0-0717FC6C3EC4}"/>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Isosceles Triangle 9">
              <a:extLst>
                <a:ext uri="{FF2B5EF4-FFF2-40B4-BE49-F238E27FC236}">
                  <a16:creationId xmlns:a16="http://schemas.microsoft.com/office/drawing/2014/main" id="{072A9E10-DF69-4511-AC70-559D9157F20C}"/>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78AB8B2C-CE11-422B-9BC4-8D89EC948384}"/>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8A65C167-68C5-4D32-B854-5C3B5C53F66E}"/>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3" name="TextBox 12">
            <a:extLst>
              <a:ext uri="{FF2B5EF4-FFF2-40B4-BE49-F238E27FC236}">
                <a16:creationId xmlns:a16="http://schemas.microsoft.com/office/drawing/2014/main" id="{627410D8-6232-4AC0-B6D8-ED3E5FA8AC55}"/>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16</a:t>
            </a:fld>
            <a:endParaRPr lang="id-ID" dirty="0">
              <a:solidFill>
                <a:schemeClr val="tx1">
                  <a:alpha val="15000"/>
                </a:schemeClr>
              </a:solidFill>
              <a:latin typeface="+mj-lt"/>
            </a:endParaRPr>
          </a:p>
        </p:txBody>
      </p:sp>
      <p:sp>
        <p:nvSpPr>
          <p:cNvPr id="14" name="TextBox 13">
            <a:extLst>
              <a:ext uri="{FF2B5EF4-FFF2-40B4-BE49-F238E27FC236}">
                <a16:creationId xmlns:a16="http://schemas.microsoft.com/office/drawing/2014/main" id="{E93B3239-FA3C-4997-86D9-D5A50C747A90}"/>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5" name="TextBox 14">
            <a:extLst>
              <a:ext uri="{FF2B5EF4-FFF2-40B4-BE49-F238E27FC236}">
                <a16:creationId xmlns:a16="http://schemas.microsoft.com/office/drawing/2014/main" id="{8B4DFED4-E468-4888-9177-A02BF9FB44CD}"/>
              </a:ext>
            </a:extLst>
          </p:cNvPr>
          <p:cNvSpPr txBox="1"/>
          <p:nvPr/>
        </p:nvSpPr>
        <p:spPr>
          <a:xfrm>
            <a:off x="6565397" y="1507120"/>
            <a:ext cx="4187426" cy="584775"/>
          </a:xfrm>
          <a:prstGeom prst="rect">
            <a:avLst/>
          </a:prstGeom>
          <a:noFill/>
        </p:spPr>
        <p:txBody>
          <a:bodyPr wrap="square" rtlCol="0">
            <a:spAutoFit/>
          </a:bodyPr>
          <a:lstStyle/>
          <a:p>
            <a:r>
              <a:rPr lang="id-ID" sz="3200" dirty="0">
                <a:solidFill>
                  <a:schemeClr val="accent2"/>
                </a:solidFill>
                <a:latin typeface="+mj-lt"/>
              </a:rPr>
              <a:t>OUT OF THE BOX</a:t>
            </a:r>
            <a:endParaRPr lang="id-ID" sz="3200" dirty="0">
              <a:latin typeface="+mj-lt"/>
            </a:endParaRPr>
          </a:p>
        </p:txBody>
      </p:sp>
      <p:sp>
        <p:nvSpPr>
          <p:cNvPr id="16" name="TextBox 15">
            <a:extLst>
              <a:ext uri="{FF2B5EF4-FFF2-40B4-BE49-F238E27FC236}">
                <a16:creationId xmlns:a16="http://schemas.microsoft.com/office/drawing/2014/main" id="{FE369A5F-7317-4002-A54A-6E2572BDA35F}"/>
              </a:ext>
            </a:extLst>
          </p:cNvPr>
          <p:cNvSpPr txBox="1"/>
          <p:nvPr/>
        </p:nvSpPr>
        <p:spPr>
          <a:xfrm>
            <a:off x="6565397"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7" name="TextBox 16">
            <a:extLst>
              <a:ext uri="{FF2B5EF4-FFF2-40B4-BE49-F238E27FC236}">
                <a16:creationId xmlns:a16="http://schemas.microsoft.com/office/drawing/2014/main" id="{757456DC-09A1-4771-AD65-132E6DAA9867}"/>
              </a:ext>
            </a:extLst>
          </p:cNvPr>
          <p:cNvSpPr txBox="1"/>
          <p:nvPr/>
        </p:nvSpPr>
        <p:spPr>
          <a:xfrm>
            <a:off x="6581439" y="3063918"/>
            <a:ext cx="417138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8" name="TextBox 17">
            <a:extLst>
              <a:ext uri="{FF2B5EF4-FFF2-40B4-BE49-F238E27FC236}">
                <a16:creationId xmlns:a16="http://schemas.microsoft.com/office/drawing/2014/main" id="{44C7BF04-B7D3-4AEA-A87A-372744927135}"/>
              </a:ext>
            </a:extLst>
          </p:cNvPr>
          <p:cNvSpPr txBox="1"/>
          <p:nvPr/>
        </p:nvSpPr>
        <p:spPr>
          <a:xfrm>
            <a:off x="6565396" y="2686811"/>
            <a:ext cx="2737577"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Always Creative Thinking</a:t>
            </a:r>
          </a:p>
        </p:txBody>
      </p:sp>
      <p:sp>
        <p:nvSpPr>
          <p:cNvPr id="19" name="TextBox 18">
            <a:extLst>
              <a:ext uri="{FF2B5EF4-FFF2-40B4-BE49-F238E27FC236}">
                <a16:creationId xmlns:a16="http://schemas.microsoft.com/office/drawing/2014/main" id="{5CB69078-0267-4CA1-8112-500AF6936732}"/>
              </a:ext>
            </a:extLst>
          </p:cNvPr>
          <p:cNvSpPr txBox="1"/>
          <p:nvPr/>
        </p:nvSpPr>
        <p:spPr>
          <a:xfrm>
            <a:off x="6581439" y="4495621"/>
            <a:ext cx="417138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0" name="TextBox 19">
            <a:extLst>
              <a:ext uri="{FF2B5EF4-FFF2-40B4-BE49-F238E27FC236}">
                <a16:creationId xmlns:a16="http://schemas.microsoft.com/office/drawing/2014/main" id="{AB860E63-3B1E-4C7A-81B6-7C9042893052}"/>
              </a:ext>
            </a:extLst>
          </p:cNvPr>
          <p:cNvSpPr txBox="1"/>
          <p:nvPr/>
        </p:nvSpPr>
        <p:spPr>
          <a:xfrm>
            <a:off x="6565397" y="4118514"/>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More Effort For Future</a:t>
            </a:r>
          </a:p>
        </p:txBody>
      </p:sp>
      <p:sp>
        <p:nvSpPr>
          <p:cNvPr id="22" name="TextBox 21">
            <a:extLst>
              <a:ext uri="{FF2B5EF4-FFF2-40B4-BE49-F238E27FC236}">
                <a16:creationId xmlns:a16="http://schemas.microsoft.com/office/drawing/2014/main" id="{B1D1BF7E-6287-4C96-823F-9506FD247FB1}"/>
              </a:ext>
            </a:extLst>
          </p:cNvPr>
          <p:cNvSpPr txBox="1"/>
          <p:nvPr/>
        </p:nvSpPr>
        <p:spPr>
          <a:xfrm>
            <a:off x="1447800" y="4545124"/>
            <a:ext cx="3403925"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a:t>
            </a:r>
          </a:p>
        </p:txBody>
      </p:sp>
      <p:sp>
        <p:nvSpPr>
          <p:cNvPr id="30" name="Picture Placeholder 29">
            <a:extLst>
              <a:ext uri="{FF2B5EF4-FFF2-40B4-BE49-F238E27FC236}">
                <a16:creationId xmlns:a16="http://schemas.microsoft.com/office/drawing/2014/main" id="{D2D04B1F-FEEC-4708-ACC1-8A3113BFECB6}"/>
              </a:ext>
            </a:extLst>
          </p:cNvPr>
          <p:cNvSpPr>
            <a:spLocks noGrp="1"/>
          </p:cNvSpPr>
          <p:nvPr>
            <p:ph type="pic" sz="quarter" idx="10"/>
          </p:nvPr>
        </p:nvSpPr>
        <p:spPr/>
      </p:sp>
      <p:sp>
        <p:nvSpPr>
          <p:cNvPr id="32" name="Picture Placeholder 31">
            <a:extLst>
              <a:ext uri="{FF2B5EF4-FFF2-40B4-BE49-F238E27FC236}">
                <a16:creationId xmlns:a16="http://schemas.microsoft.com/office/drawing/2014/main" id="{A86FDD02-3C42-4D18-B3BF-19BDDC2CA509}"/>
              </a:ext>
            </a:extLst>
          </p:cNvPr>
          <p:cNvSpPr>
            <a:spLocks noGrp="1"/>
          </p:cNvSpPr>
          <p:nvPr>
            <p:ph type="pic" sz="quarter" idx="11"/>
          </p:nvPr>
        </p:nvSpPr>
        <p:spPr/>
      </p:sp>
    </p:spTree>
    <p:extLst>
      <p:ext uri="{BB962C8B-B14F-4D97-AF65-F5344CB8AC3E}">
        <p14:creationId xmlns:p14="http://schemas.microsoft.com/office/powerpoint/2010/main" val="2235926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A36C0BCB-B951-4402-BA72-F697CBAB9AFD}"/>
              </a:ext>
            </a:extLst>
          </p:cNvPr>
          <p:cNvGrpSpPr/>
          <p:nvPr/>
        </p:nvGrpSpPr>
        <p:grpSpPr>
          <a:xfrm>
            <a:off x="586741" y="552450"/>
            <a:ext cx="632460" cy="325964"/>
            <a:chOff x="1120140" y="1143000"/>
            <a:chExt cx="2661285" cy="1371600"/>
          </a:xfrm>
        </p:grpSpPr>
        <p:sp>
          <p:nvSpPr>
            <p:cNvPr id="7" name="Isosceles Triangle 6">
              <a:extLst>
                <a:ext uri="{FF2B5EF4-FFF2-40B4-BE49-F238E27FC236}">
                  <a16:creationId xmlns:a16="http://schemas.microsoft.com/office/drawing/2014/main" id="{183DE18E-F7F4-49F0-9EA7-85B99F09575B}"/>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Isosceles Triangle 7">
              <a:extLst>
                <a:ext uri="{FF2B5EF4-FFF2-40B4-BE49-F238E27FC236}">
                  <a16:creationId xmlns:a16="http://schemas.microsoft.com/office/drawing/2014/main" id="{990188DF-2B6F-4C3F-8D96-680E7752281F}"/>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75CDB1EA-6641-4BC4-89D7-56C9B43DBA9A}"/>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165141CC-5EC1-4657-95F3-F9EFD3EEADB4}"/>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1" name="TextBox 10">
            <a:extLst>
              <a:ext uri="{FF2B5EF4-FFF2-40B4-BE49-F238E27FC236}">
                <a16:creationId xmlns:a16="http://schemas.microsoft.com/office/drawing/2014/main" id="{7BDED7A5-A718-406B-9BDC-5E35961FDBE9}"/>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17</a:t>
            </a:fld>
            <a:endParaRPr lang="id-ID" dirty="0">
              <a:solidFill>
                <a:schemeClr val="tx1">
                  <a:alpha val="15000"/>
                </a:schemeClr>
              </a:solidFill>
              <a:latin typeface="+mj-lt"/>
            </a:endParaRPr>
          </a:p>
        </p:txBody>
      </p:sp>
      <p:sp>
        <p:nvSpPr>
          <p:cNvPr id="12" name="TextBox 11">
            <a:extLst>
              <a:ext uri="{FF2B5EF4-FFF2-40B4-BE49-F238E27FC236}">
                <a16:creationId xmlns:a16="http://schemas.microsoft.com/office/drawing/2014/main" id="{13E088E5-BA08-468F-BD7D-F1BE9A835172}"/>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3" name="TextBox 12">
            <a:extLst>
              <a:ext uri="{FF2B5EF4-FFF2-40B4-BE49-F238E27FC236}">
                <a16:creationId xmlns:a16="http://schemas.microsoft.com/office/drawing/2014/main" id="{0FEBBAFD-0B9A-43E2-BACD-0469C7A21AAF}"/>
              </a:ext>
            </a:extLst>
          </p:cNvPr>
          <p:cNvSpPr txBox="1"/>
          <p:nvPr/>
        </p:nvSpPr>
        <p:spPr>
          <a:xfrm>
            <a:off x="1432816" y="1426910"/>
            <a:ext cx="4354918" cy="584775"/>
          </a:xfrm>
          <a:prstGeom prst="rect">
            <a:avLst/>
          </a:prstGeom>
          <a:noFill/>
        </p:spPr>
        <p:txBody>
          <a:bodyPr wrap="square" rtlCol="0">
            <a:spAutoFit/>
          </a:bodyPr>
          <a:lstStyle/>
          <a:p>
            <a:r>
              <a:rPr lang="id-ID" sz="3200" dirty="0">
                <a:solidFill>
                  <a:schemeClr val="accent2"/>
                </a:solidFill>
                <a:latin typeface="+mj-lt"/>
              </a:rPr>
              <a:t>FUTURISTIC STYLE</a:t>
            </a:r>
            <a:endParaRPr lang="id-ID" sz="3200" dirty="0">
              <a:latin typeface="+mj-lt"/>
            </a:endParaRPr>
          </a:p>
        </p:txBody>
      </p:sp>
      <p:sp>
        <p:nvSpPr>
          <p:cNvPr id="14" name="TextBox 13">
            <a:extLst>
              <a:ext uri="{FF2B5EF4-FFF2-40B4-BE49-F238E27FC236}">
                <a16:creationId xmlns:a16="http://schemas.microsoft.com/office/drawing/2014/main" id="{27426BE0-901A-4DC8-911D-0FB82087ABB3}"/>
              </a:ext>
            </a:extLst>
          </p:cNvPr>
          <p:cNvSpPr txBox="1"/>
          <p:nvPr/>
        </p:nvSpPr>
        <p:spPr>
          <a:xfrm>
            <a:off x="1432816" y="190180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6" name="TextBox 15">
            <a:extLst>
              <a:ext uri="{FF2B5EF4-FFF2-40B4-BE49-F238E27FC236}">
                <a16:creationId xmlns:a16="http://schemas.microsoft.com/office/drawing/2014/main" id="{7EB01178-3FD6-43B8-9350-FC47C679A244}"/>
              </a:ext>
            </a:extLst>
          </p:cNvPr>
          <p:cNvSpPr txBox="1"/>
          <p:nvPr/>
        </p:nvSpPr>
        <p:spPr>
          <a:xfrm>
            <a:off x="1447800" y="2645324"/>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7" name="TextBox 16">
            <a:extLst>
              <a:ext uri="{FF2B5EF4-FFF2-40B4-BE49-F238E27FC236}">
                <a16:creationId xmlns:a16="http://schemas.microsoft.com/office/drawing/2014/main" id="{8CD25CCC-B2BF-4141-A256-AF0769BF4679}"/>
              </a:ext>
            </a:extLst>
          </p:cNvPr>
          <p:cNvSpPr txBox="1"/>
          <p:nvPr/>
        </p:nvSpPr>
        <p:spPr>
          <a:xfrm>
            <a:off x="1432816" y="3644081"/>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8" name="TextBox 17">
            <a:extLst>
              <a:ext uri="{FF2B5EF4-FFF2-40B4-BE49-F238E27FC236}">
                <a16:creationId xmlns:a16="http://schemas.microsoft.com/office/drawing/2014/main" id="{D4FB5581-E18C-47EF-9B62-3F7C21384B41}"/>
              </a:ext>
            </a:extLst>
          </p:cNvPr>
          <p:cNvSpPr txBox="1"/>
          <p:nvPr/>
        </p:nvSpPr>
        <p:spPr>
          <a:xfrm>
            <a:off x="1447800" y="4642839"/>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4" name="Picture Placeholder 23">
            <a:extLst>
              <a:ext uri="{FF2B5EF4-FFF2-40B4-BE49-F238E27FC236}">
                <a16:creationId xmlns:a16="http://schemas.microsoft.com/office/drawing/2014/main" id="{51311D82-598D-4C8B-8CA7-87FF15D3CBB2}"/>
              </a:ext>
            </a:extLst>
          </p:cNvPr>
          <p:cNvSpPr>
            <a:spLocks noGrp="1"/>
          </p:cNvSpPr>
          <p:nvPr>
            <p:ph type="pic" sz="quarter" idx="10"/>
          </p:nvPr>
        </p:nvSpPr>
        <p:spPr/>
      </p:sp>
    </p:spTree>
    <p:extLst>
      <p:ext uri="{BB962C8B-B14F-4D97-AF65-F5344CB8AC3E}">
        <p14:creationId xmlns:p14="http://schemas.microsoft.com/office/powerpoint/2010/main" val="599225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8CDC355-617B-4439-B925-920D2C322ECF}"/>
              </a:ext>
            </a:extLst>
          </p:cNvPr>
          <p:cNvGrpSpPr/>
          <p:nvPr/>
        </p:nvGrpSpPr>
        <p:grpSpPr>
          <a:xfrm>
            <a:off x="10961368" y="552450"/>
            <a:ext cx="632460" cy="325964"/>
            <a:chOff x="1120140" y="1143000"/>
            <a:chExt cx="2661285" cy="1371600"/>
          </a:xfrm>
        </p:grpSpPr>
        <p:sp>
          <p:nvSpPr>
            <p:cNvPr id="6" name="Isosceles Triangle 5">
              <a:extLst>
                <a:ext uri="{FF2B5EF4-FFF2-40B4-BE49-F238E27FC236}">
                  <a16:creationId xmlns:a16="http://schemas.microsoft.com/office/drawing/2014/main" id="{FB78AE3F-ADCA-4E0C-B7B4-0CED0539B44E}"/>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Isosceles Triangle 6">
              <a:extLst>
                <a:ext uri="{FF2B5EF4-FFF2-40B4-BE49-F238E27FC236}">
                  <a16:creationId xmlns:a16="http://schemas.microsoft.com/office/drawing/2014/main" id="{E4007AEF-A0A8-4056-8595-C67179E231CD}"/>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E8F52767-5311-4304-86B9-8D4A86431109}"/>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4B1CD999-9378-4551-A0C8-A212635DC60C}"/>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0" name="TextBox 9">
            <a:extLst>
              <a:ext uri="{FF2B5EF4-FFF2-40B4-BE49-F238E27FC236}">
                <a16:creationId xmlns:a16="http://schemas.microsoft.com/office/drawing/2014/main" id="{D3F5ED37-61FC-4779-B795-904EDF842ED1}"/>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18</a:t>
            </a:fld>
            <a:endParaRPr lang="id-ID" dirty="0">
              <a:solidFill>
                <a:schemeClr val="tx1">
                  <a:alpha val="15000"/>
                </a:schemeClr>
              </a:solidFill>
              <a:latin typeface="+mj-lt"/>
            </a:endParaRPr>
          </a:p>
        </p:txBody>
      </p:sp>
      <p:sp>
        <p:nvSpPr>
          <p:cNvPr id="11" name="TextBox 10">
            <a:extLst>
              <a:ext uri="{FF2B5EF4-FFF2-40B4-BE49-F238E27FC236}">
                <a16:creationId xmlns:a16="http://schemas.microsoft.com/office/drawing/2014/main" id="{52E0C191-1E80-42E7-B679-748EE773A98C}"/>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2" name="TextBox 11">
            <a:extLst>
              <a:ext uri="{FF2B5EF4-FFF2-40B4-BE49-F238E27FC236}">
                <a16:creationId xmlns:a16="http://schemas.microsoft.com/office/drawing/2014/main" id="{CE2E8B05-C580-43D4-A426-5ED440082CC0}"/>
              </a:ext>
            </a:extLst>
          </p:cNvPr>
          <p:cNvSpPr txBox="1"/>
          <p:nvPr/>
        </p:nvSpPr>
        <p:spPr>
          <a:xfrm>
            <a:off x="6565397" y="1507120"/>
            <a:ext cx="4187426" cy="584775"/>
          </a:xfrm>
          <a:prstGeom prst="rect">
            <a:avLst/>
          </a:prstGeom>
          <a:noFill/>
        </p:spPr>
        <p:txBody>
          <a:bodyPr wrap="square" rtlCol="0">
            <a:spAutoFit/>
          </a:bodyPr>
          <a:lstStyle/>
          <a:p>
            <a:r>
              <a:rPr lang="id-ID" sz="3200" dirty="0">
                <a:solidFill>
                  <a:schemeClr val="accent2"/>
                </a:solidFill>
                <a:latin typeface="+mj-lt"/>
              </a:rPr>
              <a:t>LATEST PROJECT</a:t>
            </a:r>
            <a:endParaRPr lang="id-ID" sz="3200" dirty="0">
              <a:latin typeface="+mj-lt"/>
            </a:endParaRPr>
          </a:p>
        </p:txBody>
      </p:sp>
      <p:sp>
        <p:nvSpPr>
          <p:cNvPr id="13" name="TextBox 12">
            <a:extLst>
              <a:ext uri="{FF2B5EF4-FFF2-40B4-BE49-F238E27FC236}">
                <a16:creationId xmlns:a16="http://schemas.microsoft.com/office/drawing/2014/main" id="{D7D825AC-6B9E-4BAD-9147-74C889306CA9}"/>
              </a:ext>
            </a:extLst>
          </p:cNvPr>
          <p:cNvSpPr txBox="1"/>
          <p:nvPr/>
        </p:nvSpPr>
        <p:spPr>
          <a:xfrm>
            <a:off x="6565397"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4" name="TextBox 13">
            <a:extLst>
              <a:ext uri="{FF2B5EF4-FFF2-40B4-BE49-F238E27FC236}">
                <a16:creationId xmlns:a16="http://schemas.microsoft.com/office/drawing/2014/main" id="{C52E1FA9-95C9-4139-A3DB-93D9DEB5A723}"/>
              </a:ext>
            </a:extLst>
          </p:cNvPr>
          <p:cNvSpPr txBox="1"/>
          <p:nvPr/>
        </p:nvSpPr>
        <p:spPr>
          <a:xfrm>
            <a:off x="6581439" y="3063918"/>
            <a:ext cx="417138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5" name="TextBox 14">
            <a:extLst>
              <a:ext uri="{FF2B5EF4-FFF2-40B4-BE49-F238E27FC236}">
                <a16:creationId xmlns:a16="http://schemas.microsoft.com/office/drawing/2014/main" id="{A718424A-6049-4B58-98F0-09BA1E5F4612}"/>
              </a:ext>
            </a:extLst>
          </p:cNvPr>
          <p:cNvSpPr txBox="1"/>
          <p:nvPr/>
        </p:nvSpPr>
        <p:spPr>
          <a:xfrm>
            <a:off x="6565396" y="2686811"/>
            <a:ext cx="2737577"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Project, 25 Jan 2020</a:t>
            </a:r>
          </a:p>
        </p:txBody>
      </p:sp>
      <p:sp>
        <p:nvSpPr>
          <p:cNvPr id="16" name="TextBox 15">
            <a:extLst>
              <a:ext uri="{FF2B5EF4-FFF2-40B4-BE49-F238E27FC236}">
                <a16:creationId xmlns:a16="http://schemas.microsoft.com/office/drawing/2014/main" id="{176EA6CB-D500-4832-8DC1-D1E137D4DCB9}"/>
              </a:ext>
            </a:extLst>
          </p:cNvPr>
          <p:cNvSpPr txBox="1"/>
          <p:nvPr/>
        </p:nvSpPr>
        <p:spPr>
          <a:xfrm>
            <a:off x="6581439" y="4495621"/>
            <a:ext cx="417138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7" name="TextBox 16">
            <a:extLst>
              <a:ext uri="{FF2B5EF4-FFF2-40B4-BE49-F238E27FC236}">
                <a16:creationId xmlns:a16="http://schemas.microsoft.com/office/drawing/2014/main" id="{84406CBA-204F-4239-889A-08C10B1AD2D2}"/>
              </a:ext>
            </a:extLst>
          </p:cNvPr>
          <p:cNvSpPr txBox="1"/>
          <p:nvPr/>
        </p:nvSpPr>
        <p:spPr>
          <a:xfrm>
            <a:off x="6565397" y="4118514"/>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Project, 01 Mar 2020</a:t>
            </a:r>
          </a:p>
        </p:txBody>
      </p:sp>
      <p:sp>
        <p:nvSpPr>
          <p:cNvPr id="23" name="Picture Placeholder 22">
            <a:extLst>
              <a:ext uri="{FF2B5EF4-FFF2-40B4-BE49-F238E27FC236}">
                <a16:creationId xmlns:a16="http://schemas.microsoft.com/office/drawing/2014/main" id="{22FBF74D-711F-479C-B2B9-1D021F0BB13C}"/>
              </a:ext>
            </a:extLst>
          </p:cNvPr>
          <p:cNvSpPr>
            <a:spLocks noGrp="1"/>
          </p:cNvSpPr>
          <p:nvPr>
            <p:ph type="pic" sz="quarter" idx="10"/>
          </p:nvPr>
        </p:nvSpPr>
        <p:spPr/>
      </p:sp>
    </p:spTree>
    <p:extLst>
      <p:ext uri="{BB962C8B-B14F-4D97-AF65-F5344CB8AC3E}">
        <p14:creationId xmlns:p14="http://schemas.microsoft.com/office/powerpoint/2010/main" val="884099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6F187B6-8FF3-4FE1-8A0D-DC03361F2123}"/>
              </a:ext>
            </a:extLst>
          </p:cNvPr>
          <p:cNvGrpSpPr/>
          <p:nvPr/>
        </p:nvGrpSpPr>
        <p:grpSpPr>
          <a:xfrm>
            <a:off x="586741" y="552450"/>
            <a:ext cx="632460" cy="325964"/>
            <a:chOff x="1120140" y="1143000"/>
            <a:chExt cx="2661285" cy="1371600"/>
          </a:xfrm>
        </p:grpSpPr>
        <p:sp>
          <p:nvSpPr>
            <p:cNvPr id="8" name="Isosceles Triangle 7">
              <a:extLst>
                <a:ext uri="{FF2B5EF4-FFF2-40B4-BE49-F238E27FC236}">
                  <a16:creationId xmlns:a16="http://schemas.microsoft.com/office/drawing/2014/main" id="{A6B6FA2E-D480-4FCF-B586-31002B7C6918}"/>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Isosceles Triangle 8">
              <a:extLst>
                <a:ext uri="{FF2B5EF4-FFF2-40B4-BE49-F238E27FC236}">
                  <a16:creationId xmlns:a16="http://schemas.microsoft.com/office/drawing/2014/main" id="{E8C80452-0ED0-4CEA-A130-073861BCE702}"/>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B616E6FD-335B-4236-8D48-CA0E0CBE0230}"/>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64B80CB5-F2A2-4922-A41E-053046B82C4B}"/>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2" name="TextBox 11">
            <a:extLst>
              <a:ext uri="{FF2B5EF4-FFF2-40B4-BE49-F238E27FC236}">
                <a16:creationId xmlns:a16="http://schemas.microsoft.com/office/drawing/2014/main" id="{DE4F5150-D138-47E3-A602-C73B8C4B76FD}"/>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19</a:t>
            </a:fld>
            <a:endParaRPr lang="id-ID" dirty="0">
              <a:solidFill>
                <a:schemeClr val="tx1">
                  <a:alpha val="15000"/>
                </a:schemeClr>
              </a:solidFill>
              <a:latin typeface="+mj-lt"/>
            </a:endParaRPr>
          </a:p>
        </p:txBody>
      </p:sp>
      <p:sp>
        <p:nvSpPr>
          <p:cNvPr id="13" name="TextBox 12">
            <a:extLst>
              <a:ext uri="{FF2B5EF4-FFF2-40B4-BE49-F238E27FC236}">
                <a16:creationId xmlns:a16="http://schemas.microsoft.com/office/drawing/2014/main" id="{8D1C5F40-D484-4E9E-B588-B3E9C200A7E8}"/>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4" name="TextBox 13">
            <a:extLst>
              <a:ext uri="{FF2B5EF4-FFF2-40B4-BE49-F238E27FC236}">
                <a16:creationId xmlns:a16="http://schemas.microsoft.com/office/drawing/2014/main" id="{FBEA01A8-8F5F-450F-8DDE-BDDB00D2F1AD}"/>
              </a:ext>
            </a:extLst>
          </p:cNvPr>
          <p:cNvSpPr txBox="1"/>
          <p:nvPr/>
        </p:nvSpPr>
        <p:spPr>
          <a:xfrm>
            <a:off x="1431924" y="1507120"/>
            <a:ext cx="4664076" cy="584775"/>
          </a:xfrm>
          <a:prstGeom prst="rect">
            <a:avLst/>
          </a:prstGeom>
          <a:noFill/>
        </p:spPr>
        <p:txBody>
          <a:bodyPr wrap="square" rtlCol="0">
            <a:spAutoFit/>
          </a:bodyPr>
          <a:lstStyle/>
          <a:p>
            <a:r>
              <a:rPr lang="id-ID" sz="3200" dirty="0">
                <a:solidFill>
                  <a:schemeClr val="accent2"/>
                </a:solidFill>
                <a:latin typeface="+mj-lt"/>
              </a:rPr>
              <a:t>NEWEST PROJECT</a:t>
            </a:r>
            <a:endParaRPr lang="id-ID" sz="3200" dirty="0">
              <a:latin typeface="+mj-lt"/>
            </a:endParaRPr>
          </a:p>
        </p:txBody>
      </p:sp>
      <p:sp>
        <p:nvSpPr>
          <p:cNvPr id="15" name="TextBox 14">
            <a:extLst>
              <a:ext uri="{FF2B5EF4-FFF2-40B4-BE49-F238E27FC236}">
                <a16:creationId xmlns:a16="http://schemas.microsoft.com/office/drawing/2014/main" id="{CFB566D4-33DD-41CD-8642-C2C260CCEA06}"/>
              </a:ext>
            </a:extLst>
          </p:cNvPr>
          <p:cNvSpPr txBox="1"/>
          <p:nvPr/>
        </p:nvSpPr>
        <p:spPr>
          <a:xfrm>
            <a:off x="1431924"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6" name="TextBox 15">
            <a:extLst>
              <a:ext uri="{FF2B5EF4-FFF2-40B4-BE49-F238E27FC236}">
                <a16:creationId xmlns:a16="http://schemas.microsoft.com/office/drawing/2014/main" id="{EB647334-005A-4DA6-AB8C-84F890A49995}"/>
              </a:ext>
            </a:extLst>
          </p:cNvPr>
          <p:cNvSpPr txBox="1"/>
          <p:nvPr/>
        </p:nvSpPr>
        <p:spPr>
          <a:xfrm>
            <a:off x="1431924" y="335862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7" name="TextBox 16">
            <a:extLst>
              <a:ext uri="{FF2B5EF4-FFF2-40B4-BE49-F238E27FC236}">
                <a16:creationId xmlns:a16="http://schemas.microsoft.com/office/drawing/2014/main" id="{D717240C-EC29-4FA6-82F4-973E747EE3C3}"/>
              </a:ext>
            </a:extLst>
          </p:cNvPr>
          <p:cNvSpPr txBox="1"/>
          <p:nvPr/>
        </p:nvSpPr>
        <p:spPr>
          <a:xfrm>
            <a:off x="1431922" y="301921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Project, 24 Jan 2020</a:t>
            </a:r>
            <a:endParaRPr lang="id-ID" sz="1600" b="1" dirty="0">
              <a:solidFill>
                <a:schemeClr val="tx2"/>
              </a:solidFill>
              <a:effectLst/>
              <a:ea typeface="Times New Roman" panose="02020603050405020304" pitchFamily="18" charset="0"/>
            </a:endParaRPr>
          </a:p>
        </p:txBody>
      </p:sp>
      <p:sp>
        <p:nvSpPr>
          <p:cNvPr id="18" name="TextBox 17">
            <a:extLst>
              <a:ext uri="{FF2B5EF4-FFF2-40B4-BE49-F238E27FC236}">
                <a16:creationId xmlns:a16="http://schemas.microsoft.com/office/drawing/2014/main" id="{938C4D98-876C-403E-93E4-28C19A4A555F}"/>
              </a:ext>
            </a:extLst>
          </p:cNvPr>
          <p:cNvSpPr txBox="1"/>
          <p:nvPr/>
        </p:nvSpPr>
        <p:spPr>
          <a:xfrm>
            <a:off x="4147494" y="335862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9" name="TextBox 18">
            <a:extLst>
              <a:ext uri="{FF2B5EF4-FFF2-40B4-BE49-F238E27FC236}">
                <a16:creationId xmlns:a16="http://schemas.microsoft.com/office/drawing/2014/main" id="{5D141039-9953-4CF4-A51F-64DFB0BFC492}"/>
              </a:ext>
            </a:extLst>
          </p:cNvPr>
          <p:cNvSpPr txBox="1"/>
          <p:nvPr/>
        </p:nvSpPr>
        <p:spPr>
          <a:xfrm>
            <a:off x="4147492" y="301921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Project, 05 Feb 2020</a:t>
            </a:r>
            <a:endParaRPr lang="id-ID" sz="1600" b="1" dirty="0">
              <a:solidFill>
                <a:schemeClr val="tx2"/>
              </a:solidFill>
              <a:effectLst/>
              <a:ea typeface="Times New Roman" panose="02020603050405020304" pitchFamily="18" charset="0"/>
            </a:endParaRPr>
          </a:p>
        </p:txBody>
      </p:sp>
      <p:sp>
        <p:nvSpPr>
          <p:cNvPr id="20" name="TextBox 19">
            <a:extLst>
              <a:ext uri="{FF2B5EF4-FFF2-40B4-BE49-F238E27FC236}">
                <a16:creationId xmlns:a16="http://schemas.microsoft.com/office/drawing/2014/main" id="{8BA588B4-EA9A-47C1-A945-09DE78486F8A}"/>
              </a:ext>
            </a:extLst>
          </p:cNvPr>
          <p:cNvSpPr txBox="1"/>
          <p:nvPr/>
        </p:nvSpPr>
        <p:spPr>
          <a:xfrm>
            <a:off x="1431924" y="474644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21" name="TextBox 20">
            <a:extLst>
              <a:ext uri="{FF2B5EF4-FFF2-40B4-BE49-F238E27FC236}">
                <a16:creationId xmlns:a16="http://schemas.microsoft.com/office/drawing/2014/main" id="{299E481E-D1C8-41BA-A881-4A56B013B013}"/>
              </a:ext>
            </a:extLst>
          </p:cNvPr>
          <p:cNvSpPr txBox="1"/>
          <p:nvPr/>
        </p:nvSpPr>
        <p:spPr>
          <a:xfrm>
            <a:off x="1431922" y="440703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Project, 19 Mar 2020</a:t>
            </a:r>
            <a:endParaRPr lang="id-ID" sz="1600" b="1" dirty="0">
              <a:solidFill>
                <a:schemeClr val="tx2"/>
              </a:solidFill>
              <a:effectLst/>
              <a:ea typeface="Times New Roman" panose="02020603050405020304" pitchFamily="18" charset="0"/>
            </a:endParaRPr>
          </a:p>
        </p:txBody>
      </p:sp>
      <p:sp>
        <p:nvSpPr>
          <p:cNvPr id="22" name="TextBox 21">
            <a:extLst>
              <a:ext uri="{FF2B5EF4-FFF2-40B4-BE49-F238E27FC236}">
                <a16:creationId xmlns:a16="http://schemas.microsoft.com/office/drawing/2014/main" id="{497D0C08-0E80-4028-A214-05A8762463AB}"/>
              </a:ext>
            </a:extLst>
          </p:cNvPr>
          <p:cNvSpPr txBox="1"/>
          <p:nvPr/>
        </p:nvSpPr>
        <p:spPr>
          <a:xfrm>
            <a:off x="4147494" y="474644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23" name="TextBox 22">
            <a:extLst>
              <a:ext uri="{FF2B5EF4-FFF2-40B4-BE49-F238E27FC236}">
                <a16:creationId xmlns:a16="http://schemas.microsoft.com/office/drawing/2014/main" id="{1BAEB976-D6BC-48E0-8D47-5B8E7E67EE3A}"/>
              </a:ext>
            </a:extLst>
          </p:cNvPr>
          <p:cNvSpPr txBox="1"/>
          <p:nvPr/>
        </p:nvSpPr>
        <p:spPr>
          <a:xfrm>
            <a:off x="4147492" y="440703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Project, 30 Jun 2020</a:t>
            </a:r>
            <a:endParaRPr lang="id-ID" sz="1600" b="1" dirty="0">
              <a:solidFill>
                <a:schemeClr val="tx2"/>
              </a:solidFill>
              <a:effectLst/>
              <a:ea typeface="Times New Roman" panose="02020603050405020304" pitchFamily="18" charset="0"/>
            </a:endParaRPr>
          </a:p>
        </p:txBody>
      </p:sp>
      <p:sp>
        <p:nvSpPr>
          <p:cNvPr id="29" name="Picture Placeholder 28">
            <a:extLst>
              <a:ext uri="{FF2B5EF4-FFF2-40B4-BE49-F238E27FC236}">
                <a16:creationId xmlns:a16="http://schemas.microsoft.com/office/drawing/2014/main" id="{32917991-0C93-4EC8-9DCD-BB02DB52ED1F}"/>
              </a:ext>
            </a:extLst>
          </p:cNvPr>
          <p:cNvSpPr>
            <a:spLocks noGrp="1"/>
          </p:cNvSpPr>
          <p:nvPr>
            <p:ph type="pic" sz="quarter" idx="10"/>
          </p:nvPr>
        </p:nvSpPr>
        <p:spPr/>
      </p:sp>
    </p:spTree>
    <p:extLst>
      <p:ext uri="{BB962C8B-B14F-4D97-AF65-F5344CB8AC3E}">
        <p14:creationId xmlns:p14="http://schemas.microsoft.com/office/powerpoint/2010/main" val="310510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B47C1D9-8BD4-428F-AEDD-A39CD2EB884F}"/>
              </a:ext>
            </a:extLst>
          </p:cNvPr>
          <p:cNvGrpSpPr/>
          <p:nvPr/>
        </p:nvGrpSpPr>
        <p:grpSpPr>
          <a:xfrm>
            <a:off x="586741" y="552450"/>
            <a:ext cx="632460" cy="325964"/>
            <a:chOff x="1120140" y="1143000"/>
            <a:chExt cx="2661285" cy="1371600"/>
          </a:xfrm>
        </p:grpSpPr>
        <p:sp>
          <p:nvSpPr>
            <p:cNvPr id="6" name="Isosceles Triangle 5">
              <a:extLst>
                <a:ext uri="{FF2B5EF4-FFF2-40B4-BE49-F238E27FC236}">
                  <a16:creationId xmlns:a16="http://schemas.microsoft.com/office/drawing/2014/main" id="{92FFE04D-A8C8-49D3-88C8-4BEBF18B18BC}"/>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Isosceles Triangle 9">
              <a:extLst>
                <a:ext uri="{FF2B5EF4-FFF2-40B4-BE49-F238E27FC236}">
                  <a16:creationId xmlns:a16="http://schemas.microsoft.com/office/drawing/2014/main" id="{0868C44F-DDB6-45D3-A4FC-2071AE114C34}"/>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BDFBC931-A952-4F4F-8D99-1F09B980818E}"/>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56DA2AF1-85F9-481C-B677-5172E30BFACE}"/>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6" name="TextBox 15">
            <a:extLst>
              <a:ext uri="{FF2B5EF4-FFF2-40B4-BE49-F238E27FC236}">
                <a16:creationId xmlns:a16="http://schemas.microsoft.com/office/drawing/2014/main" id="{6785C7DD-27DE-4BBD-BCC0-92A0C536443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a:t>
            </a:fld>
            <a:endParaRPr lang="id-ID" dirty="0">
              <a:solidFill>
                <a:schemeClr val="tx1">
                  <a:alpha val="15000"/>
                </a:schemeClr>
              </a:solidFill>
              <a:latin typeface="+mj-lt"/>
            </a:endParaRPr>
          </a:p>
        </p:txBody>
      </p:sp>
      <p:sp>
        <p:nvSpPr>
          <p:cNvPr id="17" name="TextBox 16">
            <a:extLst>
              <a:ext uri="{FF2B5EF4-FFF2-40B4-BE49-F238E27FC236}">
                <a16:creationId xmlns:a16="http://schemas.microsoft.com/office/drawing/2014/main" id="{5D2EDDE5-A912-4F92-B0E3-D693B2DA290D}"/>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8" name="TextBox 17">
            <a:extLst>
              <a:ext uri="{FF2B5EF4-FFF2-40B4-BE49-F238E27FC236}">
                <a16:creationId xmlns:a16="http://schemas.microsoft.com/office/drawing/2014/main" id="{285560F0-D7AD-4E26-8485-4634448A8A8B}"/>
              </a:ext>
            </a:extLst>
          </p:cNvPr>
          <p:cNvSpPr txBox="1"/>
          <p:nvPr/>
        </p:nvSpPr>
        <p:spPr>
          <a:xfrm>
            <a:off x="1432816" y="1587330"/>
            <a:ext cx="4167884" cy="584775"/>
          </a:xfrm>
          <a:prstGeom prst="rect">
            <a:avLst/>
          </a:prstGeom>
          <a:noFill/>
        </p:spPr>
        <p:txBody>
          <a:bodyPr wrap="square" rtlCol="0">
            <a:spAutoFit/>
          </a:bodyPr>
          <a:lstStyle/>
          <a:p>
            <a:r>
              <a:rPr lang="id-ID" sz="3200" dirty="0">
                <a:solidFill>
                  <a:schemeClr val="accent2"/>
                </a:solidFill>
                <a:latin typeface="+mj-lt"/>
              </a:rPr>
              <a:t>ABOUT ANTERRA</a:t>
            </a:r>
            <a:endParaRPr lang="id-ID" sz="3200" dirty="0">
              <a:latin typeface="+mj-lt"/>
            </a:endParaRPr>
          </a:p>
        </p:txBody>
      </p:sp>
      <p:sp>
        <p:nvSpPr>
          <p:cNvPr id="19" name="TextBox 18">
            <a:extLst>
              <a:ext uri="{FF2B5EF4-FFF2-40B4-BE49-F238E27FC236}">
                <a16:creationId xmlns:a16="http://schemas.microsoft.com/office/drawing/2014/main" id="{DD131A8D-3B32-4731-808F-72A4051CF406}"/>
              </a:ext>
            </a:extLst>
          </p:cNvPr>
          <p:cNvSpPr txBox="1"/>
          <p:nvPr/>
        </p:nvSpPr>
        <p:spPr>
          <a:xfrm>
            <a:off x="1447800" y="3391076"/>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20" name="TextBox 19">
            <a:extLst>
              <a:ext uri="{FF2B5EF4-FFF2-40B4-BE49-F238E27FC236}">
                <a16:creationId xmlns:a16="http://schemas.microsoft.com/office/drawing/2014/main" id="{6EC4D6C1-4830-42A2-8074-4C5A44AE1E97}"/>
              </a:ext>
            </a:extLst>
          </p:cNvPr>
          <p:cNvSpPr txBox="1"/>
          <p:nvPr/>
        </p:nvSpPr>
        <p:spPr>
          <a:xfrm>
            <a:off x="1447800" y="4735847"/>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4" name="TextBox 23">
            <a:extLst>
              <a:ext uri="{FF2B5EF4-FFF2-40B4-BE49-F238E27FC236}">
                <a16:creationId xmlns:a16="http://schemas.microsoft.com/office/drawing/2014/main" id="{5D0FC802-9217-44BB-B6FF-56F7B0D2DD5B}"/>
              </a:ext>
            </a:extLst>
          </p:cNvPr>
          <p:cNvSpPr txBox="1"/>
          <p:nvPr/>
        </p:nvSpPr>
        <p:spPr>
          <a:xfrm>
            <a:off x="1432816" y="206222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38" name="Picture Placeholder 37">
            <a:extLst>
              <a:ext uri="{FF2B5EF4-FFF2-40B4-BE49-F238E27FC236}">
                <a16:creationId xmlns:a16="http://schemas.microsoft.com/office/drawing/2014/main" id="{99A73DC6-EB94-42B1-B76F-65880A34068C}"/>
              </a:ext>
            </a:extLst>
          </p:cNvPr>
          <p:cNvSpPr>
            <a:spLocks noGrp="1"/>
          </p:cNvSpPr>
          <p:nvPr>
            <p:ph type="pic" sz="quarter" idx="10"/>
          </p:nvPr>
        </p:nvSpPr>
        <p:spPr/>
      </p:sp>
    </p:spTree>
    <p:extLst>
      <p:ext uri="{BB962C8B-B14F-4D97-AF65-F5344CB8AC3E}">
        <p14:creationId xmlns:p14="http://schemas.microsoft.com/office/powerpoint/2010/main" val="3506211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7EBF469D-42A5-4CC1-AD4E-E2885854574E}"/>
              </a:ext>
            </a:extLst>
          </p:cNvPr>
          <p:cNvSpPr>
            <a:spLocks noGrp="1"/>
          </p:cNvSpPr>
          <p:nvPr>
            <p:ph type="pic" sz="quarter" idx="10"/>
          </p:nvPr>
        </p:nvSpPr>
        <p:spPr/>
      </p:sp>
      <p:sp>
        <p:nvSpPr>
          <p:cNvPr id="35" name="Picture Placeholder 34">
            <a:extLst>
              <a:ext uri="{FF2B5EF4-FFF2-40B4-BE49-F238E27FC236}">
                <a16:creationId xmlns:a16="http://schemas.microsoft.com/office/drawing/2014/main" id="{BAF7E480-52F0-4D8E-B349-280334DC762E}"/>
              </a:ext>
            </a:extLst>
          </p:cNvPr>
          <p:cNvSpPr>
            <a:spLocks noGrp="1"/>
          </p:cNvSpPr>
          <p:nvPr>
            <p:ph type="pic" sz="quarter" idx="12"/>
          </p:nvPr>
        </p:nvSpPr>
        <p:spPr/>
      </p:sp>
      <p:sp>
        <p:nvSpPr>
          <p:cNvPr id="37" name="Picture Placeholder 36">
            <a:extLst>
              <a:ext uri="{FF2B5EF4-FFF2-40B4-BE49-F238E27FC236}">
                <a16:creationId xmlns:a16="http://schemas.microsoft.com/office/drawing/2014/main" id="{A4EE51A9-CCB6-4DF8-8B47-1D908EE8E473}"/>
              </a:ext>
            </a:extLst>
          </p:cNvPr>
          <p:cNvSpPr>
            <a:spLocks noGrp="1"/>
          </p:cNvSpPr>
          <p:nvPr>
            <p:ph type="pic" sz="quarter" idx="11"/>
          </p:nvPr>
        </p:nvSpPr>
        <p:spPr/>
      </p:sp>
      <p:sp>
        <p:nvSpPr>
          <p:cNvPr id="13" name="TextBox 12">
            <a:extLst>
              <a:ext uri="{FF2B5EF4-FFF2-40B4-BE49-F238E27FC236}">
                <a16:creationId xmlns:a16="http://schemas.microsoft.com/office/drawing/2014/main" id="{CBE593A8-D996-4482-B881-EC39613EC7B3}"/>
              </a:ext>
            </a:extLst>
          </p:cNvPr>
          <p:cNvSpPr txBox="1"/>
          <p:nvPr/>
        </p:nvSpPr>
        <p:spPr>
          <a:xfrm>
            <a:off x="4542004" y="5479190"/>
            <a:ext cx="3107992" cy="825867"/>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 cing elit, sed do eiusmod tempor incidid unt ut labore et dolore magna aliqua</a:t>
            </a:r>
          </a:p>
        </p:txBody>
      </p:sp>
      <p:sp>
        <p:nvSpPr>
          <p:cNvPr id="14" name="TextBox 13">
            <a:extLst>
              <a:ext uri="{FF2B5EF4-FFF2-40B4-BE49-F238E27FC236}">
                <a16:creationId xmlns:a16="http://schemas.microsoft.com/office/drawing/2014/main" id="{A23E9099-1604-40C9-8309-1E6BCC586A40}"/>
              </a:ext>
            </a:extLst>
          </p:cNvPr>
          <p:cNvSpPr txBox="1"/>
          <p:nvPr/>
        </p:nvSpPr>
        <p:spPr>
          <a:xfrm>
            <a:off x="4998720" y="5139779"/>
            <a:ext cx="2194560" cy="420628"/>
          </a:xfrm>
          <a:prstGeom prst="rect">
            <a:avLst/>
          </a:prstGeom>
          <a:noFill/>
        </p:spPr>
        <p:txBody>
          <a:bodyPr wrap="square">
            <a:spAutoFit/>
          </a:bodyPr>
          <a:lstStyle/>
          <a:p>
            <a:pPr marL="0" marR="0" algn="ctr">
              <a:lnSpc>
                <a:spcPct val="150000"/>
              </a:lnSpc>
              <a:spcBef>
                <a:spcPts val="1800"/>
              </a:spcBef>
              <a:spcAft>
                <a:spcPts val="1800"/>
              </a:spcAft>
            </a:pPr>
            <a:r>
              <a:rPr lang="id-ID" sz="1600" b="1" dirty="0">
                <a:solidFill>
                  <a:schemeClr val="tx2"/>
                </a:solidFill>
                <a:ea typeface="Times New Roman" panose="02020603050405020304" pitchFamily="18" charset="0"/>
              </a:rPr>
              <a:t>The Gallery Two</a:t>
            </a:r>
            <a:endParaRPr lang="id-ID" sz="1600" b="1" dirty="0">
              <a:solidFill>
                <a:schemeClr val="tx2"/>
              </a:solidFill>
              <a:effectLst/>
              <a:ea typeface="Times New Roman" panose="02020603050405020304" pitchFamily="18" charset="0"/>
            </a:endParaRPr>
          </a:p>
        </p:txBody>
      </p:sp>
      <p:sp>
        <p:nvSpPr>
          <p:cNvPr id="16" name="TextBox 15">
            <a:extLst>
              <a:ext uri="{FF2B5EF4-FFF2-40B4-BE49-F238E27FC236}">
                <a16:creationId xmlns:a16="http://schemas.microsoft.com/office/drawing/2014/main" id="{D6E2FA92-6A6A-43ED-8545-9D8818C47A97}"/>
              </a:ext>
            </a:extLst>
          </p:cNvPr>
          <p:cNvSpPr txBox="1"/>
          <p:nvPr/>
        </p:nvSpPr>
        <p:spPr>
          <a:xfrm>
            <a:off x="8606004" y="5479190"/>
            <a:ext cx="3107992" cy="825867"/>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 cing elit, sed do eiusmod tempor incidid unt ut labore et dolore magna aliqua</a:t>
            </a:r>
          </a:p>
        </p:txBody>
      </p:sp>
      <p:sp>
        <p:nvSpPr>
          <p:cNvPr id="17" name="TextBox 16">
            <a:extLst>
              <a:ext uri="{FF2B5EF4-FFF2-40B4-BE49-F238E27FC236}">
                <a16:creationId xmlns:a16="http://schemas.microsoft.com/office/drawing/2014/main" id="{0B2C5DB2-B4A0-4FD8-8910-186FF9497F2D}"/>
              </a:ext>
            </a:extLst>
          </p:cNvPr>
          <p:cNvSpPr txBox="1"/>
          <p:nvPr/>
        </p:nvSpPr>
        <p:spPr>
          <a:xfrm>
            <a:off x="9062720" y="5139779"/>
            <a:ext cx="2194560" cy="420628"/>
          </a:xfrm>
          <a:prstGeom prst="rect">
            <a:avLst/>
          </a:prstGeom>
          <a:noFill/>
        </p:spPr>
        <p:txBody>
          <a:bodyPr wrap="square">
            <a:spAutoFit/>
          </a:bodyPr>
          <a:lstStyle/>
          <a:p>
            <a:pPr marL="0" marR="0" algn="ctr">
              <a:lnSpc>
                <a:spcPct val="150000"/>
              </a:lnSpc>
              <a:spcBef>
                <a:spcPts val="1800"/>
              </a:spcBef>
              <a:spcAft>
                <a:spcPts val="1800"/>
              </a:spcAft>
            </a:pPr>
            <a:r>
              <a:rPr lang="id-ID" sz="1600" b="1" dirty="0">
                <a:solidFill>
                  <a:schemeClr val="tx2"/>
                </a:solidFill>
                <a:ea typeface="Times New Roman" panose="02020603050405020304" pitchFamily="18" charset="0"/>
              </a:rPr>
              <a:t>The Gallery Three</a:t>
            </a:r>
            <a:endParaRPr lang="id-ID" sz="1600" b="1" dirty="0">
              <a:solidFill>
                <a:schemeClr val="tx2"/>
              </a:solidFill>
              <a:effectLst/>
              <a:ea typeface="Times New Roman" panose="02020603050405020304" pitchFamily="18" charset="0"/>
            </a:endParaRPr>
          </a:p>
        </p:txBody>
      </p:sp>
      <p:sp>
        <p:nvSpPr>
          <p:cNvPr id="9" name="TextBox 8">
            <a:extLst>
              <a:ext uri="{FF2B5EF4-FFF2-40B4-BE49-F238E27FC236}">
                <a16:creationId xmlns:a16="http://schemas.microsoft.com/office/drawing/2014/main" id="{958E91A5-A0C9-40BD-81C7-8B2DC89739D3}"/>
              </a:ext>
            </a:extLst>
          </p:cNvPr>
          <p:cNvSpPr txBox="1"/>
          <p:nvPr/>
        </p:nvSpPr>
        <p:spPr>
          <a:xfrm>
            <a:off x="478004" y="5479190"/>
            <a:ext cx="3107992" cy="825867"/>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 cing elit, sed do eiusmod tempor incidid unt ut labore et dolore magna aliqua</a:t>
            </a:r>
          </a:p>
        </p:txBody>
      </p:sp>
      <p:sp>
        <p:nvSpPr>
          <p:cNvPr id="10" name="TextBox 9">
            <a:extLst>
              <a:ext uri="{FF2B5EF4-FFF2-40B4-BE49-F238E27FC236}">
                <a16:creationId xmlns:a16="http://schemas.microsoft.com/office/drawing/2014/main" id="{20FA76F5-3C33-4238-8C0C-649D25358098}"/>
              </a:ext>
            </a:extLst>
          </p:cNvPr>
          <p:cNvSpPr txBox="1"/>
          <p:nvPr/>
        </p:nvSpPr>
        <p:spPr>
          <a:xfrm>
            <a:off x="934720" y="5139779"/>
            <a:ext cx="2194560" cy="420628"/>
          </a:xfrm>
          <a:prstGeom prst="rect">
            <a:avLst/>
          </a:prstGeom>
          <a:noFill/>
        </p:spPr>
        <p:txBody>
          <a:bodyPr wrap="square">
            <a:spAutoFit/>
          </a:bodyPr>
          <a:lstStyle/>
          <a:p>
            <a:pPr marL="0" marR="0" algn="ctr">
              <a:lnSpc>
                <a:spcPct val="150000"/>
              </a:lnSpc>
              <a:spcBef>
                <a:spcPts val="1800"/>
              </a:spcBef>
              <a:spcAft>
                <a:spcPts val="1800"/>
              </a:spcAft>
            </a:pPr>
            <a:r>
              <a:rPr lang="id-ID" sz="1600" b="1" dirty="0">
                <a:solidFill>
                  <a:schemeClr val="tx2"/>
                </a:solidFill>
                <a:ea typeface="Times New Roman" panose="02020603050405020304" pitchFamily="18" charset="0"/>
              </a:rPr>
              <a:t>The Gallery One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962585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057A25B-5D4A-4B03-AB68-50CBA6ED9AD5}"/>
              </a:ext>
            </a:extLst>
          </p:cNvPr>
          <p:cNvGrpSpPr/>
          <p:nvPr/>
        </p:nvGrpSpPr>
        <p:grpSpPr>
          <a:xfrm>
            <a:off x="586741" y="552450"/>
            <a:ext cx="632460" cy="325964"/>
            <a:chOff x="1120140" y="1143000"/>
            <a:chExt cx="2661285" cy="1371600"/>
          </a:xfrm>
        </p:grpSpPr>
        <p:sp>
          <p:nvSpPr>
            <p:cNvPr id="3" name="Isosceles Triangle 2">
              <a:extLst>
                <a:ext uri="{FF2B5EF4-FFF2-40B4-BE49-F238E27FC236}">
                  <a16:creationId xmlns:a16="http://schemas.microsoft.com/office/drawing/2014/main" id="{1297DC72-F633-4580-B39F-48000D09F07D}"/>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 name="Isosceles Triangle 3">
              <a:extLst>
                <a:ext uri="{FF2B5EF4-FFF2-40B4-BE49-F238E27FC236}">
                  <a16:creationId xmlns:a16="http://schemas.microsoft.com/office/drawing/2014/main" id="{5D1AE27F-BA60-4CD9-996F-46D27198920E}"/>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 name="Rectangle 4">
              <a:extLst>
                <a:ext uri="{FF2B5EF4-FFF2-40B4-BE49-F238E27FC236}">
                  <a16:creationId xmlns:a16="http://schemas.microsoft.com/office/drawing/2014/main" id="{8E8B564A-FDE0-42B3-93D5-25D340EA52A4}"/>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Rectangle 5">
              <a:extLst>
                <a:ext uri="{FF2B5EF4-FFF2-40B4-BE49-F238E27FC236}">
                  <a16:creationId xmlns:a16="http://schemas.microsoft.com/office/drawing/2014/main" id="{247AC472-59CE-478C-85B9-31F7ABE618DA}"/>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7" name="TextBox 6">
            <a:extLst>
              <a:ext uri="{FF2B5EF4-FFF2-40B4-BE49-F238E27FC236}">
                <a16:creationId xmlns:a16="http://schemas.microsoft.com/office/drawing/2014/main" id="{2E0AA6E7-CB25-470F-B110-F832F7451F28}"/>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21</a:t>
            </a:fld>
            <a:endParaRPr lang="id-ID" dirty="0">
              <a:solidFill>
                <a:schemeClr val="tx1">
                  <a:alpha val="15000"/>
                </a:schemeClr>
              </a:solidFill>
              <a:latin typeface="+mj-lt"/>
            </a:endParaRPr>
          </a:p>
        </p:txBody>
      </p:sp>
      <p:sp>
        <p:nvSpPr>
          <p:cNvPr id="8" name="TextBox 7">
            <a:extLst>
              <a:ext uri="{FF2B5EF4-FFF2-40B4-BE49-F238E27FC236}">
                <a16:creationId xmlns:a16="http://schemas.microsoft.com/office/drawing/2014/main" id="{BF98151F-2F32-426D-8854-3CE3C3F7752E}"/>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0" name="TextBox 9">
            <a:extLst>
              <a:ext uri="{FF2B5EF4-FFF2-40B4-BE49-F238E27FC236}">
                <a16:creationId xmlns:a16="http://schemas.microsoft.com/office/drawing/2014/main" id="{58BE81F3-9884-49A3-BD91-1E4ADFBA81C2}"/>
              </a:ext>
            </a:extLst>
          </p:cNvPr>
          <p:cNvSpPr txBox="1"/>
          <p:nvPr/>
        </p:nvSpPr>
        <p:spPr>
          <a:xfrm>
            <a:off x="1431924" y="1564270"/>
            <a:ext cx="4054476" cy="1754326"/>
          </a:xfrm>
          <a:prstGeom prst="rect">
            <a:avLst/>
          </a:prstGeom>
          <a:noFill/>
        </p:spPr>
        <p:txBody>
          <a:bodyPr wrap="square" rtlCol="0">
            <a:spAutoFit/>
          </a:bodyPr>
          <a:lstStyle/>
          <a:p>
            <a:r>
              <a:rPr lang="id-ID" sz="5400" dirty="0">
                <a:solidFill>
                  <a:schemeClr val="accent2"/>
                </a:solidFill>
                <a:latin typeface="+mj-lt"/>
              </a:rPr>
              <a:t>IT’S TIME TO BREAK</a:t>
            </a:r>
            <a:endParaRPr lang="id-ID" sz="5400" dirty="0">
              <a:latin typeface="+mj-lt"/>
            </a:endParaRPr>
          </a:p>
        </p:txBody>
      </p:sp>
      <p:sp>
        <p:nvSpPr>
          <p:cNvPr id="11" name="TextBox 10">
            <a:extLst>
              <a:ext uri="{FF2B5EF4-FFF2-40B4-BE49-F238E27FC236}">
                <a16:creationId xmlns:a16="http://schemas.microsoft.com/office/drawing/2014/main" id="{A0B0F1EB-2354-4F43-B638-C0F10443E5EB}"/>
              </a:ext>
            </a:extLst>
          </p:cNvPr>
          <p:cNvSpPr txBox="1"/>
          <p:nvPr/>
        </p:nvSpPr>
        <p:spPr>
          <a:xfrm>
            <a:off x="1447800" y="4210958"/>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13" name="TextBox 12">
            <a:extLst>
              <a:ext uri="{FF2B5EF4-FFF2-40B4-BE49-F238E27FC236}">
                <a16:creationId xmlns:a16="http://schemas.microsoft.com/office/drawing/2014/main" id="{3683ABFD-E1DF-43DD-8909-FEC05161C82A}"/>
              </a:ext>
            </a:extLst>
          </p:cNvPr>
          <p:cNvSpPr txBox="1"/>
          <p:nvPr/>
        </p:nvSpPr>
        <p:spPr>
          <a:xfrm>
            <a:off x="7928125" y="2100570"/>
            <a:ext cx="2195315" cy="789960"/>
          </a:xfrm>
          <a:prstGeom prst="rect">
            <a:avLst/>
          </a:prstGeom>
          <a:noFill/>
        </p:spPr>
        <p:txBody>
          <a:bodyPr wrap="square">
            <a:spAutoFit/>
          </a:bodyPr>
          <a:lstStyle/>
          <a:p>
            <a:pPr marL="0" marR="0">
              <a:lnSpc>
                <a:spcPct val="150000"/>
              </a:lnSpc>
            </a:pPr>
            <a:r>
              <a:rPr lang="id-ID" sz="1600" b="1" dirty="0">
                <a:solidFill>
                  <a:schemeClr val="tx2"/>
                </a:solidFill>
                <a:effectLst/>
                <a:ea typeface="Times New Roman" panose="02020603050405020304" pitchFamily="18" charset="0"/>
              </a:rPr>
              <a:t>The Estimation</a:t>
            </a:r>
          </a:p>
          <a:p>
            <a:pPr marL="0" marR="0">
              <a:lnSpc>
                <a:spcPct val="150000"/>
              </a:lnSpc>
            </a:pPr>
            <a:r>
              <a:rPr lang="id-ID" sz="1600" b="1" dirty="0">
                <a:solidFill>
                  <a:schemeClr val="tx2"/>
                </a:solidFill>
                <a:effectLst/>
                <a:ea typeface="Times New Roman" panose="02020603050405020304" pitchFamily="18" charset="0"/>
              </a:rPr>
              <a:t>For Break Section</a:t>
            </a:r>
          </a:p>
        </p:txBody>
      </p:sp>
      <p:sp>
        <p:nvSpPr>
          <p:cNvPr id="15" name="TextBox 14">
            <a:extLst>
              <a:ext uri="{FF2B5EF4-FFF2-40B4-BE49-F238E27FC236}">
                <a16:creationId xmlns:a16="http://schemas.microsoft.com/office/drawing/2014/main" id="{240640A1-CB25-4B8D-A04F-C537265B6E43}"/>
              </a:ext>
            </a:extLst>
          </p:cNvPr>
          <p:cNvSpPr txBox="1"/>
          <p:nvPr/>
        </p:nvSpPr>
        <p:spPr>
          <a:xfrm>
            <a:off x="7909075" y="1430165"/>
            <a:ext cx="1772623" cy="748923"/>
          </a:xfrm>
          <a:prstGeom prst="rect">
            <a:avLst/>
          </a:prstGeom>
          <a:noFill/>
        </p:spPr>
        <p:txBody>
          <a:bodyPr wrap="square">
            <a:spAutoFit/>
          </a:bodyPr>
          <a:lstStyle/>
          <a:p>
            <a:pPr marL="0" marR="0" algn="just">
              <a:lnSpc>
                <a:spcPct val="150000"/>
              </a:lnSpc>
              <a:spcBef>
                <a:spcPts val="1800"/>
              </a:spcBef>
              <a:spcAft>
                <a:spcPts val="1800"/>
              </a:spcAft>
            </a:pPr>
            <a:r>
              <a:rPr lang="id-ID" sz="3200" b="1" dirty="0">
                <a:solidFill>
                  <a:schemeClr val="tx2"/>
                </a:solidFill>
                <a:ea typeface="Times New Roman" panose="02020603050405020304" pitchFamily="18" charset="0"/>
              </a:rPr>
              <a:t>45 </a:t>
            </a:r>
            <a:r>
              <a:rPr lang="id-ID" sz="1200" b="1" dirty="0">
                <a:solidFill>
                  <a:schemeClr val="tx2"/>
                </a:solidFill>
                <a:ea typeface="Times New Roman" panose="02020603050405020304" pitchFamily="18" charset="0"/>
              </a:rPr>
              <a:t>minutes</a:t>
            </a:r>
            <a:endParaRPr lang="id-ID" sz="1600" b="1" dirty="0">
              <a:solidFill>
                <a:schemeClr val="tx2"/>
              </a:solidFill>
              <a:effectLst/>
              <a:ea typeface="Times New Roman" panose="02020603050405020304" pitchFamily="18" charset="0"/>
            </a:endParaRPr>
          </a:p>
        </p:txBody>
      </p:sp>
      <p:sp>
        <p:nvSpPr>
          <p:cNvPr id="16" name="Freeform 67">
            <a:extLst>
              <a:ext uri="{FF2B5EF4-FFF2-40B4-BE49-F238E27FC236}">
                <a16:creationId xmlns:a16="http://schemas.microsoft.com/office/drawing/2014/main" id="{7E2B7C87-416D-4591-9214-E0CEC0B6485D}"/>
              </a:ext>
            </a:extLst>
          </p:cNvPr>
          <p:cNvSpPr>
            <a:spLocks/>
          </p:cNvSpPr>
          <p:nvPr/>
        </p:nvSpPr>
        <p:spPr bwMode="auto">
          <a:xfrm>
            <a:off x="9794099" y="2637377"/>
            <a:ext cx="367441" cy="185717"/>
          </a:xfrm>
          <a:custGeom>
            <a:avLst/>
            <a:gdLst>
              <a:gd name="T0" fmla="*/ 292100 w 184"/>
              <a:gd name="T1" fmla="*/ 74612 h 93"/>
              <a:gd name="T2" fmla="*/ 201613 w 184"/>
              <a:gd name="T3" fmla="*/ 0 h 93"/>
              <a:gd name="T4" fmla="*/ 201613 w 184"/>
              <a:gd name="T5" fmla="*/ 55562 h 93"/>
              <a:gd name="T6" fmla="*/ 0 w 184"/>
              <a:gd name="T7" fmla="*/ 55562 h 93"/>
              <a:gd name="T8" fmla="*/ 0 w 184"/>
              <a:gd name="T9" fmla="*/ 92075 h 93"/>
              <a:gd name="T10" fmla="*/ 201613 w 184"/>
              <a:gd name="T11" fmla="*/ 92075 h 93"/>
              <a:gd name="T12" fmla="*/ 201613 w 184"/>
              <a:gd name="T13" fmla="*/ 147637 h 93"/>
              <a:gd name="T14" fmla="*/ 292100 w 184"/>
              <a:gd name="T15" fmla="*/ 74612 h 9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 h="93">
                <a:moveTo>
                  <a:pt x="184" y="47"/>
                </a:moveTo>
                <a:lnTo>
                  <a:pt x="127" y="0"/>
                </a:lnTo>
                <a:lnTo>
                  <a:pt x="127" y="35"/>
                </a:lnTo>
                <a:lnTo>
                  <a:pt x="0" y="35"/>
                </a:lnTo>
                <a:lnTo>
                  <a:pt x="0" y="58"/>
                </a:lnTo>
                <a:lnTo>
                  <a:pt x="127" y="58"/>
                </a:lnTo>
                <a:lnTo>
                  <a:pt x="127" y="93"/>
                </a:lnTo>
                <a:lnTo>
                  <a:pt x="184" y="47"/>
                </a:lnTo>
                <a:close/>
              </a:path>
            </a:pathLst>
          </a:custGeom>
          <a:solidFill>
            <a:schemeClr val="accent6"/>
          </a:solidFill>
          <a:ln>
            <a:noFill/>
          </a:ln>
        </p:spPr>
        <p:txBody>
          <a:bodyPr/>
          <a:lstStyle/>
          <a:p>
            <a:endParaRPr lang="en-US" dirty="0"/>
          </a:p>
        </p:txBody>
      </p:sp>
      <p:sp>
        <p:nvSpPr>
          <p:cNvPr id="18" name="TextBox 17">
            <a:extLst>
              <a:ext uri="{FF2B5EF4-FFF2-40B4-BE49-F238E27FC236}">
                <a16:creationId xmlns:a16="http://schemas.microsoft.com/office/drawing/2014/main" id="{0B25E38B-2757-4C8E-9C13-6D6F43670836}"/>
              </a:ext>
            </a:extLst>
          </p:cNvPr>
          <p:cNvSpPr txBox="1"/>
          <p:nvPr/>
        </p:nvSpPr>
        <p:spPr>
          <a:xfrm>
            <a:off x="1432816" y="3221369"/>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2" name="Picture Placeholder 21">
            <a:extLst>
              <a:ext uri="{FF2B5EF4-FFF2-40B4-BE49-F238E27FC236}">
                <a16:creationId xmlns:a16="http://schemas.microsoft.com/office/drawing/2014/main" id="{3E8C0256-1BEC-4B9D-9A51-09CDA031DC6E}"/>
              </a:ext>
            </a:extLst>
          </p:cNvPr>
          <p:cNvSpPr>
            <a:spLocks noGrp="1"/>
          </p:cNvSpPr>
          <p:nvPr>
            <p:ph type="pic" sz="quarter" idx="10"/>
          </p:nvPr>
        </p:nvSpPr>
        <p:spPr/>
      </p:sp>
    </p:spTree>
    <p:extLst>
      <p:ext uri="{BB962C8B-B14F-4D97-AF65-F5344CB8AC3E}">
        <p14:creationId xmlns:p14="http://schemas.microsoft.com/office/powerpoint/2010/main" val="1772010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655F4B-7441-41BB-B2FB-70DF84CD4518}"/>
              </a:ext>
            </a:extLst>
          </p:cNvPr>
          <p:cNvGrpSpPr/>
          <p:nvPr/>
        </p:nvGrpSpPr>
        <p:grpSpPr>
          <a:xfrm>
            <a:off x="10961368" y="552450"/>
            <a:ext cx="632460" cy="325964"/>
            <a:chOff x="1120140" y="1143000"/>
            <a:chExt cx="2661285" cy="1371600"/>
          </a:xfrm>
        </p:grpSpPr>
        <p:sp>
          <p:nvSpPr>
            <p:cNvPr id="5" name="Isosceles Triangle 4">
              <a:extLst>
                <a:ext uri="{FF2B5EF4-FFF2-40B4-BE49-F238E27FC236}">
                  <a16:creationId xmlns:a16="http://schemas.microsoft.com/office/drawing/2014/main" id="{8C594BC9-FBED-4564-AAAF-3EE04A1BE8EA}"/>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Isosceles Triangle 5">
              <a:extLst>
                <a:ext uri="{FF2B5EF4-FFF2-40B4-BE49-F238E27FC236}">
                  <a16:creationId xmlns:a16="http://schemas.microsoft.com/office/drawing/2014/main" id="{6E140C70-FB66-442B-9A90-BCAD48971A12}"/>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Rectangle 6">
              <a:extLst>
                <a:ext uri="{FF2B5EF4-FFF2-40B4-BE49-F238E27FC236}">
                  <a16:creationId xmlns:a16="http://schemas.microsoft.com/office/drawing/2014/main" id="{CD49BDD4-F381-4F43-BF05-7F937C3CFB46}"/>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1F191B7B-F740-4C8E-9A01-6E3AF5D3A3D4}"/>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9" name="TextBox 8">
            <a:extLst>
              <a:ext uri="{FF2B5EF4-FFF2-40B4-BE49-F238E27FC236}">
                <a16:creationId xmlns:a16="http://schemas.microsoft.com/office/drawing/2014/main" id="{9D1F86DB-1C68-4406-BC4A-D562C5969FDF}"/>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22</a:t>
            </a:fld>
            <a:endParaRPr lang="id-ID" dirty="0">
              <a:solidFill>
                <a:schemeClr val="tx1">
                  <a:alpha val="15000"/>
                </a:schemeClr>
              </a:solidFill>
              <a:latin typeface="+mj-lt"/>
            </a:endParaRPr>
          </a:p>
        </p:txBody>
      </p:sp>
      <p:sp>
        <p:nvSpPr>
          <p:cNvPr id="10" name="TextBox 9">
            <a:extLst>
              <a:ext uri="{FF2B5EF4-FFF2-40B4-BE49-F238E27FC236}">
                <a16:creationId xmlns:a16="http://schemas.microsoft.com/office/drawing/2014/main" id="{9310B2BC-FC06-43C9-813C-BBB472301D16}"/>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2" name="TextBox 11">
            <a:extLst>
              <a:ext uri="{FF2B5EF4-FFF2-40B4-BE49-F238E27FC236}">
                <a16:creationId xmlns:a16="http://schemas.microsoft.com/office/drawing/2014/main" id="{B7DA3CB3-9383-47B2-9634-0617BCC59AD6}"/>
              </a:ext>
            </a:extLst>
          </p:cNvPr>
          <p:cNvSpPr txBox="1"/>
          <p:nvPr/>
        </p:nvSpPr>
        <p:spPr>
          <a:xfrm>
            <a:off x="5987116" y="1507120"/>
            <a:ext cx="4167884" cy="584775"/>
          </a:xfrm>
          <a:prstGeom prst="rect">
            <a:avLst/>
          </a:prstGeom>
          <a:noFill/>
        </p:spPr>
        <p:txBody>
          <a:bodyPr wrap="square" rtlCol="0">
            <a:spAutoFit/>
          </a:bodyPr>
          <a:lstStyle/>
          <a:p>
            <a:r>
              <a:rPr lang="id-ID" sz="3200" dirty="0">
                <a:solidFill>
                  <a:schemeClr val="accent2"/>
                </a:solidFill>
                <a:latin typeface="+mj-lt"/>
              </a:rPr>
              <a:t>TABLET DEVICES</a:t>
            </a:r>
            <a:endParaRPr lang="id-ID" sz="3200" dirty="0">
              <a:latin typeface="+mj-lt"/>
            </a:endParaRPr>
          </a:p>
        </p:txBody>
      </p:sp>
      <p:sp>
        <p:nvSpPr>
          <p:cNvPr id="13" name="TextBox 12">
            <a:extLst>
              <a:ext uri="{FF2B5EF4-FFF2-40B4-BE49-F238E27FC236}">
                <a16:creationId xmlns:a16="http://schemas.microsoft.com/office/drawing/2014/main" id="{3F65816E-2E5A-473A-8C11-2B90F80E55DC}"/>
              </a:ext>
            </a:extLst>
          </p:cNvPr>
          <p:cNvSpPr txBox="1"/>
          <p:nvPr/>
        </p:nvSpPr>
        <p:spPr>
          <a:xfrm>
            <a:off x="5987116"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4" name="TextBox 13">
            <a:extLst>
              <a:ext uri="{FF2B5EF4-FFF2-40B4-BE49-F238E27FC236}">
                <a16:creationId xmlns:a16="http://schemas.microsoft.com/office/drawing/2014/main" id="{CA2AF0E7-EA59-4465-BCB8-623917CA1EC2}"/>
              </a:ext>
            </a:extLst>
          </p:cNvPr>
          <p:cNvSpPr txBox="1"/>
          <p:nvPr/>
        </p:nvSpPr>
        <p:spPr>
          <a:xfrm>
            <a:off x="6002100" y="3466182"/>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15" name="TextBox 14">
            <a:extLst>
              <a:ext uri="{FF2B5EF4-FFF2-40B4-BE49-F238E27FC236}">
                <a16:creationId xmlns:a16="http://schemas.microsoft.com/office/drawing/2014/main" id="{DF4ECFB0-DCEC-44D4-AC0E-70964E4439D5}"/>
              </a:ext>
            </a:extLst>
          </p:cNvPr>
          <p:cNvSpPr txBox="1"/>
          <p:nvPr/>
        </p:nvSpPr>
        <p:spPr>
          <a:xfrm>
            <a:off x="6002100" y="4650533"/>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6" name="TextBox 15">
            <a:extLst>
              <a:ext uri="{FF2B5EF4-FFF2-40B4-BE49-F238E27FC236}">
                <a16:creationId xmlns:a16="http://schemas.microsoft.com/office/drawing/2014/main" id="{2D5AF5F1-130C-4515-B676-B8D7DD52D0B3}"/>
              </a:ext>
            </a:extLst>
          </p:cNvPr>
          <p:cNvSpPr txBox="1"/>
          <p:nvPr/>
        </p:nvSpPr>
        <p:spPr>
          <a:xfrm>
            <a:off x="5986058" y="3089075"/>
            <a:ext cx="2243542"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The Description Here</a:t>
            </a:r>
          </a:p>
        </p:txBody>
      </p:sp>
      <p:sp>
        <p:nvSpPr>
          <p:cNvPr id="21" name="Picture Placeholder 20">
            <a:extLst>
              <a:ext uri="{FF2B5EF4-FFF2-40B4-BE49-F238E27FC236}">
                <a16:creationId xmlns:a16="http://schemas.microsoft.com/office/drawing/2014/main" id="{8BB4D6FF-B4CF-41FF-8FE0-1212ABE86C43}"/>
              </a:ext>
            </a:extLst>
          </p:cNvPr>
          <p:cNvSpPr>
            <a:spLocks noGrp="1"/>
          </p:cNvSpPr>
          <p:nvPr>
            <p:ph type="pic" sz="quarter" idx="10"/>
          </p:nvPr>
        </p:nvSpPr>
        <p:spPr/>
      </p:sp>
    </p:spTree>
    <p:extLst>
      <p:ext uri="{BB962C8B-B14F-4D97-AF65-F5344CB8AC3E}">
        <p14:creationId xmlns:p14="http://schemas.microsoft.com/office/powerpoint/2010/main" val="511345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746BDB2-694B-44C5-B286-03F0C04CEC56}"/>
              </a:ext>
            </a:extLst>
          </p:cNvPr>
          <p:cNvGrpSpPr/>
          <p:nvPr/>
        </p:nvGrpSpPr>
        <p:grpSpPr>
          <a:xfrm>
            <a:off x="586741" y="552450"/>
            <a:ext cx="632460" cy="325964"/>
            <a:chOff x="1120140" y="1143000"/>
            <a:chExt cx="2661285" cy="1371600"/>
          </a:xfrm>
        </p:grpSpPr>
        <p:sp>
          <p:nvSpPr>
            <p:cNvPr id="6" name="Isosceles Triangle 5">
              <a:extLst>
                <a:ext uri="{FF2B5EF4-FFF2-40B4-BE49-F238E27FC236}">
                  <a16:creationId xmlns:a16="http://schemas.microsoft.com/office/drawing/2014/main" id="{7B842EFB-E13E-43C3-B0D6-3160ADB6FAA4}"/>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Isosceles Triangle 6">
              <a:extLst>
                <a:ext uri="{FF2B5EF4-FFF2-40B4-BE49-F238E27FC236}">
                  <a16:creationId xmlns:a16="http://schemas.microsoft.com/office/drawing/2014/main" id="{74AA4EDA-F4D6-4DA6-854E-33EDBB4B0B3B}"/>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8026E0B4-0AAC-488F-909D-8B8F597FEF83}"/>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69B8B2CC-8937-4CD6-90CE-8EC6DC7151D0}"/>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0" name="TextBox 9">
            <a:extLst>
              <a:ext uri="{FF2B5EF4-FFF2-40B4-BE49-F238E27FC236}">
                <a16:creationId xmlns:a16="http://schemas.microsoft.com/office/drawing/2014/main" id="{F414F612-93E9-497A-AAEF-EE75359C0DEF}"/>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23</a:t>
            </a:fld>
            <a:endParaRPr lang="id-ID" dirty="0">
              <a:solidFill>
                <a:schemeClr val="tx1">
                  <a:alpha val="15000"/>
                </a:schemeClr>
              </a:solidFill>
              <a:latin typeface="+mj-lt"/>
            </a:endParaRPr>
          </a:p>
        </p:txBody>
      </p:sp>
      <p:sp>
        <p:nvSpPr>
          <p:cNvPr id="11" name="TextBox 10">
            <a:extLst>
              <a:ext uri="{FF2B5EF4-FFF2-40B4-BE49-F238E27FC236}">
                <a16:creationId xmlns:a16="http://schemas.microsoft.com/office/drawing/2014/main" id="{6531ECAC-2C79-4724-940B-ECAF649EA1D3}"/>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22" name="TextBox 21">
            <a:extLst>
              <a:ext uri="{FF2B5EF4-FFF2-40B4-BE49-F238E27FC236}">
                <a16:creationId xmlns:a16="http://schemas.microsoft.com/office/drawing/2014/main" id="{1E314B97-0A7D-4651-8F98-88BDA7FAD865}"/>
              </a:ext>
            </a:extLst>
          </p:cNvPr>
          <p:cNvSpPr txBox="1"/>
          <p:nvPr/>
        </p:nvSpPr>
        <p:spPr>
          <a:xfrm>
            <a:off x="1432816" y="1426910"/>
            <a:ext cx="4354918" cy="584775"/>
          </a:xfrm>
          <a:prstGeom prst="rect">
            <a:avLst/>
          </a:prstGeom>
          <a:noFill/>
        </p:spPr>
        <p:txBody>
          <a:bodyPr wrap="square" rtlCol="0">
            <a:spAutoFit/>
          </a:bodyPr>
          <a:lstStyle/>
          <a:p>
            <a:r>
              <a:rPr lang="id-ID" sz="3200" dirty="0">
                <a:solidFill>
                  <a:schemeClr val="accent2"/>
                </a:solidFill>
                <a:latin typeface="+mj-lt"/>
              </a:rPr>
              <a:t>LAPTOP DEVICES</a:t>
            </a:r>
            <a:endParaRPr lang="id-ID" sz="3200" dirty="0">
              <a:latin typeface="+mj-lt"/>
            </a:endParaRPr>
          </a:p>
        </p:txBody>
      </p:sp>
      <p:sp>
        <p:nvSpPr>
          <p:cNvPr id="23" name="TextBox 22">
            <a:extLst>
              <a:ext uri="{FF2B5EF4-FFF2-40B4-BE49-F238E27FC236}">
                <a16:creationId xmlns:a16="http://schemas.microsoft.com/office/drawing/2014/main" id="{5B013CD1-27FA-4A2A-9AE5-FA5415B19C58}"/>
              </a:ext>
            </a:extLst>
          </p:cNvPr>
          <p:cNvSpPr txBox="1"/>
          <p:nvPr/>
        </p:nvSpPr>
        <p:spPr>
          <a:xfrm>
            <a:off x="1432816" y="190180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4" name="TextBox 23">
            <a:extLst>
              <a:ext uri="{FF2B5EF4-FFF2-40B4-BE49-F238E27FC236}">
                <a16:creationId xmlns:a16="http://schemas.microsoft.com/office/drawing/2014/main" id="{D2CF2B48-1FD1-479E-B4F0-9301B6E8D3DF}"/>
              </a:ext>
            </a:extLst>
          </p:cNvPr>
          <p:cNvSpPr txBox="1"/>
          <p:nvPr/>
        </p:nvSpPr>
        <p:spPr>
          <a:xfrm>
            <a:off x="1447800" y="2645324"/>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5" name="TextBox 24">
            <a:extLst>
              <a:ext uri="{FF2B5EF4-FFF2-40B4-BE49-F238E27FC236}">
                <a16:creationId xmlns:a16="http://schemas.microsoft.com/office/drawing/2014/main" id="{142BA129-8713-4803-85BA-35C60A382DBB}"/>
              </a:ext>
            </a:extLst>
          </p:cNvPr>
          <p:cNvSpPr txBox="1"/>
          <p:nvPr/>
        </p:nvSpPr>
        <p:spPr>
          <a:xfrm>
            <a:off x="1432816" y="3644081"/>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6" name="TextBox 25">
            <a:extLst>
              <a:ext uri="{FF2B5EF4-FFF2-40B4-BE49-F238E27FC236}">
                <a16:creationId xmlns:a16="http://schemas.microsoft.com/office/drawing/2014/main" id="{6CEBF371-1CC0-4B62-97E8-4DB8FE38F249}"/>
              </a:ext>
            </a:extLst>
          </p:cNvPr>
          <p:cNvSpPr txBox="1"/>
          <p:nvPr/>
        </p:nvSpPr>
        <p:spPr>
          <a:xfrm>
            <a:off x="1447800" y="4642839"/>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32" name="Picture Placeholder 31">
            <a:extLst>
              <a:ext uri="{FF2B5EF4-FFF2-40B4-BE49-F238E27FC236}">
                <a16:creationId xmlns:a16="http://schemas.microsoft.com/office/drawing/2014/main" id="{8F2DC13A-3FD3-4553-A42E-E81145B3630B}"/>
              </a:ext>
            </a:extLst>
          </p:cNvPr>
          <p:cNvSpPr>
            <a:spLocks noGrp="1"/>
          </p:cNvSpPr>
          <p:nvPr>
            <p:ph type="pic" sz="quarter" idx="10"/>
          </p:nvPr>
        </p:nvSpPr>
        <p:spPr/>
      </p:sp>
    </p:spTree>
    <p:extLst>
      <p:ext uri="{BB962C8B-B14F-4D97-AF65-F5344CB8AC3E}">
        <p14:creationId xmlns:p14="http://schemas.microsoft.com/office/powerpoint/2010/main" val="1173058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80AF9836-78CF-4F3D-BEA2-46135614F3C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9454" y="407377"/>
            <a:ext cx="6043246" cy="6043246"/>
          </a:xfrm>
          <a:prstGeom prst="rect">
            <a:avLst/>
          </a:prstGeom>
        </p:spPr>
      </p:pic>
      <p:grpSp>
        <p:nvGrpSpPr>
          <p:cNvPr id="4" name="Group 3">
            <a:extLst>
              <a:ext uri="{FF2B5EF4-FFF2-40B4-BE49-F238E27FC236}">
                <a16:creationId xmlns:a16="http://schemas.microsoft.com/office/drawing/2014/main" id="{DF422A01-C0EA-4D49-930F-BEB8F20596A1}"/>
              </a:ext>
            </a:extLst>
          </p:cNvPr>
          <p:cNvGrpSpPr/>
          <p:nvPr/>
        </p:nvGrpSpPr>
        <p:grpSpPr>
          <a:xfrm>
            <a:off x="10961368" y="552450"/>
            <a:ext cx="632460" cy="325964"/>
            <a:chOff x="1120140" y="1143000"/>
            <a:chExt cx="2661285" cy="1371600"/>
          </a:xfrm>
        </p:grpSpPr>
        <p:sp>
          <p:nvSpPr>
            <p:cNvPr id="5" name="Isosceles Triangle 4">
              <a:extLst>
                <a:ext uri="{FF2B5EF4-FFF2-40B4-BE49-F238E27FC236}">
                  <a16:creationId xmlns:a16="http://schemas.microsoft.com/office/drawing/2014/main" id="{72080C12-48D4-4C2E-B762-B30F167B604C}"/>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Isosceles Triangle 5">
              <a:extLst>
                <a:ext uri="{FF2B5EF4-FFF2-40B4-BE49-F238E27FC236}">
                  <a16:creationId xmlns:a16="http://schemas.microsoft.com/office/drawing/2014/main" id="{D76D1ED4-4973-4DAE-A817-1AF0BE8B6515}"/>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Rectangle 6">
              <a:extLst>
                <a:ext uri="{FF2B5EF4-FFF2-40B4-BE49-F238E27FC236}">
                  <a16:creationId xmlns:a16="http://schemas.microsoft.com/office/drawing/2014/main" id="{6FB51B02-F291-4E0C-9AA2-64BD863A9935}"/>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E9D8C6D3-27E9-42B2-A013-D6F772A74A2B}"/>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9" name="TextBox 8">
            <a:extLst>
              <a:ext uri="{FF2B5EF4-FFF2-40B4-BE49-F238E27FC236}">
                <a16:creationId xmlns:a16="http://schemas.microsoft.com/office/drawing/2014/main" id="{457952CD-2DB0-471F-A624-16FCED8EBDF6}"/>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24</a:t>
            </a:fld>
            <a:endParaRPr lang="id-ID" dirty="0">
              <a:solidFill>
                <a:schemeClr val="tx1">
                  <a:alpha val="15000"/>
                </a:schemeClr>
              </a:solidFill>
              <a:latin typeface="+mj-lt"/>
            </a:endParaRPr>
          </a:p>
        </p:txBody>
      </p:sp>
      <p:sp>
        <p:nvSpPr>
          <p:cNvPr id="10" name="TextBox 9">
            <a:extLst>
              <a:ext uri="{FF2B5EF4-FFF2-40B4-BE49-F238E27FC236}">
                <a16:creationId xmlns:a16="http://schemas.microsoft.com/office/drawing/2014/main" id="{0D520E98-FE55-43E5-BA9D-893BC2421C2A}"/>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1" name="TextBox 10">
            <a:extLst>
              <a:ext uri="{FF2B5EF4-FFF2-40B4-BE49-F238E27FC236}">
                <a16:creationId xmlns:a16="http://schemas.microsoft.com/office/drawing/2014/main" id="{2B7D25A6-A77A-4E89-AAAB-B54612C5252B}"/>
              </a:ext>
            </a:extLst>
          </p:cNvPr>
          <p:cNvSpPr txBox="1"/>
          <p:nvPr/>
        </p:nvSpPr>
        <p:spPr>
          <a:xfrm>
            <a:off x="6096001" y="1507120"/>
            <a:ext cx="4187426" cy="584775"/>
          </a:xfrm>
          <a:prstGeom prst="rect">
            <a:avLst/>
          </a:prstGeom>
          <a:noFill/>
        </p:spPr>
        <p:txBody>
          <a:bodyPr wrap="square" rtlCol="0">
            <a:spAutoFit/>
          </a:bodyPr>
          <a:lstStyle/>
          <a:p>
            <a:r>
              <a:rPr lang="id-ID" sz="3200" dirty="0">
                <a:solidFill>
                  <a:schemeClr val="accent2"/>
                </a:solidFill>
                <a:latin typeface="+mj-lt"/>
              </a:rPr>
              <a:t>PHONE DEVICES</a:t>
            </a:r>
            <a:endParaRPr lang="id-ID" sz="3200" dirty="0">
              <a:latin typeface="+mj-lt"/>
            </a:endParaRPr>
          </a:p>
        </p:txBody>
      </p:sp>
      <p:sp>
        <p:nvSpPr>
          <p:cNvPr id="12" name="TextBox 11">
            <a:extLst>
              <a:ext uri="{FF2B5EF4-FFF2-40B4-BE49-F238E27FC236}">
                <a16:creationId xmlns:a16="http://schemas.microsoft.com/office/drawing/2014/main" id="{929A86F2-341E-4BEE-B519-CE270EE5A181}"/>
              </a:ext>
            </a:extLst>
          </p:cNvPr>
          <p:cNvSpPr txBox="1"/>
          <p:nvPr/>
        </p:nvSpPr>
        <p:spPr>
          <a:xfrm>
            <a:off x="6096001"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3" name="TextBox 12">
            <a:extLst>
              <a:ext uri="{FF2B5EF4-FFF2-40B4-BE49-F238E27FC236}">
                <a16:creationId xmlns:a16="http://schemas.microsoft.com/office/drawing/2014/main" id="{C2CD9695-2B27-4E6D-B596-8AB298633972}"/>
              </a:ext>
            </a:extLst>
          </p:cNvPr>
          <p:cNvSpPr txBox="1"/>
          <p:nvPr/>
        </p:nvSpPr>
        <p:spPr>
          <a:xfrm>
            <a:off x="6112042" y="3140118"/>
            <a:ext cx="4651207"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4" name="TextBox 13">
            <a:extLst>
              <a:ext uri="{FF2B5EF4-FFF2-40B4-BE49-F238E27FC236}">
                <a16:creationId xmlns:a16="http://schemas.microsoft.com/office/drawing/2014/main" id="{C5A006D5-D4B3-4A15-9B6A-D2D2BD357778}"/>
              </a:ext>
            </a:extLst>
          </p:cNvPr>
          <p:cNvSpPr txBox="1"/>
          <p:nvPr/>
        </p:nvSpPr>
        <p:spPr>
          <a:xfrm>
            <a:off x="6096000" y="2763011"/>
            <a:ext cx="2737577"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About The Topic Here</a:t>
            </a:r>
            <a:endParaRPr lang="id-ID" sz="1600" b="1" dirty="0">
              <a:solidFill>
                <a:schemeClr val="tx2"/>
              </a:solidFill>
              <a:effectLst/>
              <a:ea typeface="Times New Roman" panose="02020603050405020304" pitchFamily="18" charset="0"/>
            </a:endParaRPr>
          </a:p>
        </p:txBody>
      </p:sp>
      <p:sp>
        <p:nvSpPr>
          <p:cNvPr id="15" name="TextBox 14">
            <a:extLst>
              <a:ext uri="{FF2B5EF4-FFF2-40B4-BE49-F238E27FC236}">
                <a16:creationId xmlns:a16="http://schemas.microsoft.com/office/drawing/2014/main" id="{F777BCB0-60FF-4EF2-A0C1-49E3381401FD}"/>
              </a:ext>
            </a:extLst>
          </p:cNvPr>
          <p:cNvSpPr txBox="1"/>
          <p:nvPr/>
        </p:nvSpPr>
        <p:spPr>
          <a:xfrm>
            <a:off x="6112042" y="4609921"/>
            <a:ext cx="4651207"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16" name="TextBox 15">
            <a:extLst>
              <a:ext uri="{FF2B5EF4-FFF2-40B4-BE49-F238E27FC236}">
                <a16:creationId xmlns:a16="http://schemas.microsoft.com/office/drawing/2014/main" id="{041CAADB-ED68-48A3-AF30-15466FE630E5}"/>
              </a:ext>
            </a:extLst>
          </p:cNvPr>
          <p:cNvSpPr txBox="1"/>
          <p:nvPr/>
        </p:nvSpPr>
        <p:spPr>
          <a:xfrm>
            <a:off x="6096001" y="4232814"/>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About The Topic Here</a:t>
            </a:r>
            <a:endParaRPr lang="id-ID" sz="1600" b="1" dirty="0">
              <a:solidFill>
                <a:schemeClr val="tx2"/>
              </a:solidFill>
              <a:effectLst/>
              <a:ea typeface="Times New Roman" panose="02020603050405020304" pitchFamily="18" charset="0"/>
            </a:endParaRPr>
          </a:p>
        </p:txBody>
      </p:sp>
      <p:sp>
        <p:nvSpPr>
          <p:cNvPr id="26" name="Picture Placeholder 25">
            <a:extLst>
              <a:ext uri="{FF2B5EF4-FFF2-40B4-BE49-F238E27FC236}">
                <a16:creationId xmlns:a16="http://schemas.microsoft.com/office/drawing/2014/main" id="{B666DD11-D993-4CD8-A3ED-5B086A38806A}"/>
              </a:ext>
            </a:extLst>
          </p:cNvPr>
          <p:cNvSpPr>
            <a:spLocks noGrp="1"/>
          </p:cNvSpPr>
          <p:nvPr>
            <p:ph type="pic" sz="quarter" idx="10"/>
          </p:nvPr>
        </p:nvSpPr>
        <p:spPr/>
      </p:sp>
    </p:spTree>
    <p:extLst>
      <p:ext uri="{BB962C8B-B14F-4D97-AF65-F5344CB8AC3E}">
        <p14:creationId xmlns:p14="http://schemas.microsoft.com/office/powerpoint/2010/main" val="1484391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3A5C30B-2E60-4CB5-9842-FAAB0E8DADEF}"/>
              </a:ext>
            </a:extLst>
          </p:cNvPr>
          <p:cNvGrpSpPr/>
          <p:nvPr/>
        </p:nvGrpSpPr>
        <p:grpSpPr>
          <a:xfrm>
            <a:off x="586741" y="552450"/>
            <a:ext cx="632460" cy="325964"/>
            <a:chOff x="1120140" y="1143000"/>
            <a:chExt cx="2661285" cy="1371600"/>
          </a:xfrm>
        </p:grpSpPr>
        <p:sp>
          <p:nvSpPr>
            <p:cNvPr id="5" name="Isosceles Triangle 4">
              <a:extLst>
                <a:ext uri="{FF2B5EF4-FFF2-40B4-BE49-F238E27FC236}">
                  <a16:creationId xmlns:a16="http://schemas.microsoft.com/office/drawing/2014/main" id="{3EF0D844-75DB-449F-A693-54F74246A6C6}"/>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Isosceles Triangle 5">
              <a:extLst>
                <a:ext uri="{FF2B5EF4-FFF2-40B4-BE49-F238E27FC236}">
                  <a16:creationId xmlns:a16="http://schemas.microsoft.com/office/drawing/2014/main" id="{6BBF20CB-929C-4AA6-9AA4-0728EDE71717}"/>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Rectangle 6">
              <a:extLst>
                <a:ext uri="{FF2B5EF4-FFF2-40B4-BE49-F238E27FC236}">
                  <a16:creationId xmlns:a16="http://schemas.microsoft.com/office/drawing/2014/main" id="{2413246F-F950-4887-BAF6-52F03BB130A0}"/>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F7CD849D-7BA6-45E9-B0DB-DEA8B1F1BBA2}"/>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9" name="TextBox 8">
            <a:extLst>
              <a:ext uri="{FF2B5EF4-FFF2-40B4-BE49-F238E27FC236}">
                <a16:creationId xmlns:a16="http://schemas.microsoft.com/office/drawing/2014/main" id="{46B8D00C-2159-4539-8A1A-9074C7745A2D}"/>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25</a:t>
            </a:fld>
            <a:endParaRPr lang="id-ID" dirty="0">
              <a:solidFill>
                <a:schemeClr val="tx1">
                  <a:alpha val="15000"/>
                </a:schemeClr>
              </a:solidFill>
              <a:latin typeface="+mj-lt"/>
            </a:endParaRPr>
          </a:p>
        </p:txBody>
      </p:sp>
      <p:sp>
        <p:nvSpPr>
          <p:cNvPr id="10" name="TextBox 9">
            <a:extLst>
              <a:ext uri="{FF2B5EF4-FFF2-40B4-BE49-F238E27FC236}">
                <a16:creationId xmlns:a16="http://schemas.microsoft.com/office/drawing/2014/main" id="{51C09B98-4326-41B2-B666-3EC7DAC43B81}"/>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1" name="TextBox 10">
            <a:extLst>
              <a:ext uri="{FF2B5EF4-FFF2-40B4-BE49-F238E27FC236}">
                <a16:creationId xmlns:a16="http://schemas.microsoft.com/office/drawing/2014/main" id="{F58569DC-9532-4216-B5A8-936A458E7E91}"/>
              </a:ext>
            </a:extLst>
          </p:cNvPr>
          <p:cNvSpPr txBox="1"/>
          <p:nvPr/>
        </p:nvSpPr>
        <p:spPr>
          <a:xfrm>
            <a:off x="1431924" y="1449970"/>
            <a:ext cx="5054100" cy="584775"/>
          </a:xfrm>
          <a:prstGeom prst="rect">
            <a:avLst/>
          </a:prstGeom>
          <a:noFill/>
        </p:spPr>
        <p:txBody>
          <a:bodyPr wrap="square" rtlCol="0">
            <a:spAutoFit/>
          </a:bodyPr>
          <a:lstStyle/>
          <a:p>
            <a:r>
              <a:rPr lang="id-ID" sz="3200" dirty="0">
                <a:solidFill>
                  <a:schemeClr val="accent2"/>
                </a:solidFill>
                <a:latin typeface="+mj-lt"/>
              </a:rPr>
              <a:t>COMPUTER MOKCUP</a:t>
            </a:r>
            <a:endParaRPr lang="id-ID" sz="3200" dirty="0">
              <a:latin typeface="+mj-lt"/>
            </a:endParaRPr>
          </a:p>
        </p:txBody>
      </p:sp>
      <p:sp>
        <p:nvSpPr>
          <p:cNvPr id="12" name="TextBox 11">
            <a:extLst>
              <a:ext uri="{FF2B5EF4-FFF2-40B4-BE49-F238E27FC236}">
                <a16:creationId xmlns:a16="http://schemas.microsoft.com/office/drawing/2014/main" id="{CA5BD465-C042-49C0-911E-B13EF53656AF}"/>
              </a:ext>
            </a:extLst>
          </p:cNvPr>
          <p:cNvSpPr txBox="1"/>
          <p:nvPr/>
        </p:nvSpPr>
        <p:spPr>
          <a:xfrm>
            <a:off x="1431924" y="192486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3" name="TextBox 12">
            <a:extLst>
              <a:ext uri="{FF2B5EF4-FFF2-40B4-BE49-F238E27FC236}">
                <a16:creationId xmlns:a16="http://schemas.microsoft.com/office/drawing/2014/main" id="{35588293-5DFD-4F25-B081-89289283752C}"/>
              </a:ext>
            </a:extLst>
          </p:cNvPr>
          <p:cNvSpPr txBox="1"/>
          <p:nvPr/>
        </p:nvSpPr>
        <p:spPr>
          <a:xfrm>
            <a:off x="1431924" y="322527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4" name="TextBox 13">
            <a:extLst>
              <a:ext uri="{FF2B5EF4-FFF2-40B4-BE49-F238E27FC236}">
                <a16:creationId xmlns:a16="http://schemas.microsoft.com/office/drawing/2014/main" id="{F49E869C-8732-4554-B051-9422C73973E3}"/>
              </a:ext>
            </a:extLst>
          </p:cNvPr>
          <p:cNvSpPr txBox="1"/>
          <p:nvPr/>
        </p:nvSpPr>
        <p:spPr>
          <a:xfrm>
            <a:off x="1431922" y="288586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15" name="TextBox 14">
            <a:extLst>
              <a:ext uri="{FF2B5EF4-FFF2-40B4-BE49-F238E27FC236}">
                <a16:creationId xmlns:a16="http://schemas.microsoft.com/office/drawing/2014/main" id="{B9139135-BDD0-42D1-9CEA-B01984F54C23}"/>
              </a:ext>
            </a:extLst>
          </p:cNvPr>
          <p:cNvSpPr txBox="1"/>
          <p:nvPr/>
        </p:nvSpPr>
        <p:spPr>
          <a:xfrm>
            <a:off x="4033194" y="322527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6" name="TextBox 15">
            <a:extLst>
              <a:ext uri="{FF2B5EF4-FFF2-40B4-BE49-F238E27FC236}">
                <a16:creationId xmlns:a16="http://schemas.microsoft.com/office/drawing/2014/main" id="{C09B8F3C-5F7F-4BB6-BC21-C672A9BBAB11}"/>
              </a:ext>
            </a:extLst>
          </p:cNvPr>
          <p:cNvSpPr txBox="1"/>
          <p:nvPr/>
        </p:nvSpPr>
        <p:spPr>
          <a:xfrm>
            <a:off x="4033192" y="288586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17" name="TextBox 16">
            <a:extLst>
              <a:ext uri="{FF2B5EF4-FFF2-40B4-BE49-F238E27FC236}">
                <a16:creationId xmlns:a16="http://schemas.microsoft.com/office/drawing/2014/main" id="{3296EF35-966E-4775-85F3-602E7458C330}"/>
              </a:ext>
            </a:extLst>
          </p:cNvPr>
          <p:cNvSpPr txBox="1"/>
          <p:nvPr/>
        </p:nvSpPr>
        <p:spPr>
          <a:xfrm>
            <a:off x="1431924" y="468929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8" name="TextBox 17">
            <a:extLst>
              <a:ext uri="{FF2B5EF4-FFF2-40B4-BE49-F238E27FC236}">
                <a16:creationId xmlns:a16="http://schemas.microsoft.com/office/drawing/2014/main" id="{9A488123-6CD6-4764-AAC9-797C1F4693DB}"/>
              </a:ext>
            </a:extLst>
          </p:cNvPr>
          <p:cNvSpPr txBox="1"/>
          <p:nvPr/>
        </p:nvSpPr>
        <p:spPr>
          <a:xfrm>
            <a:off x="1431922" y="434988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19" name="TextBox 18">
            <a:extLst>
              <a:ext uri="{FF2B5EF4-FFF2-40B4-BE49-F238E27FC236}">
                <a16:creationId xmlns:a16="http://schemas.microsoft.com/office/drawing/2014/main" id="{5F87BC69-9428-4B40-AFDE-96062485886F}"/>
              </a:ext>
            </a:extLst>
          </p:cNvPr>
          <p:cNvSpPr txBox="1"/>
          <p:nvPr/>
        </p:nvSpPr>
        <p:spPr>
          <a:xfrm>
            <a:off x="4033194" y="468929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20" name="TextBox 19">
            <a:extLst>
              <a:ext uri="{FF2B5EF4-FFF2-40B4-BE49-F238E27FC236}">
                <a16:creationId xmlns:a16="http://schemas.microsoft.com/office/drawing/2014/main" id="{EED63BF2-82C1-47DB-B723-5137D259E68C}"/>
              </a:ext>
            </a:extLst>
          </p:cNvPr>
          <p:cNvSpPr txBox="1"/>
          <p:nvPr/>
        </p:nvSpPr>
        <p:spPr>
          <a:xfrm>
            <a:off x="4033192" y="434988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29" name="Picture Placeholder 28">
            <a:extLst>
              <a:ext uri="{FF2B5EF4-FFF2-40B4-BE49-F238E27FC236}">
                <a16:creationId xmlns:a16="http://schemas.microsoft.com/office/drawing/2014/main" id="{E34FF336-EC71-4FE1-B534-C9EB1F6D1B16}"/>
              </a:ext>
            </a:extLst>
          </p:cNvPr>
          <p:cNvSpPr>
            <a:spLocks noGrp="1"/>
          </p:cNvSpPr>
          <p:nvPr>
            <p:ph type="pic" sz="quarter" idx="10"/>
          </p:nvPr>
        </p:nvSpPr>
        <p:spPr/>
      </p:sp>
    </p:spTree>
    <p:extLst>
      <p:ext uri="{BB962C8B-B14F-4D97-AF65-F5344CB8AC3E}">
        <p14:creationId xmlns:p14="http://schemas.microsoft.com/office/powerpoint/2010/main" val="652312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1339775-1E88-4216-BACA-6F86888BCD37}"/>
              </a:ext>
            </a:extLst>
          </p:cNvPr>
          <p:cNvGrpSpPr/>
          <p:nvPr/>
        </p:nvGrpSpPr>
        <p:grpSpPr>
          <a:xfrm>
            <a:off x="586741" y="552450"/>
            <a:ext cx="632460" cy="325964"/>
            <a:chOff x="1120140" y="1143000"/>
            <a:chExt cx="2661285" cy="1371600"/>
          </a:xfrm>
        </p:grpSpPr>
        <p:sp>
          <p:nvSpPr>
            <p:cNvPr id="10" name="Isosceles Triangle 9">
              <a:extLst>
                <a:ext uri="{FF2B5EF4-FFF2-40B4-BE49-F238E27FC236}">
                  <a16:creationId xmlns:a16="http://schemas.microsoft.com/office/drawing/2014/main" id="{2BE982E6-027D-4C45-B79E-C4A6653B1DA4}"/>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Isosceles Triangle 10">
              <a:extLst>
                <a:ext uri="{FF2B5EF4-FFF2-40B4-BE49-F238E27FC236}">
                  <a16:creationId xmlns:a16="http://schemas.microsoft.com/office/drawing/2014/main" id="{D9B72E4E-145A-4452-B8F7-FA44FEA35B89}"/>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AD0A3CF6-7B81-441E-B284-1B65E8353B3F}"/>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Rectangle 12">
              <a:extLst>
                <a:ext uri="{FF2B5EF4-FFF2-40B4-BE49-F238E27FC236}">
                  <a16:creationId xmlns:a16="http://schemas.microsoft.com/office/drawing/2014/main" id="{3567DA1E-BAF5-4DA9-ABA2-4949F478F039}"/>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4" name="TextBox 13">
            <a:extLst>
              <a:ext uri="{FF2B5EF4-FFF2-40B4-BE49-F238E27FC236}">
                <a16:creationId xmlns:a16="http://schemas.microsoft.com/office/drawing/2014/main" id="{846174B4-6A49-4D83-93A7-C03F90F78D4E}"/>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26</a:t>
            </a:fld>
            <a:endParaRPr lang="id-ID" dirty="0">
              <a:solidFill>
                <a:schemeClr val="tx1">
                  <a:alpha val="15000"/>
                </a:schemeClr>
              </a:solidFill>
              <a:latin typeface="+mj-lt"/>
            </a:endParaRPr>
          </a:p>
        </p:txBody>
      </p:sp>
      <p:sp>
        <p:nvSpPr>
          <p:cNvPr id="15" name="TextBox 14">
            <a:extLst>
              <a:ext uri="{FF2B5EF4-FFF2-40B4-BE49-F238E27FC236}">
                <a16:creationId xmlns:a16="http://schemas.microsoft.com/office/drawing/2014/main" id="{0504D093-E034-4577-A731-E080C3247981}"/>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grpSp>
        <p:nvGrpSpPr>
          <p:cNvPr id="16" name="Group 15">
            <a:extLst>
              <a:ext uri="{FF2B5EF4-FFF2-40B4-BE49-F238E27FC236}">
                <a16:creationId xmlns:a16="http://schemas.microsoft.com/office/drawing/2014/main" id="{F697EB37-FD9E-4CB8-AC09-4DCFB802AF21}"/>
              </a:ext>
            </a:extLst>
          </p:cNvPr>
          <p:cNvGrpSpPr/>
          <p:nvPr/>
        </p:nvGrpSpPr>
        <p:grpSpPr>
          <a:xfrm>
            <a:off x="521973" y="2663503"/>
            <a:ext cx="276999" cy="1797694"/>
            <a:chOff x="11333957" y="2767367"/>
            <a:chExt cx="276999" cy="1797694"/>
          </a:xfrm>
        </p:grpSpPr>
        <p:sp>
          <p:nvSpPr>
            <p:cNvPr id="17" name="TextBox 16">
              <a:extLst>
                <a:ext uri="{FF2B5EF4-FFF2-40B4-BE49-F238E27FC236}">
                  <a16:creationId xmlns:a16="http://schemas.microsoft.com/office/drawing/2014/main" id="{D6886C47-2C88-42BD-BCB2-D62D7D8F1B9D}"/>
                </a:ext>
              </a:extLst>
            </p:cNvPr>
            <p:cNvSpPr txBox="1"/>
            <p:nvPr/>
          </p:nvSpPr>
          <p:spPr>
            <a:xfrm rot="16200000">
              <a:off x="10795028" y="3306296"/>
              <a:ext cx="1354858" cy="276999"/>
            </a:xfrm>
            <a:prstGeom prst="rect">
              <a:avLst/>
            </a:prstGeom>
            <a:noFill/>
          </p:spPr>
          <p:txBody>
            <a:bodyPr wrap="none" rtlCol="0">
              <a:spAutoFit/>
            </a:bodyPr>
            <a:lstStyle/>
            <a:p>
              <a:r>
                <a:rPr lang="id-ID" sz="1200" dirty="0">
                  <a:solidFill>
                    <a:schemeClr val="accent6">
                      <a:alpha val="55000"/>
                    </a:schemeClr>
                  </a:solidFill>
                </a:rPr>
                <a:t>Minimalism Style</a:t>
              </a:r>
            </a:p>
          </p:txBody>
        </p:sp>
        <p:sp>
          <p:nvSpPr>
            <p:cNvPr id="18" name="Rectangle 17">
              <a:extLst>
                <a:ext uri="{FF2B5EF4-FFF2-40B4-BE49-F238E27FC236}">
                  <a16:creationId xmlns:a16="http://schemas.microsoft.com/office/drawing/2014/main" id="{026F9515-BABA-4774-BFDE-5B7AE0C6C4DE}"/>
                </a:ext>
              </a:extLst>
            </p:cNvPr>
            <p:cNvSpPr/>
            <p:nvPr/>
          </p:nvSpPr>
          <p:spPr>
            <a:xfrm>
              <a:off x="11467279" y="4151977"/>
              <a:ext cx="27432" cy="413084"/>
            </a:xfrm>
            <a:prstGeom prst="rect">
              <a:avLst/>
            </a:prstGeom>
            <a:solidFill>
              <a:schemeClr val="accent6">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9" name="Group 18">
            <a:extLst>
              <a:ext uri="{FF2B5EF4-FFF2-40B4-BE49-F238E27FC236}">
                <a16:creationId xmlns:a16="http://schemas.microsoft.com/office/drawing/2014/main" id="{34BB15A5-3F56-47E7-947E-39D0B34B1CB0}"/>
              </a:ext>
            </a:extLst>
          </p:cNvPr>
          <p:cNvGrpSpPr/>
          <p:nvPr/>
        </p:nvGrpSpPr>
        <p:grpSpPr>
          <a:xfrm>
            <a:off x="10725368" y="5827095"/>
            <a:ext cx="884436" cy="412120"/>
            <a:chOff x="10668000" y="685800"/>
            <a:chExt cx="1180070" cy="549876"/>
          </a:xfrm>
          <a:solidFill>
            <a:schemeClr val="accent2">
              <a:alpha val="25000"/>
            </a:schemeClr>
          </a:solidFill>
        </p:grpSpPr>
        <p:grpSp>
          <p:nvGrpSpPr>
            <p:cNvPr id="20" name="Group 19">
              <a:extLst>
                <a:ext uri="{FF2B5EF4-FFF2-40B4-BE49-F238E27FC236}">
                  <a16:creationId xmlns:a16="http://schemas.microsoft.com/office/drawing/2014/main" id="{17A21B25-9188-4798-A077-B22D24FE55DF}"/>
                </a:ext>
              </a:extLst>
            </p:cNvPr>
            <p:cNvGrpSpPr/>
            <p:nvPr/>
          </p:nvGrpSpPr>
          <p:grpSpPr>
            <a:xfrm>
              <a:off x="10668000" y="685800"/>
              <a:ext cx="117389" cy="549876"/>
              <a:chOff x="10668000" y="685800"/>
              <a:chExt cx="117389" cy="549876"/>
            </a:xfrm>
            <a:grpFill/>
          </p:grpSpPr>
          <p:sp>
            <p:nvSpPr>
              <p:cNvPr id="37" name="Oval 36">
                <a:extLst>
                  <a:ext uri="{FF2B5EF4-FFF2-40B4-BE49-F238E27FC236}">
                    <a16:creationId xmlns:a16="http://schemas.microsoft.com/office/drawing/2014/main" id="{9437FFFE-B715-4928-A9EF-45D2F3EBB339}"/>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a:extLst>
                  <a:ext uri="{FF2B5EF4-FFF2-40B4-BE49-F238E27FC236}">
                    <a16:creationId xmlns:a16="http://schemas.microsoft.com/office/drawing/2014/main" id="{CBAEDCB2-768A-44AE-A329-D7B567699E35}"/>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34089429-2569-40D6-9A0E-CA64BD09C8F5}"/>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1" name="Group 20">
              <a:extLst>
                <a:ext uri="{FF2B5EF4-FFF2-40B4-BE49-F238E27FC236}">
                  <a16:creationId xmlns:a16="http://schemas.microsoft.com/office/drawing/2014/main" id="{C12CC174-1DF8-444F-B406-627313C72B18}"/>
                </a:ext>
              </a:extLst>
            </p:cNvPr>
            <p:cNvGrpSpPr/>
            <p:nvPr/>
          </p:nvGrpSpPr>
          <p:grpSpPr>
            <a:xfrm>
              <a:off x="10933670" y="685800"/>
              <a:ext cx="117389" cy="549876"/>
              <a:chOff x="10933670" y="685800"/>
              <a:chExt cx="117389" cy="549876"/>
            </a:xfrm>
            <a:grpFill/>
          </p:grpSpPr>
          <p:sp>
            <p:nvSpPr>
              <p:cNvPr id="34" name="Oval 33">
                <a:extLst>
                  <a:ext uri="{FF2B5EF4-FFF2-40B4-BE49-F238E27FC236}">
                    <a16:creationId xmlns:a16="http://schemas.microsoft.com/office/drawing/2014/main" id="{4878F59D-578B-415E-8DC1-92A0408F729A}"/>
                  </a:ext>
                </a:extLst>
              </p:cNvPr>
              <p:cNvSpPr/>
              <p:nvPr/>
            </p:nvSpPr>
            <p:spPr>
              <a:xfrm>
                <a:off x="1093367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a:extLst>
                  <a:ext uri="{FF2B5EF4-FFF2-40B4-BE49-F238E27FC236}">
                    <a16:creationId xmlns:a16="http://schemas.microsoft.com/office/drawing/2014/main" id="{515011D0-FB47-4C9B-BC36-8C1BE5EE2351}"/>
                  </a:ext>
                </a:extLst>
              </p:cNvPr>
              <p:cNvSpPr/>
              <p:nvPr/>
            </p:nvSpPr>
            <p:spPr>
              <a:xfrm>
                <a:off x="1093367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a:extLst>
                  <a:ext uri="{FF2B5EF4-FFF2-40B4-BE49-F238E27FC236}">
                    <a16:creationId xmlns:a16="http://schemas.microsoft.com/office/drawing/2014/main" id="{CF76CFA5-5B38-4BEE-8DD8-B2E4E8973DCF}"/>
                  </a:ext>
                </a:extLst>
              </p:cNvPr>
              <p:cNvSpPr/>
              <p:nvPr/>
            </p:nvSpPr>
            <p:spPr>
              <a:xfrm>
                <a:off x="1093367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4D54831D-6A32-4D7A-9ECD-A16600A5DD13}"/>
                </a:ext>
              </a:extLst>
            </p:cNvPr>
            <p:cNvGrpSpPr/>
            <p:nvPr/>
          </p:nvGrpSpPr>
          <p:grpSpPr>
            <a:xfrm>
              <a:off x="11199340" y="685800"/>
              <a:ext cx="117389" cy="549876"/>
              <a:chOff x="11199341" y="685800"/>
              <a:chExt cx="117389" cy="549876"/>
            </a:xfrm>
            <a:grpFill/>
          </p:grpSpPr>
          <p:sp>
            <p:nvSpPr>
              <p:cNvPr id="31" name="Oval 30">
                <a:extLst>
                  <a:ext uri="{FF2B5EF4-FFF2-40B4-BE49-F238E27FC236}">
                    <a16:creationId xmlns:a16="http://schemas.microsoft.com/office/drawing/2014/main" id="{F178C9F1-DCBF-46F6-97D0-3D11BD1A04B3}"/>
                  </a:ext>
                </a:extLst>
              </p:cNvPr>
              <p:cNvSpPr/>
              <p:nvPr/>
            </p:nvSpPr>
            <p:spPr>
              <a:xfrm>
                <a:off x="1119934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a:extLst>
                  <a:ext uri="{FF2B5EF4-FFF2-40B4-BE49-F238E27FC236}">
                    <a16:creationId xmlns:a16="http://schemas.microsoft.com/office/drawing/2014/main" id="{8C89A84F-5443-4A45-A669-5ABA1A269CB9}"/>
                  </a:ext>
                </a:extLst>
              </p:cNvPr>
              <p:cNvSpPr/>
              <p:nvPr/>
            </p:nvSpPr>
            <p:spPr>
              <a:xfrm>
                <a:off x="1119934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a:extLst>
                  <a:ext uri="{FF2B5EF4-FFF2-40B4-BE49-F238E27FC236}">
                    <a16:creationId xmlns:a16="http://schemas.microsoft.com/office/drawing/2014/main" id="{6246CBFC-D799-4FCE-B61B-D4EAD0B938A6}"/>
                  </a:ext>
                </a:extLst>
              </p:cNvPr>
              <p:cNvSpPr/>
              <p:nvPr/>
            </p:nvSpPr>
            <p:spPr>
              <a:xfrm>
                <a:off x="1119934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3" name="Group 22">
              <a:extLst>
                <a:ext uri="{FF2B5EF4-FFF2-40B4-BE49-F238E27FC236}">
                  <a16:creationId xmlns:a16="http://schemas.microsoft.com/office/drawing/2014/main" id="{C9E1E76C-A590-42F0-B921-9540F9BBB8FF}"/>
                </a:ext>
              </a:extLst>
            </p:cNvPr>
            <p:cNvGrpSpPr/>
            <p:nvPr/>
          </p:nvGrpSpPr>
          <p:grpSpPr>
            <a:xfrm>
              <a:off x="11465010" y="685800"/>
              <a:ext cx="117389" cy="549876"/>
              <a:chOff x="11465011" y="685800"/>
              <a:chExt cx="117389" cy="549876"/>
            </a:xfrm>
            <a:grpFill/>
          </p:grpSpPr>
          <p:sp>
            <p:nvSpPr>
              <p:cNvPr id="28" name="Oval 27">
                <a:extLst>
                  <a:ext uri="{FF2B5EF4-FFF2-40B4-BE49-F238E27FC236}">
                    <a16:creationId xmlns:a16="http://schemas.microsoft.com/office/drawing/2014/main" id="{0E6E4E37-0C55-46A6-8051-98C5BF1F13B0}"/>
                  </a:ext>
                </a:extLst>
              </p:cNvPr>
              <p:cNvSpPr/>
              <p:nvPr/>
            </p:nvSpPr>
            <p:spPr>
              <a:xfrm>
                <a:off x="1146501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Oval 28">
                <a:extLst>
                  <a:ext uri="{FF2B5EF4-FFF2-40B4-BE49-F238E27FC236}">
                    <a16:creationId xmlns:a16="http://schemas.microsoft.com/office/drawing/2014/main" id="{671BF0FA-2DC2-4CC6-A6A5-BAAA0160B631}"/>
                  </a:ext>
                </a:extLst>
              </p:cNvPr>
              <p:cNvSpPr/>
              <p:nvPr/>
            </p:nvSpPr>
            <p:spPr>
              <a:xfrm>
                <a:off x="1146501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Oval 29">
                <a:extLst>
                  <a:ext uri="{FF2B5EF4-FFF2-40B4-BE49-F238E27FC236}">
                    <a16:creationId xmlns:a16="http://schemas.microsoft.com/office/drawing/2014/main" id="{847898E8-9136-4D84-98A7-75A12306111A}"/>
                  </a:ext>
                </a:extLst>
              </p:cNvPr>
              <p:cNvSpPr/>
              <p:nvPr/>
            </p:nvSpPr>
            <p:spPr>
              <a:xfrm>
                <a:off x="1146501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4" name="Group 23">
              <a:extLst>
                <a:ext uri="{FF2B5EF4-FFF2-40B4-BE49-F238E27FC236}">
                  <a16:creationId xmlns:a16="http://schemas.microsoft.com/office/drawing/2014/main" id="{5F0040F5-7399-4FAE-AF0A-046885C341A7}"/>
                </a:ext>
              </a:extLst>
            </p:cNvPr>
            <p:cNvGrpSpPr/>
            <p:nvPr/>
          </p:nvGrpSpPr>
          <p:grpSpPr>
            <a:xfrm>
              <a:off x="11730681" y="685800"/>
              <a:ext cx="117389" cy="549876"/>
              <a:chOff x="10668000" y="685800"/>
              <a:chExt cx="117389" cy="549876"/>
            </a:xfrm>
            <a:grpFill/>
          </p:grpSpPr>
          <p:sp>
            <p:nvSpPr>
              <p:cNvPr id="25" name="Oval 24">
                <a:extLst>
                  <a:ext uri="{FF2B5EF4-FFF2-40B4-BE49-F238E27FC236}">
                    <a16:creationId xmlns:a16="http://schemas.microsoft.com/office/drawing/2014/main" id="{38042716-5948-436B-B185-48788445AD03}"/>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a:extLst>
                  <a:ext uri="{FF2B5EF4-FFF2-40B4-BE49-F238E27FC236}">
                    <a16:creationId xmlns:a16="http://schemas.microsoft.com/office/drawing/2014/main" id="{5D975D04-0650-47DE-95D2-4F616D763B98}"/>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a:extLst>
                  <a:ext uri="{FF2B5EF4-FFF2-40B4-BE49-F238E27FC236}">
                    <a16:creationId xmlns:a16="http://schemas.microsoft.com/office/drawing/2014/main" id="{B9BE261A-28EB-4142-9022-27EAFBE8FD56}"/>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0" name="TextBox 39">
            <a:extLst>
              <a:ext uri="{FF2B5EF4-FFF2-40B4-BE49-F238E27FC236}">
                <a16:creationId xmlns:a16="http://schemas.microsoft.com/office/drawing/2014/main" id="{566854CE-6EAB-46DA-B148-D3C94F43FFC0}"/>
              </a:ext>
            </a:extLst>
          </p:cNvPr>
          <p:cNvSpPr txBox="1"/>
          <p:nvPr/>
        </p:nvSpPr>
        <p:spPr>
          <a:xfrm>
            <a:off x="3390900" y="676950"/>
            <a:ext cx="5410200" cy="584775"/>
          </a:xfrm>
          <a:prstGeom prst="rect">
            <a:avLst/>
          </a:prstGeom>
          <a:noFill/>
        </p:spPr>
        <p:txBody>
          <a:bodyPr wrap="square" rtlCol="0">
            <a:spAutoFit/>
          </a:bodyPr>
          <a:lstStyle/>
          <a:p>
            <a:pPr algn="ctr"/>
            <a:r>
              <a:rPr lang="id-ID" sz="3200" dirty="0">
                <a:solidFill>
                  <a:schemeClr val="accent2"/>
                </a:solidFill>
                <a:latin typeface="+mj-lt"/>
              </a:rPr>
              <a:t>ABOUT INFOGRAPHIC</a:t>
            </a:r>
            <a:endParaRPr lang="id-ID" sz="3200" dirty="0">
              <a:latin typeface="+mj-lt"/>
            </a:endParaRPr>
          </a:p>
        </p:txBody>
      </p:sp>
      <p:sp>
        <p:nvSpPr>
          <p:cNvPr id="41" name="TextBox 40">
            <a:extLst>
              <a:ext uri="{FF2B5EF4-FFF2-40B4-BE49-F238E27FC236}">
                <a16:creationId xmlns:a16="http://schemas.microsoft.com/office/drawing/2014/main" id="{B19C0620-EA96-46CA-A5C8-E62FE59881D9}"/>
              </a:ext>
            </a:extLst>
          </p:cNvPr>
          <p:cNvSpPr txBox="1"/>
          <p:nvPr/>
        </p:nvSpPr>
        <p:spPr>
          <a:xfrm>
            <a:off x="4724400" y="1151840"/>
            <a:ext cx="2743200" cy="318036"/>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42" name="Shape 2437">
            <a:extLst>
              <a:ext uri="{FF2B5EF4-FFF2-40B4-BE49-F238E27FC236}">
                <a16:creationId xmlns:a16="http://schemas.microsoft.com/office/drawing/2014/main" id="{24DA3F3A-185A-4653-A362-29060830CB6C}"/>
              </a:ext>
            </a:extLst>
          </p:cNvPr>
          <p:cNvSpPr/>
          <p:nvPr/>
        </p:nvSpPr>
        <p:spPr>
          <a:xfrm>
            <a:off x="1821383" y="2211084"/>
            <a:ext cx="1252727" cy="1329954"/>
          </a:xfrm>
          <a:custGeom>
            <a:avLst/>
            <a:gdLst/>
            <a:ahLst/>
            <a:cxnLst>
              <a:cxn ang="0">
                <a:pos x="wd2" y="hd2"/>
              </a:cxn>
              <a:cxn ang="5400000">
                <a:pos x="wd2" y="hd2"/>
              </a:cxn>
              <a:cxn ang="10800000">
                <a:pos x="wd2" y="hd2"/>
              </a:cxn>
              <a:cxn ang="16200000">
                <a:pos x="wd2" y="hd2"/>
              </a:cxn>
            </a:cxnLst>
            <a:rect l="0" t="0" r="r" b="b"/>
            <a:pathLst>
              <a:path w="21443" h="20601" extrusionOk="0">
                <a:moveTo>
                  <a:pt x="21209" y="13590"/>
                </a:moveTo>
                <a:cubicBezTo>
                  <a:pt x="20817" y="14511"/>
                  <a:pt x="19800" y="14935"/>
                  <a:pt x="18783" y="14581"/>
                </a:cubicBezTo>
                <a:cubicBezTo>
                  <a:pt x="18235" y="14440"/>
                  <a:pt x="17922" y="14015"/>
                  <a:pt x="17687" y="13590"/>
                </a:cubicBezTo>
                <a:cubicBezTo>
                  <a:pt x="17609" y="13307"/>
                  <a:pt x="17296" y="13094"/>
                  <a:pt x="16983" y="12952"/>
                </a:cubicBezTo>
                <a:cubicBezTo>
                  <a:pt x="16670" y="12882"/>
                  <a:pt x="16357" y="13023"/>
                  <a:pt x="16200" y="13307"/>
                </a:cubicBezTo>
                <a:cubicBezTo>
                  <a:pt x="13148" y="20601"/>
                  <a:pt x="13148" y="20601"/>
                  <a:pt x="13148" y="20601"/>
                </a:cubicBezTo>
                <a:cubicBezTo>
                  <a:pt x="7826" y="14794"/>
                  <a:pt x="7826" y="14794"/>
                  <a:pt x="7826" y="14794"/>
                </a:cubicBezTo>
                <a:cubicBezTo>
                  <a:pt x="7904" y="14794"/>
                  <a:pt x="7904" y="14794"/>
                  <a:pt x="7904" y="14794"/>
                </a:cubicBezTo>
                <a:cubicBezTo>
                  <a:pt x="8687" y="14865"/>
                  <a:pt x="9470" y="14723"/>
                  <a:pt x="10096" y="14227"/>
                </a:cubicBezTo>
                <a:cubicBezTo>
                  <a:pt x="11270" y="13377"/>
                  <a:pt x="11426" y="11819"/>
                  <a:pt x="10487" y="10828"/>
                </a:cubicBezTo>
                <a:cubicBezTo>
                  <a:pt x="9548" y="9766"/>
                  <a:pt x="7826" y="9624"/>
                  <a:pt x="6652" y="10474"/>
                </a:cubicBezTo>
                <a:cubicBezTo>
                  <a:pt x="6026" y="10899"/>
                  <a:pt x="5713" y="11536"/>
                  <a:pt x="5713" y="12244"/>
                </a:cubicBezTo>
                <a:cubicBezTo>
                  <a:pt x="5635" y="12315"/>
                  <a:pt x="5635" y="12315"/>
                  <a:pt x="5635" y="12315"/>
                </a:cubicBezTo>
                <a:cubicBezTo>
                  <a:pt x="0" y="6083"/>
                  <a:pt x="0" y="6083"/>
                  <a:pt x="0" y="6083"/>
                </a:cubicBezTo>
                <a:cubicBezTo>
                  <a:pt x="1252" y="4525"/>
                  <a:pt x="2739" y="3321"/>
                  <a:pt x="3835" y="2542"/>
                </a:cubicBezTo>
                <a:cubicBezTo>
                  <a:pt x="6574" y="701"/>
                  <a:pt x="14557" y="-999"/>
                  <a:pt x="21443" y="701"/>
                </a:cubicBezTo>
                <a:cubicBezTo>
                  <a:pt x="17217" y="10828"/>
                  <a:pt x="17217" y="10828"/>
                  <a:pt x="17217" y="10828"/>
                </a:cubicBezTo>
                <a:cubicBezTo>
                  <a:pt x="17217" y="10828"/>
                  <a:pt x="17217" y="10828"/>
                  <a:pt x="17217" y="10828"/>
                </a:cubicBezTo>
                <a:cubicBezTo>
                  <a:pt x="17139" y="11111"/>
                  <a:pt x="17296" y="11465"/>
                  <a:pt x="17609" y="11536"/>
                </a:cubicBezTo>
                <a:cubicBezTo>
                  <a:pt x="17922" y="11678"/>
                  <a:pt x="18313" y="11678"/>
                  <a:pt x="18548" y="11536"/>
                </a:cubicBezTo>
                <a:cubicBezTo>
                  <a:pt x="19017" y="11253"/>
                  <a:pt x="19565" y="11253"/>
                  <a:pt x="20113" y="11394"/>
                </a:cubicBezTo>
                <a:cubicBezTo>
                  <a:pt x="21052" y="11749"/>
                  <a:pt x="21600" y="12740"/>
                  <a:pt x="21209" y="13590"/>
                </a:cubicBezTo>
                <a:close/>
              </a:path>
            </a:pathLst>
          </a:custGeom>
          <a:gradFill>
            <a:gsLst>
              <a:gs pos="0">
                <a:schemeClr val="accent4"/>
              </a:gs>
              <a:gs pos="100000">
                <a:schemeClr val="accent4">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43" name="Shape 2438">
            <a:extLst>
              <a:ext uri="{FF2B5EF4-FFF2-40B4-BE49-F238E27FC236}">
                <a16:creationId xmlns:a16="http://schemas.microsoft.com/office/drawing/2014/main" id="{E70EA1FB-3B77-4256-811F-719FA0A44F2E}"/>
              </a:ext>
            </a:extLst>
          </p:cNvPr>
          <p:cNvSpPr/>
          <p:nvPr/>
        </p:nvSpPr>
        <p:spPr>
          <a:xfrm>
            <a:off x="2635197" y="2270022"/>
            <a:ext cx="1125505" cy="1473455"/>
          </a:xfrm>
          <a:custGeom>
            <a:avLst/>
            <a:gdLst/>
            <a:ahLst/>
            <a:cxnLst>
              <a:cxn ang="0">
                <a:pos x="wd2" y="hd2"/>
              </a:cxn>
              <a:cxn ang="5400000">
                <a:pos x="wd2" y="hd2"/>
              </a:cxn>
              <a:cxn ang="10800000">
                <a:pos x="wd2" y="hd2"/>
              </a:cxn>
              <a:cxn ang="16200000">
                <a:pos x="wd2" y="hd2"/>
              </a:cxn>
            </a:cxnLst>
            <a:rect l="0" t="0" r="r" b="b"/>
            <a:pathLst>
              <a:path w="21441" h="21485" extrusionOk="0">
                <a:moveTo>
                  <a:pt x="21426" y="13667"/>
                </a:moveTo>
                <a:cubicBezTo>
                  <a:pt x="21339" y="14533"/>
                  <a:pt x="21252" y="15400"/>
                  <a:pt x="20990" y="16133"/>
                </a:cubicBezTo>
                <a:cubicBezTo>
                  <a:pt x="12716" y="17200"/>
                  <a:pt x="12716" y="17200"/>
                  <a:pt x="12716" y="17200"/>
                </a:cubicBezTo>
                <a:cubicBezTo>
                  <a:pt x="12281" y="17267"/>
                  <a:pt x="12106" y="17533"/>
                  <a:pt x="12106" y="17800"/>
                </a:cubicBezTo>
                <a:cubicBezTo>
                  <a:pt x="12194" y="18133"/>
                  <a:pt x="12368" y="18333"/>
                  <a:pt x="12716" y="18533"/>
                </a:cubicBezTo>
                <a:cubicBezTo>
                  <a:pt x="13239" y="18733"/>
                  <a:pt x="13587" y="19133"/>
                  <a:pt x="13674" y="19600"/>
                </a:cubicBezTo>
                <a:cubicBezTo>
                  <a:pt x="13848" y="20467"/>
                  <a:pt x="13065" y="21267"/>
                  <a:pt x="11932" y="21467"/>
                </a:cubicBezTo>
                <a:cubicBezTo>
                  <a:pt x="10800" y="21600"/>
                  <a:pt x="9755" y="21000"/>
                  <a:pt x="9581" y="20133"/>
                </a:cubicBezTo>
                <a:cubicBezTo>
                  <a:pt x="9494" y="19667"/>
                  <a:pt x="9668" y="19200"/>
                  <a:pt x="10016" y="18867"/>
                </a:cubicBezTo>
                <a:cubicBezTo>
                  <a:pt x="10277" y="18600"/>
                  <a:pt x="10365" y="18333"/>
                  <a:pt x="10277" y="18067"/>
                </a:cubicBezTo>
                <a:cubicBezTo>
                  <a:pt x="10277" y="17733"/>
                  <a:pt x="9929" y="17600"/>
                  <a:pt x="9494" y="17600"/>
                </a:cubicBezTo>
                <a:cubicBezTo>
                  <a:pt x="9494" y="17600"/>
                  <a:pt x="9494" y="17600"/>
                  <a:pt x="9494" y="17600"/>
                </a:cubicBezTo>
                <a:cubicBezTo>
                  <a:pt x="0" y="18800"/>
                  <a:pt x="0" y="18800"/>
                  <a:pt x="0" y="18800"/>
                </a:cubicBezTo>
                <a:cubicBezTo>
                  <a:pt x="3310" y="12133"/>
                  <a:pt x="3310" y="12133"/>
                  <a:pt x="3310" y="12133"/>
                </a:cubicBezTo>
                <a:cubicBezTo>
                  <a:pt x="3310" y="12133"/>
                  <a:pt x="3310" y="12200"/>
                  <a:pt x="3310" y="12200"/>
                </a:cubicBezTo>
                <a:cubicBezTo>
                  <a:pt x="3658" y="12800"/>
                  <a:pt x="4268" y="13267"/>
                  <a:pt x="5052" y="13533"/>
                </a:cubicBezTo>
                <a:cubicBezTo>
                  <a:pt x="6619" y="14000"/>
                  <a:pt x="8361" y="13400"/>
                  <a:pt x="8971" y="12200"/>
                </a:cubicBezTo>
                <a:cubicBezTo>
                  <a:pt x="9581" y="11000"/>
                  <a:pt x="8797" y="9667"/>
                  <a:pt x="7229" y="9200"/>
                </a:cubicBezTo>
                <a:cubicBezTo>
                  <a:pt x="6445" y="9000"/>
                  <a:pt x="5487" y="9067"/>
                  <a:pt x="4703" y="9333"/>
                </a:cubicBezTo>
                <a:cubicBezTo>
                  <a:pt x="4703" y="9333"/>
                  <a:pt x="4703" y="9333"/>
                  <a:pt x="4703" y="9400"/>
                </a:cubicBezTo>
                <a:cubicBezTo>
                  <a:pt x="9319" y="0"/>
                  <a:pt x="9319" y="0"/>
                  <a:pt x="9319" y="0"/>
                </a:cubicBezTo>
                <a:cubicBezTo>
                  <a:pt x="10277" y="267"/>
                  <a:pt x="11235" y="533"/>
                  <a:pt x="12106" y="933"/>
                </a:cubicBezTo>
                <a:cubicBezTo>
                  <a:pt x="20381" y="4200"/>
                  <a:pt x="21600" y="8733"/>
                  <a:pt x="21426" y="13667"/>
                </a:cubicBezTo>
                <a:close/>
              </a:path>
            </a:pathLst>
          </a:custGeom>
          <a:gradFill>
            <a:gsLst>
              <a:gs pos="0">
                <a:schemeClr val="accent3"/>
              </a:gs>
              <a:gs pos="100000">
                <a:schemeClr val="accent3">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44" name="Shape 2439">
            <a:extLst>
              <a:ext uri="{FF2B5EF4-FFF2-40B4-BE49-F238E27FC236}">
                <a16:creationId xmlns:a16="http://schemas.microsoft.com/office/drawing/2014/main" id="{251B3E26-7783-4F91-9361-1346B55C6F4D}"/>
              </a:ext>
            </a:extLst>
          </p:cNvPr>
          <p:cNvSpPr/>
          <p:nvPr/>
        </p:nvSpPr>
        <p:spPr>
          <a:xfrm>
            <a:off x="1460197" y="2644924"/>
            <a:ext cx="1092707" cy="1106423"/>
          </a:xfrm>
          <a:custGeom>
            <a:avLst/>
            <a:gdLst/>
            <a:ahLst/>
            <a:cxnLst>
              <a:cxn ang="0">
                <a:pos x="wd2" y="hd2"/>
              </a:cxn>
              <a:cxn ang="5400000">
                <a:pos x="wd2" y="hd2"/>
              </a:cxn>
              <a:cxn ang="10800000">
                <a:pos x="wd2" y="hd2"/>
              </a:cxn>
              <a:cxn ang="16200000">
                <a:pos x="wd2" y="hd2"/>
              </a:cxn>
            </a:cxnLst>
            <a:rect l="0" t="0" r="r" b="b"/>
            <a:pathLst>
              <a:path w="21600" h="21600" extrusionOk="0">
                <a:moveTo>
                  <a:pt x="12110" y="19636"/>
                </a:moveTo>
                <a:cubicBezTo>
                  <a:pt x="12653" y="18922"/>
                  <a:pt x="12924" y="18030"/>
                  <a:pt x="12743" y="17137"/>
                </a:cubicBezTo>
                <a:cubicBezTo>
                  <a:pt x="12472" y="15441"/>
                  <a:pt x="10845" y="14281"/>
                  <a:pt x="9218" y="14638"/>
                </a:cubicBezTo>
                <a:cubicBezTo>
                  <a:pt x="7501" y="14906"/>
                  <a:pt x="6326" y="16423"/>
                  <a:pt x="6597" y="18119"/>
                </a:cubicBezTo>
                <a:cubicBezTo>
                  <a:pt x="6778" y="19012"/>
                  <a:pt x="7321" y="19815"/>
                  <a:pt x="8044" y="20261"/>
                </a:cubicBezTo>
                <a:cubicBezTo>
                  <a:pt x="8044" y="20261"/>
                  <a:pt x="8134" y="20261"/>
                  <a:pt x="8134" y="20261"/>
                </a:cubicBezTo>
                <a:cubicBezTo>
                  <a:pt x="0" y="21600"/>
                  <a:pt x="0" y="21600"/>
                  <a:pt x="0" y="21600"/>
                </a:cubicBezTo>
                <a:cubicBezTo>
                  <a:pt x="181" y="21154"/>
                  <a:pt x="542" y="20618"/>
                  <a:pt x="904" y="20083"/>
                </a:cubicBezTo>
                <a:cubicBezTo>
                  <a:pt x="1175" y="19547"/>
                  <a:pt x="3254" y="16512"/>
                  <a:pt x="4248" y="14995"/>
                </a:cubicBezTo>
                <a:cubicBezTo>
                  <a:pt x="4609" y="14460"/>
                  <a:pt x="4700" y="13835"/>
                  <a:pt x="4519" y="13299"/>
                </a:cubicBezTo>
                <a:cubicBezTo>
                  <a:pt x="2802" y="7944"/>
                  <a:pt x="4338" y="3392"/>
                  <a:pt x="6597" y="0"/>
                </a:cubicBezTo>
                <a:cubicBezTo>
                  <a:pt x="13105" y="7944"/>
                  <a:pt x="13105" y="7944"/>
                  <a:pt x="13105" y="7944"/>
                </a:cubicBezTo>
                <a:cubicBezTo>
                  <a:pt x="13376" y="8212"/>
                  <a:pt x="13828" y="8301"/>
                  <a:pt x="14189" y="8033"/>
                </a:cubicBezTo>
                <a:cubicBezTo>
                  <a:pt x="14460" y="7765"/>
                  <a:pt x="14641" y="7408"/>
                  <a:pt x="14641" y="7051"/>
                </a:cubicBezTo>
                <a:cubicBezTo>
                  <a:pt x="14641" y="6426"/>
                  <a:pt x="14912" y="5891"/>
                  <a:pt x="15454" y="5445"/>
                </a:cubicBezTo>
                <a:cubicBezTo>
                  <a:pt x="16358" y="4731"/>
                  <a:pt x="17714" y="4820"/>
                  <a:pt x="18527" y="5712"/>
                </a:cubicBezTo>
                <a:cubicBezTo>
                  <a:pt x="19250" y="6694"/>
                  <a:pt x="19069" y="8033"/>
                  <a:pt x="18166" y="8747"/>
                </a:cubicBezTo>
                <a:cubicBezTo>
                  <a:pt x="17714" y="9193"/>
                  <a:pt x="17081" y="9283"/>
                  <a:pt x="16449" y="9193"/>
                </a:cubicBezTo>
                <a:cubicBezTo>
                  <a:pt x="16087" y="9104"/>
                  <a:pt x="15635" y="9283"/>
                  <a:pt x="15364" y="9461"/>
                </a:cubicBezTo>
                <a:cubicBezTo>
                  <a:pt x="15093" y="9729"/>
                  <a:pt x="15003" y="10175"/>
                  <a:pt x="15274" y="10443"/>
                </a:cubicBezTo>
                <a:cubicBezTo>
                  <a:pt x="21600" y="18119"/>
                  <a:pt x="21600" y="18119"/>
                  <a:pt x="21600" y="18119"/>
                </a:cubicBezTo>
                <a:cubicBezTo>
                  <a:pt x="12020" y="19636"/>
                  <a:pt x="12020" y="19636"/>
                  <a:pt x="12020" y="19636"/>
                </a:cubicBezTo>
                <a:cubicBezTo>
                  <a:pt x="12110" y="19636"/>
                  <a:pt x="12110" y="19636"/>
                  <a:pt x="12110" y="19636"/>
                </a:cubicBezTo>
                <a:close/>
              </a:path>
            </a:pathLst>
          </a:custGeom>
          <a:gradFill>
            <a:gsLst>
              <a:gs pos="0">
                <a:schemeClr val="accent5"/>
              </a:gs>
              <a:gs pos="100000">
                <a:schemeClr val="accent5">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45" name="Shape 2440">
            <a:extLst>
              <a:ext uri="{FF2B5EF4-FFF2-40B4-BE49-F238E27FC236}">
                <a16:creationId xmlns:a16="http://schemas.microsoft.com/office/drawing/2014/main" id="{4A330FE4-33A8-4D72-82A2-3BB89E80CE70}"/>
              </a:ext>
            </a:extLst>
          </p:cNvPr>
          <p:cNvSpPr/>
          <p:nvPr/>
        </p:nvSpPr>
        <p:spPr>
          <a:xfrm>
            <a:off x="1426476" y="3439182"/>
            <a:ext cx="1135571" cy="1227838"/>
          </a:xfrm>
          <a:custGeom>
            <a:avLst/>
            <a:gdLst/>
            <a:ahLst/>
            <a:cxnLst>
              <a:cxn ang="0">
                <a:pos x="wd2" y="hd2"/>
              </a:cxn>
              <a:cxn ang="5400000">
                <a:pos x="wd2" y="hd2"/>
              </a:cxn>
              <a:cxn ang="10800000">
                <a:pos x="wd2" y="hd2"/>
              </a:cxn>
              <a:cxn ang="16200000">
                <a:pos x="wd2" y="hd2"/>
              </a:cxn>
            </a:cxnLst>
            <a:rect l="0" t="0" r="r" b="b"/>
            <a:pathLst>
              <a:path w="21374" h="21094" extrusionOk="0">
                <a:moveTo>
                  <a:pt x="21374" y="3085"/>
                </a:moveTo>
                <a:cubicBezTo>
                  <a:pt x="18104" y="10940"/>
                  <a:pt x="18104" y="10940"/>
                  <a:pt x="18104" y="10940"/>
                </a:cubicBezTo>
                <a:cubicBezTo>
                  <a:pt x="18104" y="10940"/>
                  <a:pt x="18104" y="10940"/>
                  <a:pt x="18018" y="10940"/>
                </a:cubicBezTo>
                <a:cubicBezTo>
                  <a:pt x="17760" y="10154"/>
                  <a:pt x="17157" y="9605"/>
                  <a:pt x="16297" y="9290"/>
                </a:cubicBezTo>
                <a:cubicBezTo>
                  <a:pt x="14834" y="8819"/>
                  <a:pt x="13113" y="9526"/>
                  <a:pt x="12510" y="10940"/>
                </a:cubicBezTo>
                <a:cubicBezTo>
                  <a:pt x="11908" y="12275"/>
                  <a:pt x="12682" y="13846"/>
                  <a:pt x="14231" y="14396"/>
                </a:cubicBezTo>
                <a:cubicBezTo>
                  <a:pt x="15006" y="14710"/>
                  <a:pt x="15952" y="14632"/>
                  <a:pt x="16641" y="14239"/>
                </a:cubicBezTo>
                <a:cubicBezTo>
                  <a:pt x="16727" y="14239"/>
                  <a:pt x="16727" y="14239"/>
                  <a:pt x="16727" y="14239"/>
                </a:cubicBezTo>
                <a:cubicBezTo>
                  <a:pt x="14231" y="20365"/>
                  <a:pt x="14231" y="20365"/>
                  <a:pt x="14231" y="20365"/>
                </a:cubicBezTo>
                <a:cubicBezTo>
                  <a:pt x="9412" y="21465"/>
                  <a:pt x="6745" y="20994"/>
                  <a:pt x="6745" y="20994"/>
                </a:cubicBezTo>
                <a:cubicBezTo>
                  <a:pt x="5023" y="20837"/>
                  <a:pt x="3991" y="19030"/>
                  <a:pt x="4163" y="17852"/>
                </a:cubicBezTo>
                <a:cubicBezTo>
                  <a:pt x="4421" y="16595"/>
                  <a:pt x="4507" y="16045"/>
                  <a:pt x="3733" y="15496"/>
                </a:cubicBezTo>
                <a:cubicBezTo>
                  <a:pt x="3044" y="15024"/>
                  <a:pt x="3044" y="14396"/>
                  <a:pt x="3388" y="14160"/>
                </a:cubicBezTo>
                <a:cubicBezTo>
                  <a:pt x="3733" y="13925"/>
                  <a:pt x="4937" y="13453"/>
                  <a:pt x="4937" y="13453"/>
                </a:cubicBezTo>
                <a:cubicBezTo>
                  <a:pt x="4937" y="13453"/>
                  <a:pt x="4077" y="12904"/>
                  <a:pt x="3560" y="12746"/>
                </a:cubicBezTo>
                <a:cubicBezTo>
                  <a:pt x="3044" y="12511"/>
                  <a:pt x="2786" y="11725"/>
                  <a:pt x="3044" y="11254"/>
                </a:cubicBezTo>
                <a:cubicBezTo>
                  <a:pt x="3302" y="10783"/>
                  <a:pt x="3388" y="9605"/>
                  <a:pt x="3388" y="9605"/>
                </a:cubicBezTo>
                <a:cubicBezTo>
                  <a:pt x="3388" y="9605"/>
                  <a:pt x="2184" y="9055"/>
                  <a:pt x="893" y="8426"/>
                </a:cubicBezTo>
                <a:cubicBezTo>
                  <a:pt x="32" y="8034"/>
                  <a:pt x="-226" y="7405"/>
                  <a:pt x="204" y="6306"/>
                </a:cubicBezTo>
                <a:cubicBezTo>
                  <a:pt x="8810" y="4970"/>
                  <a:pt x="8810" y="4970"/>
                  <a:pt x="8810" y="4970"/>
                </a:cubicBezTo>
                <a:cubicBezTo>
                  <a:pt x="9154" y="4970"/>
                  <a:pt x="9412" y="4656"/>
                  <a:pt x="9412" y="4264"/>
                </a:cubicBezTo>
                <a:cubicBezTo>
                  <a:pt x="9326" y="3949"/>
                  <a:pt x="9068" y="3635"/>
                  <a:pt x="8810" y="3478"/>
                </a:cubicBezTo>
                <a:cubicBezTo>
                  <a:pt x="8294" y="3164"/>
                  <a:pt x="7949" y="2771"/>
                  <a:pt x="7863" y="2143"/>
                </a:cubicBezTo>
                <a:cubicBezTo>
                  <a:pt x="7605" y="1122"/>
                  <a:pt x="8380" y="179"/>
                  <a:pt x="9498" y="22"/>
                </a:cubicBezTo>
                <a:cubicBezTo>
                  <a:pt x="10617" y="-135"/>
                  <a:pt x="11736" y="572"/>
                  <a:pt x="11908" y="1593"/>
                </a:cubicBezTo>
                <a:cubicBezTo>
                  <a:pt x="11994" y="2143"/>
                  <a:pt x="11822" y="2693"/>
                  <a:pt x="11478" y="3085"/>
                </a:cubicBezTo>
                <a:cubicBezTo>
                  <a:pt x="11219" y="3321"/>
                  <a:pt x="11133" y="3714"/>
                  <a:pt x="11133" y="4028"/>
                </a:cubicBezTo>
                <a:cubicBezTo>
                  <a:pt x="11219" y="4342"/>
                  <a:pt x="11564" y="4578"/>
                  <a:pt x="11994" y="4499"/>
                </a:cubicBezTo>
                <a:lnTo>
                  <a:pt x="21374" y="3085"/>
                </a:lnTo>
                <a:close/>
              </a:path>
            </a:pathLst>
          </a:custGeom>
          <a:gradFill>
            <a:gsLst>
              <a:gs pos="0">
                <a:schemeClr val="accent6"/>
              </a:gs>
              <a:gs pos="100000">
                <a:schemeClr val="accent6">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46" name="Shape 2441">
            <a:extLst>
              <a:ext uri="{FF2B5EF4-FFF2-40B4-BE49-F238E27FC236}">
                <a16:creationId xmlns:a16="http://schemas.microsoft.com/office/drawing/2014/main" id="{28933517-15F8-48C5-B48E-451D671A9D85}"/>
              </a:ext>
            </a:extLst>
          </p:cNvPr>
          <p:cNvSpPr/>
          <p:nvPr/>
        </p:nvSpPr>
        <p:spPr>
          <a:xfrm>
            <a:off x="2128828" y="3637050"/>
            <a:ext cx="1279037" cy="1440179"/>
          </a:xfrm>
          <a:custGeom>
            <a:avLst/>
            <a:gdLst/>
            <a:ahLst/>
            <a:cxnLst>
              <a:cxn ang="0">
                <a:pos x="wd2" y="hd2"/>
              </a:cxn>
              <a:cxn ang="5400000">
                <a:pos x="wd2" y="hd2"/>
              </a:cxn>
              <a:cxn ang="10800000">
                <a:pos x="wd2" y="hd2"/>
              </a:cxn>
              <a:cxn ang="16200000">
                <a:pos x="wd2" y="hd2"/>
              </a:cxn>
            </a:cxnLst>
            <a:rect l="0" t="0" r="r" b="b"/>
            <a:pathLst>
              <a:path w="21352" h="21600" extrusionOk="0">
                <a:moveTo>
                  <a:pt x="21352" y="14743"/>
                </a:moveTo>
                <a:cubicBezTo>
                  <a:pt x="21352" y="17006"/>
                  <a:pt x="21352" y="19680"/>
                  <a:pt x="21352" y="19680"/>
                </a:cubicBezTo>
                <a:cubicBezTo>
                  <a:pt x="21352" y="19680"/>
                  <a:pt x="18375" y="21600"/>
                  <a:pt x="11201" y="21600"/>
                </a:cubicBezTo>
                <a:cubicBezTo>
                  <a:pt x="4026" y="21600"/>
                  <a:pt x="1050" y="19680"/>
                  <a:pt x="1050" y="19680"/>
                </a:cubicBezTo>
                <a:cubicBezTo>
                  <a:pt x="1050" y="16526"/>
                  <a:pt x="1050" y="16526"/>
                  <a:pt x="1050" y="16526"/>
                </a:cubicBezTo>
                <a:cubicBezTo>
                  <a:pt x="3950" y="9463"/>
                  <a:pt x="3950" y="9463"/>
                  <a:pt x="3950" y="9463"/>
                </a:cubicBezTo>
                <a:cubicBezTo>
                  <a:pt x="4103" y="9189"/>
                  <a:pt x="3950" y="8914"/>
                  <a:pt x="3645" y="8777"/>
                </a:cubicBezTo>
                <a:cubicBezTo>
                  <a:pt x="3339" y="8709"/>
                  <a:pt x="2958" y="8709"/>
                  <a:pt x="2652" y="8846"/>
                </a:cubicBezTo>
                <a:cubicBezTo>
                  <a:pt x="2271" y="9051"/>
                  <a:pt x="1660" y="9120"/>
                  <a:pt x="1202" y="8914"/>
                </a:cubicBezTo>
                <a:cubicBezTo>
                  <a:pt x="210" y="8640"/>
                  <a:pt x="-248" y="7680"/>
                  <a:pt x="134" y="6789"/>
                </a:cubicBezTo>
                <a:cubicBezTo>
                  <a:pt x="439" y="5966"/>
                  <a:pt x="1507" y="5554"/>
                  <a:pt x="2500" y="5829"/>
                </a:cubicBezTo>
                <a:cubicBezTo>
                  <a:pt x="2958" y="6034"/>
                  <a:pt x="3339" y="6377"/>
                  <a:pt x="3568" y="6789"/>
                </a:cubicBezTo>
                <a:cubicBezTo>
                  <a:pt x="3645" y="7063"/>
                  <a:pt x="3874" y="7337"/>
                  <a:pt x="4179" y="7406"/>
                </a:cubicBezTo>
                <a:cubicBezTo>
                  <a:pt x="4484" y="7543"/>
                  <a:pt x="4866" y="7406"/>
                  <a:pt x="5018" y="7131"/>
                </a:cubicBezTo>
                <a:cubicBezTo>
                  <a:pt x="7995" y="0"/>
                  <a:pt x="7995" y="0"/>
                  <a:pt x="7995" y="0"/>
                </a:cubicBezTo>
                <a:cubicBezTo>
                  <a:pt x="13109" y="5691"/>
                  <a:pt x="13109" y="5691"/>
                  <a:pt x="13109" y="5691"/>
                </a:cubicBezTo>
                <a:cubicBezTo>
                  <a:pt x="13109" y="5691"/>
                  <a:pt x="13109" y="5691"/>
                  <a:pt x="13033" y="5691"/>
                </a:cubicBezTo>
                <a:cubicBezTo>
                  <a:pt x="12346" y="5554"/>
                  <a:pt x="11582" y="5760"/>
                  <a:pt x="10972" y="6171"/>
                </a:cubicBezTo>
                <a:cubicBezTo>
                  <a:pt x="9827" y="6994"/>
                  <a:pt x="9674" y="8503"/>
                  <a:pt x="10590" y="9531"/>
                </a:cubicBezTo>
                <a:cubicBezTo>
                  <a:pt x="11506" y="10560"/>
                  <a:pt x="13185" y="10697"/>
                  <a:pt x="14330" y="9874"/>
                </a:cubicBezTo>
                <a:cubicBezTo>
                  <a:pt x="14864" y="9394"/>
                  <a:pt x="15246" y="8777"/>
                  <a:pt x="15246" y="8091"/>
                </a:cubicBezTo>
                <a:cubicBezTo>
                  <a:pt x="15246" y="8091"/>
                  <a:pt x="15246" y="8023"/>
                  <a:pt x="15246" y="8023"/>
                </a:cubicBezTo>
                <a:lnTo>
                  <a:pt x="21352" y="14743"/>
                </a:lnTo>
                <a:close/>
              </a:path>
            </a:pathLst>
          </a:custGeom>
          <a:gradFill>
            <a:gsLst>
              <a:gs pos="0">
                <a:schemeClr val="tx2"/>
              </a:gs>
              <a:gs pos="100000">
                <a:schemeClr val="tx2">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47" name="Shape 2442">
            <a:extLst>
              <a:ext uri="{FF2B5EF4-FFF2-40B4-BE49-F238E27FC236}">
                <a16:creationId xmlns:a16="http://schemas.microsoft.com/office/drawing/2014/main" id="{0DF0BBA9-AB8E-40FE-97AA-8B0E9B336E34}"/>
              </a:ext>
            </a:extLst>
          </p:cNvPr>
          <p:cNvSpPr/>
          <p:nvPr/>
        </p:nvSpPr>
        <p:spPr>
          <a:xfrm>
            <a:off x="2644341" y="3431308"/>
            <a:ext cx="1083563" cy="1110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06" y="4089"/>
                  <a:pt x="18501" y="6844"/>
                  <a:pt x="17316" y="8978"/>
                </a:cubicBezTo>
                <a:cubicBezTo>
                  <a:pt x="15767" y="11822"/>
                  <a:pt x="15220" y="17333"/>
                  <a:pt x="15220" y="19822"/>
                </a:cubicBezTo>
                <a:cubicBezTo>
                  <a:pt x="15220" y="21600"/>
                  <a:pt x="15220" y="21600"/>
                  <a:pt x="15220" y="21600"/>
                </a:cubicBezTo>
                <a:cubicBezTo>
                  <a:pt x="8476" y="13600"/>
                  <a:pt x="8476" y="13600"/>
                  <a:pt x="8476" y="13600"/>
                </a:cubicBezTo>
                <a:cubicBezTo>
                  <a:pt x="8294" y="13244"/>
                  <a:pt x="7838" y="13244"/>
                  <a:pt x="7473" y="13511"/>
                </a:cubicBezTo>
                <a:cubicBezTo>
                  <a:pt x="7200" y="13689"/>
                  <a:pt x="7018" y="14044"/>
                  <a:pt x="7018" y="14489"/>
                </a:cubicBezTo>
                <a:cubicBezTo>
                  <a:pt x="6927" y="15022"/>
                  <a:pt x="6744" y="15644"/>
                  <a:pt x="6197" y="16089"/>
                </a:cubicBezTo>
                <a:cubicBezTo>
                  <a:pt x="5286" y="16800"/>
                  <a:pt x="3919" y="16622"/>
                  <a:pt x="3099" y="15733"/>
                </a:cubicBezTo>
                <a:cubicBezTo>
                  <a:pt x="2370" y="14844"/>
                  <a:pt x="2461" y="13511"/>
                  <a:pt x="3463" y="12711"/>
                </a:cubicBezTo>
                <a:cubicBezTo>
                  <a:pt x="3919" y="12356"/>
                  <a:pt x="4557" y="12178"/>
                  <a:pt x="5195" y="12267"/>
                </a:cubicBezTo>
                <a:cubicBezTo>
                  <a:pt x="5559" y="12356"/>
                  <a:pt x="5924" y="12267"/>
                  <a:pt x="6289" y="12000"/>
                </a:cubicBezTo>
                <a:cubicBezTo>
                  <a:pt x="6562" y="11733"/>
                  <a:pt x="6653" y="11289"/>
                  <a:pt x="6380" y="11022"/>
                </a:cubicBezTo>
                <a:cubicBezTo>
                  <a:pt x="0" y="3378"/>
                  <a:pt x="0" y="3378"/>
                  <a:pt x="0" y="3378"/>
                </a:cubicBezTo>
                <a:cubicBezTo>
                  <a:pt x="9570" y="1867"/>
                  <a:pt x="9570" y="1867"/>
                  <a:pt x="9570" y="1867"/>
                </a:cubicBezTo>
                <a:cubicBezTo>
                  <a:pt x="9570" y="1867"/>
                  <a:pt x="9570" y="1956"/>
                  <a:pt x="9570" y="1956"/>
                </a:cubicBezTo>
                <a:cubicBezTo>
                  <a:pt x="9023" y="2667"/>
                  <a:pt x="8749" y="3556"/>
                  <a:pt x="8841" y="4356"/>
                </a:cubicBezTo>
                <a:cubicBezTo>
                  <a:pt x="9205" y="6044"/>
                  <a:pt x="10754" y="7200"/>
                  <a:pt x="12486" y="6933"/>
                </a:cubicBezTo>
                <a:cubicBezTo>
                  <a:pt x="14218" y="6667"/>
                  <a:pt x="15403" y="5067"/>
                  <a:pt x="15129" y="3378"/>
                </a:cubicBezTo>
                <a:cubicBezTo>
                  <a:pt x="14947" y="2489"/>
                  <a:pt x="14400" y="1778"/>
                  <a:pt x="13671" y="1333"/>
                </a:cubicBezTo>
                <a:cubicBezTo>
                  <a:pt x="13580" y="1244"/>
                  <a:pt x="13580" y="1244"/>
                  <a:pt x="13580" y="1244"/>
                </a:cubicBezTo>
                <a:lnTo>
                  <a:pt x="21600" y="0"/>
                </a:lnTo>
                <a:close/>
              </a:path>
            </a:pathLst>
          </a:custGeom>
          <a:gradFill>
            <a:gsLst>
              <a:gs pos="0">
                <a:schemeClr val="accent2"/>
              </a:gs>
              <a:gs pos="100000">
                <a:schemeClr val="accent2">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50" name="TextBox 49">
            <a:extLst>
              <a:ext uri="{FF2B5EF4-FFF2-40B4-BE49-F238E27FC236}">
                <a16:creationId xmlns:a16="http://schemas.microsoft.com/office/drawing/2014/main" id="{DC25255B-ECC9-435F-B7A2-592C6B0C5535}"/>
              </a:ext>
            </a:extLst>
          </p:cNvPr>
          <p:cNvSpPr txBox="1"/>
          <p:nvPr/>
        </p:nvSpPr>
        <p:spPr>
          <a:xfrm>
            <a:off x="3923016" y="2879533"/>
            <a:ext cx="2146405"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a:t>
            </a:r>
          </a:p>
        </p:txBody>
      </p:sp>
      <p:sp>
        <p:nvSpPr>
          <p:cNvPr id="51" name="TextBox 50">
            <a:extLst>
              <a:ext uri="{FF2B5EF4-FFF2-40B4-BE49-F238E27FC236}">
                <a16:creationId xmlns:a16="http://schemas.microsoft.com/office/drawing/2014/main" id="{545FB377-888F-48A3-84E1-16DDB8D15B49}"/>
              </a:ext>
            </a:extLst>
          </p:cNvPr>
          <p:cNvSpPr txBox="1"/>
          <p:nvPr/>
        </p:nvSpPr>
        <p:spPr>
          <a:xfrm>
            <a:off x="3906974" y="2578626"/>
            <a:ext cx="1463040"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Topic Here</a:t>
            </a:r>
            <a:endParaRPr lang="id-ID" sz="1600" b="1" dirty="0">
              <a:solidFill>
                <a:schemeClr val="tx2"/>
              </a:solidFill>
              <a:effectLst/>
              <a:ea typeface="Times New Roman" panose="02020603050405020304" pitchFamily="18" charset="0"/>
            </a:endParaRPr>
          </a:p>
        </p:txBody>
      </p:sp>
      <p:sp>
        <p:nvSpPr>
          <p:cNvPr id="52" name="TextBox 51">
            <a:extLst>
              <a:ext uri="{FF2B5EF4-FFF2-40B4-BE49-F238E27FC236}">
                <a16:creationId xmlns:a16="http://schemas.microsoft.com/office/drawing/2014/main" id="{D8822093-52A5-4485-A668-62D8D53C7804}"/>
              </a:ext>
            </a:extLst>
          </p:cNvPr>
          <p:cNvSpPr txBox="1"/>
          <p:nvPr/>
        </p:nvSpPr>
        <p:spPr>
          <a:xfrm>
            <a:off x="3923016" y="4158836"/>
            <a:ext cx="2146405"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a:t>
            </a:r>
          </a:p>
        </p:txBody>
      </p:sp>
      <p:sp>
        <p:nvSpPr>
          <p:cNvPr id="53" name="TextBox 52">
            <a:extLst>
              <a:ext uri="{FF2B5EF4-FFF2-40B4-BE49-F238E27FC236}">
                <a16:creationId xmlns:a16="http://schemas.microsoft.com/office/drawing/2014/main" id="{CA64FBB2-A5AA-4D54-AC8F-A16EA488CE98}"/>
              </a:ext>
            </a:extLst>
          </p:cNvPr>
          <p:cNvSpPr txBox="1"/>
          <p:nvPr/>
        </p:nvSpPr>
        <p:spPr>
          <a:xfrm>
            <a:off x="3906975" y="3857929"/>
            <a:ext cx="1463040"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Topic Here</a:t>
            </a:r>
            <a:endParaRPr lang="id-ID" sz="1600" b="1" dirty="0">
              <a:solidFill>
                <a:schemeClr val="tx2"/>
              </a:solidFill>
              <a:effectLst/>
              <a:ea typeface="Times New Roman" panose="02020603050405020304" pitchFamily="18" charset="0"/>
            </a:endParaRPr>
          </a:p>
        </p:txBody>
      </p:sp>
      <p:sp>
        <p:nvSpPr>
          <p:cNvPr id="61" name="Shape 2437">
            <a:extLst>
              <a:ext uri="{FF2B5EF4-FFF2-40B4-BE49-F238E27FC236}">
                <a16:creationId xmlns:a16="http://schemas.microsoft.com/office/drawing/2014/main" id="{FE4F34CA-598E-4CE5-A6BD-B2B9DED36877}"/>
              </a:ext>
            </a:extLst>
          </p:cNvPr>
          <p:cNvSpPr/>
          <p:nvPr/>
        </p:nvSpPr>
        <p:spPr>
          <a:xfrm>
            <a:off x="6669887" y="2211084"/>
            <a:ext cx="1252727" cy="1329954"/>
          </a:xfrm>
          <a:custGeom>
            <a:avLst/>
            <a:gdLst/>
            <a:ahLst/>
            <a:cxnLst>
              <a:cxn ang="0">
                <a:pos x="wd2" y="hd2"/>
              </a:cxn>
              <a:cxn ang="5400000">
                <a:pos x="wd2" y="hd2"/>
              </a:cxn>
              <a:cxn ang="10800000">
                <a:pos x="wd2" y="hd2"/>
              </a:cxn>
              <a:cxn ang="16200000">
                <a:pos x="wd2" y="hd2"/>
              </a:cxn>
            </a:cxnLst>
            <a:rect l="0" t="0" r="r" b="b"/>
            <a:pathLst>
              <a:path w="21443" h="20601" extrusionOk="0">
                <a:moveTo>
                  <a:pt x="21209" y="13590"/>
                </a:moveTo>
                <a:cubicBezTo>
                  <a:pt x="20817" y="14511"/>
                  <a:pt x="19800" y="14935"/>
                  <a:pt x="18783" y="14581"/>
                </a:cubicBezTo>
                <a:cubicBezTo>
                  <a:pt x="18235" y="14440"/>
                  <a:pt x="17922" y="14015"/>
                  <a:pt x="17687" y="13590"/>
                </a:cubicBezTo>
                <a:cubicBezTo>
                  <a:pt x="17609" y="13307"/>
                  <a:pt x="17296" y="13094"/>
                  <a:pt x="16983" y="12952"/>
                </a:cubicBezTo>
                <a:cubicBezTo>
                  <a:pt x="16670" y="12882"/>
                  <a:pt x="16357" y="13023"/>
                  <a:pt x="16200" y="13307"/>
                </a:cubicBezTo>
                <a:cubicBezTo>
                  <a:pt x="13148" y="20601"/>
                  <a:pt x="13148" y="20601"/>
                  <a:pt x="13148" y="20601"/>
                </a:cubicBezTo>
                <a:cubicBezTo>
                  <a:pt x="7826" y="14794"/>
                  <a:pt x="7826" y="14794"/>
                  <a:pt x="7826" y="14794"/>
                </a:cubicBezTo>
                <a:cubicBezTo>
                  <a:pt x="7904" y="14794"/>
                  <a:pt x="7904" y="14794"/>
                  <a:pt x="7904" y="14794"/>
                </a:cubicBezTo>
                <a:cubicBezTo>
                  <a:pt x="8687" y="14865"/>
                  <a:pt x="9470" y="14723"/>
                  <a:pt x="10096" y="14227"/>
                </a:cubicBezTo>
                <a:cubicBezTo>
                  <a:pt x="11270" y="13377"/>
                  <a:pt x="11426" y="11819"/>
                  <a:pt x="10487" y="10828"/>
                </a:cubicBezTo>
                <a:cubicBezTo>
                  <a:pt x="9548" y="9766"/>
                  <a:pt x="7826" y="9624"/>
                  <a:pt x="6652" y="10474"/>
                </a:cubicBezTo>
                <a:cubicBezTo>
                  <a:pt x="6026" y="10899"/>
                  <a:pt x="5713" y="11536"/>
                  <a:pt x="5713" y="12244"/>
                </a:cubicBezTo>
                <a:cubicBezTo>
                  <a:pt x="5635" y="12315"/>
                  <a:pt x="5635" y="12315"/>
                  <a:pt x="5635" y="12315"/>
                </a:cubicBezTo>
                <a:cubicBezTo>
                  <a:pt x="0" y="6083"/>
                  <a:pt x="0" y="6083"/>
                  <a:pt x="0" y="6083"/>
                </a:cubicBezTo>
                <a:cubicBezTo>
                  <a:pt x="1252" y="4525"/>
                  <a:pt x="2739" y="3321"/>
                  <a:pt x="3835" y="2542"/>
                </a:cubicBezTo>
                <a:cubicBezTo>
                  <a:pt x="6574" y="701"/>
                  <a:pt x="14557" y="-999"/>
                  <a:pt x="21443" y="701"/>
                </a:cubicBezTo>
                <a:cubicBezTo>
                  <a:pt x="17217" y="10828"/>
                  <a:pt x="17217" y="10828"/>
                  <a:pt x="17217" y="10828"/>
                </a:cubicBezTo>
                <a:cubicBezTo>
                  <a:pt x="17217" y="10828"/>
                  <a:pt x="17217" y="10828"/>
                  <a:pt x="17217" y="10828"/>
                </a:cubicBezTo>
                <a:cubicBezTo>
                  <a:pt x="17139" y="11111"/>
                  <a:pt x="17296" y="11465"/>
                  <a:pt x="17609" y="11536"/>
                </a:cubicBezTo>
                <a:cubicBezTo>
                  <a:pt x="17922" y="11678"/>
                  <a:pt x="18313" y="11678"/>
                  <a:pt x="18548" y="11536"/>
                </a:cubicBezTo>
                <a:cubicBezTo>
                  <a:pt x="19017" y="11253"/>
                  <a:pt x="19565" y="11253"/>
                  <a:pt x="20113" y="11394"/>
                </a:cubicBezTo>
                <a:cubicBezTo>
                  <a:pt x="21052" y="11749"/>
                  <a:pt x="21600" y="12740"/>
                  <a:pt x="21209" y="13590"/>
                </a:cubicBezTo>
                <a:close/>
              </a:path>
            </a:pathLst>
          </a:custGeom>
          <a:gradFill>
            <a:gsLst>
              <a:gs pos="0">
                <a:schemeClr val="accent4"/>
              </a:gs>
              <a:gs pos="100000">
                <a:schemeClr val="accent4">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62" name="Shape 2438">
            <a:extLst>
              <a:ext uri="{FF2B5EF4-FFF2-40B4-BE49-F238E27FC236}">
                <a16:creationId xmlns:a16="http://schemas.microsoft.com/office/drawing/2014/main" id="{29385E32-119E-4648-B26E-2D1C9F66079F}"/>
              </a:ext>
            </a:extLst>
          </p:cNvPr>
          <p:cNvSpPr/>
          <p:nvPr/>
        </p:nvSpPr>
        <p:spPr>
          <a:xfrm>
            <a:off x="7483701" y="2270022"/>
            <a:ext cx="1125505" cy="1473455"/>
          </a:xfrm>
          <a:custGeom>
            <a:avLst/>
            <a:gdLst/>
            <a:ahLst/>
            <a:cxnLst>
              <a:cxn ang="0">
                <a:pos x="wd2" y="hd2"/>
              </a:cxn>
              <a:cxn ang="5400000">
                <a:pos x="wd2" y="hd2"/>
              </a:cxn>
              <a:cxn ang="10800000">
                <a:pos x="wd2" y="hd2"/>
              </a:cxn>
              <a:cxn ang="16200000">
                <a:pos x="wd2" y="hd2"/>
              </a:cxn>
            </a:cxnLst>
            <a:rect l="0" t="0" r="r" b="b"/>
            <a:pathLst>
              <a:path w="21441" h="21485" extrusionOk="0">
                <a:moveTo>
                  <a:pt x="21426" y="13667"/>
                </a:moveTo>
                <a:cubicBezTo>
                  <a:pt x="21339" y="14533"/>
                  <a:pt x="21252" y="15400"/>
                  <a:pt x="20990" y="16133"/>
                </a:cubicBezTo>
                <a:cubicBezTo>
                  <a:pt x="12716" y="17200"/>
                  <a:pt x="12716" y="17200"/>
                  <a:pt x="12716" y="17200"/>
                </a:cubicBezTo>
                <a:cubicBezTo>
                  <a:pt x="12281" y="17267"/>
                  <a:pt x="12106" y="17533"/>
                  <a:pt x="12106" y="17800"/>
                </a:cubicBezTo>
                <a:cubicBezTo>
                  <a:pt x="12194" y="18133"/>
                  <a:pt x="12368" y="18333"/>
                  <a:pt x="12716" y="18533"/>
                </a:cubicBezTo>
                <a:cubicBezTo>
                  <a:pt x="13239" y="18733"/>
                  <a:pt x="13587" y="19133"/>
                  <a:pt x="13674" y="19600"/>
                </a:cubicBezTo>
                <a:cubicBezTo>
                  <a:pt x="13848" y="20467"/>
                  <a:pt x="13065" y="21267"/>
                  <a:pt x="11932" y="21467"/>
                </a:cubicBezTo>
                <a:cubicBezTo>
                  <a:pt x="10800" y="21600"/>
                  <a:pt x="9755" y="21000"/>
                  <a:pt x="9581" y="20133"/>
                </a:cubicBezTo>
                <a:cubicBezTo>
                  <a:pt x="9494" y="19667"/>
                  <a:pt x="9668" y="19200"/>
                  <a:pt x="10016" y="18867"/>
                </a:cubicBezTo>
                <a:cubicBezTo>
                  <a:pt x="10277" y="18600"/>
                  <a:pt x="10365" y="18333"/>
                  <a:pt x="10277" y="18067"/>
                </a:cubicBezTo>
                <a:cubicBezTo>
                  <a:pt x="10277" y="17733"/>
                  <a:pt x="9929" y="17600"/>
                  <a:pt x="9494" y="17600"/>
                </a:cubicBezTo>
                <a:cubicBezTo>
                  <a:pt x="9494" y="17600"/>
                  <a:pt x="9494" y="17600"/>
                  <a:pt x="9494" y="17600"/>
                </a:cubicBezTo>
                <a:cubicBezTo>
                  <a:pt x="0" y="18800"/>
                  <a:pt x="0" y="18800"/>
                  <a:pt x="0" y="18800"/>
                </a:cubicBezTo>
                <a:cubicBezTo>
                  <a:pt x="3310" y="12133"/>
                  <a:pt x="3310" y="12133"/>
                  <a:pt x="3310" y="12133"/>
                </a:cubicBezTo>
                <a:cubicBezTo>
                  <a:pt x="3310" y="12133"/>
                  <a:pt x="3310" y="12200"/>
                  <a:pt x="3310" y="12200"/>
                </a:cubicBezTo>
                <a:cubicBezTo>
                  <a:pt x="3658" y="12800"/>
                  <a:pt x="4268" y="13267"/>
                  <a:pt x="5052" y="13533"/>
                </a:cubicBezTo>
                <a:cubicBezTo>
                  <a:pt x="6619" y="14000"/>
                  <a:pt x="8361" y="13400"/>
                  <a:pt x="8971" y="12200"/>
                </a:cubicBezTo>
                <a:cubicBezTo>
                  <a:pt x="9581" y="11000"/>
                  <a:pt x="8797" y="9667"/>
                  <a:pt x="7229" y="9200"/>
                </a:cubicBezTo>
                <a:cubicBezTo>
                  <a:pt x="6445" y="9000"/>
                  <a:pt x="5487" y="9067"/>
                  <a:pt x="4703" y="9333"/>
                </a:cubicBezTo>
                <a:cubicBezTo>
                  <a:pt x="4703" y="9333"/>
                  <a:pt x="4703" y="9333"/>
                  <a:pt x="4703" y="9400"/>
                </a:cubicBezTo>
                <a:cubicBezTo>
                  <a:pt x="9319" y="0"/>
                  <a:pt x="9319" y="0"/>
                  <a:pt x="9319" y="0"/>
                </a:cubicBezTo>
                <a:cubicBezTo>
                  <a:pt x="10277" y="267"/>
                  <a:pt x="11235" y="533"/>
                  <a:pt x="12106" y="933"/>
                </a:cubicBezTo>
                <a:cubicBezTo>
                  <a:pt x="20381" y="4200"/>
                  <a:pt x="21600" y="8733"/>
                  <a:pt x="21426" y="13667"/>
                </a:cubicBezTo>
                <a:close/>
              </a:path>
            </a:pathLst>
          </a:custGeom>
          <a:gradFill>
            <a:gsLst>
              <a:gs pos="0">
                <a:schemeClr val="accent3"/>
              </a:gs>
              <a:gs pos="100000">
                <a:schemeClr val="accent3">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63" name="Shape 2439">
            <a:extLst>
              <a:ext uri="{FF2B5EF4-FFF2-40B4-BE49-F238E27FC236}">
                <a16:creationId xmlns:a16="http://schemas.microsoft.com/office/drawing/2014/main" id="{15BAF4DE-BDB2-4BA4-BB27-13044DB777E3}"/>
              </a:ext>
            </a:extLst>
          </p:cNvPr>
          <p:cNvSpPr/>
          <p:nvPr/>
        </p:nvSpPr>
        <p:spPr>
          <a:xfrm>
            <a:off x="6308701" y="2644924"/>
            <a:ext cx="1092707" cy="1106423"/>
          </a:xfrm>
          <a:custGeom>
            <a:avLst/>
            <a:gdLst/>
            <a:ahLst/>
            <a:cxnLst>
              <a:cxn ang="0">
                <a:pos x="wd2" y="hd2"/>
              </a:cxn>
              <a:cxn ang="5400000">
                <a:pos x="wd2" y="hd2"/>
              </a:cxn>
              <a:cxn ang="10800000">
                <a:pos x="wd2" y="hd2"/>
              </a:cxn>
              <a:cxn ang="16200000">
                <a:pos x="wd2" y="hd2"/>
              </a:cxn>
            </a:cxnLst>
            <a:rect l="0" t="0" r="r" b="b"/>
            <a:pathLst>
              <a:path w="21600" h="21600" extrusionOk="0">
                <a:moveTo>
                  <a:pt x="12110" y="19636"/>
                </a:moveTo>
                <a:cubicBezTo>
                  <a:pt x="12653" y="18922"/>
                  <a:pt x="12924" y="18030"/>
                  <a:pt x="12743" y="17137"/>
                </a:cubicBezTo>
                <a:cubicBezTo>
                  <a:pt x="12472" y="15441"/>
                  <a:pt x="10845" y="14281"/>
                  <a:pt x="9218" y="14638"/>
                </a:cubicBezTo>
                <a:cubicBezTo>
                  <a:pt x="7501" y="14906"/>
                  <a:pt x="6326" y="16423"/>
                  <a:pt x="6597" y="18119"/>
                </a:cubicBezTo>
                <a:cubicBezTo>
                  <a:pt x="6778" y="19012"/>
                  <a:pt x="7321" y="19815"/>
                  <a:pt x="8044" y="20261"/>
                </a:cubicBezTo>
                <a:cubicBezTo>
                  <a:pt x="8044" y="20261"/>
                  <a:pt x="8134" y="20261"/>
                  <a:pt x="8134" y="20261"/>
                </a:cubicBezTo>
                <a:cubicBezTo>
                  <a:pt x="0" y="21600"/>
                  <a:pt x="0" y="21600"/>
                  <a:pt x="0" y="21600"/>
                </a:cubicBezTo>
                <a:cubicBezTo>
                  <a:pt x="181" y="21154"/>
                  <a:pt x="542" y="20618"/>
                  <a:pt x="904" y="20083"/>
                </a:cubicBezTo>
                <a:cubicBezTo>
                  <a:pt x="1175" y="19547"/>
                  <a:pt x="3254" y="16512"/>
                  <a:pt x="4248" y="14995"/>
                </a:cubicBezTo>
                <a:cubicBezTo>
                  <a:pt x="4609" y="14460"/>
                  <a:pt x="4700" y="13835"/>
                  <a:pt x="4519" y="13299"/>
                </a:cubicBezTo>
                <a:cubicBezTo>
                  <a:pt x="2802" y="7944"/>
                  <a:pt x="4338" y="3392"/>
                  <a:pt x="6597" y="0"/>
                </a:cubicBezTo>
                <a:cubicBezTo>
                  <a:pt x="13105" y="7944"/>
                  <a:pt x="13105" y="7944"/>
                  <a:pt x="13105" y="7944"/>
                </a:cubicBezTo>
                <a:cubicBezTo>
                  <a:pt x="13376" y="8212"/>
                  <a:pt x="13828" y="8301"/>
                  <a:pt x="14189" y="8033"/>
                </a:cubicBezTo>
                <a:cubicBezTo>
                  <a:pt x="14460" y="7765"/>
                  <a:pt x="14641" y="7408"/>
                  <a:pt x="14641" y="7051"/>
                </a:cubicBezTo>
                <a:cubicBezTo>
                  <a:pt x="14641" y="6426"/>
                  <a:pt x="14912" y="5891"/>
                  <a:pt x="15454" y="5445"/>
                </a:cubicBezTo>
                <a:cubicBezTo>
                  <a:pt x="16358" y="4731"/>
                  <a:pt x="17714" y="4820"/>
                  <a:pt x="18527" y="5712"/>
                </a:cubicBezTo>
                <a:cubicBezTo>
                  <a:pt x="19250" y="6694"/>
                  <a:pt x="19069" y="8033"/>
                  <a:pt x="18166" y="8747"/>
                </a:cubicBezTo>
                <a:cubicBezTo>
                  <a:pt x="17714" y="9193"/>
                  <a:pt x="17081" y="9283"/>
                  <a:pt x="16449" y="9193"/>
                </a:cubicBezTo>
                <a:cubicBezTo>
                  <a:pt x="16087" y="9104"/>
                  <a:pt x="15635" y="9283"/>
                  <a:pt x="15364" y="9461"/>
                </a:cubicBezTo>
                <a:cubicBezTo>
                  <a:pt x="15093" y="9729"/>
                  <a:pt x="15003" y="10175"/>
                  <a:pt x="15274" y="10443"/>
                </a:cubicBezTo>
                <a:cubicBezTo>
                  <a:pt x="21600" y="18119"/>
                  <a:pt x="21600" y="18119"/>
                  <a:pt x="21600" y="18119"/>
                </a:cubicBezTo>
                <a:cubicBezTo>
                  <a:pt x="12020" y="19636"/>
                  <a:pt x="12020" y="19636"/>
                  <a:pt x="12020" y="19636"/>
                </a:cubicBezTo>
                <a:cubicBezTo>
                  <a:pt x="12110" y="19636"/>
                  <a:pt x="12110" y="19636"/>
                  <a:pt x="12110" y="19636"/>
                </a:cubicBezTo>
                <a:close/>
              </a:path>
            </a:pathLst>
          </a:custGeom>
          <a:gradFill>
            <a:gsLst>
              <a:gs pos="0">
                <a:schemeClr val="accent5"/>
              </a:gs>
              <a:gs pos="100000">
                <a:schemeClr val="accent5">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64" name="Shape 2440">
            <a:extLst>
              <a:ext uri="{FF2B5EF4-FFF2-40B4-BE49-F238E27FC236}">
                <a16:creationId xmlns:a16="http://schemas.microsoft.com/office/drawing/2014/main" id="{D0B02606-DCBE-41A8-A4A6-D8810B0FFF69}"/>
              </a:ext>
            </a:extLst>
          </p:cNvPr>
          <p:cNvSpPr/>
          <p:nvPr/>
        </p:nvSpPr>
        <p:spPr>
          <a:xfrm>
            <a:off x="6274980" y="3439182"/>
            <a:ext cx="1135571" cy="1227838"/>
          </a:xfrm>
          <a:custGeom>
            <a:avLst/>
            <a:gdLst/>
            <a:ahLst/>
            <a:cxnLst>
              <a:cxn ang="0">
                <a:pos x="wd2" y="hd2"/>
              </a:cxn>
              <a:cxn ang="5400000">
                <a:pos x="wd2" y="hd2"/>
              </a:cxn>
              <a:cxn ang="10800000">
                <a:pos x="wd2" y="hd2"/>
              </a:cxn>
              <a:cxn ang="16200000">
                <a:pos x="wd2" y="hd2"/>
              </a:cxn>
            </a:cxnLst>
            <a:rect l="0" t="0" r="r" b="b"/>
            <a:pathLst>
              <a:path w="21374" h="21094" extrusionOk="0">
                <a:moveTo>
                  <a:pt x="21374" y="3085"/>
                </a:moveTo>
                <a:cubicBezTo>
                  <a:pt x="18104" y="10940"/>
                  <a:pt x="18104" y="10940"/>
                  <a:pt x="18104" y="10940"/>
                </a:cubicBezTo>
                <a:cubicBezTo>
                  <a:pt x="18104" y="10940"/>
                  <a:pt x="18104" y="10940"/>
                  <a:pt x="18018" y="10940"/>
                </a:cubicBezTo>
                <a:cubicBezTo>
                  <a:pt x="17760" y="10154"/>
                  <a:pt x="17157" y="9605"/>
                  <a:pt x="16297" y="9290"/>
                </a:cubicBezTo>
                <a:cubicBezTo>
                  <a:pt x="14834" y="8819"/>
                  <a:pt x="13113" y="9526"/>
                  <a:pt x="12510" y="10940"/>
                </a:cubicBezTo>
                <a:cubicBezTo>
                  <a:pt x="11908" y="12275"/>
                  <a:pt x="12682" y="13846"/>
                  <a:pt x="14231" y="14396"/>
                </a:cubicBezTo>
                <a:cubicBezTo>
                  <a:pt x="15006" y="14710"/>
                  <a:pt x="15952" y="14632"/>
                  <a:pt x="16641" y="14239"/>
                </a:cubicBezTo>
                <a:cubicBezTo>
                  <a:pt x="16727" y="14239"/>
                  <a:pt x="16727" y="14239"/>
                  <a:pt x="16727" y="14239"/>
                </a:cubicBezTo>
                <a:cubicBezTo>
                  <a:pt x="14231" y="20365"/>
                  <a:pt x="14231" y="20365"/>
                  <a:pt x="14231" y="20365"/>
                </a:cubicBezTo>
                <a:cubicBezTo>
                  <a:pt x="9412" y="21465"/>
                  <a:pt x="6745" y="20994"/>
                  <a:pt x="6745" y="20994"/>
                </a:cubicBezTo>
                <a:cubicBezTo>
                  <a:pt x="5023" y="20837"/>
                  <a:pt x="3991" y="19030"/>
                  <a:pt x="4163" y="17852"/>
                </a:cubicBezTo>
                <a:cubicBezTo>
                  <a:pt x="4421" y="16595"/>
                  <a:pt x="4507" y="16045"/>
                  <a:pt x="3733" y="15496"/>
                </a:cubicBezTo>
                <a:cubicBezTo>
                  <a:pt x="3044" y="15024"/>
                  <a:pt x="3044" y="14396"/>
                  <a:pt x="3388" y="14160"/>
                </a:cubicBezTo>
                <a:cubicBezTo>
                  <a:pt x="3733" y="13925"/>
                  <a:pt x="4937" y="13453"/>
                  <a:pt x="4937" y="13453"/>
                </a:cubicBezTo>
                <a:cubicBezTo>
                  <a:pt x="4937" y="13453"/>
                  <a:pt x="4077" y="12904"/>
                  <a:pt x="3560" y="12746"/>
                </a:cubicBezTo>
                <a:cubicBezTo>
                  <a:pt x="3044" y="12511"/>
                  <a:pt x="2786" y="11725"/>
                  <a:pt x="3044" y="11254"/>
                </a:cubicBezTo>
                <a:cubicBezTo>
                  <a:pt x="3302" y="10783"/>
                  <a:pt x="3388" y="9605"/>
                  <a:pt x="3388" y="9605"/>
                </a:cubicBezTo>
                <a:cubicBezTo>
                  <a:pt x="3388" y="9605"/>
                  <a:pt x="2184" y="9055"/>
                  <a:pt x="893" y="8426"/>
                </a:cubicBezTo>
                <a:cubicBezTo>
                  <a:pt x="32" y="8034"/>
                  <a:pt x="-226" y="7405"/>
                  <a:pt x="204" y="6306"/>
                </a:cubicBezTo>
                <a:cubicBezTo>
                  <a:pt x="8810" y="4970"/>
                  <a:pt x="8810" y="4970"/>
                  <a:pt x="8810" y="4970"/>
                </a:cubicBezTo>
                <a:cubicBezTo>
                  <a:pt x="9154" y="4970"/>
                  <a:pt x="9412" y="4656"/>
                  <a:pt x="9412" y="4264"/>
                </a:cubicBezTo>
                <a:cubicBezTo>
                  <a:pt x="9326" y="3949"/>
                  <a:pt x="9068" y="3635"/>
                  <a:pt x="8810" y="3478"/>
                </a:cubicBezTo>
                <a:cubicBezTo>
                  <a:pt x="8294" y="3164"/>
                  <a:pt x="7949" y="2771"/>
                  <a:pt x="7863" y="2143"/>
                </a:cubicBezTo>
                <a:cubicBezTo>
                  <a:pt x="7605" y="1122"/>
                  <a:pt x="8380" y="179"/>
                  <a:pt x="9498" y="22"/>
                </a:cubicBezTo>
                <a:cubicBezTo>
                  <a:pt x="10617" y="-135"/>
                  <a:pt x="11736" y="572"/>
                  <a:pt x="11908" y="1593"/>
                </a:cubicBezTo>
                <a:cubicBezTo>
                  <a:pt x="11994" y="2143"/>
                  <a:pt x="11822" y="2693"/>
                  <a:pt x="11478" y="3085"/>
                </a:cubicBezTo>
                <a:cubicBezTo>
                  <a:pt x="11219" y="3321"/>
                  <a:pt x="11133" y="3714"/>
                  <a:pt x="11133" y="4028"/>
                </a:cubicBezTo>
                <a:cubicBezTo>
                  <a:pt x="11219" y="4342"/>
                  <a:pt x="11564" y="4578"/>
                  <a:pt x="11994" y="4499"/>
                </a:cubicBezTo>
                <a:lnTo>
                  <a:pt x="21374" y="3085"/>
                </a:lnTo>
                <a:close/>
              </a:path>
            </a:pathLst>
          </a:custGeom>
          <a:gradFill>
            <a:gsLst>
              <a:gs pos="0">
                <a:schemeClr val="accent6"/>
              </a:gs>
              <a:gs pos="100000">
                <a:schemeClr val="accent6">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65" name="Shape 2441">
            <a:extLst>
              <a:ext uri="{FF2B5EF4-FFF2-40B4-BE49-F238E27FC236}">
                <a16:creationId xmlns:a16="http://schemas.microsoft.com/office/drawing/2014/main" id="{C965A651-D812-4672-AD6F-040EFCC80996}"/>
              </a:ext>
            </a:extLst>
          </p:cNvPr>
          <p:cNvSpPr/>
          <p:nvPr/>
        </p:nvSpPr>
        <p:spPr>
          <a:xfrm>
            <a:off x="6977332" y="3637050"/>
            <a:ext cx="1279037" cy="1440179"/>
          </a:xfrm>
          <a:custGeom>
            <a:avLst/>
            <a:gdLst/>
            <a:ahLst/>
            <a:cxnLst>
              <a:cxn ang="0">
                <a:pos x="wd2" y="hd2"/>
              </a:cxn>
              <a:cxn ang="5400000">
                <a:pos x="wd2" y="hd2"/>
              </a:cxn>
              <a:cxn ang="10800000">
                <a:pos x="wd2" y="hd2"/>
              </a:cxn>
              <a:cxn ang="16200000">
                <a:pos x="wd2" y="hd2"/>
              </a:cxn>
            </a:cxnLst>
            <a:rect l="0" t="0" r="r" b="b"/>
            <a:pathLst>
              <a:path w="21352" h="21600" extrusionOk="0">
                <a:moveTo>
                  <a:pt x="21352" y="14743"/>
                </a:moveTo>
                <a:cubicBezTo>
                  <a:pt x="21352" y="17006"/>
                  <a:pt x="21352" y="19680"/>
                  <a:pt x="21352" y="19680"/>
                </a:cubicBezTo>
                <a:cubicBezTo>
                  <a:pt x="21352" y="19680"/>
                  <a:pt x="18375" y="21600"/>
                  <a:pt x="11201" y="21600"/>
                </a:cubicBezTo>
                <a:cubicBezTo>
                  <a:pt x="4026" y="21600"/>
                  <a:pt x="1050" y="19680"/>
                  <a:pt x="1050" y="19680"/>
                </a:cubicBezTo>
                <a:cubicBezTo>
                  <a:pt x="1050" y="16526"/>
                  <a:pt x="1050" y="16526"/>
                  <a:pt x="1050" y="16526"/>
                </a:cubicBezTo>
                <a:cubicBezTo>
                  <a:pt x="3950" y="9463"/>
                  <a:pt x="3950" y="9463"/>
                  <a:pt x="3950" y="9463"/>
                </a:cubicBezTo>
                <a:cubicBezTo>
                  <a:pt x="4103" y="9189"/>
                  <a:pt x="3950" y="8914"/>
                  <a:pt x="3645" y="8777"/>
                </a:cubicBezTo>
                <a:cubicBezTo>
                  <a:pt x="3339" y="8709"/>
                  <a:pt x="2958" y="8709"/>
                  <a:pt x="2652" y="8846"/>
                </a:cubicBezTo>
                <a:cubicBezTo>
                  <a:pt x="2271" y="9051"/>
                  <a:pt x="1660" y="9120"/>
                  <a:pt x="1202" y="8914"/>
                </a:cubicBezTo>
                <a:cubicBezTo>
                  <a:pt x="210" y="8640"/>
                  <a:pt x="-248" y="7680"/>
                  <a:pt x="134" y="6789"/>
                </a:cubicBezTo>
                <a:cubicBezTo>
                  <a:pt x="439" y="5966"/>
                  <a:pt x="1507" y="5554"/>
                  <a:pt x="2500" y="5829"/>
                </a:cubicBezTo>
                <a:cubicBezTo>
                  <a:pt x="2958" y="6034"/>
                  <a:pt x="3339" y="6377"/>
                  <a:pt x="3568" y="6789"/>
                </a:cubicBezTo>
                <a:cubicBezTo>
                  <a:pt x="3645" y="7063"/>
                  <a:pt x="3874" y="7337"/>
                  <a:pt x="4179" y="7406"/>
                </a:cubicBezTo>
                <a:cubicBezTo>
                  <a:pt x="4484" y="7543"/>
                  <a:pt x="4866" y="7406"/>
                  <a:pt x="5018" y="7131"/>
                </a:cubicBezTo>
                <a:cubicBezTo>
                  <a:pt x="7995" y="0"/>
                  <a:pt x="7995" y="0"/>
                  <a:pt x="7995" y="0"/>
                </a:cubicBezTo>
                <a:cubicBezTo>
                  <a:pt x="13109" y="5691"/>
                  <a:pt x="13109" y="5691"/>
                  <a:pt x="13109" y="5691"/>
                </a:cubicBezTo>
                <a:cubicBezTo>
                  <a:pt x="13109" y="5691"/>
                  <a:pt x="13109" y="5691"/>
                  <a:pt x="13033" y="5691"/>
                </a:cubicBezTo>
                <a:cubicBezTo>
                  <a:pt x="12346" y="5554"/>
                  <a:pt x="11582" y="5760"/>
                  <a:pt x="10972" y="6171"/>
                </a:cubicBezTo>
                <a:cubicBezTo>
                  <a:pt x="9827" y="6994"/>
                  <a:pt x="9674" y="8503"/>
                  <a:pt x="10590" y="9531"/>
                </a:cubicBezTo>
                <a:cubicBezTo>
                  <a:pt x="11506" y="10560"/>
                  <a:pt x="13185" y="10697"/>
                  <a:pt x="14330" y="9874"/>
                </a:cubicBezTo>
                <a:cubicBezTo>
                  <a:pt x="14864" y="9394"/>
                  <a:pt x="15246" y="8777"/>
                  <a:pt x="15246" y="8091"/>
                </a:cubicBezTo>
                <a:cubicBezTo>
                  <a:pt x="15246" y="8091"/>
                  <a:pt x="15246" y="8023"/>
                  <a:pt x="15246" y="8023"/>
                </a:cubicBezTo>
                <a:lnTo>
                  <a:pt x="21352" y="14743"/>
                </a:lnTo>
                <a:close/>
              </a:path>
            </a:pathLst>
          </a:custGeom>
          <a:gradFill>
            <a:gsLst>
              <a:gs pos="0">
                <a:schemeClr val="tx2"/>
              </a:gs>
              <a:gs pos="100000">
                <a:schemeClr val="tx2">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66" name="Shape 2442">
            <a:extLst>
              <a:ext uri="{FF2B5EF4-FFF2-40B4-BE49-F238E27FC236}">
                <a16:creationId xmlns:a16="http://schemas.microsoft.com/office/drawing/2014/main" id="{B74AD578-55D4-41EA-917A-FF1D0091AAA0}"/>
              </a:ext>
            </a:extLst>
          </p:cNvPr>
          <p:cNvSpPr/>
          <p:nvPr/>
        </p:nvSpPr>
        <p:spPr>
          <a:xfrm>
            <a:off x="7492845" y="3431308"/>
            <a:ext cx="1083563" cy="1110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06" y="4089"/>
                  <a:pt x="18501" y="6844"/>
                  <a:pt x="17316" y="8978"/>
                </a:cubicBezTo>
                <a:cubicBezTo>
                  <a:pt x="15767" y="11822"/>
                  <a:pt x="15220" y="17333"/>
                  <a:pt x="15220" y="19822"/>
                </a:cubicBezTo>
                <a:cubicBezTo>
                  <a:pt x="15220" y="21600"/>
                  <a:pt x="15220" y="21600"/>
                  <a:pt x="15220" y="21600"/>
                </a:cubicBezTo>
                <a:cubicBezTo>
                  <a:pt x="8476" y="13600"/>
                  <a:pt x="8476" y="13600"/>
                  <a:pt x="8476" y="13600"/>
                </a:cubicBezTo>
                <a:cubicBezTo>
                  <a:pt x="8294" y="13244"/>
                  <a:pt x="7838" y="13244"/>
                  <a:pt x="7473" y="13511"/>
                </a:cubicBezTo>
                <a:cubicBezTo>
                  <a:pt x="7200" y="13689"/>
                  <a:pt x="7018" y="14044"/>
                  <a:pt x="7018" y="14489"/>
                </a:cubicBezTo>
                <a:cubicBezTo>
                  <a:pt x="6927" y="15022"/>
                  <a:pt x="6744" y="15644"/>
                  <a:pt x="6197" y="16089"/>
                </a:cubicBezTo>
                <a:cubicBezTo>
                  <a:pt x="5286" y="16800"/>
                  <a:pt x="3919" y="16622"/>
                  <a:pt x="3099" y="15733"/>
                </a:cubicBezTo>
                <a:cubicBezTo>
                  <a:pt x="2370" y="14844"/>
                  <a:pt x="2461" y="13511"/>
                  <a:pt x="3463" y="12711"/>
                </a:cubicBezTo>
                <a:cubicBezTo>
                  <a:pt x="3919" y="12356"/>
                  <a:pt x="4557" y="12178"/>
                  <a:pt x="5195" y="12267"/>
                </a:cubicBezTo>
                <a:cubicBezTo>
                  <a:pt x="5559" y="12356"/>
                  <a:pt x="5924" y="12267"/>
                  <a:pt x="6289" y="12000"/>
                </a:cubicBezTo>
                <a:cubicBezTo>
                  <a:pt x="6562" y="11733"/>
                  <a:pt x="6653" y="11289"/>
                  <a:pt x="6380" y="11022"/>
                </a:cubicBezTo>
                <a:cubicBezTo>
                  <a:pt x="0" y="3378"/>
                  <a:pt x="0" y="3378"/>
                  <a:pt x="0" y="3378"/>
                </a:cubicBezTo>
                <a:cubicBezTo>
                  <a:pt x="9570" y="1867"/>
                  <a:pt x="9570" y="1867"/>
                  <a:pt x="9570" y="1867"/>
                </a:cubicBezTo>
                <a:cubicBezTo>
                  <a:pt x="9570" y="1867"/>
                  <a:pt x="9570" y="1956"/>
                  <a:pt x="9570" y="1956"/>
                </a:cubicBezTo>
                <a:cubicBezTo>
                  <a:pt x="9023" y="2667"/>
                  <a:pt x="8749" y="3556"/>
                  <a:pt x="8841" y="4356"/>
                </a:cubicBezTo>
                <a:cubicBezTo>
                  <a:pt x="9205" y="6044"/>
                  <a:pt x="10754" y="7200"/>
                  <a:pt x="12486" y="6933"/>
                </a:cubicBezTo>
                <a:cubicBezTo>
                  <a:pt x="14218" y="6667"/>
                  <a:pt x="15403" y="5067"/>
                  <a:pt x="15129" y="3378"/>
                </a:cubicBezTo>
                <a:cubicBezTo>
                  <a:pt x="14947" y="2489"/>
                  <a:pt x="14400" y="1778"/>
                  <a:pt x="13671" y="1333"/>
                </a:cubicBezTo>
                <a:cubicBezTo>
                  <a:pt x="13580" y="1244"/>
                  <a:pt x="13580" y="1244"/>
                  <a:pt x="13580" y="1244"/>
                </a:cubicBezTo>
                <a:lnTo>
                  <a:pt x="21600" y="0"/>
                </a:lnTo>
                <a:close/>
              </a:path>
            </a:pathLst>
          </a:custGeom>
          <a:gradFill>
            <a:gsLst>
              <a:gs pos="0">
                <a:schemeClr val="accent2"/>
              </a:gs>
              <a:gs pos="100000">
                <a:schemeClr val="accent2">
                  <a:lumMod val="75000"/>
                </a:schemeClr>
              </a:gs>
            </a:gsLst>
            <a:lin ang="5400000" scaled="1"/>
          </a:gradFill>
          <a:ln w="12700" cap="flat">
            <a:noFill/>
            <a:miter lim="400000"/>
          </a:ln>
          <a:effectLst/>
        </p:spPr>
        <p:txBody>
          <a:bodyPr wrap="square" lIns="45719" tIns="45719" rIns="45719" bIns="45719" numCol="1" anchor="t">
            <a:noAutofit/>
          </a:bodyPr>
          <a:lstStyle/>
          <a:p>
            <a:endParaRPr/>
          </a:p>
        </p:txBody>
      </p:sp>
      <p:sp>
        <p:nvSpPr>
          <p:cNvPr id="57" name="TextBox 56">
            <a:extLst>
              <a:ext uri="{FF2B5EF4-FFF2-40B4-BE49-F238E27FC236}">
                <a16:creationId xmlns:a16="http://schemas.microsoft.com/office/drawing/2014/main" id="{B62A84B0-6F66-4869-AB6A-BF2AFC440F3A}"/>
              </a:ext>
            </a:extLst>
          </p:cNvPr>
          <p:cNvSpPr txBox="1"/>
          <p:nvPr/>
        </p:nvSpPr>
        <p:spPr>
          <a:xfrm>
            <a:off x="8771520" y="2879533"/>
            <a:ext cx="2146405"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a:t>
            </a:r>
          </a:p>
        </p:txBody>
      </p:sp>
      <p:sp>
        <p:nvSpPr>
          <p:cNvPr id="58" name="TextBox 57">
            <a:extLst>
              <a:ext uri="{FF2B5EF4-FFF2-40B4-BE49-F238E27FC236}">
                <a16:creationId xmlns:a16="http://schemas.microsoft.com/office/drawing/2014/main" id="{6348C6FD-4575-4DED-8FFE-17D9188D60D7}"/>
              </a:ext>
            </a:extLst>
          </p:cNvPr>
          <p:cNvSpPr txBox="1"/>
          <p:nvPr/>
        </p:nvSpPr>
        <p:spPr>
          <a:xfrm>
            <a:off x="8755478" y="2578626"/>
            <a:ext cx="1463040"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Topic Here</a:t>
            </a:r>
            <a:endParaRPr lang="id-ID" sz="1600" b="1" dirty="0">
              <a:solidFill>
                <a:schemeClr val="tx2"/>
              </a:solidFill>
              <a:effectLst/>
              <a:ea typeface="Times New Roman" panose="02020603050405020304" pitchFamily="18" charset="0"/>
            </a:endParaRPr>
          </a:p>
        </p:txBody>
      </p:sp>
      <p:sp>
        <p:nvSpPr>
          <p:cNvPr id="59" name="TextBox 58">
            <a:extLst>
              <a:ext uri="{FF2B5EF4-FFF2-40B4-BE49-F238E27FC236}">
                <a16:creationId xmlns:a16="http://schemas.microsoft.com/office/drawing/2014/main" id="{82141C32-6E18-4028-9176-4202DCAC0A69}"/>
              </a:ext>
            </a:extLst>
          </p:cNvPr>
          <p:cNvSpPr txBox="1"/>
          <p:nvPr/>
        </p:nvSpPr>
        <p:spPr>
          <a:xfrm>
            <a:off x="8771520" y="4158836"/>
            <a:ext cx="2146405"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a:t>
            </a:r>
          </a:p>
        </p:txBody>
      </p:sp>
      <p:sp>
        <p:nvSpPr>
          <p:cNvPr id="60" name="TextBox 59">
            <a:extLst>
              <a:ext uri="{FF2B5EF4-FFF2-40B4-BE49-F238E27FC236}">
                <a16:creationId xmlns:a16="http://schemas.microsoft.com/office/drawing/2014/main" id="{81B2D1E4-EF51-4D7F-8EA4-7D04DDB65F11}"/>
              </a:ext>
            </a:extLst>
          </p:cNvPr>
          <p:cNvSpPr txBox="1"/>
          <p:nvPr/>
        </p:nvSpPr>
        <p:spPr>
          <a:xfrm>
            <a:off x="8755479" y="3857929"/>
            <a:ext cx="1463040"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a typeface="Times New Roman" panose="02020603050405020304" pitchFamily="18" charset="0"/>
              </a:rPr>
              <a:t>Topic Here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80337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E9ED7E41-3FD6-448C-9A1F-F407F23437B0}"/>
              </a:ext>
            </a:extLst>
          </p:cNvPr>
          <p:cNvGrpSpPr/>
          <p:nvPr/>
        </p:nvGrpSpPr>
        <p:grpSpPr>
          <a:xfrm>
            <a:off x="586741" y="552450"/>
            <a:ext cx="632460" cy="325964"/>
            <a:chOff x="1120140" y="1143000"/>
            <a:chExt cx="2661285" cy="1371600"/>
          </a:xfrm>
        </p:grpSpPr>
        <p:sp>
          <p:nvSpPr>
            <p:cNvPr id="41" name="Isosceles Triangle 40">
              <a:extLst>
                <a:ext uri="{FF2B5EF4-FFF2-40B4-BE49-F238E27FC236}">
                  <a16:creationId xmlns:a16="http://schemas.microsoft.com/office/drawing/2014/main" id="{AD3A55A5-3D6D-4930-BAE5-58BF005E4BFA}"/>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2" name="Isosceles Triangle 41">
              <a:extLst>
                <a:ext uri="{FF2B5EF4-FFF2-40B4-BE49-F238E27FC236}">
                  <a16:creationId xmlns:a16="http://schemas.microsoft.com/office/drawing/2014/main" id="{2808C6FD-97CC-43CF-B717-2406E672E64B}"/>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3" name="Rectangle 42">
              <a:extLst>
                <a:ext uri="{FF2B5EF4-FFF2-40B4-BE49-F238E27FC236}">
                  <a16:creationId xmlns:a16="http://schemas.microsoft.com/office/drawing/2014/main" id="{2907068A-6D3D-4234-AB33-5B6C0A6578AB}"/>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4" name="Rectangle 43">
              <a:extLst>
                <a:ext uri="{FF2B5EF4-FFF2-40B4-BE49-F238E27FC236}">
                  <a16:creationId xmlns:a16="http://schemas.microsoft.com/office/drawing/2014/main" id="{2DB10D7D-4AC4-4503-897D-225A17F0AC27}"/>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45" name="TextBox 44">
            <a:extLst>
              <a:ext uri="{FF2B5EF4-FFF2-40B4-BE49-F238E27FC236}">
                <a16:creationId xmlns:a16="http://schemas.microsoft.com/office/drawing/2014/main" id="{593626A7-CA93-469E-9655-B4357030211D}"/>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27</a:t>
            </a:fld>
            <a:endParaRPr lang="id-ID" dirty="0">
              <a:solidFill>
                <a:schemeClr val="tx1">
                  <a:alpha val="15000"/>
                </a:schemeClr>
              </a:solidFill>
              <a:latin typeface="+mj-lt"/>
            </a:endParaRPr>
          </a:p>
        </p:txBody>
      </p:sp>
      <p:sp>
        <p:nvSpPr>
          <p:cNvPr id="46" name="TextBox 45">
            <a:extLst>
              <a:ext uri="{FF2B5EF4-FFF2-40B4-BE49-F238E27FC236}">
                <a16:creationId xmlns:a16="http://schemas.microsoft.com/office/drawing/2014/main" id="{C515C8DC-6988-4B16-82D5-0D506EC1750C}"/>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grpSp>
        <p:nvGrpSpPr>
          <p:cNvPr id="47" name="Group 46">
            <a:extLst>
              <a:ext uri="{FF2B5EF4-FFF2-40B4-BE49-F238E27FC236}">
                <a16:creationId xmlns:a16="http://schemas.microsoft.com/office/drawing/2014/main" id="{2FC70CB8-4BE7-4FCB-B1C1-36E368FB4E17}"/>
              </a:ext>
            </a:extLst>
          </p:cNvPr>
          <p:cNvGrpSpPr/>
          <p:nvPr/>
        </p:nvGrpSpPr>
        <p:grpSpPr>
          <a:xfrm>
            <a:off x="521973" y="2663503"/>
            <a:ext cx="276999" cy="1797694"/>
            <a:chOff x="11333957" y="2767367"/>
            <a:chExt cx="276999" cy="1797694"/>
          </a:xfrm>
        </p:grpSpPr>
        <p:sp>
          <p:nvSpPr>
            <p:cNvPr id="48" name="TextBox 47">
              <a:extLst>
                <a:ext uri="{FF2B5EF4-FFF2-40B4-BE49-F238E27FC236}">
                  <a16:creationId xmlns:a16="http://schemas.microsoft.com/office/drawing/2014/main" id="{F13E3F7D-301E-4083-A894-338707960CB1}"/>
                </a:ext>
              </a:extLst>
            </p:cNvPr>
            <p:cNvSpPr txBox="1"/>
            <p:nvPr/>
          </p:nvSpPr>
          <p:spPr>
            <a:xfrm rot="16200000">
              <a:off x="10795028" y="3306296"/>
              <a:ext cx="1354858" cy="276999"/>
            </a:xfrm>
            <a:prstGeom prst="rect">
              <a:avLst/>
            </a:prstGeom>
            <a:noFill/>
          </p:spPr>
          <p:txBody>
            <a:bodyPr wrap="none" rtlCol="0">
              <a:spAutoFit/>
            </a:bodyPr>
            <a:lstStyle/>
            <a:p>
              <a:r>
                <a:rPr lang="id-ID" sz="1200" dirty="0">
                  <a:solidFill>
                    <a:schemeClr val="accent6">
                      <a:alpha val="55000"/>
                    </a:schemeClr>
                  </a:solidFill>
                </a:rPr>
                <a:t>Minimalism Style</a:t>
              </a:r>
            </a:p>
          </p:txBody>
        </p:sp>
        <p:sp>
          <p:nvSpPr>
            <p:cNvPr id="49" name="Rectangle 48">
              <a:extLst>
                <a:ext uri="{FF2B5EF4-FFF2-40B4-BE49-F238E27FC236}">
                  <a16:creationId xmlns:a16="http://schemas.microsoft.com/office/drawing/2014/main" id="{FBDDE3EA-A620-4B5E-8C05-EAC7FA4186FB}"/>
                </a:ext>
              </a:extLst>
            </p:cNvPr>
            <p:cNvSpPr/>
            <p:nvPr/>
          </p:nvSpPr>
          <p:spPr>
            <a:xfrm>
              <a:off x="11467279" y="4151977"/>
              <a:ext cx="27432" cy="413084"/>
            </a:xfrm>
            <a:prstGeom prst="rect">
              <a:avLst/>
            </a:prstGeom>
            <a:solidFill>
              <a:schemeClr val="accent6">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0" name="Group 49">
            <a:extLst>
              <a:ext uri="{FF2B5EF4-FFF2-40B4-BE49-F238E27FC236}">
                <a16:creationId xmlns:a16="http://schemas.microsoft.com/office/drawing/2014/main" id="{1CED359D-9045-4848-9D5C-227590E69D5B}"/>
              </a:ext>
            </a:extLst>
          </p:cNvPr>
          <p:cNvGrpSpPr/>
          <p:nvPr/>
        </p:nvGrpSpPr>
        <p:grpSpPr>
          <a:xfrm>
            <a:off x="10725368" y="5827095"/>
            <a:ext cx="884436" cy="412120"/>
            <a:chOff x="10668000" y="685800"/>
            <a:chExt cx="1180070" cy="549876"/>
          </a:xfrm>
          <a:solidFill>
            <a:schemeClr val="accent2">
              <a:alpha val="25000"/>
            </a:schemeClr>
          </a:solidFill>
        </p:grpSpPr>
        <p:grpSp>
          <p:nvGrpSpPr>
            <p:cNvPr id="51" name="Group 50">
              <a:extLst>
                <a:ext uri="{FF2B5EF4-FFF2-40B4-BE49-F238E27FC236}">
                  <a16:creationId xmlns:a16="http://schemas.microsoft.com/office/drawing/2014/main" id="{1C3BC0D3-D678-4B84-98C3-5937729B6B04}"/>
                </a:ext>
              </a:extLst>
            </p:cNvPr>
            <p:cNvGrpSpPr/>
            <p:nvPr/>
          </p:nvGrpSpPr>
          <p:grpSpPr>
            <a:xfrm>
              <a:off x="10668000" y="685800"/>
              <a:ext cx="117389" cy="549876"/>
              <a:chOff x="10668000" y="685800"/>
              <a:chExt cx="117389" cy="549876"/>
            </a:xfrm>
            <a:grpFill/>
          </p:grpSpPr>
          <p:sp>
            <p:nvSpPr>
              <p:cNvPr id="68" name="Oval 67">
                <a:extLst>
                  <a:ext uri="{FF2B5EF4-FFF2-40B4-BE49-F238E27FC236}">
                    <a16:creationId xmlns:a16="http://schemas.microsoft.com/office/drawing/2014/main" id="{2D49D199-4EAB-4F80-A7F6-3ADC2511CA46}"/>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Oval 68">
                <a:extLst>
                  <a:ext uri="{FF2B5EF4-FFF2-40B4-BE49-F238E27FC236}">
                    <a16:creationId xmlns:a16="http://schemas.microsoft.com/office/drawing/2014/main" id="{5ACB143F-C447-4C64-9342-D65D99832FA7}"/>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0" name="Oval 69">
                <a:extLst>
                  <a:ext uri="{FF2B5EF4-FFF2-40B4-BE49-F238E27FC236}">
                    <a16:creationId xmlns:a16="http://schemas.microsoft.com/office/drawing/2014/main" id="{4D1A4BB3-9653-4D4E-B53A-0BB16D901076}"/>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533EBB88-CE77-4756-AEF4-F755F1052CFB}"/>
                </a:ext>
              </a:extLst>
            </p:cNvPr>
            <p:cNvGrpSpPr/>
            <p:nvPr/>
          </p:nvGrpSpPr>
          <p:grpSpPr>
            <a:xfrm>
              <a:off x="10933670" y="685800"/>
              <a:ext cx="117389" cy="549876"/>
              <a:chOff x="10933670" y="685800"/>
              <a:chExt cx="117389" cy="549876"/>
            </a:xfrm>
            <a:grpFill/>
          </p:grpSpPr>
          <p:sp>
            <p:nvSpPr>
              <p:cNvPr id="65" name="Oval 64">
                <a:extLst>
                  <a:ext uri="{FF2B5EF4-FFF2-40B4-BE49-F238E27FC236}">
                    <a16:creationId xmlns:a16="http://schemas.microsoft.com/office/drawing/2014/main" id="{72901FD3-F11D-472E-A268-616099C26E0B}"/>
                  </a:ext>
                </a:extLst>
              </p:cNvPr>
              <p:cNvSpPr/>
              <p:nvPr/>
            </p:nvSpPr>
            <p:spPr>
              <a:xfrm>
                <a:off x="1093367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6" name="Oval 65">
                <a:extLst>
                  <a:ext uri="{FF2B5EF4-FFF2-40B4-BE49-F238E27FC236}">
                    <a16:creationId xmlns:a16="http://schemas.microsoft.com/office/drawing/2014/main" id="{FB0EB1BA-91C3-4D24-9D3B-AD66D9B2E7C4}"/>
                  </a:ext>
                </a:extLst>
              </p:cNvPr>
              <p:cNvSpPr/>
              <p:nvPr/>
            </p:nvSpPr>
            <p:spPr>
              <a:xfrm>
                <a:off x="1093367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7" name="Oval 66">
                <a:extLst>
                  <a:ext uri="{FF2B5EF4-FFF2-40B4-BE49-F238E27FC236}">
                    <a16:creationId xmlns:a16="http://schemas.microsoft.com/office/drawing/2014/main" id="{21A1C3AC-AFBA-4D69-8632-499D3417B9D9}"/>
                  </a:ext>
                </a:extLst>
              </p:cNvPr>
              <p:cNvSpPr/>
              <p:nvPr/>
            </p:nvSpPr>
            <p:spPr>
              <a:xfrm>
                <a:off x="1093367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3" name="Group 52">
              <a:extLst>
                <a:ext uri="{FF2B5EF4-FFF2-40B4-BE49-F238E27FC236}">
                  <a16:creationId xmlns:a16="http://schemas.microsoft.com/office/drawing/2014/main" id="{32157797-6584-4B32-96AF-E653DA4CD151}"/>
                </a:ext>
              </a:extLst>
            </p:cNvPr>
            <p:cNvGrpSpPr/>
            <p:nvPr/>
          </p:nvGrpSpPr>
          <p:grpSpPr>
            <a:xfrm>
              <a:off x="11199340" y="685800"/>
              <a:ext cx="117389" cy="549876"/>
              <a:chOff x="11199341" y="685800"/>
              <a:chExt cx="117389" cy="549876"/>
            </a:xfrm>
            <a:grpFill/>
          </p:grpSpPr>
          <p:sp>
            <p:nvSpPr>
              <p:cNvPr id="62" name="Oval 61">
                <a:extLst>
                  <a:ext uri="{FF2B5EF4-FFF2-40B4-BE49-F238E27FC236}">
                    <a16:creationId xmlns:a16="http://schemas.microsoft.com/office/drawing/2014/main" id="{79F0869B-323E-4D99-B47D-F63DB2E5E12B}"/>
                  </a:ext>
                </a:extLst>
              </p:cNvPr>
              <p:cNvSpPr/>
              <p:nvPr/>
            </p:nvSpPr>
            <p:spPr>
              <a:xfrm>
                <a:off x="1119934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Oval 62">
                <a:extLst>
                  <a:ext uri="{FF2B5EF4-FFF2-40B4-BE49-F238E27FC236}">
                    <a16:creationId xmlns:a16="http://schemas.microsoft.com/office/drawing/2014/main" id="{0DCDE7D8-537F-4D2B-8C81-88DA56E88FA5}"/>
                  </a:ext>
                </a:extLst>
              </p:cNvPr>
              <p:cNvSpPr/>
              <p:nvPr/>
            </p:nvSpPr>
            <p:spPr>
              <a:xfrm>
                <a:off x="1119934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4" name="Oval 63">
                <a:extLst>
                  <a:ext uri="{FF2B5EF4-FFF2-40B4-BE49-F238E27FC236}">
                    <a16:creationId xmlns:a16="http://schemas.microsoft.com/office/drawing/2014/main" id="{C3417220-6C2A-4852-8C7F-CA8B3F32AB44}"/>
                  </a:ext>
                </a:extLst>
              </p:cNvPr>
              <p:cNvSpPr/>
              <p:nvPr/>
            </p:nvSpPr>
            <p:spPr>
              <a:xfrm>
                <a:off x="1119934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4" name="Group 53">
              <a:extLst>
                <a:ext uri="{FF2B5EF4-FFF2-40B4-BE49-F238E27FC236}">
                  <a16:creationId xmlns:a16="http://schemas.microsoft.com/office/drawing/2014/main" id="{B8047601-4100-4122-BB66-E7A31213DD87}"/>
                </a:ext>
              </a:extLst>
            </p:cNvPr>
            <p:cNvGrpSpPr/>
            <p:nvPr/>
          </p:nvGrpSpPr>
          <p:grpSpPr>
            <a:xfrm>
              <a:off x="11465010" y="685800"/>
              <a:ext cx="117389" cy="549876"/>
              <a:chOff x="11465011" y="685800"/>
              <a:chExt cx="117389" cy="549876"/>
            </a:xfrm>
            <a:grpFill/>
          </p:grpSpPr>
          <p:sp>
            <p:nvSpPr>
              <p:cNvPr id="59" name="Oval 58">
                <a:extLst>
                  <a:ext uri="{FF2B5EF4-FFF2-40B4-BE49-F238E27FC236}">
                    <a16:creationId xmlns:a16="http://schemas.microsoft.com/office/drawing/2014/main" id="{37796E3E-AF5A-46BA-AB28-B90F4E192930}"/>
                  </a:ext>
                </a:extLst>
              </p:cNvPr>
              <p:cNvSpPr/>
              <p:nvPr/>
            </p:nvSpPr>
            <p:spPr>
              <a:xfrm>
                <a:off x="1146501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Oval 59">
                <a:extLst>
                  <a:ext uri="{FF2B5EF4-FFF2-40B4-BE49-F238E27FC236}">
                    <a16:creationId xmlns:a16="http://schemas.microsoft.com/office/drawing/2014/main" id="{7923383A-A671-42A1-836F-86573778563A}"/>
                  </a:ext>
                </a:extLst>
              </p:cNvPr>
              <p:cNvSpPr/>
              <p:nvPr/>
            </p:nvSpPr>
            <p:spPr>
              <a:xfrm>
                <a:off x="1146501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Oval 60">
                <a:extLst>
                  <a:ext uri="{FF2B5EF4-FFF2-40B4-BE49-F238E27FC236}">
                    <a16:creationId xmlns:a16="http://schemas.microsoft.com/office/drawing/2014/main" id="{2AC89D98-862A-42BF-8C62-3D850C4F4E1A}"/>
                  </a:ext>
                </a:extLst>
              </p:cNvPr>
              <p:cNvSpPr/>
              <p:nvPr/>
            </p:nvSpPr>
            <p:spPr>
              <a:xfrm>
                <a:off x="1146501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5" name="Group 54">
              <a:extLst>
                <a:ext uri="{FF2B5EF4-FFF2-40B4-BE49-F238E27FC236}">
                  <a16:creationId xmlns:a16="http://schemas.microsoft.com/office/drawing/2014/main" id="{0A93E908-84FE-43BC-A164-137753B60AFB}"/>
                </a:ext>
              </a:extLst>
            </p:cNvPr>
            <p:cNvGrpSpPr/>
            <p:nvPr/>
          </p:nvGrpSpPr>
          <p:grpSpPr>
            <a:xfrm>
              <a:off x="11730681" y="685800"/>
              <a:ext cx="117389" cy="549876"/>
              <a:chOff x="10668000" y="685800"/>
              <a:chExt cx="117389" cy="549876"/>
            </a:xfrm>
            <a:grpFill/>
          </p:grpSpPr>
          <p:sp>
            <p:nvSpPr>
              <p:cNvPr id="56" name="Oval 55">
                <a:extLst>
                  <a:ext uri="{FF2B5EF4-FFF2-40B4-BE49-F238E27FC236}">
                    <a16:creationId xmlns:a16="http://schemas.microsoft.com/office/drawing/2014/main" id="{7C4E9F33-DD74-4B91-ABA2-230A54103F1D}"/>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Oval 56">
                <a:extLst>
                  <a:ext uri="{FF2B5EF4-FFF2-40B4-BE49-F238E27FC236}">
                    <a16:creationId xmlns:a16="http://schemas.microsoft.com/office/drawing/2014/main" id="{B164E5F6-06D7-4D94-8460-9343C9EBC7C1}"/>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8" name="Oval 57">
                <a:extLst>
                  <a:ext uri="{FF2B5EF4-FFF2-40B4-BE49-F238E27FC236}">
                    <a16:creationId xmlns:a16="http://schemas.microsoft.com/office/drawing/2014/main" id="{C65BE0A0-F57B-4770-94CA-4CF7078BDB90}"/>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71" name="TextBox 70">
            <a:extLst>
              <a:ext uri="{FF2B5EF4-FFF2-40B4-BE49-F238E27FC236}">
                <a16:creationId xmlns:a16="http://schemas.microsoft.com/office/drawing/2014/main" id="{936873BA-F470-4DFD-82B9-7EB52D90A836}"/>
              </a:ext>
            </a:extLst>
          </p:cNvPr>
          <p:cNvSpPr txBox="1"/>
          <p:nvPr/>
        </p:nvSpPr>
        <p:spPr>
          <a:xfrm>
            <a:off x="3390900" y="676950"/>
            <a:ext cx="5410200" cy="584775"/>
          </a:xfrm>
          <a:prstGeom prst="rect">
            <a:avLst/>
          </a:prstGeom>
          <a:noFill/>
        </p:spPr>
        <p:txBody>
          <a:bodyPr wrap="square" rtlCol="0">
            <a:spAutoFit/>
          </a:bodyPr>
          <a:lstStyle/>
          <a:p>
            <a:pPr algn="ctr"/>
            <a:r>
              <a:rPr lang="id-ID" sz="3200" dirty="0">
                <a:solidFill>
                  <a:schemeClr val="accent2"/>
                </a:solidFill>
                <a:latin typeface="+mj-lt"/>
              </a:rPr>
              <a:t>ABOUT INFOGRAPHIC</a:t>
            </a:r>
            <a:endParaRPr lang="id-ID" sz="3200" dirty="0">
              <a:latin typeface="+mj-lt"/>
            </a:endParaRPr>
          </a:p>
        </p:txBody>
      </p:sp>
      <p:sp>
        <p:nvSpPr>
          <p:cNvPr id="72" name="TextBox 71">
            <a:extLst>
              <a:ext uri="{FF2B5EF4-FFF2-40B4-BE49-F238E27FC236}">
                <a16:creationId xmlns:a16="http://schemas.microsoft.com/office/drawing/2014/main" id="{754578F9-203F-4C91-8409-A5171FD98230}"/>
              </a:ext>
            </a:extLst>
          </p:cNvPr>
          <p:cNvSpPr txBox="1"/>
          <p:nvPr/>
        </p:nvSpPr>
        <p:spPr>
          <a:xfrm>
            <a:off x="4724400" y="1151840"/>
            <a:ext cx="2743200" cy="318036"/>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74" name="Freeform: Shape 73">
            <a:extLst>
              <a:ext uri="{FF2B5EF4-FFF2-40B4-BE49-F238E27FC236}">
                <a16:creationId xmlns:a16="http://schemas.microsoft.com/office/drawing/2014/main" id="{C19A9F6D-2C3D-457B-9870-8FD2B935AAD7}"/>
              </a:ext>
            </a:extLst>
          </p:cNvPr>
          <p:cNvSpPr/>
          <p:nvPr/>
        </p:nvSpPr>
        <p:spPr>
          <a:xfrm rot="20750665">
            <a:off x="1678757" y="2284450"/>
            <a:ext cx="1598220" cy="1599855"/>
          </a:xfrm>
          <a:custGeom>
            <a:avLst/>
            <a:gdLst>
              <a:gd name="connsiteX0" fmla="*/ 2237582 w 2237582"/>
              <a:gd name="connsiteY0" fmla="*/ 0 h 2239871"/>
              <a:gd name="connsiteX1" fmla="*/ 2237582 w 2237582"/>
              <a:gd name="connsiteY1" fmla="*/ 931290 h 2239871"/>
              <a:gd name="connsiteX2" fmla="*/ 2237578 w 2237582"/>
              <a:gd name="connsiteY2" fmla="*/ 931290 h 2239871"/>
              <a:gd name="connsiteX3" fmla="*/ 931292 w 2237582"/>
              <a:gd name="connsiteY3" fmla="*/ 2237576 h 2239871"/>
              <a:gd name="connsiteX4" fmla="*/ 931360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0"/>
                </a:lnTo>
                <a:lnTo>
                  <a:pt x="2237578" y="931290"/>
                </a:lnTo>
                <a:cubicBezTo>
                  <a:pt x="1516136" y="931290"/>
                  <a:pt x="931292" y="1516134"/>
                  <a:pt x="931292" y="2237576"/>
                </a:cubicBezTo>
                <a:lnTo>
                  <a:pt x="931360" y="2238918"/>
                </a:lnTo>
                <a:lnTo>
                  <a:pt x="1" y="2239871"/>
                </a:lnTo>
                <a:cubicBezTo>
                  <a:pt x="-607" y="1646031"/>
                  <a:pt x="234869" y="1076305"/>
                  <a:pt x="654563" y="656182"/>
                </a:cubicBezTo>
                <a:cubicBezTo>
                  <a:pt x="1074257" y="236059"/>
                  <a:pt x="1643741" y="0"/>
                  <a:pt x="2237582" y="0"/>
                </a:cubicBezTo>
                <a:close/>
              </a:path>
            </a:pathLst>
          </a:custGeom>
          <a:gradFill>
            <a:gsLst>
              <a:gs pos="0">
                <a:schemeClr val="accent2">
                  <a:lumMod val="89000"/>
                  <a:lumOff val="11000"/>
                </a:schemeClr>
              </a:gs>
              <a:gs pos="46000">
                <a:schemeClr val="accent2"/>
              </a:gs>
              <a:gs pos="100000">
                <a:schemeClr val="accent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5" name="Freeform: Shape 74">
            <a:extLst>
              <a:ext uri="{FF2B5EF4-FFF2-40B4-BE49-F238E27FC236}">
                <a16:creationId xmlns:a16="http://schemas.microsoft.com/office/drawing/2014/main" id="{EC664481-ED2A-4533-A85D-779EDD4C61E7}"/>
              </a:ext>
            </a:extLst>
          </p:cNvPr>
          <p:cNvSpPr/>
          <p:nvPr/>
        </p:nvSpPr>
        <p:spPr>
          <a:xfrm rot="15350665">
            <a:off x="2070201" y="3833145"/>
            <a:ext cx="1598220" cy="1599855"/>
          </a:xfrm>
          <a:custGeom>
            <a:avLst/>
            <a:gdLst>
              <a:gd name="connsiteX0" fmla="*/ 2237582 w 2237582"/>
              <a:gd name="connsiteY0" fmla="*/ 0 h 2239871"/>
              <a:gd name="connsiteX1" fmla="*/ 2237582 w 2237582"/>
              <a:gd name="connsiteY1" fmla="*/ 931294 h 2239871"/>
              <a:gd name="connsiteX2" fmla="*/ 2104024 w 2237582"/>
              <a:gd name="connsiteY2" fmla="*/ 938038 h 2239871"/>
              <a:gd name="connsiteX3" fmla="*/ 931298 w 2237582"/>
              <a:gd name="connsiteY3" fmla="*/ 2237580 h 2239871"/>
              <a:gd name="connsiteX4" fmla="*/ 931366 w 2237582"/>
              <a:gd name="connsiteY4" fmla="*/ 2238918 h 2239871"/>
              <a:gd name="connsiteX5" fmla="*/ 1 w 2237582"/>
              <a:gd name="connsiteY5" fmla="*/ 2239871 h 2239871"/>
              <a:gd name="connsiteX6" fmla="*/ 654563 w 2237582"/>
              <a:gd name="connsiteY6" fmla="*/ 656182 h 2239871"/>
              <a:gd name="connsiteX7" fmla="*/ 2237582 w 2237582"/>
              <a:gd name="connsiteY7" fmla="*/ 0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582" h="2239871">
                <a:moveTo>
                  <a:pt x="2237582" y="0"/>
                </a:moveTo>
                <a:lnTo>
                  <a:pt x="2237582" y="931294"/>
                </a:lnTo>
                <a:lnTo>
                  <a:pt x="2104024" y="938038"/>
                </a:lnTo>
                <a:cubicBezTo>
                  <a:pt x="1445321" y="1004933"/>
                  <a:pt x="931298" y="1561228"/>
                  <a:pt x="931298" y="2237580"/>
                </a:cubicBezTo>
                <a:lnTo>
                  <a:pt x="931366" y="2238918"/>
                </a:lnTo>
                <a:lnTo>
                  <a:pt x="1" y="2239871"/>
                </a:lnTo>
                <a:cubicBezTo>
                  <a:pt x="-607" y="1646031"/>
                  <a:pt x="234869" y="1076305"/>
                  <a:pt x="654563" y="656182"/>
                </a:cubicBezTo>
                <a:cubicBezTo>
                  <a:pt x="1074257" y="236059"/>
                  <a:pt x="1643741" y="0"/>
                  <a:pt x="2237582" y="0"/>
                </a:cubicBezTo>
                <a:close/>
              </a:path>
            </a:pathLst>
          </a:custGeom>
          <a:gradFill>
            <a:gsLst>
              <a:gs pos="0">
                <a:schemeClr val="accent1">
                  <a:lumMod val="89000"/>
                  <a:lumOff val="11000"/>
                </a:schemeClr>
              </a:gs>
              <a:gs pos="36000">
                <a:schemeClr val="accent1"/>
              </a:gs>
              <a:gs pos="100000">
                <a:schemeClr val="accent1">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eeform: Shape 75">
            <a:extLst>
              <a:ext uri="{FF2B5EF4-FFF2-40B4-BE49-F238E27FC236}">
                <a16:creationId xmlns:a16="http://schemas.microsoft.com/office/drawing/2014/main" id="{A7F7A7F1-A2E8-4EBF-A296-0F20E36376D4}"/>
              </a:ext>
            </a:extLst>
          </p:cNvPr>
          <p:cNvSpPr/>
          <p:nvPr/>
        </p:nvSpPr>
        <p:spPr>
          <a:xfrm rot="20750665" flipH="1">
            <a:off x="3228444" y="1893595"/>
            <a:ext cx="1598220" cy="1599855"/>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4 w 2237582"/>
              <a:gd name="connsiteY3" fmla="*/ 2238918 h 2239871"/>
              <a:gd name="connsiteX4" fmla="*/ 931296 w 2237582"/>
              <a:gd name="connsiteY4" fmla="*/ 2237579 h 2239871"/>
              <a:gd name="connsiteX5" fmla="*/ 2104022 w 2237582"/>
              <a:gd name="connsiteY5" fmla="*/ 938037 h 2239871"/>
              <a:gd name="connsiteX6" fmla="*/ 2237582 w 2237582"/>
              <a:gd name="connsiteY6" fmla="*/ 931293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4" y="2238918"/>
                </a:lnTo>
                <a:lnTo>
                  <a:pt x="931296" y="2237579"/>
                </a:lnTo>
                <a:cubicBezTo>
                  <a:pt x="931296" y="1561227"/>
                  <a:pt x="1445319" y="1004932"/>
                  <a:pt x="2104022" y="938037"/>
                </a:cubicBezTo>
                <a:lnTo>
                  <a:pt x="2237582" y="931293"/>
                </a:lnTo>
                <a:close/>
              </a:path>
            </a:pathLst>
          </a:custGeom>
          <a:gradFill>
            <a:gsLst>
              <a:gs pos="0">
                <a:schemeClr val="accent4">
                  <a:lumMod val="89000"/>
                  <a:lumOff val="11000"/>
                </a:schemeClr>
              </a:gs>
              <a:gs pos="34000">
                <a:schemeClr val="accent4"/>
              </a:gs>
              <a:gs pos="100000">
                <a:schemeClr val="accent4">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eeform: Shape 76">
            <a:extLst>
              <a:ext uri="{FF2B5EF4-FFF2-40B4-BE49-F238E27FC236}">
                <a16:creationId xmlns:a16="http://schemas.microsoft.com/office/drawing/2014/main" id="{E532A440-45A0-4B74-8BE9-045188DC873A}"/>
              </a:ext>
            </a:extLst>
          </p:cNvPr>
          <p:cNvSpPr/>
          <p:nvPr/>
        </p:nvSpPr>
        <p:spPr>
          <a:xfrm rot="4550665" flipH="1">
            <a:off x="3618305" y="3442690"/>
            <a:ext cx="1598220" cy="1599855"/>
          </a:xfrm>
          <a:custGeom>
            <a:avLst/>
            <a:gdLst>
              <a:gd name="connsiteX0" fmla="*/ 2237582 w 2237582"/>
              <a:gd name="connsiteY0" fmla="*/ 0 h 2239871"/>
              <a:gd name="connsiteX1" fmla="*/ 654563 w 2237582"/>
              <a:gd name="connsiteY1" fmla="*/ 656182 h 2239871"/>
              <a:gd name="connsiteX2" fmla="*/ 1 w 2237582"/>
              <a:gd name="connsiteY2" fmla="*/ 2239871 h 2239871"/>
              <a:gd name="connsiteX3" fmla="*/ 931363 w 2237582"/>
              <a:gd name="connsiteY3" fmla="*/ 2238918 h 2239871"/>
              <a:gd name="connsiteX4" fmla="*/ 931295 w 2237582"/>
              <a:gd name="connsiteY4" fmla="*/ 2237582 h 2239871"/>
              <a:gd name="connsiteX5" fmla="*/ 2237581 w 2237582"/>
              <a:gd name="connsiteY5" fmla="*/ 931296 h 2239871"/>
              <a:gd name="connsiteX6" fmla="*/ 2237581 w 2237582"/>
              <a:gd name="connsiteY6" fmla="*/ 931296 h 223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582" h="2239871">
                <a:moveTo>
                  <a:pt x="2237582" y="0"/>
                </a:moveTo>
                <a:cubicBezTo>
                  <a:pt x="1643741" y="0"/>
                  <a:pt x="1074257" y="236059"/>
                  <a:pt x="654563" y="656182"/>
                </a:cubicBezTo>
                <a:cubicBezTo>
                  <a:pt x="234869" y="1076305"/>
                  <a:pt x="-607" y="1646031"/>
                  <a:pt x="1" y="2239871"/>
                </a:cubicBezTo>
                <a:lnTo>
                  <a:pt x="931363" y="2238918"/>
                </a:lnTo>
                <a:lnTo>
                  <a:pt x="931295" y="2237582"/>
                </a:lnTo>
                <a:cubicBezTo>
                  <a:pt x="931295" y="1516140"/>
                  <a:pt x="1516139" y="931296"/>
                  <a:pt x="2237581" y="931296"/>
                </a:cubicBezTo>
                <a:lnTo>
                  <a:pt x="2237581" y="931296"/>
                </a:lnTo>
                <a:close/>
              </a:path>
            </a:pathLst>
          </a:custGeom>
          <a:gradFill>
            <a:gsLst>
              <a:gs pos="0">
                <a:schemeClr val="tx2">
                  <a:lumMod val="89000"/>
                  <a:lumOff val="11000"/>
                </a:schemeClr>
              </a:gs>
              <a:gs pos="36000">
                <a:schemeClr val="tx2"/>
              </a:gs>
              <a:gs pos="100000">
                <a:schemeClr val="tx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eeform: Shape 77">
            <a:extLst>
              <a:ext uri="{FF2B5EF4-FFF2-40B4-BE49-F238E27FC236}">
                <a16:creationId xmlns:a16="http://schemas.microsoft.com/office/drawing/2014/main" id="{2997AA7E-4651-4B02-8CF9-623FB3C49DC6}"/>
              </a:ext>
            </a:extLst>
          </p:cNvPr>
          <p:cNvSpPr/>
          <p:nvPr/>
        </p:nvSpPr>
        <p:spPr>
          <a:xfrm rot="20750665">
            <a:off x="3301882" y="2488338"/>
            <a:ext cx="1064254" cy="1061392"/>
          </a:xfrm>
          <a:custGeom>
            <a:avLst/>
            <a:gdLst>
              <a:gd name="connsiteX0" fmla="*/ 4989 w 1490005"/>
              <a:gd name="connsiteY0" fmla="*/ 0 h 1485997"/>
              <a:gd name="connsiteX1" fmla="*/ 1490005 w 1490005"/>
              <a:gd name="connsiteY1" fmla="*/ 1485016 h 1485997"/>
              <a:gd name="connsiteX2" fmla="*/ 1489956 w 1490005"/>
              <a:gd name="connsiteY2" fmla="*/ 1485997 h 1485997"/>
              <a:gd name="connsiteX3" fmla="*/ 1306218 w 1490005"/>
              <a:gd name="connsiteY3" fmla="*/ 1485809 h 1485997"/>
              <a:gd name="connsiteX4" fmla="*/ 1306286 w 1490005"/>
              <a:gd name="connsiteY4" fmla="*/ 1484470 h 1485997"/>
              <a:gd name="connsiteX5" fmla="*/ 133560 w 1490005"/>
              <a:gd name="connsiteY5" fmla="*/ 184928 h 1485997"/>
              <a:gd name="connsiteX6" fmla="*/ 0 w 1490005"/>
              <a:gd name="connsiteY6" fmla="*/ 178184 h 1485997"/>
              <a:gd name="connsiteX7" fmla="*/ 0 w 1490005"/>
              <a:gd name="connsiteY7" fmla="*/ 252 h 148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0005" h="1485997">
                <a:moveTo>
                  <a:pt x="4989" y="0"/>
                </a:moveTo>
                <a:cubicBezTo>
                  <a:pt x="825141" y="0"/>
                  <a:pt x="1490005" y="664864"/>
                  <a:pt x="1490005" y="1485016"/>
                </a:cubicBezTo>
                <a:lnTo>
                  <a:pt x="1489956" y="1485997"/>
                </a:lnTo>
                <a:lnTo>
                  <a:pt x="1306218" y="1485809"/>
                </a:lnTo>
                <a:lnTo>
                  <a:pt x="1306286" y="1484470"/>
                </a:lnTo>
                <a:cubicBezTo>
                  <a:pt x="1306286" y="808118"/>
                  <a:pt x="792263" y="251823"/>
                  <a:pt x="133560" y="184928"/>
                </a:cubicBezTo>
                <a:lnTo>
                  <a:pt x="0" y="178184"/>
                </a:lnTo>
                <a:lnTo>
                  <a:pt x="0" y="252"/>
                </a:lnTo>
                <a:close/>
              </a:path>
            </a:pathLst>
          </a:custGeom>
          <a:solidFill>
            <a:schemeClr val="bg1">
              <a:alpha val="3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2D38F07F-9F7D-4389-B3DF-0BCD160B0A24}"/>
              </a:ext>
            </a:extLst>
          </p:cNvPr>
          <p:cNvSpPr/>
          <p:nvPr/>
        </p:nvSpPr>
        <p:spPr>
          <a:xfrm rot="20750665">
            <a:off x="3559912" y="3516373"/>
            <a:ext cx="1056787" cy="1058852"/>
          </a:xfrm>
          <a:custGeom>
            <a:avLst/>
            <a:gdLst>
              <a:gd name="connsiteX0" fmla="*/ 1479550 w 1479550"/>
              <a:gd name="connsiteY0" fmla="*/ 0 h 1482442"/>
              <a:gd name="connsiteX1" fmla="*/ 1471999 w 1479550"/>
              <a:gd name="connsiteY1" fmla="*/ 149530 h 1482442"/>
              <a:gd name="connsiteX2" fmla="*/ 146485 w 1479550"/>
              <a:gd name="connsiteY2" fmla="*/ 1475045 h 1482442"/>
              <a:gd name="connsiteX3" fmla="*/ 0 w 1479550"/>
              <a:gd name="connsiteY3" fmla="*/ 1482442 h 1482442"/>
              <a:gd name="connsiteX4" fmla="*/ 181 w 1479550"/>
              <a:gd name="connsiteY4" fmla="*/ 1306219 h 1482442"/>
              <a:gd name="connsiteX5" fmla="*/ 1517 w 1479550"/>
              <a:gd name="connsiteY5" fmla="*/ 1306287 h 1482442"/>
              <a:gd name="connsiteX6" fmla="*/ 1307803 w 1479550"/>
              <a:gd name="connsiteY6" fmla="*/ 1 h 148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9550" h="1482442">
                <a:moveTo>
                  <a:pt x="1479550" y="0"/>
                </a:moveTo>
                <a:lnTo>
                  <a:pt x="1471999" y="149530"/>
                </a:lnTo>
                <a:cubicBezTo>
                  <a:pt x="1401021" y="848437"/>
                  <a:pt x="845391" y="1404067"/>
                  <a:pt x="146485" y="1475045"/>
                </a:cubicBezTo>
                <a:lnTo>
                  <a:pt x="0" y="1482442"/>
                </a:lnTo>
                <a:lnTo>
                  <a:pt x="181" y="1306219"/>
                </a:lnTo>
                <a:lnTo>
                  <a:pt x="1517" y="1306287"/>
                </a:lnTo>
                <a:cubicBezTo>
                  <a:pt x="722959" y="1306287"/>
                  <a:pt x="1307803" y="721443"/>
                  <a:pt x="1307803" y="1"/>
                </a:cubicBezTo>
                <a:close/>
              </a:path>
            </a:pathLst>
          </a:custGeom>
          <a:solidFill>
            <a:schemeClr val="bg1">
              <a:alpha val="3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Shape 79">
            <a:extLst>
              <a:ext uri="{FF2B5EF4-FFF2-40B4-BE49-F238E27FC236}">
                <a16:creationId xmlns:a16="http://schemas.microsoft.com/office/drawing/2014/main" id="{F3CBC796-3087-4608-9BB6-0798B41AC501}"/>
              </a:ext>
            </a:extLst>
          </p:cNvPr>
          <p:cNvSpPr/>
          <p:nvPr/>
        </p:nvSpPr>
        <p:spPr>
          <a:xfrm rot="20750665">
            <a:off x="2538154" y="3774755"/>
            <a:ext cx="1058801" cy="1064306"/>
          </a:xfrm>
          <a:custGeom>
            <a:avLst/>
            <a:gdLst>
              <a:gd name="connsiteX0" fmla="*/ 263 w 1482370"/>
              <a:gd name="connsiteY0" fmla="*/ 0 h 1490078"/>
              <a:gd name="connsiteX1" fmla="*/ 174558 w 1482370"/>
              <a:gd name="connsiteY1" fmla="*/ 0 h 1490078"/>
              <a:gd name="connsiteX2" fmla="*/ 181302 w 1482370"/>
              <a:gd name="connsiteY2" fmla="*/ 133558 h 1490078"/>
              <a:gd name="connsiteX3" fmla="*/ 1480844 w 1482370"/>
              <a:gd name="connsiteY3" fmla="*/ 1306284 h 1490078"/>
              <a:gd name="connsiteX4" fmla="*/ 1482182 w 1482370"/>
              <a:gd name="connsiteY4" fmla="*/ 1306216 h 1490078"/>
              <a:gd name="connsiteX5" fmla="*/ 1482370 w 1482370"/>
              <a:gd name="connsiteY5" fmla="*/ 1490078 h 1490078"/>
              <a:gd name="connsiteX6" fmla="*/ 1333182 w 1482370"/>
              <a:gd name="connsiteY6" fmla="*/ 1482544 h 1490078"/>
              <a:gd name="connsiteX7" fmla="*/ 0 w 1482370"/>
              <a:gd name="connsiteY7" fmla="*/ 5195 h 14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370" h="1490078">
                <a:moveTo>
                  <a:pt x="263" y="0"/>
                </a:moveTo>
                <a:lnTo>
                  <a:pt x="174558" y="0"/>
                </a:lnTo>
                <a:lnTo>
                  <a:pt x="181302" y="133558"/>
                </a:lnTo>
                <a:cubicBezTo>
                  <a:pt x="248197" y="792261"/>
                  <a:pt x="804492" y="1306284"/>
                  <a:pt x="1480844" y="1306284"/>
                </a:cubicBezTo>
                <a:lnTo>
                  <a:pt x="1482182" y="1306216"/>
                </a:lnTo>
                <a:lnTo>
                  <a:pt x="1482370" y="1490078"/>
                </a:lnTo>
                <a:lnTo>
                  <a:pt x="1333182" y="1482544"/>
                </a:lnTo>
                <a:cubicBezTo>
                  <a:pt x="584353" y="1406497"/>
                  <a:pt x="0" y="774088"/>
                  <a:pt x="0" y="5195"/>
                </a:cubicBezTo>
                <a:close/>
              </a:path>
            </a:pathLst>
          </a:custGeom>
          <a:solidFill>
            <a:schemeClr val="bg1">
              <a:alpha val="3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69DD02C8-4CAC-4795-9A57-3C38192CA4D9}"/>
              </a:ext>
            </a:extLst>
          </p:cNvPr>
          <p:cNvSpPr/>
          <p:nvPr/>
        </p:nvSpPr>
        <p:spPr>
          <a:xfrm rot="20750665">
            <a:off x="2273511" y="2749171"/>
            <a:ext cx="1062530" cy="1058895"/>
          </a:xfrm>
          <a:custGeom>
            <a:avLst/>
            <a:gdLst>
              <a:gd name="connsiteX0" fmla="*/ 1484889 w 1487591"/>
              <a:gd name="connsiteY0" fmla="*/ 0 h 1482502"/>
              <a:gd name="connsiteX1" fmla="*/ 1487591 w 1487591"/>
              <a:gd name="connsiteY1" fmla="*/ 137 h 1482502"/>
              <a:gd name="connsiteX2" fmla="*/ 1487591 w 1487591"/>
              <a:gd name="connsiteY2" fmla="*/ 174688 h 1482502"/>
              <a:gd name="connsiteX3" fmla="*/ 1487587 w 1487591"/>
              <a:gd name="connsiteY3" fmla="*/ 174688 h 1482502"/>
              <a:gd name="connsiteX4" fmla="*/ 181301 w 1487591"/>
              <a:gd name="connsiteY4" fmla="*/ 1480974 h 1482502"/>
              <a:gd name="connsiteX5" fmla="*/ 181369 w 1487591"/>
              <a:gd name="connsiteY5" fmla="*/ 1482316 h 1482502"/>
              <a:gd name="connsiteX6" fmla="*/ 0 w 1487591"/>
              <a:gd name="connsiteY6" fmla="*/ 1482502 h 1482502"/>
              <a:gd name="connsiteX7" fmla="*/ 7540 w 1487591"/>
              <a:gd name="connsiteY7" fmla="*/ 1333182 h 1482502"/>
              <a:gd name="connsiteX8" fmla="*/ 1484889 w 1487591"/>
              <a:gd name="connsiteY8" fmla="*/ 0 h 148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7591" h="1482502">
                <a:moveTo>
                  <a:pt x="1484889" y="0"/>
                </a:moveTo>
                <a:lnTo>
                  <a:pt x="1487591" y="137"/>
                </a:lnTo>
                <a:lnTo>
                  <a:pt x="1487591" y="174688"/>
                </a:lnTo>
                <a:lnTo>
                  <a:pt x="1487587" y="174688"/>
                </a:lnTo>
                <a:cubicBezTo>
                  <a:pt x="766145" y="174688"/>
                  <a:pt x="181301" y="759532"/>
                  <a:pt x="181301" y="1480974"/>
                </a:cubicBezTo>
                <a:lnTo>
                  <a:pt x="181369" y="1482316"/>
                </a:lnTo>
                <a:lnTo>
                  <a:pt x="0" y="1482502"/>
                </a:lnTo>
                <a:lnTo>
                  <a:pt x="7540" y="1333182"/>
                </a:lnTo>
                <a:cubicBezTo>
                  <a:pt x="83588" y="584353"/>
                  <a:pt x="715997" y="0"/>
                  <a:pt x="1484889" y="0"/>
                </a:cubicBezTo>
                <a:close/>
              </a:path>
            </a:pathLst>
          </a:custGeom>
          <a:solidFill>
            <a:schemeClr val="bg1">
              <a:alpha val="3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Arrow: Chevron 81">
            <a:extLst>
              <a:ext uri="{FF2B5EF4-FFF2-40B4-BE49-F238E27FC236}">
                <a16:creationId xmlns:a16="http://schemas.microsoft.com/office/drawing/2014/main" id="{33CE9F77-DA33-4F8F-9F80-617C29DBB610}"/>
              </a:ext>
            </a:extLst>
          </p:cNvPr>
          <p:cNvSpPr/>
          <p:nvPr/>
        </p:nvSpPr>
        <p:spPr>
          <a:xfrm rot="19047785">
            <a:off x="2431849" y="1930775"/>
            <a:ext cx="996791" cy="957170"/>
          </a:xfrm>
          <a:prstGeom prst="chevron">
            <a:avLst>
              <a:gd name="adj" fmla="val 57006"/>
            </a:avLst>
          </a:prstGeom>
          <a:gradFill>
            <a:gsLst>
              <a:gs pos="0">
                <a:schemeClr val="accent2">
                  <a:lumMod val="89000"/>
                  <a:lumOff val="11000"/>
                </a:schemeClr>
              </a:gs>
              <a:gs pos="46000">
                <a:schemeClr val="accent2"/>
              </a:gs>
              <a:gs pos="100000">
                <a:schemeClr val="accent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Arrow: Chevron 82">
            <a:extLst>
              <a:ext uri="{FF2B5EF4-FFF2-40B4-BE49-F238E27FC236}">
                <a16:creationId xmlns:a16="http://schemas.microsoft.com/office/drawing/2014/main" id="{B794EE05-74A2-4C50-B0EE-82907C79AC3F}"/>
              </a:ext>
            </a:extLst>
          </p:cNvPr>
          <p:cNvSpPr/>
          <p:nvPr/>
        </p:nvSpPr>
        <p:spPr>
          <a:xfrm rot="3131672">
            <a:off x="4237152" y="2733265"/>
            <a:ext cx="996791" cy="957170"/>
          </a:xfrm>
          <a:prstGeom prst="chevron">
            <a:avLst>
              <a:gd name="adj" fmla="val 57006"/>
            </a:avLst>
          </a:prstGeom>
          <a:gradFill>
            <a:gsLst>
              <a:gs pos="0">
                <a:schemeClr val="accent4">
                  <a:lumMod val="89000"/>
                  <a:lumOff val="11000"/>
                </a:schemeClr>
              </a:gs>
              <a:gs pos="34000">
                <a:schemeClr val="accent4"/>
              </a:gs>
              <a:gs pos="100000">
                <a:schemeClr val="accent4">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4" name="Arrow: Chevron 83">
            <a:extLst>
              <a:ext uri="{FF2B5EF4-FFF2-40B4-BE49-F238E27FC236}">
                <a16:creationId xmlns:a16="http://schemas.microsoft.com/office/drawing/2014/main" id="{8DFC7518-2979-4FFE-A96A-97B6876351B7}"/>
              </a:ext>
            </a:extLst>
          </p:cNvPr>
          <p:cNvSpPr/>
          <p:nvPr/>
        </p:nvSpPr>
        <p:spPr>
          <a:xfrm rot="8566194">
            <a:off x="3341156" y="4479764"/>
            <a:ext cx="996791" cy="957170"/>
          </a:xfrm>
          <a:prstGeom prst="chevron">
            <a:avLst>
              <a:gd name="adj" fmla="val 57006"/>
            </a:avLst>
          </a:prstGeom>
          <a:gradFill>
            <a:gsLst>
              <a:gs pos="0">
                <a:schemeClr val="tx2">
                  <a:lumMod val="89000"/>
                  <a:lumOff val="11000"/>
                </a:schemeClr>
              </a:gs>
              <a:gs pos="36000">
                <a:schemeClr val="tx2"/>
              </a:gs>
              <a:gs pos="100000">
                <a:schemeClr val="tx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5" name="Arrow: Chevron 84">
            <a:extLst>
              <a:ext uri="{FF2B5EF4-FFF2-40B4-BE49-F238E27FC236}">
                <a16:creationId xmlns:a16="http://schemas.microsoft.com/office/drawing/2014/main" id="{0328BAE5-F4E6-4866-B058-1E6CC319CC68}"/>
              </a:ext>
            </a:extLst>
          </p:cNvPr>
          <p:cNvSpPr/>
          <p:nvPr/>
        </p:nvSpPr>
        <p:spPr>
          <a:xfrm rot="13775672">
            <a:off x="1673398" y="3610763"/>
            <a:ext cx="996791" cy="957170"/>
          </a:xfrm>
          <a:prstGeom prst="chevron">
            <a:avLst>
              <a:gd name="adj" fmla="val 57006"/>
            </a:avLst>
          </a:prstGeom>
          <a:gradFill>
            <a:gsLst>
              <a:gs pos="0">
                <a:schemeClr val="accent1">
                  <a:lumMod val="89000"/>
                  <a:lumOff val="11000"/>
                </a:schemeClr>
              </a:gs>
              <a:gs pos="36000">
                <a:schemeClr val="accent1"/>
              </a:gs>
              <a:gs pos="100000">
                <a:schemeClr val="accent1">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6" name="TextBox 85">
            <a:extLst>
              <a:ext uri="{FF2B5EF4-FFF2-40B4-BE49-F238E27FC236}">
                <a16:creationId xmlns:a16="http://schemas.microsoft.com/office/drawing/2014/main" id="{0A3C8CFB-F317-45F9-8DE5-C747537A9541}"/>
              </a:ext>
            </a:extLst>
          </p:cNvPr>
          <p:cNvSpPr txBox="1"/>
          <p:nvPr/>
        </p:nvSpPr>
        <p:spPr>
          <a:xfrm>
            <a:off x="5646575" y="266248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87" name="TextBox 86">
            <a:extLst>
              <a:ext uri="{FF2B5EF4-FFF2-40B4-BE49-F238E27FC236}">
                <a16:creationId xmlns:a16="http://schemas.microsoft.com/office/drawing/2014/main" id="{2F82E53A-4200-4663-A28A-F061A84C3D46}"/>
              </a:ext>
            </a:extLst>
          </p:cNvPr>
          <p:cNvSpPr txBox="1"/>
          <p:nvPr/>
        </p:nvSpPr>
        <p:spPr>
          <a:xfrm>
            <a:off x="5646573" y="232307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88" name="TextBox 87">
            <a:extLst>
              <a:ext uri="{FF2B5EF4-FFF2-40B4-BE49-F238E27FC236}">
                <a16:creationId xmlns:a16="http://schemas.microsoft.com/office/drawing/2014/main" id="{97275EDB-3E74-4E2E-B2B4-5563031065B3}"/>
              </a:ext>
            </a:extLst>
          </p:cNvPr>
          <p:cNvSpPr txBox="1"/>
          <p:nvPr/>
        </p:nvSpPr>
        <p:spPr>
          <a:xfrm>
            <a:off x="8247845" y="266248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89" name="TextBox 88">
            <a:extLst>
              <a:ext uri="{FF2B5EF4-FFF2-40B4-BE49-F238E27FC236}">
                <a16:creationId xmlns:a16="http://schemas.microsoft.com/office/drawing/2014/main" id="{640561A0-3500-4957-AD55-D42DD97548D8}"/>
              </a:ext>
            </a:extLst>
          </p:cNvPr>
          <p:cNvSpPr txBox="1"/>
          <p:nvPr/>
        </p:nvSpPr>
        <p:spPr>
          <a:xfrm>
            <a:off x="8247843" y="232307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90" name="TextBox 89">
            <a:extLst>
              <a:ext uri="{FF2B5EF4-FFF2-40B4-BE49-F238E27FC236}">
                <a16:creationId xmlns:a16="http://schemas.microsoft.com/office/drawing/2014/main" id="{80FEABD8-66AF-4683-AC78-6BF4F75DD1E0}"/>
              </a:ext>
            </a:extLst>
          </p:cNvPr>
          <p:cNvSpPr txBox="1"/>
          <p:nvPr/>
        </p:nvSpPr>
        <p:spPr>
          <a:xfrm>
            <a:off x="5646575" y="412650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91" name="TextBox 90">
            <a:extLst>
              <a:ext uri="{FF2B5EF4-FFF2-40B4-BE49-F238E27FC236}">
                <a16:creationId xmlns:a16="http://schemas.microsoft.com/office/drawing/2014/main" id="{CC828996-BD5D-4973-BB7E-F2D75F1DB3DF}"/>
              </a:ext>
            </a:extLst>
          </p:cNvPr>
          <p:cNvSpPr txBox="1"/>
          <p:nvPr/>
        </p:nvSpPr>
        <p:spPr>
          <a:xfrm>
            <a:off x="5646573" y="378709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92" name="TextBox 91">
            <a:extLst>
              <a:ext uri="{FF2B5EF4-FFF2-40B4-BE49-F238E27FC236}">
                <a16:creationId xmlns:a16="http://schemas.microsoft.com/office/drawing/2014/main" id="{B609E6BB-B722-42DB-9CA7-E6624C1973D5}"/>
              </a:ext>
            </a:extLst>
          </p:cNvPr>
          <p:cNvSpPr txBox="1"/>
          <p:nvPr/>
        </p:nvSpPr>
        <p:spPr>
          <a:xfrm>
            <a:off x="8247845" y="4126504"/>
            <a:ext cx="250998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93" name="TextBox 92">
            <a:extLst>
              <a:ext uri="{FF2B5EF4-FFF2-40B4-BE49-F238E27FC236}">
                <a16:creationId xmlns:a16="http://schemas.microsoft.com/office/drawing/2014/main" id="{ED379C13-2EA1-4B38-82E3-0A7D23A4D0D4}"/>
              </a:ext>
            </a:extLst>
          </p:cNvPr>
          <p:cNvSpPr txBox="1"/>
          <p:nvPr/>
        </p:nvSpPr>
        <p:spPr>
          <a:xfrm>
            <a:off x="8247843" y="378709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2416931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996405C0-EDEA-469E-B0CE-81AAF916039A}"/>
              </a:ext>
            </a:extLst>
          </p:cNvPr>
          <p:cNvGrpSpPr/>
          <p:nvPr/>
        </p:nvGrpSpPr>
        <p:grpSpPr>
          <a:xfrm>
            <a:off x="586741" y="552450"/>
            <a:ext cx="632460" cy="325964"/>
            <a:chOff x="1120140" y="1143000"/>
            <a:chExt cx="2661285" cy="1371600"/>
          </a:xfrm>
        </p:grpSpPr>
        <p:sp>
          <p:nvSpPr>
            <p:cNvPr id="12" name="Isosceles Triangle 11">
              <a:extLst>
                <a:ext uri="{FF2B5EF4-FFF2-40B4-BE49-F238E27FC236}">
                  <a16:creationId xmlns:a16="http://schemas.microsoft.com/office/drawing/2014/main" id="{8EB18D03-BCA0-4486-8639-1F2DE505A011}"/>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Isosceles Triangle 12">
              <a:extLst>
                <a:ext uri="{FF2B5EF4-FFF2-40B4-BE49-F238E27FC236}">
                  <a16:creationId xmlns:a16="http://schemas.microsoft.com/office/drawing/2014/main" id="{FB75181B-0D3A-4E88-9956-879D3449666F}"/>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E54B6D9A-EB2E-4949-9D3E-64B8F7803B6D}"/>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Rectangle 14">
              <a:extLst>
                <a:ext uri="{FF2B5EF4-FFF2-40B4-BE49-F238E27FC236}">
                  <a16:creationId xmlns:a16="http://schemas.microsoft.com/office/drawing/2014/main" id="{31E252D1-556A-401A-A91A-CF5F5297C0D7}"/>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6" name="TextBox 15">
            <a:extLst>
              <a:ext uri="{FF2B5EF4-FFF2-40B4-BE49-F238E27FC236}">
                <a16:creationId xmlns:a16="http://schemas.microsoft.com/office/drawing/2014/main" id="{3695E5E9-F782-42E7-830B-E7F097FCB789}"/>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28</a:t>
            </a:fld>
            <a:endParaRPr lang="id-ID" dirty="0">
              <a:solidFill>
                <a:schemeClr val="tx1">
                  <a:alpha val="15000"/>
                </a:schemeClr>
              </a:solidFill>
              <a:latin typeface="+mj-lt"/>
            </a:endParaRPr>
          </a:p>
        </p:txBody>
      </p:sp>
      <p:sp>
        <p:nvSpPr>
          <p:cNvPr id="17" name="TextBox 16">
            <a:extLst>
              <a:ext uri="{FF2B5EF4-FFF2-40B4-BE49-F238E27FC236}">
                <a16:creationId xmlns:a16="http://schemas.microsoft.com/office/drawing/2014/main" id="{CBC5F6C2-1870-4E2D-9DBF-2D3E1EFDB8A5}"/>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grpSp>
        <p:nvGrpSpPr>
          <p:cNvPr id="18" name="Group 17">
            <a:extLst>
              <a:ext uri="{FF2B5EF4-FFF2-40B4-BE49-F238E27FC236}">
                <a16:creationId xmlns:a16="http://schemas.microsoft.com/office/drawing/2014/main" id="{B58B24AD-6EA2-4D7E-9EF6-453DBC1E5144}"/>
              </a:ext>
            </a:extLst>
          </p:cNvPr>
          <p:cNvGrpSpPr/>
          <p:nvPr/>
        </p:nvGrpSpPr>
        <p:grpSpPr>
          <a:xfrm>
            <a:off x="521973" y="2663503"/>
            <a:ext cx="276999" cy="1797694"/>
            <a:chOff x="11333957" y="2767367"/>
            <a:chExt cx="276999" cy="1797694"/>
          </a:xfrm>
        </p:grpSpPr>
        <p:sp>
          <p:nvSpPr>
            <p:cNvPr id="19" name="TextBox 18">
              <a:extLst>
                <a:ext uri="{FF2B5EF4-FFF2-40B4-BE49-F238E27FC236}">
                  <a16:creationId xmlns:a16="http://schemas.microsoft.com/office/drawing/2014/main" id="{3226EAE7-16E9-4925-9753-CDF05B03B091}"/>
                </a:ext>
              </a:extLst>
            </p:cNvPr>
            <p:cNvSpPr txBox="1"/>
            <p:nvPr/>
          </p:nvSpPr>
          <p:spPr>
            <a:xfrm rot="16200000">
              <a:off x="10795028" y="3306296"/>
              <a:ext cx="1354858" cy="276999"/>
            </a:xfrm>
            <a:prstGeom prst="rect">
              <a:avLst/>
            </a:prstGeom>
            <a:noFill/>
          </p:spPr>
          <p:txBody>
            <a:bodyPr wrap="none" rtlCol="0">
              <a:spAutoFit/>
            </a:bodyPr>
            <a:lstStyle/>
            <a:p>
              <a:r>
                <a:rPr lang="id-ID" sz="1200" dirty="0">
                  <a:solidFill>
                    <a:schemeClr val="accent6">
                      <a:alpha val="55000"/>
                    </a:schemeClr>
                  </a:solidFill>
                </a:rPr>
                <a:t>Minimalism Style</a:t>
              </a:r>
            </a:p>
          </p:txBody>
        </p:sp>
        <p:sp>
          <p:nvSpPr>
            <p:cNvPr id="20" name="Rectangle 19">
              <a:extLst>
                <a:ext uri="{FF2B5EF4-FFF2-40B4-BE49-F238E27FC236}">
                  <a16:creationId xmlns:a16="http://schemas.microsoft.com/office/drawing/2014/main" id="{94A77E14-0F10-4B93-95BE-D1F5AE6F3F90}"/>
                </a:ext>
              </a:extLst>
            </p:cNvPr>
            <p:cNvSpPr/>
            <p:nvPr/>
          </p:nvSpPr>
          <p:spPr>
            <a:xfrm>
              <a:off x="11467279" y="4151977"/>
              <a:ext cx="27432" cy="413084"/>
            </a:xfrm>
            <a:prstGeom prst="rect">
              <a:avLst/>
            </a:prstGeom>
            <a:solidFill>
              <a:schemeClr val="accent6">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1" name="Group 20">
            <a:extLst>
              <a:ext uri="{FF2B5EF4-FFF2-40B4-BE49-F238E27FC236}">
                <a16:creationId xmlns:a16="http://schemas.microsoft.com/office/drawing/2014/main" id="{DA963F69-8ACA-4BEA-9387-9F540752CF56}"/>
              </a:ext>
            </a:extLst>
          </p:cNvPr>
          <p:cNvGrpSpPr/>
          <p:nvPr/>
        </p:nvGrpSpPr>
        <p:grpSpPr>
          <a:xfrm>
            <a:off x="10725368" y="5827095"/>
            <a:ext cx="884436" cy="412120"/>
            <a:chOff x="10668000" y="685800"/>
            <a:chExt cx="1180070" cy="549876"/>
          </a:xfrm>
          <a:solidFill>
            <a:schemeClr val="accent2">
              <a:alpha val="25000"/>
            </a:schemeClr>
          </a:solidFill>
        </p:grpSpPr>
        <p:grpSp>
          <p:nvGrpSpPr>
            <p:cNvPr id="22" name="Group 21">
              <a:extLst>
                <a:ext uri="{FF2B5EF4-FFF2-40B4-BE49-F238E27FC236}">
                  <a16:creationId xmlns:a16="http://schemas.microsoft.com/office/drawing/2014/main" id="{1DDABBED-748A-410C-A2CF-A5C485245DED}"/>
                </a:ext>
              </a:extLst>
            </p:cNvPr>
            <p:cNvGrpSpPr/>
            <p:nvPr/>
          </p:nvGrpSpPr>
          <p:grpSpPr>
            <a:xfrm>
              <a:off x="10668000" y="685800"/>
              <a:ext cx="117389" cy="549876"/>
              <a:chOff x="10668000" y="685800"/>
              <a:chExt cx="117389" cy="549876"/>
            </a:xfrm>
            <a:grpFill/>
          </p:grpSpPr>
          <p:sp>
            <p:nvSpPr>
              <p:cNvPr id="39" name="Oval 38">
                <a:extLst>
                  <a:ext uri="{FF2B5EF4-FFF2-40B4-BE49-F238E27FC236}">
                    <a16:creationId xmlns:a16="http://schemas.microsoft.com/office/drawing/2014/main" id="{8E5F200C-2D04-4B12-9873-C7D63A13FE78}"/>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80C30110-DC02-4C0F-A71C-02094ECA8895}"/>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9D57FCBB-F9D6-4BCC-BBFD-E0C5541CDDF7}"/>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3" name="Group 22">
              <a:extLst>
                <a:ext uri="{FF2B5EF4-FFF2-40B4-BE49-F238E27FC236}">
                  <a16:creationId xmlns:a16="http://schemas.microsoft.com/office/drawing/2014/main" id="{8CDE5A11-ECB0-4CAA-937D-4B98D353A97D}"/>
                </a:ext>
              </a:extLst>
            </p:cNvPr>
            <p:cNvGrpSpPr/>
            <p:nvPr/>
          </p:nvGrpSpPr>
          <p:grpSpPr>
            <a:xfrm>
              <a:off x="10933670" y="685800"/>
              <a:ext cx="117389" cy="549876"/>
              <a:chOff x="10933670" y="685800"/>
              <a:chExt cx="117389" cy="549876"/>
            </a:xfrm>
            <a:grpFill/>
          </p:grpSpPr>
          <p:sp>
            <p:nvSpPr>
              <p:cNvPr id="36" name="Oval 35">
                <a:extLst>
                  <a:ext uri="{FF2B5EF4-FFF2-40B4-BE49-F238E27FC236}">
                    <a16:creationId xmlns:a16="http://schemas.microsoft.com/office/drawing/2014/main" id="{F8C7A069-0422-466D-9BA8-10B0E9E8072F}"/>
                  </a:ext>
                </a:extLst>
              </p:cNvPr>
              <p:cNvSpPr/>
              <p:nvPr/>
            </p:nvSpPr>
            <p:spPr>
              <a:xfrm>
                <a:off x="1093367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a:extLst>
                  <a:ext uri="{FF2B5EF4-FFF2-40B4-BE49-F238E27FC236}">
                    <a16:creationId xmlns:a16="http://schemas.microsoft.com/office/drawing/2014/main" id="{E3673109-31D1-48EB-BC02-E45D7B4A4496}"/>
                  </a:ext>
                </a:extLst>
              </p:cNvPr>
              <p:cNvSpPr/>
              <p:nvPr/>
            </p:nvSpPr>
            <p:spPr>
              <a:xfrm>
                <a:off x="1093367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a:extLst>
                  <a:ext uri="{FF2B5EF4-FFF2-40B4-BE49-F238E27FC236}">
                    <a16:creationId xmlns:a16="http://schemas.microsoft.com/office/drawing/2014/main" id="{457E6F9A-A9FA-43B0-8093-55A8A2D49219}"/>
                  </a:ext>
                </a:extLst>
              </p:cNvPr>
              <p:cNvSpPr/>
              <p:nvPr/>
            </p:nvSpPr>
            <p:spPr>
              <a:xfrm>
                <a:off x="1093367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4" name="Group 23">
              <a:extLst>
                <a:ext uri="{FF2B5EF4-FFF2-40B4-BE49-F238E27FC236}">
                  <a16:creationId xmlns:a16="http://schemas.microsoft.com/office/drawing/2014/main" id="{40C17576-46AF-4493-BE33-B390339AC18F}"/>
                </a:ext>
              </a:extLst>
            </p:cNvPr>
            <p:cNvGrpSpPr/>
            <p:nvPr/>
          </p:nvGrpSpPr>
          <p:grpSpPr>
            <a:xfrm>
              <a:off x="11199340" y="685800"/>
              <a:ext cx="117389" cy="549876"/>
              <a:chOff x="11199341" y="685800"/>
              <a:chExt cx="117389" cy="549876"/>
            </a:xfrm>
            <a:grpFill/>
          </p:grpSpPr>
          <p:sp>
            <p:nvSpPr>
              <p:cNvPr id="33" name="Oval 32">
                <a:extLst>
                  <a:ext uri="{FF2B5EF4-FFF2-40B4-BE49-F238E27FC236}">
                    <a16:creationId xmlns:a16="http://schemas.microsoft.com/office/drawing/2014/main" id="{D6F20B54-D0AF-40C3-B8F3-E8E3E3191832}"/>
                  </a:ext>
                </a:extLst>
              </p:cNvPr>
              <p:cNvSpPr/>
              <p:nvPr/>
            </p:nvSpPr>
            <p:spPr>
              <a:xfrm>
                <a:off x="1119934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a:extLst>
                  <a:ext uri="{FF2B5EF4-FFF2-40B4-BE49-F238E27FC236}">
                    <a16:creationId xmlns:a16="http://schemas.microsoft.com/office/drawing/2014/main" id="{20FD8091-2C54-49D1-99A2-3F4F8B9589F5}"/>
                  </a:ext>
                </a:extLst>
              </p:cNvPr>
              <p:cNvSpPr/>
              <p:nvPr/>
            </p:nvSpPr>
            <p:spPr>
              <a:xfrm>
                <a:off x="1119934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a:extLst>
                  <a:ext uri="{FF2B5EF4-FFF2-40B4-BE49-F238E27FC236}">
                    <a16:creationId xmlns:a16="http://schemas.microsoft.com/office/drawing/2014/main" id="{799A0D8A-6F2E-47DA-9DFB-D40077264CF4}"/>
                  </a:ext>
                </a:extLst>
              </p:cNvPr>
              <p:cNvSpPr/>
              <p:nvPr/>
            </p:nvSpPr>
            <p:spPr>
              <a:xfrm>
                <a:off x="1119934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5" name="Group 24">
              <a:extLst>
                <a:ext uri="{FF2B5EF4-FFF2-40B4-BE49-F238E27FC236}">
                  <a16:creationId xmlns:a16="http://schemas.microsoft.com/office/drawing/2014/main" id="{B076CBC4-A818-4A2A-A679-555E632D434C}"/>
                </a:ext>
              </a:extLst>
            </p:cNvPr>
            <p:cNvGrpSpPr/>
            <p:nvPr/>
          </p:nvGrpSpPr>
          <p:grpSpPr>
            <a:xfrm>
              <a:off x="11465010" y="685800"/>
              <a:ext cx="117389" cy="549876"/>
              <a:chOff x="11465011" y="685800"/>
              <a:chExt cx="117389" cy="549876"/>
            </a:xfrm>
            <a:grpFill/>
          </p:grpSpPr>
          <p:sp>
            <p:nvSpPr>
              <p:cNvPr id="30" name="Oval 29">
                <a:extLst>
                  <a:ext uri="{FF2B5EF4-FFF2-40B4-BE49-F238E27FC236}">
                    <a16:creationId xmlns:a16="http://schemas.microsoft.com/office/drawing/2014/main" id="{8348A8F5-C22D-4E5F-91D1-FED48AE935E7}"/>
                  </a:ext>
                </a:extLst>
              </p:cNvPr>
              <p:cNvSpPr/>
              <p:nvPr/>
            </p:nvSpPr>
            <p:spPr>
              <a:xfrm>
                <a:off x="1146501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a:extLst>
                  <a:ext uri="{FF2B5EF4-FFF2-40B4-BE49-F238E27FC236}">
                    <a16:creationId xmlns:a16="http://schemas.microsoft.com/office/drawing/2014/main" id="{89EC7F81-60FA-4B4A-B14D-0FD59D5B5080}"/>
                  </a:ext>
                </a:extLst>
              </p:cNvPr>
              <p:cNvSpPr/>
              <p:nvPr/>
            </p:nvSpPr>
            <p:spPr>
              <a:xfrm>
                <a:off x="1146501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a:extLst>
                  <a:ext uri="{FF2B5EF4-FFF2-40B4-BE49-F238E27FC236}">
                    <a16:creationId xmlns:a16="http://schemas.microsoft.com/office/drawing/2014/main" id="{FD13BFD0-3BE8-4ABE-8C59-B798E607285D}"/>
                  </a:ext>
                </a:extLst>
              </p:cNvPr>
              <p:cNvSpPr/>
              <p:nvPr/>
            </p:nvSpPr>
            <p:spPr>
              <a:xfrm>
                <a:off x="1146501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6" name="Group 25">
              <a:extLst>
                <a:ext uri="{FF2B5EF4-FFF2-40B4-BE49-F238E27FC236}">
                  <a16:creationId xmlns:a16="http://schemas.microsoft.com/office/drawing/2014/main" id="{9445DCE7-E1A3-47A9-852E-923E880FD14E}"/>
                </a:ext>
              </a:extLst>
            </p:cNvPr>
            <p:cNvGrpSpPr/>
            <p:nvPr/>
          </p:nvGrpSpPr>
          <p:grpSpPr>
            <a:xfrm>
              <a:off x="11730681" y="685800"/>
              <a:ext cx="117389" cy="549876"/>
              <a:chOff x="10668000" y="685800"/>
              <a:chExt cx="117389" cy="549876"/>
            </a:xfrm>
            <a:grpFill/>
          </p:grpSpPr>
          <p:sp>
            <p:nvSpPr>
              <p:cNvPr id="27" name="Oval 26">
                <a:extLst>
                  <a:ext uri="{FF2B5EF4-FFF2-40B4-BE49-F238E27FC236}">
                    <a16:creationId xmlns:a16="http://schemas.microsoft.com/office/drawing/2014/main" id="{269A4D42-C13C-470A-AF4E-F607C0230A21}"/>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a:extLst>
                  <a:ext uri="{FF2B5EF4-FFF2-40B4-BE49-F238E27FC236}">
                    <a16:creationId xmlns:a16="http://schemas.microsoft.com/office/drawing/2014/main" id="{85EF1A3A-7AF8-4614-9F84-DD453227ABD4}"/>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Oval 28">
                <a:extLst>
                  <a:ext uri="{FF2B5EF4-FFF2-40B4-BE49-F238E27FC236}">
                    <a16:creationId xmlns:a16="http://schemas.microsoft.com/office/drawing/2014/main" id="{2C458E6E-08FC-423C-A308-72AB13CFC1DD}"/>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2" name="TextBox 41">
            <a:extLst>
              <a:ext uri="{FF2B5EF4-FFF2-40B4-BE49-F238E27FC236}">
                <a16:creationId xmlns:a16="http://schemas.microsoft.com/office/drawing/2014/main" id="{60A90EE7-7DD2-4AB5-9582-639ADC7FC075}"/>
              </a:ext>
            </a:extLst>
          </p:cNvPr>
          <p:cNvSpPr txBox="1"/>
          <p:nvPr/>
        </p:nvSpPr>
        <p:spPr>
          <a:xfrm>
            <a:off x="3390900" y="676950"/>
            <a:ext cx="5410200" cy="584775"/>
          </a:xfrm>
          <a:prstGeom prst="rect">
            <a:avLst/>
          </a:prstGeom>
          <a:noFill/>
        </p:spPr>
        <p:txBody>
          <a:bodyPr wrap="square" rtlCol="0">
            <a:spAutoFit/>
          </a:bodyPr>
          <a:lstStyle/>
          <a:p>
            <a:pPr algn="ctr"/>
            <a:r>
              <a:rPr lang="id-ID" sz="3200" dirty="0">
                <a:solidFill>
                  <a:schemeClr val="accent2"/>
                </a:solidFill>
                <a:latin typeface="+mj-lt"/>
              </a:rPr>
              <a:t>ABOUT INFOGRAPHIC</a:t>
            </a:r>
            <a:endParaRPr lang="id-ID" sz="3200" dirty="0">
              <a:latin typeface="+mj-lt"/>
            </a:endParaRPr>
          </a:p>
        </p:txBody>
      </p:sp>
      <p:sp>
        <p:nvSpPr>
          <p:cNvPr id="43" name="TextBox 42">
            <a:extLst>
              <a:ext uri="{FF2B5EF4-FFF2-40B4-BE49-F238E27FC236}">
                <a16:creationId xmlns:a16="http://schemas.microsoft.com/office/drawing/2014/main" id="{F4A12B46-EB83-49D9-A637-E4E081916839}"/>
              </a:ext>
            </a:extLst>
          </p:cNvPr>
          <p:cNvSpPr txBox="1"/>
          <p:nvPr/>
        </p:nvSpPr>
        <p:spPr>
          <a:xfrm>
            <a:off x="4724400" y="1151840"/>
            <a:ext cx="2743200" cy="318036"/>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44" name="Freeform 5">
            <a:extLst>
              <a:ext uri="{FF2B5EF4-FFF2-40B4-BE49-F238E27FC236}">
                <a16:creationId xmlns:a16="http://schemas.microsoft.com/office/drawing/2014/main" id="{31BF94CB-C138-4D5E-89E8-339876EEC5BC}"/>
              </a:ext>
            </a:extLst>
          </p:cNvPr>
          <p:cNvSpPr>
            <a:spLocks/>
          </p:cNvSpPr>
          <p:nvPr/>
        </p:nvSpPr>
        <p:spPr bwMode="auto">
          <a:xfrm rot="21122794" flipV="1">
            <a:off x="4248576" y="3233403"/>
            <a:ext cx="1741167" cy="1750985"/>
          </a:xfrm>
          <a:custGeom>
            <a:avLst/>
            <a:gdLst>
              <a:gd name="T0" fmla="*/ 3962 w 4254"/>
              <a:gd name="T1" fmla="*/ 1853 h 4283"/>
              <a:gd name="T2" fmla="*/ 3765 w 4254"/>
              <a:gd name="T3" fmla="*/ 2003 h 4283"/>
              <a:gd name="T4" fmla="*/ 3614 w 4254"/>
              <a:gd name="T5" fmla="*/ 2077 h 4283"/>
              <a:gd name="T6" fmla="*/ 3483 w 4254"/>
              <a:gd name="T7" fmla="*/ 2099 h 4283"/>
              <a:gd name="T8" fmla="*/ 3351 w 4254"/>
              <a:gd name="T9" fmla="*/ 2080 h 4283"/>
              <a:gd name="T10" fmla="*/ 3227 w 4254"/>
              <a:gd name="T11" fmla="*/ 2031 h 4283"/>
              <a:gd name="T12" fmla="*/ 3122 w 4254"/>
              <a:gd name="T13" fmla="*/ 1955 h 4283"/>
              <a:gd name="T14" fmla="*/ 3036 w 4254"/>
              <a:gd name="T15" fmla="*/ 1856 h 4283"/>
              <a:gd name="T16" fmla="*/ 2975 w 4254"/>
              <a:gd name="T17" fmla="*/ 1737 h 4283"/>
              <a:gd name="T18" fmla="*/ 2946 w 4254"/>
              <a:gd name="T19" fmla="*/ 1603 h 4283"/>
              <a:gd name="T20" fmla="*/ 2950 w 4254"/>
              <a:gd name="T21" fmla="*/ 1469 h 4283"/>
              <a:gd name="T22" fmla="*/ 2985 w 4254"/>
              <a:gd name="T23" fmla="*/ 1345 h 4283"/>
              <a:gd name="T24" fmla="*/ 3048 w 4254"/>
              <a:gd name="T25" fmla="*/ 1233 h 4283"/>
              <a:gd name="T26" fmla="*/ 3134 w 4254"/>
              <a:gd name="T27" fmla="*/ 1139 h 4283"/>
              <a:gd name="T28" fmla="*/ 3242 w 4254"/>
              <a:gd name="T29" fmla="*/ 1067 h 4283"/>
              <a:gd name="T30" fmla="*/ 3366 w 4254"/>
              <a:gd name="T31" fmla="*/ 1022 h 4283"/>
              <a:gd name="T32" fmla="*/ 3449 w 4254"/>
              <a:gd name="T33" fmla="*/ 1010 h 4283"/>
              <a:gd name="T34" fmla="*/ 3534 w 4254"/>
              <a:gd name="T35" fmla="*/ 1015 h 4283"/>
              <a:gd name="T36" fmla="*/ 3692 w 4254"/>
              <a:gd name="T37" fmla="*/ 1057 h 4283"/>
              <a:gd name="T38" fmla="*/ 3960 w 4254"/>
              <a:gd name="T39" fmla="*/ 1151 h 4283"/>
              <a:gd name="T40" fmla="*/ 1005 w 4254"/>
              <a:gd name="T41" fmla="*/ 1563 h 4283"/>
              <a:gd name="T42" fmla="*/ 743 w 4254"/>
              <a:gd name="T43" fmla="*/ 1470 h 4283"/>
              <a:gd name="T44" fmla="*/ 588 w 4254"/>
              <a:gd name="T45" fmla="*/ 1429 h 4283"/>
              <a:gd name="T46" fmla="*/ 504 w 4254"/>
              <a:gd name="T47" fmla="*/ 1425 h 4283"/>
              <a:gd name="T48" fmla="*/ 423 w 4254"/>
              <a:gd name="T49" fmla="*/ 1437 h 4283"/>
              <a:gd name="T50" fmla="*/ 298 w 4254"/>
              <a:gd name="T51" fmla="*/ 1483 h 4283"/>
              <a:gd name="T52" fmla="*/ 191 w 4254"/>
              <a:gd name="T53" fmla="*/ 1555 h 4283"/>
              <a:gd name="T54" fmla="*/ 104 w 4254"/>
              <a:gd name="T55" fmla="*/ 1648 h 4283"/>
              <a:gd name="T56" fmla="*/ 42 w 4254"/>
              <a:gd name="T57" fmla="*/ 1759 h 4283"/>
              <a:gd name="T58" fmla="*/ 6 w 4254"/>
              <a:gd name="T59" fmla="*/ 1884 h 4283"/>
              <a:gd name="T60" fmla="*/ 2 w 4254"/>
              <a:gd name="T61" fmla="*/ 2017 h 4283"/>
              <a:gd name="T62" fmla="*/ 31 w 4254"/>
              <a:gd name="T63" fmla="*/ 2151 h 4283"/>
              <a:gd name="T64" fmla="*/ 92 w 4254"/>
              <a:gd name="T65" fmla="*/ 2271 h 4283"/>
              <a:gd name="T66" fmla="*/ 178 w 4254"/>
              <a:gd name="T67" fmla="*/ 2370 h 4283"/>
              <a:gd name="T68" fmla="*/ 284 w 4254"/>
              <a:gd name="T69" fmla="*/ 2446 h 4283"/>
              <a:gd name="T70" fmla="*/ 406 w 4254"/>
              <a:gd name="T71" fmla="*/ 2495 h 4283"/>
              <a:gd name="T72" fmla="*/ 539 w 4254"/>
              <a:gd name="T73" fmla="*/ 2513 h 4283"/>
              <a:gd name="T74" fmla="*/ 670 w 4254"/>
              <a:gd name="T75" fmla="*/ 2492 h 4283"/>
              <a:gd name="T76" fmla="*/ 819 w 4254"/>
              <a:gd name="T77" fmla="*/ 2419 h 4283"/>
              <a:gd name="T78" fmla="*/ 1011 w 4254"/>
              <a:gd name="T79" fmla="*/ 2273 h 4283"/>
              <a:gd name="T80" fmla="*/ 1300 w 4254"/>
              <a:gd name="T81" fmla="*/ 3366 h 4283"/>
              <a:gd name="T82" fmla="*/ 2423 w 4254"/>
              <a:gd name="T83" fmla="*/ 3371 h 4283"/>
              <a:gd name="T84" fmla="*/ 2331 w 4254"/>
              <a:gd name="T85" fmla="*/ 3635 h 4283"/>
              <a:gd name="T86" fmla="*/ 2314 w 4254"/>
              <a:gd name="T87" fmla="*/ 3743 h 4283"/>
              <a:gd name="T88" fmla="*/ 2319 w 4254"/>
              <a:gd name="T89" fmla="*/ 3824 h 4283"/>
              <a:gd name="T90" fmla="*/ 2351 w 4254"/>
              <a:gd name="T91" fmla="*/ 3937 h 4283"/>
              <a:gd name="T92" fmla="*/ 2412 w 4254"/>
              <a:gd name="T93" fmla="*/ 4052 h 4283"/>
              <a:gd name="T94" fmla="*/ 2498 w 4254"/>
              <a:gd name="T95" fmla="*/ 4148 h 4283"/>
              <a:gd name="T96" fmla="*/ 2604 w 4254"/>
              <a:gd name="T97" fmla="*/ 4220 h 4283"/>
              <a:gd name="T98" fmla="*/ 2723 w 4254"/>
              <a:gd name="T99" fmla="*/ 4266 h 4283"/>
              <a:gd name="T100" fmla="*/ 2853 w 4254"/>
              <a:gd name="T101" fmla="*/ 4283 h 4283"/>
              <a:gd name="T102" fmla="*/ 2990 w 4254"/>
              <a:gd name="T103" fmla="*/ 4268 h 4283"/>
              <a:gd name="T104" fmla="*/ 3116 w 4254"/>
              <a:gd name="T105" fmla="*/ 4219 h 4283"/>
              <a:gd name="T106" fmla="*/ 3224 w 4254"/>
              <a:gd name="T107" fmla="*/ 4142 h 4283"/>
              <a:gd name="T108" fmla="*/ 3310 w 4254"/>
              <a:gd name="T109" fmla="*/ 4044 h 4283"/>
              <a:gd name="T110" fmla="*/ 3370 w 4254"/>
              <a:gd name="T111" fmla="*/ 3928 h 4283"/>
              <a:gd name="T112" fmla="*/ 3402 w 4254"/>
              <a:gd name="T113" fmla="*/ 3798 h 4283"/>
              <a:gd name="T114" fmla="*/ 3400 w 4254"/>
              <a:gd name="T115" fmla="*/ 3662 h 4283"/>
              <a:gd name="T116" fmla="*/ 3355 w 4254"/>
              <a:gd name="T117" fmla="*/ 3547 h 4283"/>
              <a:gd name="T118" fmla="*/ 3284 w 4254"/>
              <a:gd name="T119" fmla="*/ 3425 h 4283"/>
              <a:gd name="T120" fmla="*/ 3125 w 4254"/>
              <a:gd name="T121" fmla="*/ 3223 h 4283"/>
              <a:gd name="T122" fmla="*/ 4086 w 4254"/>
              <a:gd name="T123" fmla="*/ 1764 h 4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54" h="4283">
                <a:moveTo>
                  <a:pt x="4086" y="1764"/>
                </a:moveTo>
                <a:lnTo>
                  <a:pt x="4052" y="1786"/>
                </a:lnTo>
                <a:lnTo>
                  <a:pt x="4020" y="1808"/>
                </a:lnTo>
                <a:lnTo>
                  <a:pt x="3990" y="1831"/>
                </a:lnTo>
                <a:lnTo>
                  <a:pt x="3962" y="1853"/>
                </a:lnTo>
                <a:lnTo>
                  <a:pt x="3907" y="1898"/>
                </a:lnTo>
                <a:lnTo>
                  <a:pt x="3854" y="1940"/>
                </a:lnTo>
                <a:lnTo>
                  <a:pt x="3826" y="1961"/>
                </a:lnTo>
                <a:lnTo>
                  <a:pt x="3797" y="1982"/>
                </a:lnTo>
                <a:lnTo>
                  <a:pt x="3765" y="2003"/>
                </a:lnTo>
                <a:lnTo>
                  <a:pt x="3733" y="2022"/>
                </a:lnTo>
                <a:lnTo>
                  <a:pt x="3696" y="2041"/>
                </a:lnTo>
                <a:lnTo>
                  <a:pt x="3657" y="2059"/>
                </a:lnTo>
                <a:lnTo>
                  <a:pt x="3636" y="2068"/>
                </a:lnTo>
                <a:lnTo>
                  <a:pt x="3614" y="2077"/>
                </a:lnTo>
                <a:lnTo>
                  <a:pt x="3591" y="2085"/>
                </a:lnTo>
                <a:lnTo>
                  <a:pt x="3567" y="2093"/>
                </a:lnTo>
                <a:lnTo>
                  <a:pt x="3539" y="2097"/>
                </a:lnTo>
                <a:lnTo>
                  <a:pt x="3511" y="2098"/>
                </a:lnTo>
                <a:lnTo>
                  <a:pt x="3483" y="2099"/>
                </a:lnTo>
                <a:lnTo>
                  <a:pt x="3456" y="2098"/>
                </a:lnTo>
                <a:lnTo>
                  <a:pt x="3429" y="2095"/>
                </a:lnTo>
                <a:lnTo>
                  <a:pt x="3403" y="2092"/>
                </a:lnTo>
                <a:lnTo>
                  <a:pt x="3376" y="2087"/>
                </a:lnTo>
                <a:lnTo>
                  <a:pt x="3351" y="2080"/>
                </a:lnTo>
                <a:lnTo>
                  <a:pt x="3324" y="2073"/>
                </a:lnTo>
                <a:lnTo>
                  <a:pt x="3299" y="2065"/>
                </a:lnTo>
                <a:lnTo>
                  <a:pt x="3275" y="2054"/>
                </a:lnTo>
                <a:lnTo>
                  <a:pt x="3251" y="2044"/>
                </a:lnTo>
                <a:lnTo>
                  <a:pt x="3227" y="2031"/>
                </a:lnTo>
                <a:lnTo>
                  <a:pt x="3205" y="2019"/>
                </a:lnTo>
                <a:lnTo>
                  <a:pt x="3183" y="2004"/>
                </a:lnTo>
                <a:lnTo>
                  <a:pt x="3161" y="1988"/>
                </a:lnTo>
                <a:lnTo>
                  <a:pt x="3142" y="1973"/>
                </a:lnTo>
                <a:lnTo>
                  <a:pt x="3122" y="1955"/>
                </a:lnTo>
                <a:lnTo>
                  <a:pt x="3103" y="1937"/>
                </a:lnTo>
                <a:lnTo>
                  <a:pt x="3084" y="1919"/>
                </a:lnTo>
                <a:lnTo>
                  <a:pt x="3067" y="1899"/>
                </a:lnTo>
                <a:lnTo>
                  <a:pt x="3051" y="1878"/>
                </a:lnTo>
                <a:lnTo>
                  <a:pt x="3036" y="1856"/>
                </a:lnTo>
                <a:lnTo>
                  <a:pt x="3021" y="1834"/>
                </a:lnTo>
                <a:lnTo>
                  <a:pt x="3008" y="1810"/>
                </a:lnTo>
                <a:lnTo>
                  <a:pt x="2996" y="1786"/>
                </a:lnTo>
                <a:lnTo>
                  <a:pt x="2985" y="1762"/>
                </a:lnTo>
                <a:lnTo>
                  <a:pt x="2975" y="1737"/>
                </a:lnTo>
                <a:lnTo>
                  <a:pt x="2967" y="1711"/>
                </a:lnTo>
                <a:lnTo>
                  <a:pt x="2960" y="1684"/>
                </a:lnTo>
                <a:lnTo>
                  <a:pt x="2954" y="1657"/>
                </a:lnTo>
                <a:lnTo>
                  <a:pt x="2949" y="1630"/>
                </a:lnTo>
                <a:lnTo>
                  <a:pt x="2946" y="1603"/>
                </a:lnTo>
                <a:lnTo>
                  <a:pt x="2944" y="1575"/>
                </a:lnTo>
                <a:lnTo>
                  <a:pt x="2944" y="1548"/>
                </a:lnTo>
                <a:lnTo>
                  <a:pt x="2944" y="1521"/>
                </a:lnTo>
                <a:lnTo>
                  <a:pt x="2947" y="1495"/>
                </a:lnTo>
                <a:lnTo>
                  <a:pt x="2950" y="1469"/>
                </a:lnTo>
                <a:lnTo>
                  <a:pt x="2955" y="1443"/>
                </a:lnTo>
                <a:lnTo>
                  <a:pt x="2961" y="1418"/>
                </a:lnTo>
                <a:lnTo>
                  <a:pt x="2968" y="1393"/>
                </a:lnTo>
                <a:lnTo>
                  <a:pt x="2975" y="1369"/>
                </a:lnTo>
                <a:lnTo>
                  <a:pt x="2985" y="1345"/>
                </a:lnTo>
                <a:lnTo>
                  <a:pt x="2995" y="1321"/>
                </a:lnTo>
                <a:lnTo>
                  <a:pt x="3007" y="1298"/>
                </a:lnTo>
                <a:lnTo>
                  <a:pt x="3019" y="1276"/>
                </a:lnTo>
                <a:lnTo>
                  <a:pt x="3033" y="1254"/>
                </a:lnTo>
                <a:lnTo>
                  <a:pt x="3048" y="1233"/>
                </a:lnTo>
                <a:lnTo>
                  <a:pt x="3063" y="1212"/>
                </a:lnTo>
                <a:lnTo>
                  <a:pt x="3080" y="1194"/>
                </a:lnTo>
                <a:lnTo>
                  <a:pt x="3098" y="1174"/>
                </a:lnTo>
                <a:lnTo>
                  <a:pt x="3115" y="1156"/>
                </a:lnTo>
                <a:lnTo>
                  <a:pt x="3134" y="1139"/>
                </a:lnTo>
                <a:lnTo>
                  <a:pt x="3154" y="1123"/>
                </a:lnTo>
                <a:lnTo>
                  <a:pt x="3175" y="1107"/>
                </a:lnTo>
                <a:lnTo>
                  <a:pt x="3197" y="1094"/>
                </a:lnTo>
                <a:lnTo>
                  <a:pt x="3219" y="1080"/>
                </a:lnTo>
                <a:lnTo>
                  <a:pt x="3242" y="1067"/>
                </a:lnTo>
                <a:lnTo>
                  <a:pt x="3266" y="1056"/>
                </a:lnTo>
                <a:lnTo>
                  <a:pt x="3290" y="1046"/>
                </a:lnTo>
                <a:lnTo>
                  <a:pt x="3315" y="1036"/>
                </a:lnTo>
                <a:lnTo>
                  <a:pt x="3340" y="1029"/>
                </a:lnTo>
                <a:lnTo>
                  <a:pt x="3366" y="1022"/>
                </a:lnTo>
                <a:lnTo>
                  <a:pt x="3393" y="1016"/>
                </a:lnTo>
                <a:lnTo>
                  <a:pt x="3404" y="1014"/>
                </a:lnTo>
                <a:lnTo>
                  <a:pt x="3414" y="1013"/>
                </a:lnTo>
                <a:lnTo>
                  <a:pt x="3431" y="1011"/>
                </a:lnTo>
                <a:lnTo>
                  <a:pt x="3449" y="1010"/>
                </a:lnTo>
                <a:lnTo>
                  <a:pt x="3465" y="1009"/>
                </a:lnTo>
                <a:lnTo>
                  <a:pt x="3482" y="1010"/>
                </a:lnTo>
                <a:lnTo>
                  <a:pt x="3500" y="1011"/>
                </a:lnTo>
                <a:lnTo>
                  <a:pt x="3517" y="1012"/>
                </a:lnTo>
                <a:lnTo>
                  <a:pt x="3534" y="1015"/>
                </a:lnTo>
                <a:lnTo>
                  <a:pt x="3551" y="1017"/>
                </a:lnTo>
                <a:lnTo>
                  <a:pt x="3586" y="1025"/>
                </a:lnTo>
                <a:lnTo>
                  <a:pt x="3621" y="1034"/>
                </a:lnTo>
                <a:lnTo>
                  <a:pt x="3657" y="1046"/>
                </a:lnTo>
                <a:lnTo>
                  <a:pt x="3692" y="1057"/>
                </a:lnTo>
                <a:lnTo>
                  <a:pt x="3764" y="1084"/>
                </a:lnTo>
                <a:lnTo>
                  <a:pt x="3841" y="1112"/>
                </a:lnTo>
                <a:lnTo>
                  <a:pt x="3879" y="1126"/>
                </a:lnTo>
                <a:lnTo>
                  <a:pt x="3919" y="1138"/>
                </a:lnTo>
                <a:lnTo>
                  <a:pt x="3960" y="1151"/>
                </a:lnTo>
                <a:lnTo>
                  <a:pt x="4001" y="1161"/>
                </a:lnTo>
                <a:lnTo>
                  <a:pt x="3837" y="0"/>
                </a:lnTo>
                <a:lnTo>
                  <a:pt x="882" y="417"/>
                </a:lnTo>
                <a:lnTo>
                  <a:pt x="1046" y="1573"/>
                </a:lnTo>
                <a:lnTo>
                  <a:pt x="1005" y="1563"/>
                </a:lnTo>
                <a:lnTo>
                  <a:pt x="965" y="1550"/>
                </a:lnTo>
                <a:lnTo>
                  <a:pt x="927" y="1537"/>
                </a:lnTo>
                <a:lnTo>
                  <a:pt x="888" y="1524"/>
                </a:lnTo>
                <a:lnTo>
                  <a:pt x="815" y="1496"/>
                </a:lnTo>
                <a:lnTo>
                  <a:pt x="743" y="1470"/>
                </a:lnTo>
                <a:lnTo>
                  <a:pt x="708" y="1459"/>
                </a:lnTo>
                <a:lnTo>
                  <a:pt x="674" y="1448"/>
                </a:lnTo>
                <a:lnTo>
                  <a:pt x="639" y="1440"/>
                </a:lnTo>
                <a:lnTo>
                  <a:pt x="605" y="1433"/>
                </a:lnTo>
                <a:lnTo>
                  <a:pt x="588" y="1429"/>
                </a:lnTo>
                <a:lnTo>
                  <a:pt x="571" y="1427"/>
                </a:lnTo>
                <a:lnTo>
                  <a:pt x="555" y="1426"/>
                </a:lnTo>
                <a:lnTo>
                  <a:pt x="537" y="1425"/>
                </a:lnTo>
                <a:lnTo>
                  <a:pt x="520" y="1424"/>
                </a:lnTo>
                <a:lnTo>
                  <a:pt x="504" y="1425"/>
                </a:lnTo>
                <a:lnTo>
                  <a:pt x="487" y="1426"/>
                </a:lnTo>
                <a:lnTo>
                  <a:pt x="470" y="1428"/>
                </a:lnTo>
                <a:lnTo>
                  <a:pt x="460" y="1429"/>
                </a:lnTo>
                <a:lnTo>
                  <a:pt x="449" y="1431"/>
                </a:lnTo>
                <a:lnTo>
                  <a:pt x="423" y="1437"/>
                </a:lnTo>
                <a:lnTo>
                  <a:pt x="397" y="1444"/>
                </a:lnTo>
                <a:lnTo>
                  <a:pt x="371" y="1451"/>
                </a:lnTo>
                <a:lnTo>
                  <a:pt x="346" y="1461"/>
                </a:lnTo>
                <a:lnTo>
                  <a:pt x="322" y="1471"/>
                </a:lnTo>
                <a:lnTo>
                  <a:pt x="298" y="1483"/>
                </a:lnTo>
                <a:lnTo>
                  <a:pt x="275" y="1495"/>
                </a:lnTo>
                <a:lnTo>
                  <a:pt x="253" y="1508"/>
                </a:lnTo>
                <a:lnTo>
                  <a:pt x="232" y="1522"/>
                </a:lnTo>
                <a:lnTo>
                  <a:pt x="211" y="1538"/>
                </a:lnTo>
                <a:lnTo>
                  <a:pt x="191" y="1555"/>
                </a:lnTo>
                <a:lnTo>
                  <a:pt x="171" y="1571"/>
                </a:lnTo>
                <a:lnTo>
                  <a:pt x="154" y="1589"/>
                </a:lnTo>
                <a:lnTo>
                  <a:pt x="136" y="1608"/>
                </a:lnTo>
                <a:lnTo>
                  <a:pt x="120" y="1628"/>
                </a:lnTo>
                <a:lnTo>
                  <a:pt x="104" y="1648"/>
                </a:lnTo>
                <a:lnTo>
                  <a:pt x="90" y="1669"/>
                </a:lnTo>
                <a:lnTo>
                  <a:pt x="76" y="1691"/>
                </a:lnTo>
                <a:lnTo>
                  <a:pt x="64" y="1713"/>
                </a:lnTo>
                <a:lnTo>
                  <a:pt x="52" y="1736"/>
                </a:lnTo>
                <a:lnTo>
                  <a:pt x="42" y="1759"/>
                </a:lnTo>
                <a:lnTo>
                  <a:pt x="32" y="1783"/>
                </a:lnTo>
                <a:lnTo>
                  <a:pt x="24" y="1808"/>
                </a:lnTo>
                <a:lnTo>
                  <a:pt x="17" y="1833"/>
                </a:lnTo>
                <a:lnTo>
                  <a:pt x="11" y="1858"/>
                </a:lnTo>
                <a:lnTo>
                  <a:pt x="6" y="1884"/>
                </a:lnTo>
                <a:lnTo>
                  <a:pt x="3" y="1910"/>
                </a:lnTo>
                <a:lnTo>
                  <a:pt x="1" y="1936"/>
                </a:lnTo>
                <a:lnTo>
                  <a:pt x="0" y="1963"/>
                </a:lnTo>
                <a:lnTo>
                  <a:pt x="0" y="1991"/>
                </a:lnTo>
                <a:lnTo>
                  <a:pt x="2" y="2017"/>
                </a:lnTo>
                <a:lnTo>
                  <a:pt x="5" y="2045"/>
                </a:lnTo>
                <a:lnTo>
                  <a:pt x="10" y="2072"/>
                </a:lnTo>
                <a:lnTo>
                  <a:pt x="16" y="2099"/>
                </a:lnTo>
                <a:lnTo>
                  <a:pt x="23" y="2126"/>
                </a:lnTo>
                <a:lnTo>
                  <a:pt x="31" y="2151"/>
                </a:lnTo>
                <a:lnTo>
                  <a:pt x="42" y="2177"/>
                </a:lnTo>
                <a:lnTo>
                  <a:pt x="52" y="2201"/>
                </a:lnTo>
                <a:lnTo>
                  <a:pt x="65" y="2225"/>
                </a:lnTo>
                <a:lnTo>
                  <a:pt x="77" y="2248"/>
                </a:lnTo>
                <a:lnTo>
                  <a:pt x="92" y="2271"/>
                </a:lnTo>
                <a:lnTo>
                  <a:pt x="108" y="2293"/>
                </a:lnTo>
                <a:lnTo>
                  <a:pt x="123" y="2314"/>
                </a:lnTo>
                <a:lnTo>
                  <a:pt x="141" y="2334"/>
                </a:lnTo>
                <a:lnTo>
                  <a:pt x="159" y="2352"/>
                </a:lnTo>
                <a:lnTo>
                  <a:pt x="178" y="2370"/>
                </a:lnTo>
                <a:lnTo>
                  <a:pt x="197" y="2388"/>
                </a:lnTo>
                <a:lnTo>
                  <a:pt x="218" y="2404"/>
                </a:lnTo>
                <a:lnTo>
                  <a:pt x="239" y="2419"/>
                </a:lnTo>
                <a:lnTo>
                  <a:pt x="261" y="2434"/>
                </a:lnTo>
                <a:lnTo>
                  <a:pt x="284" y="2446"/>
                </a:lnTo>
                <a:lnTo>
                  <a:pt x="307" y="2459"/>
                </a:lnTo>
                <a:lnTo>
                  <a:pt x="331" y="2469"/>
                </a:lnTo>
                <a:lnTo>
                  <a:pt x="355" y="2480"/>
                </a:lnTo>
                <a:lnTo>
                  <a:pt x="380" y="2488"/>
                </a:lnTo>
                <a:lnTo>
                  <a:pt x="406" y="2495"/>
                </a:lnTo>
                <a:lnTo>
                  <a:pt x="433" y="2502"/>
                </a:lnTo>
                <a:lnTo>
                  <a:pt x="459" y="2507"/>
                </a:lnTo>
                <a:lnTo>
                  <a:pt x="485" y="2510"/>
                </a:lnTo>
                <a:lnTo>
                  <a:pt x="512" y="2513"/>
                </a:lnTo>
                <a:lnTo>
                  <a:pt x="539" y="2513"/>
                </a:lnTo>
                <a:lnTo>
                  <a:pt x="567" y="2513"/>
                </a:lnTo>
                <a:lnTo>
                  <a:pt x="594" y="2511"/>
                </a:lnTo>
                <a:lnTo>
                  <a:pt x="623" y="2508"/>
                </a:lnTo>
                <a:lnTo>
                  <a:pt x="647" y="2501"/>
                </a:lnTo>
                <a:lnTo>
                  <a:pt x="670" y="2492"/>
                </a:lnTo>
                <a:lnTo>
                  <a:pt x="691" y="2484"/>
                </a:lnTo>
                <a:lnTo>
                  <a:pt x="711" y="2475"/>
                </a:lnTo>
                <a:lnTo>
                  <a:pt x="750" y="2457"/>
                </a:lnTo>
                <a:lnTo>
                  <a:pt x="786" y="2438"/>
                </a:lnTo>
                <a:lnTo>
                  <a:pt x="819" y="2419"/>
                </a:lnTo>
                <a:lnTo>
                  <a:pt x="849" y="2399"/>
                </a:lnTo>
                <a:lnTo>
                  <a:pt x="879" y="2380"/>
                </a:lnTo>
                <a:lnTo>
                  <a:pt x="906" y="2359"/>
                </a:lnTo>
                <a:lnTo>
                  <a:pt x="959" y="2316"/>
                </a:lnTo>
                <a:lnTo>
                  <a:pt x="1011" y="2273"/>
                </a:lnTo>
                <a:lnTo>
                  <a:pt x="1040" y="2251"/>
                </a:lnTo>
                <a:lnTo>
                  <a:pt x="1068" y="2229"/>
                </a:lnTo>
                <a:lnTo>
                  <a:pt x="1099" y="2208"/>
                </a:lnTo>
                <a:lnTo>
                  <a:pt x="1133" y="2186"/>
                </a:lnTo>
                <a:lnTo>
                  <a:pt x="1300" y="3366"/>
                </a:lnTo>
                <a:lnTo>
                  <a:pt x="2473" y="3202"/>
                </a:lnTo>
                <a:lnTo>
                  <a:pt x="2461" y="3245"/>
                </a:lnTo>
                <a:lnTo>
                  <a:pt x="2450" y="3288"/>
                </a:lnTo>
                <a:lnTo>
                  <a:pt x="2436" y="3330"/>
                </a:lnTo>
                <a:lnTo>
                  <a:pt x="2423" y="3371"/>
                </a:lnTo>
                <a:lnTo>
                  <a:pt x="2394" y="3449"/>
                </a:lnTo>
                <a:lnTo>
                  <a:pt x="2365" y="3525"/>
                </a:lnTo>
                <a:lnTo>
                  <a:pt x="2353" y="3562"/>
                </a:lnTo>
                <a:lnTo>
                  <a:pt x="2341" y="3599"/>
                </a:lnTo>
                <a:lnTo>
                  <a:pt x="2331" y="3635"/>
                </a:lnTo>
                <a:lnTo>
                  <a:pt x="2324" y="3671"/>
                </a:lnTo>
                <a:lnTo>
                  <a:pt x="2320" y="3689"/>
                </a:lnTo>
                <a:lnTo>
                  <a:pt x="2317" y="3707"/>
                </a:lnTo>
                <a:lnTo>
                  <a:pt x="2315" y="3725"/>
                </a:lnTo>
                <a:lnTo>
                  <a:pt x="2314" y="3743"/>
                </a:lnTo>
                <a:lnTo>
                  <a:pt x="2314" y="3761"/>
                </a:lnTo>
                <a:lnTo>
                  <a:pt x="2314" y="3778"/>
                </a:lnTo>
                <a:lnTo>
                  <a:pt x="2315" y="3796"/>
                </a:lnTo>
                <a:lnTo>
                  <a:pt x="2317" y="3814"/>
                </a:lnTo>
                <a:lnTo>
                  <a:pt x="2319" y="3824"/>
                </a:lnTo>
                <a:lnTo>
                  <a:pt x="2321" y="3835"/>
                </a:lnTo>
                <a:lnTo>
                  <a:pt x="2327" y="3861"/>
                </a:lnTo>
                <a:lnTo>
                  <a:pt x="2333" y="3887"/>
                </a:lnTo>
                <a:lnTo>
                  <a:pt x="2341" y="3913"/>
                </a:lnTo>
                <a:lnTo>
                  <a:pt x="2351" y="3937"/>
                </a:lnTo>
                <a:lnTo>
                  <a:pt x="2360" y="3962"/>
                </a:lnTo>
                <a:lnTo>
                  <a:pt x="2372" y="3985"/>
                </a:lnTo>
                <a:lnTo>
                  <a:pt x="2384" y="4008"/>
                </a:lnTo>
                <a:lnTo>
                  <a:pt x="2398" y="4031"/>
                </a:lnTo>
                <a:lnTo>
                  <a:pt x="2412" y="4052"/>
                </a:lnTo>
                <a:lnTo>
                  <a:pt x="2428" y="4072"/>
                </a:lnTo>
                <a:lnTo>
                  <a:pt x="2444" y="4092"/>
                </a:lnTo>
                <a:lnTo>
                  <a:pt x="2461" y="4111"/>
                </a:lnTo>
                <a:lnTo>
                  <a:pt x="2479" y="4130"/>
                </a:lnTo>
                <a:lnTo>
                  <a:pt x="2498" y="4148"/>
                </a:lnTo>
                <a:lnTo>
                  <a:pt x="2518" y="4163"/>
                </a:lnTo>
                <a:lnTo>
                  <a:pt x="2538" y="4179"/>
                </a:lnTo>
                <a:lnTo>
                  <a:pt x="2559" y="4193"/>
                </a:lnTo>
                <a:lnTo>
                  <a:pt x="2581" y="4207"/>
                </a:lnTo>
                <a:lnTo>
                  <a:pt x="2604" y="4220"/>
                </a:lnTo>
                <a:lnTo>
                  <a:pt x="2627" y="4231"/>
                </a:lnTo>
                <a:lnTo>
                  <a:pt x="2649" y="4241"/>
                </a:lnTo>
                <a:lnTo>
                  <a:pt x="2674" y="4251"/>
                </a:lnTo>
                <a:lnTo>
                  <a:pt x="2699" y="4259"/>
                </a:lnTo>
                <a:lnTo>
                  <a:pt x="2723" y="4266"/>
                </a:lnTo>
                <a:lnTo>
                  <a:pt x="2749" y="4272"/>
                </a:lnTo>
                <a:lnTo>
                  <a:pt x="2774" y="4277"/>
                </a:lnTo>
                <a:lnTo>
                  <a:pt x="2800" y="4280"/>
                </a:lnTo>
                <a:lnTo>
                  <a:pt x="2827" y="4282"/>
                </a:lnTo>
                <a:lnTo>
                  <a:pt x="2853" y="4283"/>
                </a:lnTo>
                <a:lnTo>
                  <a:pt x="2880" y="4282"/>
                </a:lnTo>
                <a:lnTo>
                  <a:pt x="2908" y="4281"/>
                </a:lnTo>
                <a:lnTo>
                  <a:pt x="2935" y="4278"/>
                </a:lnTo>
                <a:lnTo>
                  <a:pt x="2963" y="4273"/>
                </a:lnTo>
                <a:lnTo>
                  <a:pt x="2990" y="4268"/>
                </a:lnTo>
                <a:lnTo>
                  <a:pt x="3016" y="4260"/>
                </a:lnTo>
                <a:lnTo>
                  <a:pt x="3042" y="4251"/>
                </a:lnTo>
                <a:lnTo>
                  <a:pt x="3067" y="4241"/>
                </a:lnTo>
                <a:lnTo>
                  <a:pt x="3092" y="4231"/>
                </a:lnTo>
                <a:lnTo>
                  <a:pt x="3116" y="4219"/>
                </a:lnTo>
                <a:lnTo>
                  <a:pt x="3139" y="4206"/>
                </a:lnTo>
                <a:lnTo>
                  <a:pt x="3161" y="4191"/>
                </a:lnTo>
                <a:lnTo>
                  <a:pt x="3183" y="4176"/>
                </a:lnTo>
                <a:lnTo>
                  <a:pt x="3204" y="4160"/>
                </a:lnTo>
                <a:lnTo>
                  <a:pt x="3224" y="4142"/>
                </a:lnTo>
                <a:lnTo>
                  <a:pt x="3243" y="4125"/>
                </a:lnTo>
                <a:lnTo>
                  <a:pt x="3262" y="4106"/>
                </a:lnTo>
                <a:lnTo>
                  <a:pt x="3278" y="4086"/>
                </a:lnTo>
                <a:lnTo>
                  <a:pt x="3295" y="4065"/>
                </a:lnTo>
                <a:lnTo>
                  <a:pt x="3310" y="4044"/>
                </a:lnTo>
                <a:lnTo>
                  <a:pt x="3324" y="4022"/>
                </a:lnTo>
                <a:lnTo>
                  <a:pt x="3338" y="3999"/>
                </a:lnTo>
                <a:lnTo>
                  <a:pt x="3349" y="3977"/>
                </a:lnTo>
                <a:lnTo>
                  <a:pt x="3361" y="3953"/>
                </a:lnTo>
                <a:lnTo>
                  <a:pt x="3370" y="3928"/>
                </a:lnTo>
                <a:lnTo>
                  <a:pt x="3379" y="3902"/>
                </a:lnTo>
                <a:lnTo>
                  <a:pt x="3387" y="3877"/>
                </a:lnTo>
                <a:lnTo>
                  <a:pt x="3393" y="3851"/>
                </a:lnTo>
                <a:lnTo>
                  <a:pt x="3398" y="3825"/>
                </a:lnTo>
                <a:lnTo>
                  <a:pt x="3402" y="3798"/>
                </a:lnTo>
                <a:lnTo>
                  <a:pt x="3404" y="3772"/>
                </a:lnTo>
                <a:lnTo>
                  <a:pt x="3405" y="3744"/>
                </a:lnTo>
                <a:lnTo>
                  <a:pt x="3405" y="3717"/>
                </a:lnTo>
                <a:lnTo>
                  <a:pt x="3403" y="3689"/>
                </a:lnTo>
                <a:lnTo>
                  <a:pt x="3400" y="3662"/>
                </a:lnTo>
                <a:lnTo>
                  <a:pt x="3391" y="3636"/>
                </a:lnTo>
                <a:lnTo>
                  <a:pt x="3382" y="3613"/>
                </a:lnTo>
                <a:lnTo>
                  <a:pt x="3373" y="3590"/>
                </a:lnTo>
                <a:lnTo>
                  <a:pt x="3364" y="3568"/>
                </a:lnTo>
                <a:lnTo>
                  <a:pt x="3355" y="3547"/>
                </a:lnTo>
                <a:lnTo>
                  <a:pt x="3345" y="3527"/>
                </a:lnTo>
                <a:lnTo>
                  <a:pt x="3335" y="3508"/>
                </a:lnTo>
                <a:lnTo>
                  <a:pt x="3325" y="3490"/>
                </a:lnTo>
                <a:lnTo>
                  <a:pt x="3305" y="3456"/>
                </a:lnTo>
                <a:lnTo>
                  <a:pt x="3284" y="3425"/>
                </a:lnTo>
                <a:lnTo>
                  <a:pt x="3262" y="3395"/>
                </a:lnTo>
                <a:lnTo>
                  <a:pt x="3240" y="3365"/>
                </a:lnTo>
                <a:lnTo>
                  <a:pt x="3195" y="3310"/>
                </a:lnTo>
                <a:lnTo>
                  <a:pt x="3148" y="3254"/>
                </a:lnTo>
                <a:lnTo>
                  <a:pt x="3125" y="3223"/>
                </a:lnTo>
                <a:lnTo>
                  <a:pt x="3102" y="3191"/>
                </a:lnTo>
                <a:lnTo>
                  <a:pt x="3079" y="3157"/>
                </a:lnTo>
                <a:lnTo>
                  <a:pt x="3056" y="3119"/>
                </a:lnTo>
                <a:lnTo>
                  <a:pt x="4254" y="2950"/>
                </a:lnTo>
                <a:lnTo>
                  <a:pt x="4086" y="1764"/>
                </a:lnTo>
                <a:close/>
              </a:path>
            </a:pathLst>
          </a:custGeom>
          <a:solidFill>
            <a:schemeClr val="accent4"/>
          </a:solidFill>
          <a:ln w="73025">
            <a:solidFill>
              <a:schemeClr val="bg1"/>
            </a:solidFill>
          </a:ln>
          <a:effectLst/>
        </p:spPr>
        <p:txBody>
          <a:bodyPr vert="horz" wrap="square" lIns="146078" tIns="73039" rIns="146078" bIns="73039" numCol="1" anchor="t" anchorCtr="0" compatLnSpc="1">
            <a:prstTxWarp prst="textNoShape">
              <a:avLst/>
            </a:prstTxWarp>
          </a:bodyPr>
          <a:lstStyle/>
          <a:p>
            <a:endParaRPr lang="en-US" sz="2876"/>
          </a:p>
        </p:txBody>
      </p:sp>
      <p:sp>
        <p:nvSpPr>
          <p:cNvPr id="45" name="Freeform 6">
            <a:extLst>
              <a:ext uri="{FF2B5EF4-FFF2-40B4-BE49-F238E27FC236}">
                <a16:creationId xmlns:a16="http://schemas.microsoft.com/office/drawing/2014/main" id="{F41DE07F-C6B8-4FEF-BED4-F060FED224ED}"/>
              </a:ext>
            </a:extLst>
          </p:cNvPr>
          <p:cNvSpPr>
            <a:spLocks/>
          </p:cNvSpPr>
          <p:nvPr/>
        </p:nvSpPr>
        <p:spPr bwMode="auto">
          <a:xfrm rot="21122794" flipV="1">
            <a:off x="4602103" y="1973529"/>
            <a:ext cx="1754258" cy="1737894"/>
          </a:xfrm>
          <a:custGeom>
            <a:avLst/>
            <a:gdLst>
              <a:gd name="T0" fmla="*/ 3573 w 4290"/>
              <a:gd name="T1" fmla="*/ 888 h 4247"/>
              <a:gd name="T2" fmla="*/ 3461 w 4290"/>
              <a:gd name="T3" fmla="*/ 948 h 4247"/>
              <a:gd name="T4" fmla="*/ 3259 w 4290"/>
              <a:gd name="T5" fmla="*/ 1104 h 4247"/>
              <a:gd name="T6" fmla="*/ 2955 w 4290"/>
              <a:gd name="T7" fmla="*/ 0 h 4247"/>
              <a:gd name="T8" fmla="*/ 1855 w 4290"/>
              <a:gd name="T9" fmla="*/ 292 h 4247"/>
              <a:gd name="T10" fmla="*/ 2006 w 4290"/>
              <a:gd name="T11" fmla="*/ 488 h 4247"/>
              <a:gd name="T12" fmla="*/ 2062 w 4290"/>
              <a:gd name="T13" fmla="*/ 596 h 4247"/>
              <a:gd name="T14" fmla="*/ 2100 w 4290"/>
              <a:gd name="T15" fmla="*/ 714 h 4247"/>
              <a:gd name="T16" fmla="*/ 2095 w 4290"/>
              <a:gd name="T17" fmla="*/ 851 h 4247"/>
              <a:gd name="T18" fmla="*/ 2058 w 4290"/>
              <a:gd name="T19" fmla="*/ 977 h 4247"/>
              <a:gd name="T20" fmla="*/ 1992 w 4290"/>
              <a:gd name="T21" fmla="*/ 1091 h 4247"/>
              <a:gd name="T22" fmla="*/ 1901 w 4290"/>
              <a:gd name="T23" fmla="*/ 1185 h 4247"/>
              <a:gd name="T24" fmla="*/ 1790 w 4290"/>
              <a:gd name="T25" fmla="*/ 1256 h 4247"/>
              <a:gd name="T26" fmla="*/ 1659 w 4290"/>
              <a:gd name="T27" fmla="*/ 1298 h 4247"/>
              <a:gd name="T28" fmla="*/ 1523 w 4290"/>
              <a:gd name="T29" fmla="*/ 1308 h 4247"/>
              <a:gd name="T30" fmla="*/ 1395 w 4290"/>
              <a:gd name="T31" fmla="*/ 1284 h 4247"/>
              <a:gd name="T32" fmla="*/ 1278 w 4290"/>
              <a:gd name="T33" fmla="*/ 1233 h 4247"/>
              <a:gd name="T34" fmla="*/ 1176 w 4290"/>
              <a:gd name="T35" fmla="*/ 1154 h 4247"/>
              <a:gd name="T36" fmla="*/ 1095 w 4290"/>
              <a:gd name="T37" fmla="*/ 1055 h 4247"/>
              <a:gd name="T38" fmla="*/ 1038 w 4290"/>
              <a:gd name="T39" fmla="*/ 937 h 4247"/>
              <a:gd name="T40" fmla="*/ 1014 w 4290"/>
              <a:gd name="T41" fmla="*/ 839 h 4247"/>
              <a:gd name="T42" fmla="*/ 1012 w 4290"/>
              <a:gd name="T43" fmla="*/ 753 h 4247"/>
              <a:gd name="T44" fmla="*/ 1035 w 4290"/>
              <a:gd name="T45" fmla="*/ 632 h 4247"/>
              <a:gd name="T46" fmla="*/ 1127 w 4290"/>
              <a:gd name="T47" fmla="*/ 374 h 4247"/>
              <a:gd name="T48" fmla="*/ 417 w 4290"/>
              <a:gd name="T49" fmla="*/ 3367 h 4247"/>
              <a:gd name="T50" fmla="*/ 1526 w 4290"/>
              <a:gd name="T51" fmla="*/ 3360 h 4247"/>
              <a:gd name="T52" fmla="*/ 1442 w 4290"/>
              <a:gd name="T53" fmla="*/ 3609 h 4247"/>
              <a:gd name="T54" fmla="*/ 1427 w 4290"/>
              <a:gd name="T55" fmla="*/ 3711 h 4247"/>
              <a:gd name="T56" fmla="*/ 1431 w 4290"/>
              <a:gd name="T57" fmla="*/ 3788 h 4247"/>
              <a:gd name="T58" fmla="*/ 1463 w 4290"/>
              <a:gd name="T59" fmla="*/ 3902 h 4247"/>
              <a:gd name="T60" fmla="*/ 1524 w 4290"/>
              <a:gd name="T61" fmla="*/ 4015 h 4247"/>
              <a:gd name="T62" fmla="*/ 1611 w 4290"/>
              <a:gd name="T63" fmla="*/ 4111 h 4247"/>
              <a:gd name="T64" fmla="*/ 1715 w 4290"/>
              <a:gd name="T65" fmla="*/ 4183 h 4247"/>
              <a:gd name="T66" fmla="*/ 1836 w 4290"/>
              <a:gd name="T67" fmla="*/ 4230 h 4247"/>
              <a:gd name="T68" fmla="*/ 1966 w 4290"/>
              <a:gd name="T69" fmla="*/ 4247 h 4247"/>
              <a:gd name="T70" fmla="*/ 2102 w 4290"/>
              <a:gd name="T71" fmla="*/ 4231 h 4247"/>
              <a:gd name="T72" fmla="*/ 2228 w 4290"/>
              <a:gd name="T73" fmla="*/ 4182 h 4247"/>
              <a:gd name="T74" fmla="*/ 2337 w 4290"/>
              <a:gd name="T75" fmla="*/ 4107 h 4247"/>
              <a:gd name="T76" fmla="*/ 2423 w 4290"/>
              <a:gd name="T77" fmla="*/ 4008 h 4247"/>
              <a:gd name="T78" fmla="*/ 2483 w 4290"/>
              <a:gd name="T79" fmla="*/ 3892 h 4247"/>
              <a:gd name="T80" fmla="*/ 2514 w 4290"/>
              <a:gd name="T81" fmla="*/ 3763 h 4247"/>
              <a:gd name="T82" fmla="*/ 2512 w 4290"/>
              <a:gd name="T83" fmla="*/ 3625 h 4247"/>
              <a:gd name="T84" fmla="*/ 2460 w 4290"/>
              <a:gd name="T85" fmla="*/ 3498 h 4247"/>
              <a:gd name="T86" fmla="*/ 2362 w 4290"/>
              <a:gd name="T87" fmla="*/ 3343 h 4247"/>
              <a:gd name="T88" fmla="*/ 2211 w 4290"/>
              <a:gd name="T89" fmla="*/ 3150 h 4247"/>
              <a:gd name="T90" fmla="*/ 3293 w 4290"/>
              <a:gd name="T91" fmla="*/ 1801 h 4247"/>
              <a:gd name="T92" fmla="*/ 3568 w 4290"/>
              <a:gd name="T93" fmla="*/ 1898 h 4247"/>
              <a:gd name="T94" fmla="*/ 3713 w 4290"/>
              <a:gd name="T95" fmla="*/ 1934 h 4247"/>
              <a:gd name="T96" fmla="*/ 3802 w 4290"/>
              <a:gd name="T97" fmla="*/ 1936 h 4247"/>
              <a:gd name="T98" fmla="*/ 3893 w 4290"/>
              <a:gd name="T99" fmla="*/ 1918 h 4247"/>
              <a:gd name="T100" fmla="*/ 4014 w 4290"/>
              <a:gd name="T101" fmla="*/ 1867 h 4247"/>
              <a:gd name="T102" fmla="*/ 4118 w 4290"/>
              <a:gd name="T103" fmla="*/ 1790 h 4247"/>
              <a:gd name="T104" fmla="*/ 4200 w 4290"/>
              <a:gd name="T105" fmla="*/ 1693 h 4247"/>
              <a:gd name="T106" fmla="*/ 4257 w 4290"/>
              <a:gd name="T107" fmla="*/ 1578 h 4247"/>
              <a:gd name="T108" fmla="*/ 4287 w 4290"/>
              <a:gd name="T109" fmla="*/ 1452 h 4247"/>
              <a:gd name="T110" fmla="*/ 4285 w 4290"/>
              <a:gd name="T111" fmla="*/ 1317 h 4247"/>
              <a:gd name="T112" fmla="*/ 4248 w 4290"/>
              <a:gd name="T113" fmla="*/ 1185 h 4247"/>
              <a:gd name="T114" fmla="*/ 4182 w 4290"/>
              <a:gd name="T115" fmla="*/ 1069 h 4247"/>
              <a:gd name="T116" fmla="*/ 4092 w 4290"/>
              <a:gd name="T117" fmla="*/ 974 h 4247"/>
              <a:gd name="T118" fmla="*/ 3983 w 4290"/>
              <a:gd name="T119" fmla="*/ 903 h 4247"/>
              <a:gd name="T120" fmla="*/ 3857 w 4290"/>
              <a:gd name="T121" fmla="*/ 859 h 4247"/>
              <a:gd name="T122" fmla="*/ 3722 w 4290"/>
              <a:gd name="T123" fmla="*/ 848 h 4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90" h="4247">
                <a:moveTo>
                  <a:pt x="3667" y="853"/>
                </a:moveTo>
                <a:lnTo>
                  <a:pt x="3642" y="861"/>
                </a:lnTo>
                <a:lnTo>
                  <a:pt x="3618" y="871"/>
                </a:lnTo>
                <a:lnTo>
                  <a:pt x="3595" y="879"/>
                </a:lnTo>
                <a:lnTo>
                  <a:pt x="3573" y="888"/>
                </a:lnTo>
                <a:lnTo>
                  <a:pt x="3552" y="898"/>
                </a:lnTo>
                <a:lnTo>
                  <a:pt x="3532" y="907"/>
                </a:lnTo>
                <a:lnTo>
                  <a:pt x="3513" y="918"/>
                </a:lnTo>
                <a:lnTo>
                  <a:pt x="3496" y="927"/>
                </a:lnTo>
                <a:lnTo>
                  <a:pt x="3461" y="948"/>
                </a:lnTo>
                <a:lnTo>
                  <a:pt x="3430" y="969"/>
                </a:lnTo>
                <a:lnTo>
                  <a:pt x="3400" y="991"/>
                </a:lnTo>
                <a:lnTo>
                  <a:pt x="3371" y="1012"/>
                </a:lnTo>
                <a:lnTo>
                  <a:pt x="3315" y="1057"/>
                </a:lnTo>
                <a:lnTo>
                  <a:pt x="3259" y="1104"/>
                </a:lnTo>
                <a:lnTo>
                  <a:pt x="3228" y="1127"/>
                </a:lnTo>
                <a:lnTo>
                  <a:pt x="3196" y="1150"/>
                </a:lnTo>
                <a:lnTo>
                  <a:pt x="3161" y="1173"/>
                </a:lnTo>
                <a:lnTo>
                  <a:pt x="3124" y="1196"/>
                </a:lnTo>
                <a:lnTo>
                  <a:pt x="2955" y="0"/>
                </a:lnTo>
                <a:lnTo>
                  <a:pt x="1767" y="168"/>
                </a:lnTo>
                <a:lnTo>
                  <a:pt x="1789" y="202"/>
                </a:lnTo>
                <a:lnTo>
                  <a:pt x="1811" y="233"/>
                </a:lnTo>
                <a:lnTo>
                  <a:pt x="1834" y="264"/>
                </a:lnTo>
                <a:lnTo>
                  <a:pt x="1855" y="292"/>
                </a:lnTo>
                <a:lnTo>
                  <a:pt x="1900" y="346"/>
                </a:lnTo>
                <a:lnTo>
                  <a:pt x="1943" y="399"/>
                </a:lnTo>
                <a:lnTo>
                  <a:pt x="1964" y="427"/>
                </a:lnTo>
                <a:lnTo>
                  <a:pt x="1985" y="457"/>
                </a:lnTo>
                <a:lnTo>
                  <a:pt x="2006" y="488"/>
                </a:lnTo>
                <a:lnTo>
                  <a:pt x="2025" y="521"/>
                </a:lnTo>
                <a:lnTo>
                  <a:pt x="2035" y="538"/>
                </a:lnTo>
                <a:lnTo>
                  <a:pt x="2045" y="557"/>
                </a:lnTo>
                <a:lnTo>
                  <a:pt x="2053" y="576"/>
                </a:lnTo>
                <a:lnTo>
                  <a:pt x="2062" y="596"/>
                </a:lnTo>
                <a:lnTo>
                  <a:pt x="2071" y="617"/>
                </a:lnTo>
                <a:lnTo>
                  <a:pt x="2080" y="639"/>
                </a:lnTo>
                <a:lnTo>
                  <a:pt x="2088" y="662"/>
                </a:lnTo>
                <a:lnTo>
                  <a:pt x="2097" y="686"/>
                </a:lnTo>
                <a:lnTo>
                  <a:pt x="2100" y="714"/>
                </a:lnTo>
                <a:lnTo>
                  <a:pt x="2101" y="742"/>
                </a:lnTo>
                <a:lnTo>
                  <a:pt x="2102" y="769"/>
                </a:lnTo>
                <a:lnTo>
                  <a:pt x="2101" y="797"/>
                </a:lnTo>
                <a:lnTo>
                  <a:pt x="2099" y="824"/>
                </a:lnTo>
                <a:lnTo>
                  <a:pt x="2095" y="851"/>
                </a:lnTo>
                <a:lnTo>
                  <a:pt x="2089" y="877"/>
                </a:lnTo>
                <a:lnTo>
                  <a:pt x="2083" y="903"/>
                </a:lnTo>
                <a:lnTo>
                  <a:pt x="2076" y="928"/>
                </a:lnTo>
                <a:lnTo>
                  <a:pt x="2068" y="953"/>
                </a:lnTo>
                <a:lnTo>
                  <a:pt x="2058" y="977"/>
                </a:lnTo>
                <a:lnTo>
                  <a:pt x="2047" y="1001"/>
                </a:lnTo>
                <a:lnTo>
                  <a:pt x="2034" y="1025"/>
                </a:lnTo>
                <a:lnTo>
                  <a:pt x="2022" y="1047"/>
                </a:lnTo>
                <a:lnTo>
                  <a:pt x="2007" y="1069"/>
                </a:lnTo>
                <a:lnTo>
                  <a:pt x="1992" y="1091"/>
                </a:lnTo>
                <a:lnTo>
                  <a:pt x="1976" y="1112"/>
                </a:lnTo>
                <a:lnTo>
                  <a:pt x="1959" y="1130"/>
                </a:lnTo>
                <a:lnTo>
                  <a:pt x="1940" y="1150"/>
                </a:lnTo>
                <a:lnTo>
                  <a:pt x="1921" y="1168"/>
                </a:lnTo>
                <a:lnTo>
                  <a:pt x="1901" y="1185"/>
                </a:lnTo>
                <a:lnTo>
                  <a:pt x="1881" y="1201"/>
                </a:lnTo>
                <a:lnTo>
                  <a:pt x="1859" y="1216"/>
                </a:lnTo>
                <a:lnTo>
                  <a:pt x="1837" y="1230"/>
                </a:lnTo>
                <a:lnTo>
                  <a:pt x="1813" y="1244"/>
                </a:lnTo>
                <a:lnTo>
                  <a:pt x="1790" y="1256"/>
                </a:lnTo>
                <a:lnTo>
                  <a:pt x="1765" y="1267"/>
                </a:lnTo>
                <a:lnTo>
                  <a:pt x="1740" y="1276"/>
                </a:lnTo>
                <a:lnTo>
                  <a:pt x="1713" y="1285"/>
                </a:lnTo>
                <a:lnTo>
                  <a:pt x="1686" y="1292"/>
                </a:lnTo>
                <a:lnTo>
                  <a:pt x="1659" y="1298"/>
                </a:lnTo>
                <a:lnTo>
                  <a:pt x="1632" y="1302"/>
                </a:lnTo>
                <a:lnTo>
                  <a:pt x="1605" y="1306"/>
                </a:lnTo>
                <a:lnTo>
                  <a:pt x="1578" y="1308"/>
                </a:lnTo>
                <a:lnTo>
                  <a:pt x="1550" y="1308"/>
                </a:lnTo>
                <a:lnTo>
                  <a:pt x="1523" y="1308"/>
                </a:lnTo>
                <a:lnTo>
                  <a:pt x="1497" y="1306"/>
                </a:lnTo>
                <a:lnTo>
                  <a:pt x="1471" y="1301"/>
                </a:lnTo>
                <a:lnTo>
                  <a:pt x="1445" y="1297"/>
                </a:lnTo>
                <a:lnTo>
                  <a:pt x="1420" y="1291"/>
                </a:lnTo>
                <a:lnTo>
                  <a:pt x="1395" y="1284"/>
                </a:lnTo>
                <a:lnTo>
                  <a:pt x="1371" y="1276"/>
                </a:lnTo>
                <a:lnTo>
                  <a:pt x="1347" y="1267"/>
                </a:lnTo>
                <a:lnTo>
                  <a:pt x="1323" y="1257"/>
                </a:lnTo>
                <a:lnTo>
                  <a:pt x="1300" y="1245"/>
                </a:lnTo>
                <a:lnTo>
                  <a:pt x="1278" y="1233"/>
                </a:lnTo>
                <a:lnTo>
                  <a:pt x="1256" y="1219"/>
                </a:lnTo>
                <a:lnTo>
                  <a:pt x="1235" y="1204"/>
                </a:lnTo>
                <a:lnTo>
                  <a:pt x="1214" y="1189"/>
                </a:lnTo>
                <a:lnTo>
                  <a:pt x="1195" y="1172"/>
                </a:lnTo>
                <a:lnTo>
                  <a:pt x="1176" y="1154"/>
                </a:lnTo>
                <a:lnTo>
                  <a:pt x="1158" y="1137"/>
                </a:lnTo>
                <a:lnTo>
                  <a:pt x="1141" y="1118"/>
                </a:lnTo>
                <a:lnTo>
                  <a:pt x="1124" y="1098"/>
                </a:lnTo>
                <a:lnTo>
                  <a:pt x="1108" y="1077"/>
                </a:lnTo>
                <a:lnTo>
                  <a:pt x="1095" y="1055"/>
                </a:lnTo>
                <a:lnTo>
                  <a:pt x="1081" y="1033"/>
                </a:lnTo>
                <a:lnTo>
                  <a:pt x="1069" y="1010"/>
                </a:lnTo>
                <a:lnTo>
                  <a:pt x="1057" y="986"/>
                </a:lnTo>
                <a:lnTo>
                  <a:pt x="1047" y="962"/>
                </a:lnTo>
                <a:lnTo>
                  <a:pt x="1038" y="937"/>
                </a:lnTo>
                <a:lnTo>
                  <a:pt x="1030" y="912"/>
                </a:lnTo>
                <a:lnTo>
                  <a:pt x="1023" y="886"/>
                </a:lnTo>
                <a:lnTo>
                  <a:pt x="1018" y="859"/>
                </a:lnTo>
                <a:lnTo>
                  <a:pt x="1015" y="850"/>
                </a:lnTo>
                <a:lnTo>
                  <a:pt x="1014" y="839"/>
                </a:lnTo>
                <a:lnTo>
                  <a:pt x="1012" y="822"/>
                </a:lnTo>
                <a:lnTo>
                  <a:pt x="1011" y="805"/>
                </a:lnTo>
                <a:lnTo>
                  <a:pt x="1011" y="787"/>
                </a:lnTo>
                <a:lnTo>
                  <a:pt x="1011" y="770"/>
                </a:lnTo>
                <a:lnTo>
                  <a:pt x="1012" y="753"/>
                </a:lnTo>
                <a:lnTo>
                  <a:pt x="1013" y="736"/>
                </a:lnTo>
                <a:lnTo>
                  <a:pt x="1017" y="719"/>
                </a:lnTo>
                <a:lnTo>
                  <a:pt x="1019" y="702"/>
                </a:lnTo>
                <a:lnTo>
                  <a:pt x="1027" y="667"/>
                </a:lnTo>
                <a:lnTo>
                  <a:pt x="1035" y="632"/>
                </a:lnTo>
                <a:lnTo>
                  <a:pt x="1047" y="597"/>
                </a:lnTo>
                <a:lnTo>
                  <a:pt x="1058" y="561"/>
                </a:lnTo>
                <a:lnTo>
                  <a:pt x="1085" y="489"/>
                </a:lnTo>
                <a:lnTo>
                  <a:pt x="1114" y="413"/>
                </a:lnTo>
                <a:lnTo>
                  <a:pt x="1127" y="374"/>
                </a:lnTo>
                <a:lnTo>
                  <a:pt x="1140" y="334"/>
                </a:lnTo>
                <a:lnTo>
                  <a:pt x="1152" y="294"/>
                </a:lnTo>
                <a:lnTo>
                  <a:pt x="1164" y="252"/>
                </a:lnTo>
                <a:lnTo>
                  <a:pt x="0" y="416"/>
                </a:lnTo>
                <a:lnTo>
                  <a:pt x="417" y="3367"/>
                </a:lnTo>
                <a:lnTo>
                  <a:pt x="1575" y="3203"/>
                </a:lnTo>
                <a:lnTo>
                  <a:pt x="1565" y="3244"/>
                </a:lnTo>
                <a:lnTo>
                  <a:pt x="1552" y="3283"/>
                </a:lnTo>
                <a:lnTo>
                  <a:pt x="1540" y="3322"/>
                </a:lnTo>
                <a:lnTo>
                  <a:pt x="1526" y="3360"/>
                </a:lnTo>
                <a:lnTo>
                  <a:pt x="1498" y="3433"/>
                </a:lnTo>
                <a:lnTo>
                  <a:pt x="1472" y="3505"/>
                </a:lnTo>
                <a:lnTo>
                  <a:pt x="1461" y="3540"/>
                </a:lnTo>
                <a:lnTo>
                  <a:pt x="1450" y="3575"/>
                </a:lnTo>
                <a:lnTo>
                  <a:pt x="1442" y="3609"/>
                </a:lnTo>
                <a:lnTo>
                  <a:pt x="1434" y="3643"/>
                </a:lnTo>
                <a:lnTo>
                  <a:pt x="1431" y="3660"/>
                </a:lnTo>
                <a:lnTo>
                  <a:pt x="1429" y="3676"/>
                </a:lnTo>
                <a:lnTo>
                  <a:pt x="1428" y="3693"/>
                </a:lnTo>
                <a:lnTo>
                  <a:pt x="1427" y="3711"/>
                </a:lnTo>
                <a:lnTo>
                  <a:pt x="1427" y="3728"/>
                </a:lnTo>
                <a:lnTo>
                  <a:pt x="1427" y="3744"/>
                </a:lnTo>
                <a:lnTo>
                  <a:pt x="1428" y="3761"/>
                </a:lnTo>
                <a:lnTo>
                  <a:pt x="1430" y="3778"/>
                </a:lnTo>
                <a:lnTo>
                  <a:pt x="1431" y="3788"/>
                </a:lnTo>
                <a:lnTo>
                  <a:pt x="1433" y="3798"/>
                </a:lnTo>
                <a:lnTo>
                  <a:pt x="1439" y="3825"/>
                </a:lnTo>
                <a:lnTo>
                  <a:pt x="1446" y="3851"/>
                </a:lnTo>
                <a:lnTo>
                  <a:pt x="1453" y="3877"/>
                </a:lnTo>
                <a:lnTo>
                  <a:pt x="1463" y="3902"/>
                </a:lnTo>
                <a:lnTo>
                  <a:pt x="1473" y="3926"/>
                </a:lnTo>
                <a:lnTo>
                  <a:pt x="1485" y="3950"/>
                </a:lnTo>
                <a:lnTo>
                  <a:pt x="1497" y="3973"/>
                </a:lnTo>
                <a:lnTo>
                  <a:pt x="1511" y="3995"/>
                </a:lnTo>
                <a:lnTo>
                  <a:pt x="1524" y="4015"/>
                </a:lnTo>
                <a:lnTo>
                  <a:pt x="1540" y="4036"/>
                </a:lnTo>
                <a:lnTo>
                  <a:pt x="1557" y="4056"/>
                </a:lnTo>
                <a:lnTo>
                  <a:pt x="1573" y="4076"/>
                </a:lnTo>
                <a:lnTo>
                  <a:pt x="1591" y="4094"/>
                </a:lnTo>
                <a:lnTo>
                  <a:pt x="1611" y="4111"/>
                </a:lnTo>
                <a:lnTo>
                  <a:pt x="1630" y="4127"/>
                </a:lnTo>
                <a:lnTo>
                  <a:pt x="1651" y="4143"/>
                </a:lnTo>
                <a:lnTo>
                  <a:pt x="1672" y="4157"/>
                </a:lnTo>
                <a:lnTo>
                  <a:pt x="1694" y="4171"/>
                </a:lnTo>
                <a:lnTo>
                  <a:pt x="1715" y="4183"/>
                </a:lnTo>
                <a:lnTo>
                  <a:pt x="1738" y="4195"/>
                </a:lnTo>
                <a:lnTo>
                  <a:pt x="1762" y="4205"/>
                </a:lnTo>
                <a:lnTo>
                  <a:pt x="1787" y="4215"/>
                </a:lnTo>
                <a:lnTo>
                  <a:pt x="1811" y="4223"/>
                </a:lnTo>
                <a:lnTo>
                  <a:pt x="1836" y="4230"/>
                </a:lnTo>
                <a:lnTo>
                  <a:pt x="1861" y="4236"/>
                </a:lnTo>
                <a:lnTo>
                  <a:pt x="1887" y="4241"/>
                </a:lnTo>
                <a:lnTo>
                  <a:pt x="1913" y="4244"/>
                </a:lnTo>
                <a:lnTo>
                  <a:pt x="1939" y="4246"/>
                </a:lnTo>
                <a:lnTo>
                  <a:pt x="1966" y="4247"/>
                </a:lnTo>
                <a:lnTo>
                  <a:pt x="1993" y="4247"/>
                </a:lnTo>
                <a:lnTo>
                  <a:pt x="2021" y="4245"/>
                </a:lnTo>
                <a:lnTo>
                  <a:pt x="2048" y="4242"/>
                </a:lnTo>
                <a:lnTo>
                  <a:pt x="2075" y="4237"/>
                </a:lnTo>
                <a:lnTo>
                  <a:pt x="2102" y="4231"/>
                </a:lnTo>
                <a:lnTo>
                  <a:pt x="2129" y="4224"/>
                </a:lnTo>
                <a:lnTo>
                  <a:pt x="2155" y="4216"/>
                </a:lnTo>
                <a:lnTo>
                  <a:pt x="2180" y="4205"/>
                </a:lnTo>
                <a:lnTo>
                  <a:pt x="2204" y="4195"/>
                </a:lnTo>
                <a:lnTo>
                  <a:pt x="2228" y="4182"/>
                </a:lnTo>
                <a:lnTo>
                  <a:pt x="2252" y="4170"/>
                </a:lnTo>
                <a:lnTo>
                  <a:pt x="2274" y="4155"/>
                </a:lnTo>
                <a:lnTo>
                  <a:pt x="2296" y="4140"/>
                </a:lnTo>
                <a:lnTo>
                  <a:pt x="2317" y="4124"/>
                </a:lnTo>
                <a:lnTo>
                  <a:pt x="2337" y="4107"/>
                </a:lnTo>
                <a:lnTo>
                  <a:pt x="2356" y="4088"/>
                </a:lnTo>
                <a:lnTo>
                  <a:pt x="2374" y="4070"/>
                </a:lnTo>
                <a:lnTo>
                  <a:pt x="2391" y="4050"/>
                </a:lnTo>
                <a:lnTo>
                  <a:pt x="2407" y="4030"/>
                </a:lnTo>
                <a:lnTo>
                  <a:pt x="2423" y="4008"/>
                </a:lnTo>
                <a:lnTo>
                  <a:pt x="2437" y="3986"/>
                </a:lnTo>
                <a:lnTo>
                  <a:pt x="2450" y="3963"/>
                </a:lnTo>
                <a:lnTo>
                  <a:pt x="2462" y="3940"/>
                </a:lnTo>
                <a:lnTo>
                  <a:pt x="2473" y="3916"/>
                </a:lnTo>
                <a:lnTo>
                  <a:pt x="2483" y="3892"/>
                </a:lnTo>
                <a:lnTo>
                  <a:pt x="2492" y="3867"/>
                </a:lnTo>
                <a:lnTo>
                  <a:pt x="2499" y="3841"/>
                </a:lnTo>
                <a:lnTo>
                  <a:pt x="2505" y="3815"/>
                </a:lnTo>
                <a:lnTo>
                  <a:pt x="2511" y="3789"/>
                </a:lnTo>
                <a:lnTo>
                  <a:pt x="2514" y="3763"/>
                </a:lnTo>
                <a:lnTo>
                  <a:pt x="2517" y="3736"/>
                </a:lnTo>
                <a:lnTo>
                  <a:pt x="2518" y="3709"/>
                </a:lnTo>
                <a:lnTo>
                  <a:pt x="2517" y="3681"/>
                </a:lnTo>
                <a:lnTo>
                  <a:pt x="2515" y="3654"/>
                </a:lnTo>
                <a:lnTo>
                  <a:pt x="2512" y="3625"/>
                </a:lnTo>
                <a:lnTo>
                  <a:pt x="2504" y="3601"/>
                </a:lnTo>
                <a:lnTo>
                  <a:pt x="2496" y="3579"/>
                </a:lnTo>
                <a:lnTo>
                  <a:pt x="2488" y="3558"/>
                </a:lnTo>
                <a:lnTo>
                  <a:pt x="2478" y="3537"/>
                </a:lnTo>
                <a:lnTo>
                  <a:pt x="2460" y="3498"/>
                </a:lnTo>
                <a:lnTo>
                  <a:pt x="2443" y="3463"/>
                </a:lnTo>
                <a:lnTo>
                  <a:pt x="2423" y="3429"/>
                </a:lnTo>
                <a:lnTo>
                  <a:pt x="2403" y="3399"/>
                </a:lnTo>
                <a:lnTo>
                  <a:pt x="2383" y="3370"/>
                </a:lnTo>
                <a:lnTo>
                  <a:pt x="2362" y="3343"/>
                </a:lnTo>
                <a:lnTo>
                  <a:pt x="2319" y="3289"/>
                </a:lnTo>
                <a:lnTo>
                  <a:pt x="2277" y="3237"/>
                </a:lnTo>
                <a:lnTo>
                  <a:pt x="2255" y="3209"/>
                </a:lnTo>
                <a:lnTo>
                  <a:pt x="2233" y="3180"/>
                </a:lnTo>
                <a:lnTo>
                  <a:pt x="2211" y="3150"/>
                </a:lnTo>
                <a:lnTo>
                  <a:pt x="2189" y="3116"/>
                </a:lnTo>
                <a:lnTo>
                  <a:pt x="3371" y="2949"/>
                </a:lnTo>
                <a:lnTo>
                  <a:pt x="3206" y="1779"/>
                </a:lnTo>
                <a:lnTo>
                  <a:pt x="3250" y="1790"/>
                </a:lnTo>
                <a:lnTo>
                  <a:pt x="3293" y="1801"/>
                </a:lnTo>
                <a:lnTo>
                  <a:pt x="3335" y="1815"/>
                </a:lnTo>
                <a:lnTo>
                  <a:pt x="3376" y="1828"/>
                </a:lnTo>
                <a:lnTo>
                  <a:pt x="3455" y="1857"/>
                </a:lnTo>
                <a:lnTo>
                  <a:pt x="3530" y="1886"/>
                </a:lnTo>
                <a:lnTo>
                  <a:pt x="3568" y="1898"/>
                </a:lnTo>
                <a:lnTo>
                  <a:pt x="3604" y="1910"/>
                </a:lnTo>
                <a:lnTo>
                  <a:pt x="3641" y="1920"/>
                </a:lnTo>
                <a:lnTo>
                  <a:pt x="3676" y="1927"/>
                </a:lnTo>
                <a:lnTo>
                  <a:pt x="3695" y="1930"/>
                </a:lnTo>
                <a:lnTo>
                  <a:pt x="3713" y="1934"/>
                </a:lnTo>
                <a:lnTo>
                  <a:pt x="3731" y="1936"/>
                </a:lnTo>
                <a:lnTo>
                  <a:pt x="3749" y="1937"/>
                </a:lnTo>
                <a:lnTo>
                  <a:pt x="3766" y="1937"/>
                </a:lnTo>
                <a:lnTo>
                  <a:pt x="3784" y="1937"/>
                </a:lnTo>
                <a:lnTo>
                  <a:pt x="3802" y="1936"/>
                </a:lnTo>
                <a:lnTo>
                  <a:pt x="3820" y="1934"/>
                </a:lnTo>
                <a:lnTo>
                  <a:pt x="3830" y="1931"/>
                </a:lnTo>
                <a:lnTo>
                  <a:pt x="3840" y="1929"/>
                </a:lnTo>
                <a:lnTo>
                  <a:pt x="3867" y="1924"/>
                </a:lnTo>
                <a:lnTo>
                  <a:pt x="3893" y="1918"/>
                </a:lnTo>
                <a:lnTo>
                  <a:pt x="3919" y="1910"/>
                </a:lnTo>
                <a:lnTo>
                  <a:pt x="3944" y="1900"/>
                </a:lnTo>
                <a:lnTo>
                  <a:pt x="3968" y="1891"/>
                </a:lnTo>
                <a:lnTo>
                  <a:pt x="3991" y="1879"/>
                </a:lnTo>
                <a:lnTo>
                  <a:pt x="4014" y="1867"/>
                </a:lnTo>
                <a:lnTo>
                  <a:pt x="4037" y="1853"/>
                </a:lnTo>
                <a:lnTo>
                  <a:pt x="4058" y="1839"/>
                </a:lnTo>
                <a:lnTo>
                  <a:pt x="4079" y="1824"/>
                </a:lnTo>
                <a:lnTo>
                  <a:pt x="4099" y="1807"/>
                </a:lnTo>
                <a:lnTo>
                  <a:pt x="4118" y="1790"/>
                </a:lnTo>
                <a:lnTo>
                  <a:pt x="4136" y="1772"/>
                </a:lnTo>
                <a:lnTo>
                  <a:pt x="4154" y="1753"/>
                </a:lnTo>
                <a:lnTo>
                  <a:pt x="4170" y="1733"/>
                </a:lnTo>
                <a:lnTo>
                  <a:pt x="4185" y="1713"/>
                </a:lnTo>
                <a:lnTo>
                  <a:pt x="4200" y="1693"/>
                </a:lnTo>
                <a:lnTo>
                  <a:pt x="4213" y="1671"/>
                </a:lnTo>
                <a:lnTo>
                  <a:pt x="4226" y="1648"/>
                </a:lnTo>
                <a:lnTo>
                  <a:pt x="4238" y="1626"/>
                </a:lnTo>
                <a:lnTo>
                  <a:pt x="4248" y="1602"/>
                </a:lnTo>
                <a:lnTo>
                  <a:pt x="4257" y="1578"/>
                </a:lnTo>
                <a:lnTo>
                  <a:pt x="4266" y="1553"/>
                </a:lnTo>
                <a:lnTo>
                  <a:pt x="4273" y="1529"/>
                </a:lnTo>
                <a:lnTo>
                  <a:pt x="4278" y="1503"/>
                </a:lnTo>
                <a:lnTo>
                  <a:pt x="4283" y="1478"/>
                </a:lnTo>
                <a:lnTo>
                  <a:pt x="4287" y="1452"/>
                </a:lnTo>
                <a:lnTo>
                  <a:pt x="4289" y="1424"/>
                </a:lnTo>
                <a:lnTo>
                  <a:pt x="4290" y="1398"/>
                </a:lnTo>
                <a:lnTo>
                  <a:pt x="4289" y="1371"/>
                </a:lnTo>
                <a:lnTo>
                  <a:pt x="4288" y="1344"/>
                </a:lnTo>
                <a:lnTo>
                  <a:pt x="4285" y="1317"/>
                </a:lnTo>
                <a:lnTo>
                  <a:pt x="4279" y="1289"/>
                </a:lnTo>
                <a:lnTo>
                  <a:pt x="4274" y="1262"/>
                </a:lnTo>
                <a:lnTo>
                  <a:pt x="4267" y="1236"/>
                </a:lnTo>
                <a:lnTo>
                  <a:pt x="4257" y="1210"/>
                </a:lnTo>
                <a:lnTo>
                  <a:pt x="4248" y="1185"/>
                </a:lnTo>
                <a:lnTo>
                  <a:pt x="4238" y="1160"/>
                </a:lnTo>
                <a:lnTo>
                  <a:pt x="4225" y="1136"/>
                </a:lnTo>
                <a:lnTo>
                  <a:pt x="4212" y="1113"/>
                </a:lnTo>
                <a:lnTo>
                  <a:pt x="4198" y="1091"/>
                </a:lnTo>
                <a:lnTo>
                  <a:pt x="4182" y="1069"/>
                </a:lnTo>
                <a:lnTo>
                  <a:pt x="4166" y="1048"/>
                </a:lnTo>
                <a:lnTo>
                  <a:pt x="4149" y="1028"/>
                </a:lnTo>
                <a:lnTo>
                  <a:pt x="4131" y="1009"/>
                </a:lnTo>
                <a:lnTo>
                  <a:pt x="4112" y="991"/>
                </a:lnTo>
                <a:lnTo>
                  <a:pt x="4092" y="974"/>
                </a:lnTo>
                <a:lnTo>
                  <a:pt x="4071" y="957"/>
                </a:lnTo>
                <a:lnTo>
                  <a:pt x="4050" y="943"/>
                </a:lnTo>
                <a:lnTo>
                  <a:pt x="4029" y="928"/>
                </a:lnTo>
                <a:lnTo>
                  <a:pt x="4006" y="914"/>
                </a:lnTo>
                <a:lnTo>
                  <a:pt x="3983" y="903"/>
                </a:lnTo>
                <a:lnTo>
                  <a:pt x="3959" y="891"/>
                </a:lnTo>
                <a:lnTo>
                  <a:pt x="3933" y="882"/>
                </a:lnTo>
                <a:lnTo>
                  <a:pt x="3909" y="874"/>
                </a:lnTo>
                <a:lnTo>
                  <a:pt x="3883" y="865"/>
                </a:lnTo>
                <a:lnTo>
                  <a:pt x="3857" y="859"/>
                </a:lnTo>
                <a:lnTo>
                  <a:pt x="3831" y="855"/>
                </a:lnTo>
                <a:lnTo>
                  <a:pt x="3805" y="851"/>
                </a:lnTo>
                <a:lnTo>
                  <a:pt x="3778" y="849"/>
                </a:lnTo>
                <a:lnTo>
                  <a:pt x="3751" y="848"/>
                </a:lnTo>
                <a:lnTo>
                  <a:pt x="3722" y="848"/>
                </a:lnTo>
                <a:lnTo>
                  <a:pt x="3695" y="850"/>
                </a:lnTo>
                <a:lnTo>
                  <a:pt x="3667" y="853"/>
                </a:lnTo>
                <a:close/>
              </a:path>
            </a:pathLst>
          </a:custGeom>
          <a:solidFill>
            <a:schemeClr val="accent2"/>
          </a:solidFill>
          <a:ln w="73025">
            <a:solidFill>
              <a:schemeClr val="bg1"/>
            </a:solidFill>
          </a:ln>
          <a:effectLst/>
        </p:spPr>
        <p:txBody>
          <a:bodyPr vert="horz" wrap="square" lIns="146078" tIns="73039" rIns="146078" bIns="73039" numCol="1" anchor="t" anchorCtr="0" compatLnSpc="1">
            <a:prstTxWarp prst="textNoShape">
              <a:avLst/>
            </a:prstTxWarp>
          </a:bodyPr>
          <a:lstStyle/>
          <a:p>
            <a:endParaRPr lang="en-US" sz="2876"/>
          </a:p>
        </p:txBody>
      </p:sp>
      <p:sp>
        <p:nvSpPr>
          <p:cNvPr id="46" name="Freeform 7">
            <a:extLst>
              <a:ext uri="{FF2B5EF4-FFF2-40B4-BE49-F238E27FC236}">
                <a16:creationId xmlns:a16="http://schemas.microsoft.com/office/drawing/2014/main" id="{DA5E1D1E-B710-41E4-9B7D-FDE76DC15466}"/>
              </a:ext>
            </a:extLst>
          </p:cNvPr>
          <p:cNvSpPr>
            <a:spLocks/>
          </p:cNvSpPr>
          <p:nvPr/>
        </p:nvSpPr>
        <p:spPr bwMode="auto">
          <a:xfrm rot="21122794" flipV="1">
            <a:off x="5881185" y="2334584"/>
            <a:ext cx="1739529" cy="1752622"/>
          </a:xfrm>
          <a:custGeom>
            <a:avLst/>
            <a:gdLst>
              <a:gd name="T0" fmla="*/ 3543 w 4254"/>
              <a:gd name="T1" fmla="*/ 1808 h 4283"/>
              <a:gd name="T2" fmla="*/ 3376 w 4254"/>
              <a:gd name="T3" fmla="*/ 1904 h 4283"/>
              <a:gd name="T4" fmla="*/ 3187 w 4254"/>
              <a:gd name="T5" fmla="*/ 2054 h 4283"/>
              <a:gd name="T6" fmla="*/ 1793 w 4254"/>
              <a:gd name="T7" fmla="*/ 1038 h 4283"/>
              <a:gd name="T8" fmla="*/ 1889 w 4254"/>
              <a:gd name="T9" fmla="*/ 758 h 4283"/>
              <a:gd name="T10" fmla="*/ 1934 w 4254"/>
              <a:gd name="T11" fmla="*/ 594 h 4283"/>
              <a:gd name="T12" fmla="*/ 1940 w 4254"/>
              <a:gd name="T13" fmla="*/ 505 h 4283"/>
              <a:gd name="T14" fmla="*/ 1928 w 4254"/>
              <a:gd name="T15" fmla="*/ 422 h 4283"/>
              <a:gd name="T16" fmla="*/ 1883 w 4254"/>
              <a:gd name="T17" fmla="*/ 298 h 4283"/>
              <a:gd name="T18" fmla="*/ 1811 w 4254"/>
              <a:gd name="T19" fmla="*/ 190 h 4283"/>
              <a:gd name="T20" fmla="*/ 1717 w 4254"/>
              <a:gd name="T21" fmla="*/ 104 h 4283"/>
              <a:gd name="T22" fmla="*/ 1605 w 4254"/>
              <a:gd name="T23" fmla="*/ 42 h 4283"/>
              <a:gd name="T24" fmla="*/ 1481 w 4254"/>
              <a:gd name="T25" fmla="*/ 7 h 4283"/>
              <a:gd name="T26" fmla="*/ 1347 w 4254"/>
              <a:gd name="T27" fmla="*/ 2 h 4283"/>
              <a:gd name="T28" fmla="*/ 1212 w 4254"/>
              <a:gd name="T29" fmla="*/ 32 h 4283"/>
              <a:gd name="T30" fmla="*/ 1093 w 4254"/>
              <a:gd name="T31" fmla="*/ 92 h 4283"/>
              <a:gd name="T32" fmla="*/ 993 w 4254"/>
              <a:gd name="T33" fmla="*/ 178 h 4283"/>
              <a:gd name="T34" fmla="*/ 916 w 4254"/>
              <a:gd name="T35" fmla="*/ 283 h 4283"/>
              <a:gd name="T36" fmla="*/ 868 w 4254"/>
              <a:gd name="T37" fmla="*/ 406 h 4283"/>
              <a:gd name="T38" fmla="*/ 850 w 4254"/>
              <a:gd name="T39" fmla="*/ 539 h 4283"/>
              <a:gd name="T40" fmla="*/ 873 w 4254"/>
              <a:gd name="T41" fmla="*/ 671 h 4283"/>
              <a:gd name="T42" fmla="*/ 920 w 4254"/>
              <a:gd name="T43" fmla="*/ 774 h 4283"/>
              <a:gd name="T44" fmla="*/ 1015 w 4254"/>
              <a:gd name="T45" fmla="*/ 917 h 4283"/>
              <a:gd name="T46" fmla="*/ 1176 w 4254"/>
              <a:gd name="T47" fmla="*/ 1127 h 4283"/>
              <a:gd name="T48" fmla="*/ 234 w 4254"/>
              <a:gd name="T49" fmla="*/ 2474 h 4283"/>
              <a:gd name="T50" fmla="*/ 429 w 4254"/>
              <a:gd name="T51" fmla="*/ 2321 h 4283"/>
              <a:gd name="T52" fmla="*/ 598 w 4254"/>
              <a:gd name="T53" fmla="*/ 2224 h 4283"/>
              <a:gd name="T54" fmla="*/ 716 w 4254"/>
              <a:gd name="T55" fmla="*/ 2187 h 4283"/>
              <a:gd name="T56" fmla="*/ 853 w 4254"/>
              <a:gd name="T57" fmla="*/ 2192 h 4283"/>
              <a:gd name="T58" fmla="*/ 979 w 4254"/>
              <a:gd name="T59" fmla="*/ 2228 h 4283"/>
              <a:gd name="T60" fmla="*/ 1093 w 4254"/>
              <a:gd name="T61" fmla="*/ 2294 h 4283"/>
              <a:gd name="T62" fmla="*/ 1187 w 4254"/>
              <a:gd name="T63" fmla="*/ 2385 h 4283"/>
              <a:gd name="T64" fmla="*/ 1258 w 4254"/>
              <a:gd name="T65" fmla="*/ 2496 h 4283"/>
              <a:gd name="T66" fmla="*/ 1301 w 4254"/>
              <a:gd name="T67" fmla="*/ 2626 h 4283"/>
              <a:gd name="T68" fmla="*/ 1310 w 4254"/>
              <a:gd name="T69" fmla="*/ 2761 h 4283"/>
              <a:gd name="T70" fmla="*/ 1286 w 4254"/>
              <a:gd name="T71" fmla="*/ 2890 h 4283"/>
              <a:gd name="T72" fmla="*/ 1235 w 4254"/>
              <a:gd name="T73" fmla="*/ 3007 h 4283"/>
              <a:gd name="T74" fmla="*/ 1158 w 4254"/>
              <a:gd name="T75" fmla="*/ 3109 h 4283"/>
              <a:gd name="T76" fmla="*/ 1058 w 4254"/>
              <a:gd name="T77" fmla="*/ 3190 h 4283"/>
              <a:gd name="T78" fmla="*/ 939 w 4254"/>
              <a:gd name="T79" fmla="*/ 3246 h 4283"/>
              <a:gd name="T80" fmla="*/ 840 w 4254"/>
              <a:gd name="T81" fmla="*/ 3270 h 4283"/>
              <a:gd name="T82" fmla="*/ 755 w 4254"/>
              <a:gd name="T83" fmla="*/ 3272 h 4283"/>
              <a:gd name="T84" fmla="*/ 633 w 4254"/>
              <a:gd name="T85" fmla="*/ 3248 h 4283"/>
              <a:gd name="T86" fmla="*/ 375 w 4254"/>
              <a:gd name="T87" fmla="*/ 3158 h 4283"/>
              <a:gd name="T88" fmla="*/ 3373 w 4254"/>
              <a:gd name="T89" fmla="*/ 3867 h 4283"/>
              <a:gd name="T90" fmla="*/ 3366 w 4254"/>
              <a:gd name="T91" fmla="*/ 2759 h 4283"/>
              <a:gd name="T92" fmla="*/ 3615 w 4254"/>
              <a:gd name="T93" fmla="*/ 2844 h 4283"/>
              <a:gd name="T94" fmla="*/ 3717 w 4254"/>
              <a:gd name="T95" fmla="*/ 2858 h 4283"/>
              <a:gd name="T96" fmla="*/ 3795 w 4254"/>
              <a:gd name="T97" fmla="*/ 2853 h 4283"/>
              <a:gd name="T98" fmla="*/ 3909 w 4254"/>
              <a:gd name="T99" fmla="*/ 2823 h 4283"/>
              <a:gd name="T100" fmla="*/ 4023 w 4254"/>
              <a:gd name="T101" fmla="*/ 2760 h 4283"/>
              <a:gd name="T102" fmla="*/ 4119 w 4254"/>
              <a:gd name="T103" fmla="*/ 2675 h 4283"/>
              <a:gd name="T104" fmla="*/ 4191 w 4254"/>
              <a:gd name="T105" fmla="*/ 2569 h 4283"/>
              <a:gd name="T106" fmla="*/ 4238 w 4254"/>
              <a:gd name="T107" fmla="*/ 2450 h 4283"/>
              <a:gd name="T108" fmla="*/ 4254 w 4254"/>
              <a:gd name="T109" fmla="*/ 2320 h 4283"/>
              <a:gd name="T110" fmla="*/ 4239 w 4254"/>
              <a:gd name="T111" fmla="*/ 2183 h 4283"/>
              <a:gd name="T112" fmla="*/ 4190 w 4254"/>
              <a:gd name="T113" fmla="*/ 2057 h 4283"/>
              <a:gd name="T114" fmla="*/ 4114 w 4254"/>
              <a:gd name="T115" fmla="*/ 1950 h 4283"/>
              <a:gd name="T116" fmla="*/ 4015 w 4254"/>
              <a:gd name="T117" fmla="*/ 1864 h 4283"/>
              <a:gd name="T118" fmla="*/ 3899 w 4254"/>
              <a:gd name="T119" fmla="*/ 1804 h 4283"/>
              <a:gd name="T120" fmla="*/ 3770 w 4254"/>
              <a:gd name="T121" fmla="*/ 1772 h 4283"/>
              <a:gd name="T122" fmla="*/ 3632 w 4254"/>
              <a:gd name="T123" fmla="*/ 1775 h 4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54" h="4283">
                <a:moveTo>
                  <a:pt x="3632" y="1775"/>
                </a:moveTo>
                <a:lnTo>
                  <a:pt x="3608" y="1783"/>
                </a:lnTo>
                <a:lnTo>
                  <a:pt x="3586" y="1791"/>
                </a:lnTo>
                <a:lnTo>
                  <a:pt x="3564" y="1800"/>
                </a:lnTo>
                <a:lnTo>
                  <a:pt x="3543" y="1808"/>
                </a:lnTo>
                <a:lnTo>
                  <a:pt x="3504" y="1826"/>
                </a:lnTo>
                <a:lnTo>
                  <a:pt x="3469" y="1844"/>
                </a:lnTo>
                <a:lnTo>
                  <a:pt x="3435" y="1863"/>
                </a:lnTo>
                <a:lnTo>
                  <a:pt x="3405" y="1883"/>
                </a:lnTo>
                <a:lnTo>
                  <a:pt x="3376" y="1904"/>
                </a:lnTo>
                <a:lnTo>
                  <a:pt x="3349" y="1925"/>
                </a:lnTo>
                <a:lnTo>
                  <a:pt x="3295" y="1966"/>
                </a:lnTo>
                <a:lnTo>
                  <a:pt x="3243" y="2010"/>
                </a:lnTo>
                <a:lnTo>
                  <a:pt x="3215" y="2032"/>
                </a:lnTo>
                <a:lnTo>
                  <a:pt x="3187" y="2054"/>
                </a:lnTo>
                <a:lnTo>
                  <a:pt x="3155" y="2076"/>
                </a:lnTo>
                <a:lnTo>
                  <a:pt x="3122" y="2098"/>
                </a:lnTo>
                <a:lnTo>
                  <a:pt x="2956" y="916"/>
                </a:lnTo>
                <a:lnTo>
                  <a:pt x="1783" y="1082"/>
                </a:lnTo>
                <a:lnTo>
                  <a:pt x="1793" y="1038"/>
                </a:lnTo>
                <a:lnTo>
                  <a:pt x="1805" y="995"/>
                </a:lnTo>
                <a:lnTo>
                  <a:pt x="1818" y="954"/>
                </a:lnTo>
                <a:lnTo>
                  <a:pt x="1832" y="913"/>
                </a:lnTo>
                <a:lnTo>
                  <a:pt x="1861" y="834"/>
                </a:lnTo>
                <a:lnTo>
                  <a:pt x="1889" y="758"/>
                </a:lnTo>
                <a:lnTo>
                  <a:pt x="1902" y="721"/>
                </a:lnTo>
                <a:lnTo>
                  <a:pt x="1913" y="684"/>
                </a:lnTo>
                <a:lnTo>
                  <a:pt x="1924" y="648"/>
                </a:lnTo>
                <a:lnTo>
                  <a:pt x="1931" y="612"/>
                </a:lnTo>
                <a:lnTo>
                  <a:pt x="1934" y="594"/>
                </a:lnTo>
                <a:lnTo>
                  <a:pt x="1937" y="576"/>
                </a:lnTo>
                <a:lnTo>
                  <a:pt x="1939" y="558"/>
                </a:lnTo>
                <a:lnTo>
                  <a:pt x="1940" y="541"/>
                </a:lnTo>
                <a:lnTo>
                  <a:pt x="1940" y="523"/>
                </a:lnTo>
                <a:lnTo>
                  <a:pt x="1940" y="505"/>
                </a:lnTo>
                <a:lnTo>
                  <a:pt x="1939" y="487"/>
                </a:lnTo>
                <a:lnTo>
                  <a:pt x="1937" y="470"/>
                </a:lnTo>
                <a:lnTo>
                  <a:pt x="1935" y="459"/>
                </a:lnTo>
                <a:lnTo>
                  <a:pt x="1933" y="449"/>
                </a:lnTo>
                <a:lnTo>
                  <a:pt x="1928" y="422"/>
                </a:lnTo>
                <a:lnTo>
                  <a:pt x="1922" y="396"/>
                </a:lnTo>
                <a:lnTo>
                  <a:pt x="1913" y="371"/>
                </a:lnTo>
                <a:lnTo>
                  <a:pt x="1904" y="346"/>
                </a:lnTo>
                <a:lnTo>
                  <a:pt x="1894" y="322"/>
                </a:lnTo>
                <a:lnTo>
                  <a:pt x="1883" y="298"/>
                </a:lnTo>
                <a:lnTo>
                  <a:pt x="1870" y="275"/>
                </a:lnTo>
                <a:lnTo>
                  <a:pt x="1857" y="253"/>
                </a:lnTo>
                <a:lnTo>
                  <a:pt x="1842" y="231"/>
                </a:lnTo>
                <a:lnTo>
                  <a:pt x="1827" y="210"/>
                </a:lnTo>
                <a:lnTo>
                  <a:pt x="1811" y="190"/>
                </a:lnTo>
                <a:lnTo>
                  <a:pt x="1794" y="171"/>
                </a:lnTo>
                <a:lnTo>
                  <a:pt x="1775" y="154"/>
                </a:lnTo>
                <a:lnTo>
                  <a:pt x="1756" y="136"/>
                </a:lnTo>
                <a:lnTo>
                  <a:pt x="1737" y="119"/>
                </a:lnTo>
                <a:lnTo>
                  <a:pt x="1717" y="104"/>
                </a:lnTo>
                <a:lnTo>
                  <a:pt x="1696" y="90"/>
                </a:lnTo>
                <a:lnTo>
                  <a:pt x="1674" y="76"/>
                </a:lnTo>
                <a:lnTo>
                  <a:pt x="1652" y="64"/>
                </a:lnTo>
                <a:lnTo>
                  <a:pt x="1629" y="52"/>
                </a:lnTo>
                <a:lnTo>
                  <a:pt x="1605" y="42"/>
                </a:lnTo>
                <a:lnTo>
                  <a:pt x="1581" y="33"/>
                </a:lnTo>
                <a:lnTo>
                  <a:pt x="1557" y="24"/>
                </a:lnTo>
                <a:lnTo>
                  <a:pt x="1532" y="17"/>
                </a:lnTo>
                <a:lnTo>
                  <a:pt x="1506" y="11"/>
                </a:lnTo>
                <a:lnTo>
                  <a:pt x="1481" y="7"/>
                </a:lnTo>
                <a:lnTo>
                  <a:pt x="1455" y="3"/>
                </a:lnTo>
                <a:lnTo>
                  <a:pt x="1427" y="1"/>
                </a:lnTo>
                <a:lnTo>
                  <a:pt x="1401" y="0"/>
                </a:lnTo>
                <a:lnTo>
                  <a:pt x="1374" y="0"/>
                </a:lnTo>
                <a:lnTo>
                  <a:pt x="1347" y="2"/>
                </a:lnTo>
                <a:lnTo>
                  <a:pt x="1320" y="6"/>
                </a:lnTo>
                <a:lnTo>
                  <a:pt x="1292" y="10"/>
                </a:lnTo>
                <a:lnTo>
                  <a:pt x="1264" y="16"/>
                </a:lnTo>
                <a:lnTo>
                  <a:pt x="1238" y="23"/>
                </a:lnTo>
                <a:lnTo>
                  <a:pt x="1212" y="32"/>
                </a:lnTo>
                <a:lnTo>
                  <a:pt x="1187" y="42"/>
                </a:lnTo>
                <a:lnTo>
                  <a:pt x="1162" y="52"/>
                </a:lnTo>
                <a:lnTo>
                  <a:pt x="1138" y="65"/>
                </a:lnTo>
                <a:lnTo>
                  <a:pt x="1115" y="77"/>
                </a:lnTo>
                <a:lnTo>
                  <a:pt x="1093" y="92"/>
                </a:lnTo>
                <a:lnTo>
                  <a:pt x="1071" y="107"/>
                </a:lnTo>
                <a:lnTo>
                  <a:pt x="1050" y="123"/>
                </a:lnTo>
                <a:lnTo>
                  <a:pt x="1030" y="140"/>
                </a:lnTo>
                <a:lnTo>
                  <a:pt x="1012" y="159"/>
                </a:lnTo>
                <a:lnTo>
                  <a:pt x="993" y="178"/>
                </a:lnTo>
                <a:lnTo>
                  <a:pt x="976" y="197"/>
                </a:lnTo>
                <a:lnTo>
                  <a:pt x="959" y="217"/>
                </a:lnTo>
                <a:lnTo>
                  <a:pt x="945" y="239"/>
                </a:lnTo>
                <a:lnTo>
                  <a:pt x="930" y="261"/>
                </a:lnTo>
                <a:lnTo>
                  <a:pt x="916" y="283"/>
                </a:lnTo>
                <a:lnTo>
                  <a:pt x="905" y="307"/>
                </a:lnTo>
                <a:lnTo>
                  <a:pt x="893" y="331"/>
                </a:lnTo>
                <a:lnTo>
                  <a:pt x="884" y="355"/>
                </a:lnTo>
                <a:lnTo>
                  <a:pt x="876" y="380"/>
                </a:lnTo>
                <a:lnTo>
                  <a:pt x="868" y="406"/>
                </a:lnTo>
                <a:lnTo>
                  <a:pt x="862" y="431"/>
                </a:lnTo>
                <a:lnTo>
                  <a:pt x="857" y="458"/>
                </a:lnTo>
                <a:lnTo>
                  <a:pt x="853" y="484"/>
                </a:lnTo>
                <a:lnTo>
                  <a:pt x="851" y="511"/>
                </a:lnTo>
                <a:lnTo>
                  <a:pt x="850" y="539"/>
                </a:lnTo>
                <a:lnTo>
                  <a:pt x="851" y="566"/>
                </a:lnTo>
                <a:lnTo>
                  <a:pt x="852" y="594"/>
                </a:lnTo>
                <a:lnTo>
                  <a:pt x="855" y="622"/>
                </a:lnTo>
                <a:lnTo>
                  <a:pt x="863" y="647"/>
                </a:lnTo>
                <a:lnTo>
                  <a:pt x="873" y="671"/>
                </a:lnTo>
                <a:lnTo>
                  <a:pt x="881" y="694"/>
                </a:lnTo>
                <a:lnTo>
                  <a:pt x="890" y="715"/>
                </a:lnTo>
                <a:lnTo>
                  <a:pt x="900" y="736"/>
                </a:lnTo>
                <a:lnTo>
                  <a:pt x="909" y="755"/>
                </a:lnTo>
                <a:lnTo>
                  <a:pt x="920" y="774"/>
                </a:lnTo>
                <a:lnTo>
                  <a:pt x="929" y="793"/>
                </a:lnTo>
                <a:lnTo>
                  <a:pt x="950" y="827"/>
                </a:lnTo>
                <a:lnTo>
                  <a:pt x="971" y="859"/>
                </a:lnTo>
                <a:lnTo>
                  <a:pt x="993" y="889"/>
                </a:lnTo>
                <a:lnTo>
                  <a:pt x="1015" y="917"/>
                </a:lnTo>
                <a:lnTo>
                  <a:pt x="1061" y="972"/>
                </a:lnTo>
                <a:lnTo>
                  <a:pt x="1107" y="1030"/>
                </a:lnTo>
                <a:lnTo>
                  <a:pt x="1130" y="1060"/>
                </a:lnTo>
                <a:lnTo>
                  <a:pt x="1153" y="1091"/>
                </a:lnTo>
                <a:lnTo>
                  <a:pt x="1176" y="1127"/>
                </a:lnTo>
                <a:lnTo>
                  <a:pt x="1199" y="1164"/>
                </a:lnTo>
                <a:lnTo>
                  <a:pt x="0" y="1333"/>
                </a:lnTo>
                <a:lnTo>
                  <a:pt x="168" y="2519"/>
                </a:lnTo>
                <a:lnTo>
                  <a:pt x="203" y="2497"/>
                </a:lnTo>
                <a:lnTo>
                  <a:pt x="234" y="2474"/>
                </a:lnTo>
                <a:lnTo>
                  <a:pt x="265" y="2453"/>
                </a:lnTo>
                <a:lnTo>
                  <a:pt x="293" y="2430"/>
                </a:lnTo>
                <a:lnTo>
                  <a:pt x="347" y="2386"/>
                </a:lnTo>
                <a:lnTo>
                  <a:pt x="400" y="2343"/>
                </a:lnTo>
                <a:lnTo>
                  <a:pt x="429" y="2321"/>
                </a:lnTo>
                <a:lnTo>
                  <a:pt x="458" y="2300"/>
                </a:lnTo>
                <a:lnTo>
                  <a:pt x="489" y="2280"/>
                </a:lnTo>
                <a:lnTo>
                  <a:pt x="523" y="2261"/>
                </a:lnTo>
                <a:lnTo>
                  <a:pt x="558" y="2242"/>
                </a:lnTo>
                <a:lnTo>
                  <a:pt x="598" y="2224"/>
                </a:lnTo>
                <a:lnTo>
                  <a:pt x="619" y="2215"/>
                </a:lnTo>
                <a:lnTo>
                  <a:pt x="641" y="2206"/>
                </a:lnTo>
                <a:lnTo>
                  <a:pt x="664" y="2198"/>
                </a:lnTo>
                <a:lnTo>
                  <a:pt x="688" y="2190"/>
                </a:lnTo>
                <a:lnTo>
                  <a:pt x="716" y="2187"/>
                </a:lnTo>
                <a:lnTo>
                  <a:pt x="744" y="2184"/>
                </a:lnTo>
                <a:lnTo>
                  <a:pt x="771" y="2184"/>
                </a:lnTo>
                <a:lnTo>
                  <a:pt x="798" y="2186"/>
                </a:lnTo>
                <a:lnTo>
                  <a:pt x="826" y="2188"/>
                </a:lnTo>
                <a:lnTo>
                  <a:pt x="853" y="2192"/>
                </a:lnTo>
                <a:lnTo>
                  <a:pt x="879" y="2196"/>
                </a:lnTo>
                <a:lnTo>
                  <a:pt x="905" y="2202"/>
                </a:lnTo>
                <a:lnTo>
                  <a:pt x="930" y="2211"/>
                </a:lnTo>
                <a:lnTo>
                  <a:pt x="955" y="2219"/>
                </a:lnTo>
                <a:lnTo>
                  <a:pt x="979" y="2228"/>
                </a:lnTo>
                <a:lnTo>
                  <a:pt x="1003" y="2240"/>
                </a:lnTo>
                <a:lnTo>
                  <a:pt x="1027" y="2251"/>
                </a:lnTo>
                <a:lnTo>
                  <a:pt x="1049" y="2265"/>
                </a:lnTo>
                <a:lnTo>
                  <a:pt x="1072" y="2278"/>
                </a:lnTo>
                <a:lnTo>
                  <a:pt x="1093" y="2294"/>
                </a:lnTo>
                <a:lnTo>
                  <a:pt x="1114" y="2311"/>
                </a:lnTo>
                <a:lnTo>
                  <a:pt x="1134" y="2327"/>
                </a:lnTo>
                <a:lnTo>
                  <a:pt x="1153" y="2345"/>
                </a:lnTo>
                <a:lnTo>
                  <a:pt x="1170" y="2365"/>
                </a:lnTo>
                <a:lnTo>
                  <a:pt x="1187" y="2385"/>
                </a:lnTo>
                <a:lnTo>
                  <a:pt x="1204" y="2406"/>
                </a:lnTo>
                <a:lnTo>
                  <a:pt x="1219" y="2426"/>
                </a:lnTo>
                <a:lnTo>
                  <a:pt x="1233" y="2449"/>
                </a:lnTo>
                <a:lnTo>
                  <a:pt x="1247" y="2472"/>
                </a:lnTo>
                <a:lnTo>
                  <a:pt x="1258" y="2496"/>
                </a:lnTo>
                <a:lnTo>
                  <a:pt x="1270" y="2521"/>
                </a:lnTo>
                <a:lnTo>
                  <a:pt x="1279" y="2546"/>
                </a:lnTo>
                <a:lnTo>
                  <a:pt x="1287" y="2572"/>
                </a:lnTo>
                <a:lnTo>
                  <a:pt x="1295" y="2599"/>
                </a:lnTo>
                <a:lnTo>
                  <a:pt x="1301" y="2626"/>
                </a:lnTo>
                <a:lnTo>
                  <a:pt x="1305" y="2654"/>
                </a:lnTo>
                <a:lnTo>
                  <a:pt x="1308" y="2681"/>
                </a:lnTo>
                <a:lnTo>
                  <a:pt x="1310" y="2708"/>
                </a:lnTo>
                <a:lnTo>
                  <a:pt x="1310" y="2735"/>
                </a:lnTo>
                <a:lnTo>
                  <a:pt x="1310" y="2761"/>
                </a:lnTo>
                <a:lnTo>
                  <a:pt x="1308" y="2787"/>
                </a:lnTo>
                <a:lnTo>
                  <a:pt x="1304" y="2813"/>
                </a:lnTo>
                <a:lnTo>
                  <a:pt x="1300" y="2840"/>
                </a:lnTo>
                <a:lnTo>
                  <a:pt x="1294" y="2865"/>
                </a:lnTo>
                <a:lnTo>
                  <a:pt x="1286" y="2890"/>
                </a:lnTo>
                <a:lnTo>
                  <a:pt x="1279" y="2915"/>
                </a:lnTo>
                <a:lnTo>
                  <a:pt x="1270" y="2939"/>
                </a:lnTo>
                <a:lnTo>
                  <a:pt x="1259" y="2962"/>
                </a:lnTo>
                <a:lnTo>
                  <a:pt x="1248" y="2984"/>
                </a:lnTo>
                <a:lnTo>
                  <a:pt x="1235" y="3007"/>
                </a:lnTo>
                <a:lnTo>
                  <a:pt x="1222" y="3029"/>
                </a:lnTo>
                <a:lnTo>
                  <a:pt x="1207" y="3050"/>
                </a:lnTo>
                <a:lnTo>
                  <a:pt x="1191" y="3070"/>
                </a:lnTo>
                <a:lnTo>
                  <a:pt x="1175" y="3090"/>
                </a:lnTo>
                <a:lnTo>
                  <a:pt x="1158" y="3109"/>
                </a:lnTo>
                <a:lnTo>
                  <a:pt x="1139" y="3126"/>
                </a:lnTo>
                <a:lnTo>
                  <a:pt x="1120" y="3144"/>
                </a:lnTo>
                <a:lnTo>
                  <a:pt x="1100" y="3160"/>
                </a:lnTo>
                <a:lnTo>
                  <a:pt x="1079" y="3175"/>
                </a:lnTo>
                <a:lnTo>
                  <a:pt x="1058" y="3190"/>
                </a:lnTo>
                <a:lnTo>
                  <a:pt x="1036" y="3204"/>
                </a:lnTo>
                <a:lnTo>
                  <a:pt x="1013" y="3216"/>
                </a:lnTo>
                <a:lnTo>
                  <a:pt x="989" y="3228"/>
                </a:lnTo>
                <a:lnTo>
                  <a:pt x="965" y="3237"/>
                </a:lnTo>
                <a:lnTo>
                  <a:pt x="939" y="3246"/>
                </a:lnTo>
                <a:lnTo>
                  <a:pt x="914" y="3255"/>
                </a:lnTo>
                <a:lnTo>
                  <a:pt x="888" y="3261"/>
                </a:lnTo>
                <a:lnTo>
                  <a:pt x="861" y="3266"/>
                </a:lnTo>
                <a:lnTo>
                  <a:pt x="852" y="3268"/>
                </a:lnTo>
                <a:lnTo>
                  <a:pt x="840" y="3270"/>
                </a:lnTo>
                <a:lnTo>
                  <a:pt x="823" y="3272"/>
                </a:lnTo>
                <a:lnTo>
                  <a:pt x="807" y="3273"/>
                </a:lnTo>
                <a:lnTo>
                  <a:pt x="789" y="3273"/>
                </a:lnTo>
                <a:lnTo>
                  <a:pt x="772" y="3273"/>
                </a:lnTo>
                <a:lnTo>
                  <a:pt x="755" y="3272"/>
                </a:lnTo>
                <a:lnTo>
                  <a:pt x="738" y="3270"/>
                </a:lnTo>
                <a:lnTo>
                  <a:pt x="721" y="3268"/>
                </a:lnTo>
                <a:lnTo>
                  <a:pt x="703" y="3265"/>
                </a:lnTo>
                <a:lnTo>
                  <a:pt x="669" y="3258"/>
                </a:lnTo>
                <a:lnTo>
                  <a:pt x="633" y="3248"/>
                </a:lnTo>
                <a:lnTo>
                  <a:pt x="599" y="3238"/>
                </a:lnTo>
                <a:lnTo>
                  <a:pt x="563" y="3225"/>
                </a:lnTo>
                <a:lnTo>
                  <a:pt x="490" y="3199"/>
                </a:lnTo>
                <a:lnTo>
                  <a:pt x="414" y="3171"/>
                </a:lnTo>
                <a:lnTo>
                  <a:pt x="375" y="3158"/>
                </a:lnTo>
                <a:lnTo>
                  <a:pt x="336" y="3144"/>
                </a:lnTo>
                <a:lnTo>
                  <a:pt x="295" y="3133"/>
                </a:lnTo>
                <a:lnTo>
                  <a:pt x="253" y="3121"/>
                </a:lnTo>
                <a:lnTo>
                  <a:pt x="417" y="4283"/>
                </a:lnTo>
                <a:lnTo>
                  <a:pt x="3373" y="3867"/>
                </a:lnTo>
                <a:lnTo>
                  <a:pt x="3209" y="2709"/>
                </a:lnTo>
                <a:lnTo>
                  <a:pt x="3249" y="2721"/>
                </a:lnTo>
                <a:lnTo>
                  <a:pt x="3289" y="2733"/>
                </a:lnTo>
                <a:lnTo>
                  <a:pt x="3328" y="2746"/>
                </a:lnTo>
                <a:lnTo>
                  <a:pt x="3366" y="2759"/>
                </a:lnTo>
                <a:lnTo>
                  <a:pt x="3441" y="2786"/>
                </a:lnTo>
                <a:lnTo>
                  <a:pt x="3512" y="2812"/>
                </a:lnTo>
                <a:lnTo>
                  <a:pt x="3546" y="2824"/>
                </a:lnTo>
                <a:lnTo>
                  <a:pt x="3582" y="2834"/>
                </a:lnTo>
                <a:lnTo>
                  <a:pt x="3615" y="2844"/>
                </a:lnTo>
                <a:lnTo>
                  <a:pt x="3650" y="2851"/>
                </a:lnTo>
                <a:lnTo>
                  <a:pt x="3666" y="2853"/>
                </a:lnTo>
                <a:lnTo>
                  <a:pt x="3683" y="2855"/>
                </a:lnTo>
                <a:lnTo>
                  <a:pt x="3701" y="2857"/>
                </a:lnTo>
                <a:lnTo>
                  <a:pt x="3717" y="2858"/>
                </a:lnTo>
                <a:lnTo>
                  <a:pt x="3734" y="2858"/>
                </a:lnTo>
                <a:lnTo>
                  <a:pt x="3751" y="2858"/>
                </a:lnTo>
                <a:lnTo>
                  <a:pt x="3768" y="2857"/>
                </a:lnTo>
                <a:lnTo>
                  <a:pt x="3784" y="2855"/>
                </a:lnTo>
                <a:lnTo>
                  <a:pt x="3795" y="2853"/>
                </a:lnTo>
                <a:lnTo>
                  <a:pt x="3805" y="2852"/>
                </a:lnTo>
                <a:lnTo>
                  <a:pt x="3831" y="2846"/>
                </a:lnTo>
                <a:lnTo>
                  <a:pt x="3857" y="2840"/>
                </a:lnTo>
                <a:lnTo>
                  <a:pt x="3884" y="2831"/>
                </a:lnTo>
                <a:lnTo>
                  <a:pt x="3909" y="2823"/>
                </a:lnTo>
                <a:lnTo>
                  <a:pt x="3933" y="2812"/>
                </a:lnTo>
                <a:lnTo>
                  <a:pt x="3957" y="2801"/>
                </a:lnTo>
                <a:lnTo>
                  <a:pt x="3980" y="2788"/>
                </a:lnTo>
                <a:lnTo>
                  <a:pt x="4002" y="2775"/>
                </a:lnTo>
                <a:lnTo>
                  <a:pt x="4023" y="2760"/>
                </a:lnTo>
                <a:lnTo>
                  <a:pt x="4043" y="2746"/>
                </a:lnTo>
                <a:lnTo>
                  <a:pt x="4063" y="2729"/>
                </a:lnTo>
                <a:lnTo>
                  <a:pt x="4083" y="2711"/>
                </a:lnTo>
                <a:lnTo>
                  <a:pt x="4101" y="2693"/>
                </a:lnTo>
                <a:lnTo>
                  <a:pt x="4119" y="2675"/>
                </a:lnTo>
                <a:lnTo>
                  <a:pt x="4134" y="2655"/>
                </a:lnTo>
                <a:lnTo>
                  <a:pt x="4150" y="2635"/>
                </a:lnTo>
                <a:lnTo>
                  <a:pt x="4165" y="2614"/>
                </a:lnTo>
                <a:lnTo>
                  <a:pt x="4178" y="2592"/>
                </a:lnTo>
                <a:lnTo>
                  <a:pt x="4191" y="2569"/>
                </a:lnTo>
                <a:lnTo>
                  <a:pt x="4202" y="2546"/>
                </a:lnTo>
                <a:lnTo>
                  <a:pt x="4213" y="2523"/>
                </a:lnTo>
                <a:lnTo>
                  <a:pt x="4222" y="2499"/>
                </a:lnTo>
                <a:lnTo>
                  <a:pt x="4230" y="2474"/>
                </a:lnTo>
                <a:lnTo>
                  <a:pt x="4238" y="2450"/>
                </a:lnTo>
                <a:lnTo>
                  <a:pt x="4243" y="2424"/>
                </a:lnTo>
                <a:lnTo>
                  <a:pt x="4248" y="2399"/>
                </a:lnTo>
                <a:lnTo>
                  <a:pt x="4251" y="2373"/>
                </a:lnTo>
                <a:lnTo>
                  <a:pt x="4253" y="2346"/>
                </a:lnTo>
                <a:lnTo>
                  <a:pt x="4254" y="2320"/>
                </a:lnTo>
                <a:lnTo>
                  <a:pt x="4254" y="2293"/>
                </a:lnTo>
                <a:lnTo>
                  <a:pt x="4252" y="2266"/>
                </a:lnTo>
                <a:lnTo>
                  <a:pt x="4249" y="2239"/>
                </a:lnTo>
                <a:lnTo>
                  <a:pt x="4244" y="2211"/>
                </a:lnTo>
                <a:lnTo>
                  <a:pt x="4239" y="2183"/>
                </a:lnTo>
                <a:lnTo>
                  <a:pt x="4231" y="2157"/>
                </a:lnTo>
                <a:lnTo>
                  <a:pt x="4223" y="2131"/>
                </a:lnTo>
                <a:lnTo>
                  <a:pt x="4213" y="2106"/>
                </a:lnTo>
                <a:lnTo>
                  <a:pt x="4202" y="2081"/>
                </a:lnTo>
                <a:lnTo>
                  <a:pt x="4190" y="2057"/>
                </a:lnTo>
                <a:lnTo>
                  <a:pt x="4177" y="2034"/>
                </a:lnTo>
                <a:lnTo>
                  <a:pt x="4163" y="2012"/>
                </a:lnTo>
                <a:lnTo>
                  <a:pt x="4148" y="1990"/>
                </a:lnTo>
                <a:lnTo>
                  <a:pt x="4131" y="1970"/>
                </a:lnTo>
                <a:lnTo>
                  <a:pt x="4114" y="1950"/>
                </a:lnTo>
                <a:lnTo>
                  <a:pt x="4096" y="1931"/>
                </a:lnTo>
                <a:lnTo>
                  <a:pt x="4077" y="1912"/>
                </a:lnTo>
                <a:lnTo>
                  <a:pt x="4057" y="1896"/>
                </a:lnTo>
                <a:lnTo>
                  <a:pt x="4037" y="1879"/>
                </a:lnTo>
                <a:lnTo>
                  <a:pt x="4015" y="1864"/>
                </a:lnTo>
                <a:lnTo>
                  <a:pt x="3993" y="1850"/>
                </a:lnTo>
                <a:lnTo>
                  <a:pt x="3970" y="1836"/>
                </a:lnTo>
                <a:lnTo>
                  <a:pt x="3947" y="1825"/>
                </a:lnTo>
                <a:lnTo>
                  <a:pt x="3923" y="1813"/>
                </a:lnTo>
                <a:lnTo>
                  <a:pt x="3899" y="1804"/>
                </a:lnTo>
                <a:lnTo>
                  <a:pt x="3874" y="1795"/>
                </a:lnTo>
                <a:lnTo>
                  <a:pt x="3848" y="1787"/>
                </a:lnTo>
                <a:lnTo>
                  <a:pt x="3822" y="1782"/>
                </a:lnTo>
                <a:lnTo>
                  <a:pt x="3796" y="1777"/>
                </a:lnTo>
                <a:lnTo>
                  <a:pt x="3770" y="1772"/>
                </a:lnTo>
                <a:lnTo>
                  <a:pt x="3743" y="1770"/>
                </a:lnTo>
                <a:lnTo>
                  <a:pt x="3715" y="1769"/>
                </a:lnTo>
                <a:lnTo>
                  <a:pt x="3687" y="1769"/>
                </a:lnTo>
                <a:lnTo>
                  <a:pt x="3660" y="1771"/>
                </a:lnTo>
                <a:lnTo>
                  <a:pt x="3632" y="1775"/>
                </a:lnTo>
                <a:close/>
              </a:path>
            </a:pathLst>
          </a:custGeom>
          <a:solidFill>
            <a:schemeClr val="accent5"/>
          </a:solidFill>
          <a:ln w="73025">
            <a:solidFill>
              <a:schemeClr val="bg1"/>
            </a:solidFill>
          </a:ln>
          <a:effectLst/>
        </p:spPr>
        <p:txBody>
          <a:bodyPr vert="horz" wrap="square" lIns="146078" tIns="73039" rIns="146078" bIns="73039" numCol="1" anchor="t" anchorCtr="0" compatLnSpc="1">
            <a:prstTxWarp prst="textNoShape">
              <a:avLst/>
            </a:prstTxWarp>
          </a:bodyPr>
          <a:lstStyle/>
          <a:p>
            <a:endParaRPr lang="en-US" sz="2876"/>
          </a:p>
        </p:txBody>
      </p:sp>
      <p:sp>
        <p:nvSpPr>
          <p:cNvPr id="47" name="Freeform 10">
            <a:extLst>
              <a:ext uri="{FF2B5EF4-FFF2-40B4-BE49-F238E27FC236}">
                <a16:creationId xmlns:a16="http://schemas.microsoft.com/office/drawing/2014/main" id="{72BBD93B-BA07-4869-A680-D8961C042B94}"/>
              </a:ext>
            </a:extLst>
          </p:cNvPr>
          <p:cNvSpPr>
            <a:spLocks/>
          </p:cNvSpPr>
          <p:nvPr/>
        </p:nvSpPr>
        <p:spPr bwMode="auto">
          <a:xfrm rot="18864182" flipV="1">
            <a:off x="6257079" y="4300424"/>
            <a:ext cx="1695347" cy="1677345"/>
          </a:xfrm>
          <a:custGeom>
            <a:avLst/>
            <a:gdLst>
              <a:gd name="T0" fmla="*/ 3207 w 4146"/>
              <a:gd name="T1" fmla="*/ 480 h 4101"/>
              <a:gd name="T2" fmla="*/ 3176 w 4146"/>
              <a:gd name="T3" fmla="*/ 352 h 4101"/>
              <a:gd name="T4" fmla="*/ 3117 w 4146"/>
              <a:gd name="T5" fmla="*/ 238 h 4101"/>
              <a:gd name="T6" fmla="*/ 3033 w 4146"/>
              <a:gd name="T7" fmla="*/ 141 h 4101"/>
              <a:gd name="T8" fmla="*/ 2929 w 4146"/>
              <a:gd name="T9" fmla="*/ 67 h 4101"/>
              <a:gd name="T10" fmla="*/ 2809 w 4146"/>
              <a:gd name="T11" fmla="*/ 18 h 4101"/>
              <a:gd name="T12" fmla="*/ 2675 w 4146"/>
              <a:gd name="T13" fmla="*/ 0 h 4101"/>
              <a:gd name="T14" fmla="*/ 2538 w 4146"/>
              <a:gd name="T15" fmla="*/ 13 h 4101"/>
              <a:gd name="T16" fmla="*/ 2414 w 4146"/>
              <a:gd name="T17" fmla="*/ 60 h 4101"/>
              <a:gd name="T18" fmla="*/ 2305 w 4146"/>
              <a:gd name="T19" fmla="*/ 133 h 4101"/>
              <a:gd name="T20" fmla="*/ 2217 w 4146"/>
              <a:gd name="T21" fmla="*/ 231 h 4101"/>
              <a:gd name="T22" fmla="*/ 2156 w 4146"/>
              <a:gd name="T23" fmla="*/ 347 h 4101"/>
              <a:gd name="T24" fmla="*/ 2122 w 4146"/>
              <a:gd name="T25" fmla="*/ 478 h 4101"/>
              <a:gd name="T26" fmla="*/ 2132 w 4146"/>
              <a:gd name="T27" fmla="*/ 605 h 4101"/>
              <a:gd name="T28" fmla="*/ 2190 w 4146"/>
              <a:gd name="T29" fmla="*/ 775 h 4101"/>
              <a:gd name="T30" fmla="*/ 2306 w 4146"/>
              <a:gd name="T31" fmla="*/ 985 h 4101"/>
              <a:gd name="T32" fmla="*/ 1139 w 4146"/>
              <a:gd name="T33" fmla="*/ 2246 h 4101"/>
              <a:gd name="T34" fmla="*/ 906 w 4146"/>
              <a:gd name="T35" fmla="*/ 2129 h 4101"/>
              <a:gd name="T36" fmla="*/ 697 w 4146"/>
              <a:gd name="T37" fmla="*/ 2024 h 4101"/>
              <a:gd name="T38" fmla="*/ 611 w 4146"/>
              <a:gd name="T39" fmla="*/ 2001 h 4101"/>
              <a:gd name="T40" fmla="*/ 537 w 4146"/>
              <a:gd name="T41" fmla="*/ 1997 h 4101"/>
              <a:gd name="T42" fmla="*/ 405 w 4146"/>
              <a:gd name="T43" fmla="*/ 2015 h 4101"/>
              <a:gd name="T44" fmla="*/ 284 w 4146"/>
              <a:gd name="T45" fmla="*/ 2064 h 4101"/>
              <a:gd name="T46" fmla="*/ 180 w 4146"/>
              <a:gd name="T47" fmla="*/ 2138 h 4101"/>
              <a:gd name="T48" fmla="*/ 96 w 4146"/>
              <a:gd name="T49" fmla="*/ 2234 h 4101"/>
              <a:gd name="T50" fmla="*/ 36 w 4146"/>
              <a:gd name="T51" fmla="*/ 2349 h 4101"/>
              <a:gd name="T52" fmla="*/ 4 w 4146"/>
              <a:gd name="T53" fmla="*/ 2477 h 4101"/>
              <a:gd name="T54" fmla="*/ 5 w 4146"/>
              <a:gd name="T55" fmla="*/ 2615 h 4101"/>
              <a:gd name="T56" fmla="*/ 40 w 4146"/>
              <a:gd name="T57" fmla="*/ 2744 h 4101"/>
              <a:gd name="T58" fmla="*/ 103 w 4146"/>
              <a:gd name="T59" fmla="*/ 2860 h 4101"/>
              <a:gd name="T60" fmla="*/ 191 w 4146"/>
              <a:gd name="T61" fmla="*/ 2956 h 4101"/>
              <a:gd name="T62" fmla="*/ 300 w 4146"/>
              <a:gd name="T63" fmla="*/ 3029 h 4101"/>
              <a:gd name="T64" fmla="*/ 426 w 4146"/>
              <a:gd name="T65" fmla="*/ 3073 h 4101"/>
              <a:gd name="T66" fmla="*/ 562 w 4146"/>
              <a:gd name="T67" fmla="*/ 3083 h 4101"/>
              <a:gd name="T68" fmla="*/ 677 w 4146"/>
              <a:gd name="T69" fmla="*/ 3055 h 4101"/>
              <a:gd name="T70" fmla="*/ 822 w 4146"/>
              <a:gd name="T71" fmla="*/ 2994 h 4101"/>
              <a:gd name="T72" fmla="*/ 1048 w 4146"/>
              <a:gd name="T73" fmla="*/ 2868 h 4101"/>
              <a:gd name="T74" fmla="*/ 2287 w 4146"/>
              <a:gd name="T75" fmla="*/ 4029 h 4101"/>
              <a:gd name="T76" fmla="*/ 2166 w 4146"/>
              <a:gd name="T77" fmla="*/ 3809 h 4101"/>
              <a:gd name="T78" fmla="*/ 2091 w 4146"/>
              <a:gd name="T79" fmla="*/ 3638 h 4101"/>
              <a:gd name="T80" fmla="*/ 2060 w 4146"/>
              <a:gd name="T81" fmla="*/ 3501 h 4101"/>
              <a:gd name="T82" fmla="*/ 2080 w 4146"/>
              <a:gd name="T83" fmla="*/ 3366 h 4101"/>
              <a:gd name="T84" fmla="*/ 2132 w 4146"/>
              <a:gd name="T85" fmla="*/ 3242 h 4101"/>
              <a:gd name="T86" fmla="*/ 2209 w 4146"/>
              <a:gd name="T87" fmla="*/ 3137 h 4101"/>
              <a:gd name="T88" fmla="*/ 2310 w 4146"/>
              <a:gd name="T89" fmla="*/ 3054 h 4101"/>
              <a:gd name="T90" fmla="*/ 2428 w 4146"/>
              <a:gd name="T91" fmla="*/ 2996 h 4101"/>
              <a:gd name="T92" fmla="*/ 2561 w 4146"/>
              <a:gd name="T93" fmla="*/ 2968 h 4101"/>
              <a:gd name="T94" fmla="*/ 2698 w 4146"/>
              <a:gd name="T95" fmla="*/ 2974 h 4101"/>
              <a:gd name="T96" fmla="*/ 2824 w 4146"/>
              <a:gd name="T97" fmla="*/ 3012 h 4101"/>
              <a:gd name="T98" fmla="*/ 2935 w 4146"/>
              <a:gd name="T99" fmla="*/ 3077 h 4101"/>
              <a:gd name="T100" fmla="*/ 3028 w 4146"/>
              <a:gd name="T101" fmla="*/ 3165 h 4101"/>
              <a:gd name="T102" fmla="*/ 3097 w 4146"/>
              <a:gd name="T103" fmla="*/ 3273 h 4101"/>
              <a:gd name="T104" fmla="*/ 3140 w 4146"/>
              <a:gd name="T105" fmla="*/ 3396 h 4101"/>
              <a:gd name="T106" fmla="*/ 3153 w 4146"/>
              <a:gd name="T107" fmla="*/ 3513 h 4101"/>
              <a:gd name="T108" fmla="*/ 3145 w 4146"/>
              <a:gd name="T109" fmla="*/ 3591 h 4101"/>
              <a:gd name="T110" fmla="*/ 3114 w 4146"/>
              <a:gd name="T111" fmla="*/ 3690 h 4101"/>
              <a:gd name="T112" fmla="*/ 2987 w 4146"/>
              <a:gd name="T113" fmla="*/ 3927 h 4101"/>
              <a:gd name="T114" fmla="*/ 4087 w 4146"/>
              <a:gd name="T115" fmla="*/ 4101 h 4101"/>
              <a:gd name="T116" fmla="*/ 3030 w 4146"/>
              <a:gd name="T117" fmla="*/ 987 h 4101"/>
              <a:gd name="T118" fmla="*/ 3159 w 4146"/>
              <a:gd name="T119" fmla="*/ 753 h 4101"/>
              <a:gd name="T120" fmla="*/ 3199 w 4146"/>
              <a:gd name="T121" fmla="*/ 639 h 4101"/>
              <a:gd name="T122" fmla="*/ 3211 w 4146"/>
              <a:gd name="T123" fmla="*/ 554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46" h="4101">
                <a:moveTo>
                  <a:pt x="3211" y="554"/>
                </a:moveTo>
                <a:lnTo>
                  <a:pt x="3211" y="545"/>
                </a:lnTo>
                <a:lnTo>
                  <a:pt x="3211" y="535"/>
                </a:lnTo>
                <a:lnTo>
                  <a:pt x="3210" y="508"/>
                </a:lnTo>
                <a:lnTo>
                  <a:pt x="3207" y="480"/>
                </a:lnTo>
                <a:lnTo>
                  <a:pt x="3203" y="454"/>
                </a:lnTo>
                <a:lnTo>
                  <a:pt x="3198" y="428"/>
                </a:lnTo>
                <a:lnTo>
                  <a:pt x="3192" y="402"/>
                </a:lnTo>
                <a:lnTo>
                  <a:pt x="3185" y="377"/>
                </a:lnTo>
                <a:lnTo>
                  <a:pt x="3176" y="352"/>
                </a:lnTo>
                <a:lnTo>
                  <a:pt x="3166" y="328"/>
                </a:lnTo>
                <a:lnTo>
                  <a:pt x="3155" y="305"/>
                </a:lnTo>
                <a:lnTo>
                  <a:pt x="3144" y="282"/>
                </a:lnTo>
                <a:lnTo>
                  <a:pt x="3130" y="260"/>
                </a:lnTo>
                <a:lnTo>
                  <a:pt x="3117" y="238"/>
                </a:lnTo>
                <a:lnTo>
                  <a:pt x="3102" y="218"/>
                </a:lnTo>
                <a:lnTo>
                  <a:pt x="3085" y="198"/>
                </a:lnTo>
                <a:lnTo>
                  <a:pt x="3069" y="178"/>
                </a:lnTo>
                <a:lnTo>
                  <a:pt x="3051" y="159"/>
                </a:lnTo>
                <a:lnTo>
                  <a:pt x="3033" y="141"/>
                </a:lnTo>
                <a:lnTo>
                  <a:pt x="3013" y="125"/>
                </a:lnTo>
                <a:lnTo>
                  <a:pt x="2993" y="109"/>
                </a:lnTo>
                <a:lnTo>
                  <a:pt x="2973" y="94"/>
                </a:lnTo>
                <a:lnTo>
                  <a:pt x="2952" y="80"/>
                </a:lnTo>
                <a:lnTo>
                  <a:pt x="2929" y="67"/>
                </a:lnTo>
                <a:lnTo>
                  <a:pt x="2906" y="55"/>
                </a:lnTo>
                <a:lnTo>
                  <a:pt x="2883" y="44"/>
                </a:lnTo>
                <a:lnTo>
                  <a:pt x="2859" y="34"/>
                </a:lnTo>
                <a:lnTo>
                  <a:pt x="2834" y="26"/>
                </a:lnTo>
                <a:lnTo>
                  <a:pt x="2809" y="18"/>
                </a:lnTo>
                <a:lnTo>
                  <a:pt x="2782" y="12"/>
                </a:lnTo>
                <a:lnTo>
                  <a:pt x="2756" y="7"/>
                </a:lnTo>
                <a:lnTo>
                  <a:pt x="2730" y="3"/>
                </a:lnTo>
                <a:lnTo>
                  <a:pt x="2703" y="1"/>
                </a:lnTo>
                <a:lnTo>
                  <a:pt x="2675" y="0"/>
                </a:lnTo>
                <a:lnTo>
                  <a:pt x="2648" y="0"/>
                </a:lnTo>
                <a:lnTo>
                  <a:pt x="2619" y="1"/>
                </a:lnTo>
                <a:lnTo>
                  <a:pt x="2592" y="4"/>
                </a:lnTo>
                <a:lnTo>
                  <a:pt x="2565" y="8"/>
                </a:lnTo>
                <a:lnTo>
                  <a:pt x="2538" y="13"/>
                </a:lnTo>
                <a:lnTo>
                  <a:pt x="2513" y="20"/>
                </a:lnTo>
                <a:lnTo>
                  <a:pt x="2487" y="29"/>
                </a:lnTo>
                <a:lnTo>
                  <a:pt x="2462" y="38"/>
                </a:lnTo>
                <a:lnTo>
                  <a:pt x="2438" y="49"/>
                </a:lnTo>
                <a:lnTo>
                  <a:pt x="2414" y="60"/>
                </a:lnTo>
                <a:lnTo>
                  <a:pt x="2391" y="73"/>
                </a:lnTo>
                <a:lnTo>
                  <a:pt x="2368" y="86"/>
                </a:lnTo>
                <a:lnTo>
                  <a:pt x="2347" y="101"/>
                </a:lnTo>
                <a:lnTo>
                  <a:pt x="2326" y="116"/>
                </a:lnTo>
                <a:lnTo>
                  <a:pt x="2305" y="133"/>
                </a:lnTo>
                <a:lnTo>
                  <a:pt x="2286" y="151"/>
                </a:lnTo>
                <a:lnTo>
                  <a:pt x="2267" y="170"/>
                </a:lnTo>
                <a:lnTo>
                  <a:pt x="2250" y="189"/>
                </a:lnTo>
                <a:lnTo>
                  <a:pt x="2233" y="209"/>
                </a:lnTo>
                <a:lnTo>
                  <a:pt x="2217" y="231"/>
                </a:lnTo>
                <a:lnTo>
                  <a:pt x="2203" y="252"/>
                </a:lnTo>
                <a:lnTo>
                  <a:pt x="2189" y="275"/>
                </a:lnTo>
                <a:lnTo>
                  <a:pt x="2176" y="298"/>
                </a:lnTo>
                <a:lnTo>
                  <a:pt x="2165" y="322"/>
                </a:lnTo>
                <a:lnTo>
                  <a:pt x="2156" y="347"/>
                </a:lnTo>
                <a:lnTo>
                  <a:pt x="2146" y="372"/>
                </a:lnTo>
                <a:lnTo>
                  <a:pt x="2138" y="398"/>
                </a:lnTo>
                <a:lnTo>
                  <a:pt x="2132" y="424"/>
                </a:lnTo>
                <a:lnTo>
                  <a:pt x="2126" y="451"/>
                </a:lnTo>
                <a:lnTo>
                  <a:pt x="2122" y="478"/>
                </a:lnTo>
                <a:lnTo>
                  <a:pt x="2120" y="505"/>
                </a:lnTo>
                <a:lnTo>
                  <a:pt x="2118" y="534"/>
                </a:lnTo>
                <a:lnTo>
                  <a:pt x="2122" y="559"/>
                </a:lnTo>
                <a:lnTo>
                  <a:pt x="2127" y="582"/>
                </a:lnTo>
                <a:lnTo>
                  <a:pt x="2132" y="605"/>
                </a:lnTo>
                <a:lnTo>
                  <a:pt x="2137" y="626"/>
                </a:lnTo>
                <a:lnTo>
                  <a:pt x="2148" y="668"/>
                </a:lnTo>
                <a:lnTo>
                  <a:pt x="2161" y="706"/>
                </a:lnTo>
                <a:lnTo>
                  <a:pt x="2175" y="741"/>
                </a:lnTo>
                <a:lnTo>
                  <a:pt x="2190" y="775"/>
                </a:lnTo>
                <a:lnTo>
                  <a:pt x="2205" y="806"/>
                </a:lnTo>
                <a:lnTo>
                  <a:pt x="2221" y="837"/>
                </a:lnTo>
                <a:lnTo>
                  <a:pt x="2255" y="896"/>
                </a:lnTo>
                <a:lnTo>
                  <a:pt x="2289" y="955"/>
                </a:lnTo>
                <a:lnTo>
                  <a:pt x="2306" y="985"/>
                </a:lnTo>
                <a:lnTo>
                  <a:pt x="2324" y="1018"/>
                </a:lnTo>
                <a:lnTo>
                  <a:pt x="2340" y="1051"/>
                </a:lnTo>
                <a:lnTo>
                  <a:pt x="2356" y="1087"/>
                </a:lnTo>
                <a:lnTo>
                  <a:pt x="1162" y="1063"/>
                </a:lnTo>
                <a:lnTo>
                  <a:pt x="1139" y="2246"/>
                </a:lnTo>
                <a:lnTo>
                  <a:pt x="1097" y="2230"/>
                </a:lnTo>
                <a:lnTo>
                  <a:pt x="1056" y="2211"/>
                </a:lnTo>
                <a:lnTo>
                  <a:pt x="1018" y="2191"/>
                </a:lnTo>
                <a:lnTo>
                  <a:pt x="979" y="2170"/>
                </a:lnTo>
                <a:lnTo>
                  <a:pt x="906" y="2129"/>
                </a:lnTo>
                <a:lnTo>
                  <a:pt x="835" y="2090"/>
                </a:lnTo>
                <a:lnTo>
                  <a:pt x="801" y="2071"/>
                </a:lnTo>
                <a:lnTo>
                  <a:pt x="766" y="2053"/>
                </a:lnTo>
                <a:lnTo>
                  <a:pt x="732" y="2038"/>
                </a:lnTo>
                <a:lnTo>
                  <a:pt x="697" y="2024"/>
                </a:lnTo>
                <a:lnTo>
                  <a:pt x="680" y="2019"/>
                </a:lnTo>
                <a:lnTo>
                  <a:pt x="664" y="2014"/>
                </a:lnTo>
                <a:lnTo>
                  <a:pt x="646" y="2008"/>
                </a:lnTo>
                <a:lnTo>
                  <a:pt x="628" y="2004"/>
                </a:lnTo>
                <a:lnTo>
                  <a:pt x="611" y="2001"/>
                </a:lnTo>
                <a:lnTo>
                  <a:pt x="594" y="1999"/>
                </a:lnTo>
                <a:lnTo>
                  <a:pt x="576" y="1997"/>
                </a:lnTo>
                <a:lnTo>
                  <a:pt x="558" y="1996"/>
                </a:lnTo>
                <a:lnTo>
                  <a:pt x="548" y="1996"/>
                </a:lnTo>
                <a:lnTo>
                  <a:pt x="537" y="1997"/>
                </a:lnTo>
                <a:lnTo>
                  <a:pt x="510" y="1998"/>
                </a:lnTo>
                <a:lnTo>
                  <a:pt x="483" y="2000"/>
                </a:lnTo>
                <a:lnTo>
                  <a:pt x="456" y="2004"/>
                </a:lnTo>
                <a:lnTo>
                  <a:pt x="430" y="2008"/>
                </a:lnTo>
                <a:lnTo>
                  <a:pt x="405" y="2015"/>
                </a:lnTo>
                <a:lnTo>
                  <a:pt x="379" y="2023"/>
                </a:lnTo>
                <a:lnTo>
                  <a:pt x="354" y="2031"/>
                </a:lnTo>
                <a:lnTo>
                  <a:pt x="330" y="2041"/>
                </a:lnTo>
                <a:lnTo>
                  <a:pt x="307" y="2051"/>
                </a:lnTo>
                <a:lnTo>
                  <a:pt x="284" y="2064"/>
                </a:lnTo>
                <a:lnTo>
                  <a:pt x="261" y="2076"/>
                </a:lnTo>
                <a:lnTo>
                  <a:pt x="241" y="2090"/>
                </a:lnTo>
                <a:lnTo>
                  <a:pt x="220" y="2105"/>
                </a:lnTo>
                <a:lnTo>
                  <a:pt x="200" y="2121"/>
                </a:lnTo>
                <a:lnTo>
                  <a:pt x="180" y="2138"/>
                </a:lnTo>
                <a:lnTo>
                  <a:pt x="161" y="2156"/>
                </a:lnTo>
                <a:lnTo>
                  <a:pt x="143" y="2174"/>
                </a:lnTo>
                <a:lnTo>
                  <a:pt x="127" y="2193"/>
                </a:lnTo>
                <a:lnTo>
                  <a:pt x="111" y="2213"/>
                </a:lnTo>
                <a:lnTo>
                  <a:pt x="96" y="2234"/>
                </a:lnTo>
                <a:lnTo>
                  <a:pt x="82" y="2256"/>
                </a:lnTo>
                <a:lnTo>
                  <a:pt x="69" y="2278"/>
                </a:lnTo>
                <a:lnTo>
                  <a:pt x="57" y="2301"/>
                </a:lnTo>
                <a:lnTo>
                  <a:pt x="46" y="2325"/>
                </a:lnTo>
                <a:lnTo>
                  <a:pt x="36" y="2349"/>
                </a:lnTo>
                <a:lnTo>
                  <a:pt x="27" y="2373"/>
                </a:lnTo>
                <a:lnTo>
                  <a:pt x="20" y="2399"/>
                </a:lnTo>
                <a:lnTo>
                  <a:pt x="14" y="2424"/>
                </a:lnTo>
                <a:lnTo>
                  <a:pt x="9" y="2450"/>
                </a:lnTo>
                <a:lnTo>
                  <a:pt x="4" y="2477"/>
                </a:lnTo>
                <a:lnTo>
                  <a:pt x="2" y="2504"/>
                </a:lnTo>
                <a:lnTo>
                  <a:pt x="0" y="2531"/>
                </a:lnTo>
                <a:lnTo>
                  <a:pt x="1" y="2559"/>
                </a:lnTo>
                <a:lnTo>
                  <a:pt x="2" y="2587"/>
                </a:lnTo>
                <a:lnTo>
                  <a:pt x="5" y="2615"/>
                </a:lnTo>
                <a:lnTo>
                  <a:pt x="10" y="2642"/>
                </a:lnTo>
                <a:lnTo>
                  <a:pt x="15" y="2668"/>
                </a:lnTo>
                <a:lnTo>
                  <a:pt x="22" y="2694"/>
                </a:lnTo>
                <a:lnTo>
                  <a:pt x="31" y="2719"/>
                </a:lnTo>
                <a:lnTo>
                  <a:pt x="40" y="2744"/>
                </a:lnTo>
                <a:lnTo>
                  <a:pt x="50" y="2769"/>
                </a:lnTo>
                <a:lnTo>
                  <a:pt x="62" y="2792"/>
                </a:lnTo>
                <a:lnTo>
                  <a:pt x="74" y="2816"/>
                </a:lnTo>
                <a:lnTo>
                  <a:pt x="88" y="2838"/>
                </a:lnTo>
                <a:lnTo>
                  <a:pt x="103" y="2860"/>
                </a:lnTo>
                <a:lnTo>
                  <a:pt x="118" y="2880"/>
                </a:lnTo>
                <a:lnTo>
                  <a:pt x="135" y="2900"/>
                </a:lnTo>
                <a:lnTo>
                  <a:pt x="153" y="2920"/>
                </a:lnTo>
                <a:lnTo>
                  <a:pt x="172" y="2938"/>
                </a:lnTo>
                <a:lnTo>
                  <a:pt x="191" y="2956"/>
                </a:lnTo>
                <a:lnTo>
                  <a:pt x="211" y="2972"/>
                </a:lnTo>
                <a:lnTo>
                  <a:pt x="232" y="2988"/>
                </a:lnTo>
                <a:lnTo>
                  <a:pt x="254" y="3003"/>
                </a:lnTo>
                <a:lnTo>
                  <a:pt x="277" y="3016"/>
                </a:lnTo>
                <a:lnTo>
                  <a:pt x="300" y="3029"/>
                </a:lnTo>
                <a:lnTo>
                  <a:pt x="324" y="3040"/>
                </a:lnTo>
                <a:lnTo>
                  <a:pt x="349" y="3050"/>
                </a:lnTo>
                <a:lnTo>
                  <a:pt x="374" y="3059"/>
                </a:lnTo>
                <a:lnTo>
                  <a:pt x="400" y="3067"/>
                </a:lnTo>
                <a:lnTo>
                  <a:pt x="426" y="3073"/>
                </a:lnTo>
                <a:lnTo>
                  <a:pt x="453" y="3079"/>
                </a:lnTo>
                <a:lnTo>
                  <a:pt x="481" y="3083"/>
                </a:lnTo>
                <a:lnTo>
                  <a:pt x="508" y="3086"/>
                </a:lnTo>
                <a:lnTo>
                  <a:pt x="536" y="3087"/>
                </a:lnTo>
                <a:lnTo>
                  <a:pt x="562" y="3083"/>
                </a:lnTo>
                <a:lnTo>
                  <a:pt x="587" y="3078"/>
                </a:lnTo>
                <a:lnTo>
                  <a:pt x="611" y="3072"/>
                </a:lnTo>
                <a:lnTo>
                  <a:pt x="634" y="3067"/>
                </a:lnTo>
                <a:lnTo>
                  <a:pt x="656" y="3061"/>
                </a:lnTo>
                <a:lnTo>
                  <a:pt x="677" y="3055"/>
                </a:lnTo>
                <a:lnTo>
                  <a:pt x="698" y="3048"/>
                </a:lnTo>
                <a:lnTo>
                  <a:pt x="717" y="3041"/>
                </a:lnTo>
                <a:lnTo>
                  <a:pt x="755" y="3027"/>
                </a:lnTo>
                <a:lnTo>
                  <a:pt x="789" y="3011"/>
                </a:lnTo>
                <a:lnTo>
                  <a:pt x="822" y="2994"/>
                </a:lnTo>
                <a:lnTo>
                  <a:pt x="854" y="2976"/>
                </a:lnTo>
                <a:lnTo>
                  <a:pt x="915" y="2941"/>
                </a:lnTo>
                <a:lnTo>
                  <a:pt x="979" y="2904"/>
                </a:lnTo>
                <a:lnTo>
                  <a:pt x="1013" y="2886"/>
                </a:lnTo>
                <a:lnTo>
                  <a:pt x="1048" y="2868"/>
                </a:lnTo>
                <a:lnTo>
                  <a:pt x="1087" y="2851"/>
                </a:lnTo>
                <a:lnTo>
                  <a:pt x="1128" y="2835"/>
                </a:lnTo>
                <a:lnTo>
                  <a:pt x="1103" y="4042"/>
                </a:lnTo>
                <a:lnTo>
                  <a:pt x="2303" y="4066"/>
                </a:lnTo>
                <a:lnTo>
                  <a:pt x="2287" y="4029"/>
                </a:lnTo>
                <a:lnTo>
                  <a:pt x="2269" y="3993"/>
                </a:lnTo>
                <a:lnTo>
                  <a:pt x="2253" y="3960"/>
                </a:lnTo>
                <a:lnTo>
                  <a:pt x="2235" y="3929"/>
                </a:lnTo>
                <a:lnTo>
                  <a:pt x="2199" y="3868"/>
                </a:lnTo>
                <a:lnTo>
                  <a:pt x="2166" y="3809"/>
                </a:lnTo>
                <a:lnTo>
                  <a:pt x="2149" y="3778"/>
                </a:lnTo>
                <a:lnTo>
                  <a:pt x="2134" y="3746"/>
                </a:lnTo>
                <a:lnTo>
                  <a:pt x="2118" y="3712"/>
                </a:lnTo>
                <a:lnTo>
                  <a:pt x="2104" y="3676"/>
                </a:lnTo>
                <a:lnTo>
                  <a:pt x="2091" y="3638"/>
                </a:lnTo>
                <a:lnTo>
                  <a:pt x="2079" y="3596"/>
                </a:lnTo>
                <a:lnTo>
                  <a:pt x="2074" y="3574"/>
                </a:lnTo>
                <a:lnTo>
                  <a:pt x="2069" y="3550"/>
                </a:lnTo>
                <a:lnTo>
                  <a:pt x="2065" y="3526"/>
                </a:lnTo>
                <a:lnTo>
                  <a:pt x="2060" y="3501"/>
                </a:lnTo>
                <a:lnTo>
                  <a:pt x="2062" y="3473"/>
                </a:lnTo>
                <a:lnTo>
                  <a:pt x="2065" y="3446"/>
                </a:lnTo>
                <a:lnTo>
                  <a:pt x="2068" y="3419"/>
                </a:lnTo>
                <a:lnTo>
                  <a:pt x="2073" y="3392"/>
                </a:lnTo>
                <a:lnTo>
                  <a:pt x="2080" y="3366"/>
                </a:lnTo>
                <a:lnTo>
                  <a:pt x="2088" y="3339"/>
                </a:lnTo>
                <a:lnTo>
                  <a:pt x="2097" y="3314"/>
                </a:lnTo>
                <a:lnTo>
                  <a:pt x="2107" y="3289"/>
                </a:lnTo>
                <a:lnTo>
                  <a:pt x="2119" y="3265"/>
                </a:lnTo>
                <a:lnTo>
                  <a:pt x="2132" y="3242"/>
                </a:lnTo>
                <a:lnTo>
                  <a:pt x="2145" y="3221"/>
                </a:lnTo>
                <a:lnTo>
                  <a:pt x="2160" y="3199"/>
                </a:lnTo>
                <a:lnTo>
                  <a:pt x="2175" y="3177"/>
                </a:lnTo>
                <a:lnTo>
                  <a:pt x="2192" y="3157"/>
                </a:lnTo>
                <a:lnTo>
                  <a:pt x="2209" y="3137"/>
                </a:lnTo>
                <a:lnTo>
                  <a:pt x="2228" y="3118"/>
                </a:lnTo>
                <a:lnTo>
                  <a:pt x="2247" y="3101"/>
                </a:lnTo>
                <a:lnTo>
                  <a:pt x="2267" y="3084"/>
                </a:lnTo>
                <a:lnTo>
                  <a:pt x="2288" y="3068"/>
                </a:lnTo>
                <a:lnTo>
                  <a:pt x="2310" y="3054"/>
                </a:lnTo>
                <a:lnTo>
                  <a:pt x="2332" y="3040"/>
                </a:lnTo>
                <a:lnTo>
                  <a:pt x="2355" y="3028"/>
                </a:lnTo>
                <a:lnTo>
                  <a:pt x="2379" y="3016"/>
                </a:lnTo>
                <a:lnTo>
                  <a:pt x="2403" y="3006"/>
                </a:lnTo>
                <a:lnTo>
                  <a:pt x="2428" y="2996"/>
                </a:lnTo>
                <a:lnTo>
                  <a:pt x="2454" y="2988"/>
                </a:lnTo>
                <a:lnTo>
                  <a:pt x="2480" y="2981"/>
                </a:lnTo>
                <a:lnTo>
                  <a:pt x="2507" y="2975"/>
                </a:lnTo>
                <a:lnTo>
                  <a:pt x="2534" y="2971"/>
                </a:lnTo>
                <a:lnTo>
                  <a:pt x="2561" y="2968"/>
                </a:lnTo>
                <a:lnTo>
                  <a:pt x="2589" y="2967"/>
                </a:lnTo>
                <a:lnTo>
                  <a:pt x="2617" y="2967"/>
                </a:lnTo>
                <a:lnTo>
                  <a:pt x="2644" y="2968"/>
                </a:lnTo>
                <a:lnTo>
                  <a:pt x="2672" y="2970"/>
                </a:lnTo>
                <a:lnTo>
                  <a:pt x="2698" y="2974"/>
                </a:lnTo>
                <a:lnTo>
                  <a:pt x="2725" y="2980"/>
                </a:lnTo>
                <a:lnTo>
                  <a:pt x="2750" y="2986"/>
                </a:lnTo>
                <a:lnTo>
                  <a:pt x="2775" y="2993"/>
                </a:lnTo>
                <a:lnTo>
                  <a:pt x="2800" y="3001"/>
                </a:lnTo>
                <a:lnTo>
                  <a:pt x="2824" y="3012"/>
                </a:lnTo>
                <a:lnTo>
                  <a:pt x="2848" y="3022"/>
                </a:lnTo>
                <a:lnTo>
                  <a:pt x="2871" y="3035"/>
                </a:lnTo>
                <a:lnTo>
                  <a:pt x="2893" y="3047"/>
                </a:lnTo>
                <a:lnTo>
                  <a:pt x="2915" y="3062"/>
                </a:lnTo>
                <a:lnTo>
                  <a:pt x="2935" y="3077"/>
                </a:lnTo>
                <a:lnTo>
                  <a:pt x="2956" y="3092"/>
                </a:lnTo>
                <a:lnTo>
                  <a:pt x="2975" y="3109"/>
                </a:lnTo>
                <a:lnTo>
                  <a:pt x="2993" y="3127"/>
                </a:lnTo>
                <a:lnTo>
                  <a:pt x="3011" y="3145"/>
                </a:lnTo>
                <a:lnTo>
                  <a:pt x="3028" y="3165"/>
                </a:lnTo>
                <a:lnTo>
                  <a:pt x="3044" y="3185"/>
                </a:lnTo>
                <a:lnTo>
                  <a:pt x="3058" y="3206"/>
                </a:lnTo>
                <a:lnTo>
                  <a:pt x="3073" y="3228"/>
                </a:lnTo>
                <a:lnTo>
                  <a:pt x="3085" y="3250"/>
                </a:lnTo>
                <a:lnTo>
                  <a:pt x="3097" y="3273"/>
                </a:lnTo>
                <a:lnTo>
                  <a:pt x="3108" y="3296"/>
                </a:lnTo>
                <a:lnTo>
                  <a:pt x="3118" y="3320"/>
                </a:lnTo>
                <a:lnTo>
                  <a:pt x="3126" y="3345"/>
                </a:lnTo>
                <a:lnTo>
                  <a:pt x="3133" y="3370"/>
                </a:lnTo>
                <a:lnTo>
                  <a:pt x="3140" y="3396"/>
                </a:lnTo>
                <a:lnTo>
                  <a:pt x="3145" y="3422"/>
                </a:lnTo>
                <a:lnTo>
                  <a:pt x="3149" y="3448"/>
                </a:lnTo>
                <a:lnTo>
                  <a:pt x="3151" y="3475"/>
                </a:lnTo>
                <a:lnTo>
                  <a:pt x="3152" y="3502"/>
                </a:lnTo>
                <a:lnTo>
                  <a:pt x="3153" y="3513"/>
                </a:lnTo>
                <a:lnTo>
                  <a:pt x="3152" y="3523"/>
                </a:lnTo>
                <a:lnTo>
                  <a:pt x="3152" y="3540"/>
                </a:lnTo>
                <a:lnTo>
                  <a:pt x="3150" y="3557"/>
                </a:lnTo>
                <a:lnTo>
                  <a:pt x="3148" y="3574"/>
                </a:lnTo>
                <a:lnTo>
                  <a:pt x="3145" y="3591"/>
                </a:lnTo>
                <a:lnTo>
                  <a:pt x="3141" y="3607"/>
                </a:lnTo>
                <a:lnTo>
                  <a:pt x="3137" y="3624"/>
                </a:lnTo>
                <a:lnTo>
                  <a:pt x="3131" y="3641"/>
                </a:lnTo>
                <a:lnTo>
                  <a:pt x="3126" y="3658"/>
                </a:lnTo>
                <a:lnTo>
                  <a:pt x="3114" y="3690"/>
                </a:lnTo>
                <a:lnTo>
                  <a:pt x="3099" y="3723"/>
                </a:lnTo>
                <a:lnTo>
                  <a:pt x="3082" y="3757"/>
                </a:lnTo>
                <a:lnTo>
                  <a:pt x="3064" y="3789"/>
                </a:lnTo>
                <a:lnTo>
                  <a:pt x="3027" y="3857"/>
                </a:lnTo>
                <a:lnTo>
                  <a:pt x="2987" y="3927"/>
                </a:lnTo>
                <a:lnTo>
                  <a:pt x="2967" y="3963"/>
                </a:lnTo>
                <a:lnTo>
                  <a:pt x="2949" y="4001"/>
                </a:lnTo>
                <a:lnTo>
                  <a:pt x="2930" y="4038"/>
                </a:lnTo>
                <a:lnTo>
                  <a:pt x="2912" y="4078"/>
                </a:lnTo>
                <a:lnTo>
                  <a:pt x="4087" y="4101"/>
                </a:lnTo>
                <a:lnTo>
                  <a:pt x="4146" y="1122"/>
                </a:lnTo>
                <a:lnTo>
                  <a:pt x="2976" y="1099"/>
                </a:lnTo>
                <a:lnTo>
                  <a:pt x="2992" y="1060"/>
                </a:lnTo>
                <a:lnTo>
                  <a:pt x="3011" y="1024"/>
                </a:lnTo>
                <a:lnTo>
                  <a:pt x="3030" y="987"/>
                </a:lnTo>
                <a:lnTo>
                  <a:pt x="3050" y="952"/>
                </a:lnTo>
                <a:lnTo>
                  <a:pt x="3089" y="884"/>
                </a:lnTo>
                <a:lnTo>
                  <a:pt x="3125" y="817"/>
                </a:lnTo>
                <a:lnTo>
                  <a:pt x="3143" y="785"/>
                </a:lnTo>
                <a:lnTo>
                  <a:pt x="3159" y="753"/>
                </a:lnTo>
                <a:lnTo>
                  <a:pt x="3173" y="720"/>
                </a:lnTo>
                <a:lnTo>
                  <a:pt x="3185" y="687"/>
                </a:lnTo>
                <a:lnTo>
                  <a:pt x="3191" y="671"/>
                </a:lnTo>
                <a:lnTo>
                  <a:pt x="3195" y="655"/>
                </a:lnTo>
                <a:lnTo>
                  <a:pt x="3199" y="639"/>
                </a:lnTo>
                <a:lnTo>
                  <a:pt x="3203" y="622"/>
                </a:lnTo>
                <a:lnTo>
                  <a:pt x="3207" y="606"/>
                </a:lnTo>
                <a:lnTo>
                  <a:pt x="3209" y="589"/>
                </a:lnTo>
                <a:lnTo>
                  <a:pt x="3210" y="572"/>
                </a:lnTo>
                <a:lnTo>
                  <a:pt x="3211" y="554"/>
                </a:lnTo>
                <a:close/>
              </a:path>
            </a:pathLst>
          </a:custGeom>
          <a:solidFill>
            <a:schemeClr val="accent5"/>
          </a:solidFill>
          <a:ln w="73025">
            <a:solidFill>
              <a:schemeClr val="bg1"/>
            </a:solidFill>
          </a:ln>
          <a:effectLst/>
        </p:spPr>
        <p:txBody>
          <a:bodyPr vert="horz" wrap="square" lIns="146078" tIns="73039" rIns="146078" bIns="73039" numCol="1" anchor="t" anchorCtr="0" compatLnSpc="1">
            <a:prstTxWarp prst="textNoShape">
              <a:avLst/>
            </a:prstTxWarp>
          </a:bodyPr>
          <a:lstStyle/>
          <a:p>
            <a:endParaRPr lang="en-US" sz="2876"/>
          </a:p>
        </p:txBody>
      </p:sp>
      <p:sp>
        <p:nvSpPr>
          <p:cNvPr id="49" name="TextBox 48">
            <a:extLst>
              <a:ext uri="{FF2B5EF4-FFF2-40B4-BE49-F238E27FC236}">
                <a16:creationId xmlns:a16="http://schemas.microsoft.com/office/drawing/2014/main" id="{B87E201A-D763-4A91-817D-CEB864690A35}"/>
              </a:ext>
            </a:extLst>
          </p:cNvPr>
          <p:cNvSpPr txBox="1"/>
          <p:nvPr/>
        </p:nvSpPr>
        <p:spPr>
          <a:xfrm>
            <a:off x="8247845" y="2662484"/>
            <a:ext cx="250998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50" name="TextBox 49">
            <a:extLst>
              <a:ext uri="{FF2B5EF4-FFF2-40B4-BE49-F238E27FC236}">
                <a16:creationId xmlns:a16="http://schemas.microsoft.com/office/drawing/2014/main" id="{0DE732B7-3050-416F-8812-778F1E52BA38}"/>
              </a:ext>
            </a:extLst>
          </p:cNvPr>
          <p:cNvSpPr txBox="1"/>
          <p:nvPr/>
        </p:nvSpPr>
        <p:spPr>
          <a:xfrm>
            <a:off x="8247843" y="232307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51" name="TextBox 50">
            <a:extLst>
              <a:ext uri="{FF2B5EF4-FFF2-40B4-BE49-F238E27FC236}">
                <a16:creationId xmlns:a16="http://schemas.microsoft.com/office/drawing/2014/main" id="{027AC9D7-C2D5-4190-A982-83E5EA7C8778}"/>
              </a:ext>
            </a:extLst>
          </p:cNvPr>
          <p:cNvSpPr txBox="1"/>
          <p:nvPr/>
        </p:nvSpPr>
        <p:spPr>
          <a:xfrm>
            <a:off x="8247845" y="4164604"/>
            <a:ext cx="2509980" cy="825867"/>
          </a:xfrm>
          <a:prstGeom prst="rect">
            <a:avLst/>
          </a:prstGeom>
          <a:noFill/>
        </p:spPr>
        <p:txBody>
          <a:bodyPr wrap="square">
            <a:spAutoFit/>
          </a:bodyPr>
          <a:lstStyle/>
          <a:p>
            <a:pPr marL="0" marR="0">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52" name="TextBox 51">
            <a:extLst>
              <a:ext uri="{FF2B5EF4-FFF2-40B4-BE49-F238E27FC236}">
                <a16:creationId xmlns:a16="http://schemas.microsoft.com/office/drawing/2014/main" id="{BB7D3805-2991-4942-8DD4-EB30B166FEC2}"/>
              </a:ext>
            </a:extLst>
          </p:cNvPr>
          <p:cNvSpPr txBox="1"/>
          <p:nvPr/>
        </p:nvSpPr>
        <p:spPr>
          <a:xfrm>
            <a:off x="8247843" y="3825193"/>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53" name="TextBox 52">
            <a:extLst>
              <a:ext uri="{FF2B5EF4-FFF2-40B4-BE49-F238E27FC236}">
                <a16:creationId xmlns:a16="http://schemas.microsoft.com/office/drawing/2014/main" id="{F924F5CF-0172-45A5-A12D-8E3FD48A124C}"/>
              </a:ext>
            </a:extLst>
          </p:cNvPr>
          <p:cNvSpPr txBox="1"/>
          <p:nvPr/>
        </p:nvSpPr>
        <p:spPr>
          <a:xfrm>
            <a:off x="1434175" y="2662484"/>
            <a:ext cx="2509980" cy="825867"/>
          </a:xfrm>
          <a:prstGeom prst="rect">
            <a:avLst/>
          </a:prstGeom>
          <a:noFill/>
        </p:spPr>
        <p:txBody>
          <a:bodyPr wrap="square">
            <a:spAutoFit/>
          </a:bodyPr>
          <a:lstStyle/>
          <a:p>
            <a:pPr marL="0" marR="0" algn="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54" name="TextBox 53">
            <a:extLst>
              <a:ext uri="{FF2B5EF4-FFF2-40B4-BE49-F238E27FC236}">
                <a16:creationId xmlns:a16="http://schemas.microsoft.com/office/drawing/2014/main" id="{EA4B34F3-821F-437A-8DD0-FE6EB636EB71}"/>
              </a:ext>
            </a:extLst>
          </p:cNvPr>
          <p:cNvSpPr txBox="1"/>
          <p:nvPr/>
        </p:nvSpPr>
        <p:spPr>
          <a:xfrm>
            <a:off x="1749595" y="2323073"/>
            <a:ext cx="2194560" cy="420628"/>
          </a:xfrm>
          <a:prstGeom prst="rect">
            <a:avLst/>
          </a:prstGeom>
          <a:noFill/>
        </p:spPr>
        <p:txBody>
          <a:bodyPr wrap="square">
            <a:spAutoFit/>
          </a:bodyPr>
          <a:lstStyle/>
          <a:p>
            <a:pPr marL="0" marR="0" algn="r">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
        <p:nvSpPr>
          <p:cNvPr id="55" name="TextBox 54">
            <a:extLst>
              <a:ext uri="{FF2B5EF4-FFF2-40B4-BE49-F238E27FC236}">
                <a16:creationId xmlns:a16="http://schemas.microsoft.com/office/drawing/2014/main" id="{FF775DB4-FDAD-428E-A3DF-5AD1B8CCE3C7}"/>
              </a:ext>
            </a:extLst>
          </p:cNvPr>
          <p:cNvSpPr txBox="1"/>
          <p:nvPr/>
        </p:nvSpPr>
        <p:spPr>
          <a:xfrm>
            <a:off x="1434175" y="4164604"/>
            <a:ext cx="2509980" cy="825867"/>
          </a:xfrm>
          <a:prstGeom prst="rect">
            <a:avLst/>
          </a:prstGeom>
          <a:noFill/>
        </p:spPr>
        <p:txBody>
          <a:bodyPr wrap="square">
            <a:spAutoFit/>
          </a:bodyPr>
          <a:lstStyle/>
          <a:p>
            <a:pPr marL="0" marR="0" algn="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56" name="TextBox 55">
            <a:extLst>
              <a:ext uri="{FF2B5EF4-FFF2-40B4-BE49-F238E27FC236}">
                <a16:creationId xmlns:a16="http://schemas.microsoft.com/office/drawing/2014/main" id="{964FCEFD-858F-4EC1-A435-19574131F0F6}"/>
              </a:ext>
            </a:extLst>
          </p:cNvPr>
          <p:cNvSpPr txBox="1"/>
          <p:nvPr/>
        </p:nvSpPr>
        <p:spPr>
          <a:xfrm>
            <a:off x="1749595" y="3825193"/>
            <a:ext cx="2194560" cy="420628"/>
          </a:xfrm>
          <a:prstGeom prst="rect">
            <a:avLst/>
          </a:prstGeom>
          <a:noFill/>
        </p:spPr>
        <p:txBody>
          <a:bodyPr wrap="square">
            <a:spAutoFit/>
          </a:bodyPr>
          <a:lstStyle/>
          <a:p>
            <a:pPr marL="0" marR="0" algn="r">
              <a:lnSpc>
                <a:spcPct val="150000"/>
              </a:lnSpc>
              <a:spcBef>
                <a:spcPts val="1800"/>
              </a:spcBef>
              <a:spcAft>
                <a:spcPts val="1800"/>
              </a:spcAft>
            </a:pPr>
            <a:r>
              <a:rPr lang="id-ID" sz="1600" b="1" dirty="0">
                <a:solidFill>
                  <a:schemeClr val="tx2"/>
                </a:solidFill>
                <a:ea typeface="Times New Roman" panose="02020603050405020304" pitchFamily="18" charset="0"/>
              </a:rPr>
              <a:t>The Topic Here</a:t>
            </a:r>
            <a:endParaRPr lang="id-ID" sz="1600" b="1" dirty="0">
              <a:solidFill>
                <a:schemeClr val="tx2"/>
              </a:solidFill>
              <a:effectLst/>
              <a:ea typeface="Times New Roman" panose="02020603050405020304" pitchFamily="18" charset="0"/>
            </a:endParaRPr>
          </a:p>
        </p:txBody>
      </p:sp>
    </p:spTree>
    <p:extLst>
      <p:ext uri="{BB962C8B-B14F-4D97-AF65-F5344CB8AC3E}">
        <p14:creationId xmlns:p14="http://schemas.microsoft.com/office/powerpoint/2010/main" val="1387654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8B988C0-F6B9-4F94-81A6-68E8A2198380}"/>
              </a:ext>
            </a:extLst>
          </p:cNvPr>
          <p:cNvGrpSpPr/>
          <p:nvPr/>
        </p:nvGrpSpPr>
        <p:grpSpPr>
          <a:xfrm>
            <a:off x="586741" y="552450"/>
            <a:ext cx="632460" cy="325964"/>
            <a:chOff x="1120140" y="1143000"/>
            <a:chExt cx="2661285" cy="1371600"/>
          </a:xfrm>
        </p:grpSpPr>
        <p:sp>
          <p:nvSpPr>
            <p:cNvPr id="8" name="Isosceles Triangle 7">
              <a:extLst>
                <a:ext uri="{FF2B5EF4-FFF2-40B4-BE49-F238E27FC236}">
                  <a16:creationId xmlns:a16="http://schemas.microsoft.com/office/drawing/2014/main" id="{1F216F34-343C-4E42-AFC3-ACB1E51E2999}"/>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Isosceles Triangle 8">
              <a:extLst>
                <a:ext uri="{FF2B5EF4-FFF2-40B4-BE49-F238E27FC236}">
                  <a16:creationId xmlns:a16="http://schemas.microsoft.com/office/drawing/2014/main" id="{21219B2B-3DBE-4788-B1DC-5080537BBF15}"/>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4F1BD871-7787-48DB-AB47-FF9F58C7921E}"/>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63FE41ED-1A7E-4F3B-934B-816CE8555E1F}"/>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2" name="TextBox 11">
            <a:extLst>
              <a:ext uri="{FF2B5EF4-FFF2-40B4-BE49-F238E27FC236}">
                <a16:creationId xmlns:a16="http://schemas.microsoft.com/office/drawing/2014/main" id="{A0BF1DC3-7997-459F-A722-9F4944B73DA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29</a:t>
            </a:fld>
            <a:endParaRPr lang="id-ID" dirty="0">
              <a:solidFill>
                <a:schemeClr val="tx1">
                  <a:alpha val="15000"/>
                </a:schemeClr>
              </a:solidFill>
              <a:latin typeface="+mj-lt"/>
            </a:endParaRPr>
          </a:p>
        </p:txBody>
      </p:sp>
      <p:sp>
        <p:nvSpPr>
          <p:cNvPr id="13" name="TextBox 12">
            <a:extLst>
              <a:ext uri="{FF2B5EF4-FFF2-40B4-BE49-F238E27FC236}">
                <a16:creationId xmlns:a16="http://schemas.microsoft.com/office/drawing/2014/main" id="{42E9BAFE-BEAC-4DAD-A9EA-207C6EE24C26}"/>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4" name="TextBox 13">
            <a:extLst>
              <a:ext uri="{FF2B5EF4-FFF2-40B4-BE49-F238E27FC236}">
                <a16:creationId xmlns:a16="http://schemas.microsoft.com/office/drawing/2014/main" id="{1F54C638-6FBD-4120-90A2-3C08777D8906}"/>
              </a:ext>
            </a:extLst>
          </p:cNvPr>
          <p:cNvSpPr txBox="1"/>
          <p:nvPr/>
        </p:nvSpPr>
        <p:spPr>
          <a:xfrm>
            <a:off x="1432815" y="1275364"/>
            <a:ext cx="3732743" cy="584775"/>
          </a:xfrm>
          <a:prstGeom prst="rect">
            <a:avLst/>
          </a:prstGeom>
          <a:noFill/>
        </p:spPr>
        <p:txBody>
          <a:bodyPr wrap="square" rtlCol="0">
            <a:spAutoFit/>
          </a:bodyPr>
          <a:lstStyle/>
          <a:p>
            <a:r>
              <a:rPr lang="id-ID" sz="3200" dirty="0">
                <a:solidFill>
                  <a:schemeClr val="accent2"/>
                </a:solidFill>
                <a:latin typeface="+mj-lt"/>
              </a:rPr>
              <a:t>GET IN TOUCH</a:t>
            </a:r>
            <a:endParaRPr lang="id-ID" sz="3200" dirty="0">
              <a:latin typeface="+mj-lt"/>
            </a:endParaRPr>
          </a:p>
        </p:txBody>
      </p:sp>
      <p:sp>
        <p:nvSpPr>
          <p:cNvPr id="15" name="TextBox 14">
            <a:extLst>
              <a:ext uri="{FF2B5EF4-FFF2-40B4-BE49-F238E27FC236}">
                <a16:creationId xmlns:a16="http://schemas.microsoft.com/office/drawing/2014/main" id="{5D0476D0-A8E8-447B-93AA-D5413A0FFEC9}"/>
              </a:ext>
            </a:extLst>
          </p:cNvPr>
          <p:cNvSpPr txBox="1"/>
          <p:nvPr/>
        </p:nvSpPr>
        <p:spPr>
          <a:xfrm>
            <a:off x="1432816" y="1750254"/>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8" name="TextBox 17">
            <a:extLst>
              <a:ext uri="{FF2B5EF4-FFF2-40B4-BE49-F238E27FC236}">
                <a16:creationId xmlns:a16="http://schemas.microsoft.com/office/drawing/2014/main" id="{9C424A59-A9D5-496F-BC2B-6A480F1AA57D}"/>
              </a:ext>
            </a:extLst>
          </p:cNvPr>
          <p:cNvSpPr txBox="1"/>
          <p:nvPr/>
        </p:nvSpPr>
        <p:spPr>
          <a:xfrm>
            <a:off x="9488389" y="973220"/>
            <a:ext cx="2053262" cy="571951"/>
          </a:xfrm>
          <a:prstGeom prst="rect">
            <a:avLst/>
          </a:prstGeom>
          <a:noFill/>
        </p:spPr>
        <p:txBody>
          <a:bodyPr wrap="square">
            <a:spAutoFit/>
          </a:bodyPr>
          <a:lstStyle/>
          <a:p>
            <a:pPr>
              <a:lnSpc>
                <a:spcPct val="150000"/>
              </a:lnSpc>
            </a:pPr>
            <a:r>
              <a:rPr lang="en-ID" sz="1100" dirty="0">
                <a:solidFill>
                  <a:schemeClr val="accent6"/>
                </a:solidFill>
              </a:rPr>
              <a:t>Marketing Pop-Up, 4 - 5 Goodwin Street, N4 3HQ</a:t>
            </a:r>
            <a:endParaRPr lang="id-ID" sz="1100" dirty="0">
              <a:solidFill>
                <a:schemeClr val="accent6"/>
              </a:solidFill>
            </a:endParaRPr>
          </a:p>
        </p:txBody>
      </p:sp>
      <p:sp>
        <p:nvSpPr>
          <p:cNvPr id="19" name="TextBox 18">
            <a:extLst>
              <a:ext uri="{FF2B5EF4-FFF2-40B4-BE49-F238E27FC236}">
                <a16:creationId xmlns:a16="http://schemas.microsoft.com/office/drawing/2014/main" id="{E0D31195-62DE-4990-A058-37B4FB8B7E07}"/>
              </a:ext>
            </a:extLst>
          </p:cNvPr>
          <p:cNvSpPr txBox="1"/>
          <p:nvPr/>
        </p:nvSpPr>
        <p:spPr>
          <a:xfrm>
            <a:off x="9488387" y="633809"/>
            <a:ext cx="1523873" cy="420628"/>
          </a:xfrm>
          <a:prstGeom prst="rect">
            <a:avLst/>
          </a:prstGeom>
          <a:noFill/>
        </p:spPr>
        <p:txBody>
          <a:bodyPr wrap="square">
            <a:spAutoFit/>
          </a:bodyPr>
          <a:lstStyle/>
          <a:p>
            <a:pPr algn="just">
              <a:lnSpc>
                <a:spcPct val="150000"/>
              </a:lnSpc>
            </a:pPr>
            <a:r>
              <a:rPr lang="id-ID" sz="1600" b="1" dirty="0">
                <a:solidFill>
                  <a:schemeClr val="tx2"/>
                </a:solidFill>
              </a:rPr>
              <a:t>Our Address</a:t>
            </a:r>
          </a:p>
        </p:txBody>
      </p:sp>
      <p:sp>
        <p:nvSpPr>
          <p:cNvPr id="20" name="Oval 19">
            <a:extLst>
              <a:ext uri="{FF2B5EF4-FFF2-40B4-BE49-F238E27FC236}">
                <a16:creationId xmlns:a16="http://schemas.microsoft.com/office/drawing/2014/main" id="{9FC871D0-3677-4C5C-BE28-039BB885516B}"/>
              </a:ext>
            </a:extLst>
          </p:cNvPr>
          <p:cNvSpPr/>
          <p:nvPr/>
        </p:nvSpPr>
        <p:spPr>
          <a:xfrm>
            <a:off x="8516849" y="692599"/>
            <a:ext cx="825867" cy="8258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1" name="Group 611">
            <a:extLst>
              <a:ext uri="{FF2B5EF4-FFF2-40B4-BE49-F238E27FC236}">
                <a16:creationId xmlns:a16="http://schemas.microsoft.com/office/drawing/2014/main" id="{48853E3F-8531-43C0-9220-F60780ACD83C}"/>
              </a:ext>
            </a:extLst>
          </p:cNvPr>
          <p:cNvGrpSpPr>
            <a:grpSpLocks noChangeAspect="1"/>
          </p:cNvGrpSpPr>
          <p:nvPr/>
        </p:nvGrpSpPr>
        <p:grpSpPr bwMode="auto">
          <a:xfrm>
            <a:off x="8818299" y="987426"/>
            <a:ext cx="222966" cy="236212"/>
            <a:chOff x="1205" y="3905"/>
            <a:chExt cx="303" cy="321"/>
          </a:xfrm>
          <a:solidFill>
            <a:schemeClr val="accent1"/>
          </a:solidFill>
        </p:grpSpPr>
        <p:sp>
          <p:nvSpPr>
            <p:cNvPr id="22" name="Freeform 613">
              <a:extLst>
                <a:ext uri="{FF2B5EF4-FFF2-40B4-BE49-F238E27FC236}">
                  <a16:creationId xmlns:a16="http://schemas.microsoft.com/office/drawing/2014/main" id="{3C74BAB3-FBCB-47CF-935A-144538A4B07F}"/>
                </a:ext>
              </a:extLst>
            </p:cNvPr>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4">
              <a:extLst>
                <a:ext uri="{FF2B5EF4-FFF2-40B4-BE49-F238E27FC236}">
                  <a16:creationId xmlns:a16="http://schemas.microsoft.com/office/drawing/2014/main" id="{91FCF792-4DE0-4AF3-95F7-745C1523BB4E}"/>
                </a:ext>
              </a:extLst>
            </p:cNvPr>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4" name="TextBox 23">
            <a:extLst>
              <a:ext uri="{FF2B5EF4-FFF2-40B4-BE49-F238E27FC236}">
                <a16:creationId xmlns:a16="http://schemas.microsoft.com/office/drawing/2014/main" id="{42C6D5B2-C0D8-438C-BDD2-6E9E56B702DB}"/>
              </a:ext>
            </a:extLst>
          </p:cNvPr>
          <p:cNvSpPr txBox="1"/>
          <p:nvPr/>
        </p:nvSpPr>
        <p:spPr>
          <a:xfrm>
            <a:off x="9488389" y="5626592"/>
            <a:ext cx="2053262" cy="597599"/>
          </a:xfrm>
          <a:prstGeom prst="rect">
            <a:avLst/>
          </a:prstGeom>
          <a:noFill/>
        </p:spPr>
        <p:txBody>
          <a:bodyPr wrap="square">
            <a:spAutoFit/>
          </a:bodyPr>
          <a:lstStyle/>
          <a:p>
            <a:pPr>
              <a:lnSpc>
                <a:spcPct val="150000"/>
              </a:lnSpc>
              <a:spcAft>
                <a:spcPts val="150"/>
              </a:spcAft>
            </a:pPr>
            <a:r>
              <a:rPr lang="en-ID" sz="1100" dirty="0">
                <a:solidFill>
                  <a:schemeClr val="accent6"/>
                </a:solidFill>
              </a:rPr>
              <a:t>w</a:t>
            </a:r>
            <a:r>
              <a:rPr lang="id-ID" sz="1100" dirty="0">
                <a:solidFill>
                  <a:schemeClr val="accent6"/>
                </a:solidFill>
              </a:rPr>
              <a:t>ww.anterra.com</a:t>
            </a:r>
          </a:p>
          <a:p>
            <a:pPr>
              <a:lnSpc>
                <a:spcPct val="150000"/>
              </a:lnSpc>
              <a:spcAft>
                <a:spcPts val="150"/>
              </a:spcAft>
            </a:pPr>
            <a:r>
              <a:rPr lang="id-ID" sz="1100" dirty="0">
                <a:solidFill>
                  <a:schemeClr val="accent6"/>
                </a:solidFill>
              </a:rPr>
              <a:t>office@anterra.com</a:t>
            </a:r>
          </a:p>
        </p:txBody>
      </p:sp>
      <p:sp>
        <p:nvSpPr>
          <p:cNvPr id="25" name="TextBox 24">
            <a:extLst>
              <a:ext uri="{FF2B5EF4-FFF2-40B4-BE49-F238E27FC236}">
                <a16:creationId xmlns:a16="http://schemas.microsoft.com/office/drawing/2014/main" id="{B63E0EF8-880B-4C88-B10F-65D338D2944D}"/>
              </a:ext>
            </a:extLst>
          </p:cNvPr>
          <p:cNvSpPr txBox="1"/>
          <p:nvPr/>
        </p:nvSpPr>
        <p:spPr>
          <a:xfrm>
            <a:off x="9488387" y="5287181"/>
            <a:ext cx="1523873"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Follow Us</a:t>
            </a:r>
            <a:endParaRPr lang="id-ID" sz="1600" b="1" dirty="0">
              <a:solidFill>
                <a:schemeClr val="tx2"/>
              </a:solidFill>
              <a:effectLst/>
              <a:ea typeface="Times New Roman" panose="02020603050405020304" pitchFamily="18" charset="0"/>
            </a:endParaRPr>
          </a:p>
        </p:txBody>
      </p:sp>
      <p:sp>
        <p:nvSpPr>
          <p:cNvPr id="26" name="Oval 25">
            <a:extLst>
              <a:ext uri="{FF2B5EF4-FFF2-40B4-BE49-F238E27FC236}">
                <a16:creationId xmlns:a16="http://schemas.microsoft.com/office/drawing/2014/main" id="{E99A6E47-EDF7-4BA3-AE70-7EC4816A6A8D}"/>
              </a:ext>
            </a:extLst>
          </p:cNvPr>
          <p:cNvSpPr/>
          <p:nvPr/>
        </p:nvSpPr>
        <p:spPr>
          <a:xfrm>
            <a:off x="8516849" y="5345971"/>
            <a:ext cx="825867" cy="8258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6B6E484-CCDA-4A2A-95E4-045181967BB7}"/>
              </a:ext>
            </a:extLst>
          </p:cNvPr>
          <p:cNvGrpSpPr/>
          <p:nvPr/>
        </p:nvGrpSpPr>
        <p:grpSpPr>
          <a:xfrm>
            <a:off x="8821277" y="5651746"/>
            <a:ext cx="217012" cy="214316"/>
            <a:chOff x="819150" y="-1422400"/>
            <a:chExt cx="766763" cy="757237"/>
          </a:xfrm>
          <a:solidFill>
            <a:schemeClr val="accent1"/>
          </a:solidFill>
        </p:grpSpPr>
        <p:sp>
          <p:nvSpPr>
            <p:cNvPr id="28" name="Freeform 590">
              <a:extLst>
                <a:ext uri="{FF2B5EF4-FFF2-40B4-BE49-F238E27FC236}">
                  <a16:creationId xmlns:a16="http://schemas.microsoft.com/office/drawing/2014/main" id="{E28E43B0-0362-4272-96B2-487CF36BBA5E}"/>
                </a:ext>
              </a:extLst>
            </p:cNvPr>
            <p:cNvSpPr>
              <a:spLocks noEditPoints="1"/>
            </p:cNvSpPr>
            <p:nvPr/>
          </p:nvSpPr>
          <p:spPr bwMode="auto">
            <a:xfrm>
              <a:off x="1168400" y="-1077913"/>
              <a:ext cx="417513" cy="412750"/>
            </a:xfrm>
            <a:custGeom>
              <a:avLst/>
              <a:gdLst>
                <a:gd name="T0" fmla="*/ 639 w 1839"/>
                <a:gd name="T1" fmla="*/ 284 h 1819"/>
                <a:gd name="T2" fmla="*/ 497 w 1839"/>
                <a:gd name="T3" fmla="*/ 345 h 1819"/>
                <a:gd name="T4" fmla="*/ 378 w 1839"/>
                <a:gd name="T5" fmla="*/ 451 h 1819"/>
                <a:gd name="T6" fmla="*/ 301 w 1839"/>
                <a:gd name="T7" fmla="*/ 585 h 1819"/>
                <a:gd name="T8" fmla="*/ 270 w 1839"/>
                <a:gd name="T9" fmla="*/ 732 h 1819"/>
                <a:gd name="T10" fmla="*/ 286 w 1839"/>
                <a:gd name="T11" fmla="*/ 881 h 1819"/>
                <a:gd name="T12" fmla="*/ 347 w 1839"/>
                <a:gd name="T13" fmla="*/ 1022 h 1819"/>
                <a:gd name="T14" fmla="*/ 455 w 1839"/>
                <a:gd name="T15" fmla="*/ 1140 h 1819"/>
                <a:gd name="T16" fmla="*/ 591 w 1839"/>
                <a:gd name="T17" fmla="*/ 1216 h 1819"/>
                <a:gd name="T18" fmla="*/ 740 w 1839"/>
                <a:gd name="T19" fmla="*/ 1246 h 1819"/>
                <a:gd name="T20" fmla="*/ 891 w 1839"/>
                <a:gd name="T21" fmla="*/ 1231 h 1819"/>
                <a:gd name="T22" fmla="*/ 1033 w 1839"/>
                <a:gd name="T23" fmla="*/ 1170 h 1819"/>
                <a:gd name="T24" fmla="*/ 1152 w 1839"/>
                <a:gd name="T25" fmla="*/ 1064 h 1819"/>
                <a:gd name="T26" fmla="*/ 1229 w 1839"/>
                <a:gd name="T27" fmla="*/ 930 h 1819"/>
                <a:gd name="T28" fmla="*/ 1260 w 1839"/>
                <a:gd name="T29" fmla="*/ 782 h 1819"/>
                <a:gd name="T30" fmla="*/ 1244 w 1839"/>
                <a:gd name="T31" fmla="*/ 633 h 1819"/>
                <a:gd name="T32" fmla="*/ 1183 w 1839"/>
                <a:gd name="T33" fmla="*/ 493 h 1819"/>
                <a:gd name="T34" fmla="*/ 1076 w 1839"/>
                <a:gd name="T35" fmla="*/ 375 h 1819"/>
                <a:gd name="T36" fmla="*/ 939 w 1839"/>
                <a:gd name="T37" fmla="*/ 299 h 1819"/>
                <a:gd name="T38" fmla="*/ 790 w 1839"/>
                <a:gd name="T39" fmla="*/ 268 h 1819"/>
                <a:gd name="T40" fmla="*/ 858 w 1839"/>
                <a:gd name="T41" fmla="*/ 6 h 1819"/>
                <a:gd name="T42" fmla="*/ 1038 w 1839"/>
                <a:gd name="T43" fmla="*/ 49 h 1819"/>
                <a:gd name="T44" fmla="*/ 1207 w 1839"/>
                <a:gd name="T45" fmla="*/ 138 h 1819"/>
                <a:gd name="T46" fmla="*/ 1350 w 1839"/>
                <a:gd name="T47" fmla="*/ 268 h 1819"/>
                <a:gd name="T48" fmla="*/ 1454 w 1839"/>
                <a:gd name="T49" fmla="*/ 425 h 1819"/>
                <a:gd name="T50" fmla="*/ 1513 w 1839"/>
                <a:gd name="T51" fmla="*/ 598 h 1819"/>
                <a:gd name="T52" fmla="*/ 1530 w 1839"/>
                <a:gd name="T53" fmla="*/ 778 h 1819"/>
                <a:gd name="T54" fmla="*/ 1502 w 1839"/>
                <a:gd name="T55" fmla="*/ 956 h 1819"/>
                <a:gd name="T56" fmla="*/ 1760 w 1839"/>
                <a:gd name="T57" fmla="*/ 1368 h 1819"/>
                <a:gd name="T58" fmla="*/ 1818 w 1839"/>
                <a:gd name="T59" fmla="*/ 1454 h 1819"/>
                <a:gd name="T60" fmla="*/ 1839 w 1839"/>
                <a:gd name="T61" fmla="*/ 1555 h 1819"/>
                <a:gd name="T62" fmla="*/ 1818 w 1839"/>
                <a:gd name="T63" fmla="*/ 1656 h 1819"/>
                <a:gd name="T64" fmla="*/ 1760 w 1839"/>
                <a:gd name="T65" fmla="*/ 1743 h 1819"/>
                <a:gd name="T66" fmla="*/ 1663 w 1839"/>
                <a:gd name="T67" fmla="*/ 1804 h 1819"/>
                <a:gd name="T68" fmla="*/ 1553 w 1839"/>
                <a:gd name="T69" fmla="*/ 1819 h 1819"/>
                <a:gd name="T70" fmla="*/ 1445 w 1839"/>
                <a:gd name="T71" fmla="*/ 1788 h 1819"/>
                <a:gd name="T72" fmla="*/ 1082 w 1839"/>
                <a:gd name="T73" fmla="*/ 1446 h 1819"/>
                <a:gd name="T74" fmla="*/ 907 w 1839"/>
                <a:gd name="T75" fmla="*/ 1501 h 1819"/>
                <a:gd name="T76" fmla="*/ 725 w 1839"/>
                <a:gd name="T77" fmla="*/ 1513 h 1819"/>
                <a:gd name="T78" fmla="*/ 545 w 1839"/>
                <a:gd name="T79" fmla="*/ 1482 h 1819"/>
                <a:gd name="T80" fmla="*/ 375 w 1839"/>
                <a:gd name="T81" fmla="*/ 1409 h 1819"/>
                <a:gd name="T82" fmla="*/ 224 w 1839"/>
                <a:gd name="T83" fmla="*/ 1293 h 1819"/>
                <a:gd name="T84" fmla="*/ 105 w 1839"/>
                <a:gd name="T85" fmla="*/ 1141 h 1819"/>
                <a:gd name="T86" fmla="*/ 30 w 1839"/>
                <a:gd name="T87" fmla="*/ 970 h 1819"/>
                <a:gd name="T88" fmla="*/ 0 w 1839"/>
                <a:gd name="T89" fmla="*/ 787 h 1819"/>
                <a:gd name="T90" fmla="*/ 15 w 1839"/>
                <a:gd name="T91" fmla="*/ 604 h 1819"/>
                <a:gd name="T92" fmla="*/ 74 w 1839"/>
                <a:gd name="T93" fmla="*/ 429 h 1819"/>
                <a:gd name="T94" fmla="*/ 179 w 1839"/>
                <a:gd name="T95" fmla="*/ 270 h 1819"/>
                <a:gd name="T96" fmla="*/ 323 w 1839"/>
                <a:gd name="T97" fmla="*/ 138 h 1819"/>
                <a:gd name="T98" fmla="*/ 491 w 1839"/>
                <a:gd name="T99" fmla="*/ 49 h 1819"/>
                <a:gd name="T100" fmla="*/ 672 w 1839"/>
                <a:gd name="T101" fmla="*/ 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9" h="1819">
                  <a:moveTo>
                    <a:pt x="740" y="268"/>
                  </a:moveTo>
                  <a:lnTo>
                    <a:pt x="689" y="273"/>
                  </a:lnTo>
                  <a:lnTo>
                    <a:pt x="639" y="284"/>
                  </a:lnTo>
                  <a:lnTo>
                    <a:pt x="591" y="299"/>
                  </a:lnTo>
                  <a:lnTo>
                    <a:pt x="544" y="319"/>
                  </a:lnTo>
                  <a:lnTo>
                    <a:pt x="497" y="345"/>
                  </a:lnTo>
                  <a:lnTo>
                    <a:pt x="455" y="375"/>
                  </a:lnTo>
                  <a:lnTo>
                    <a:pt x="415" y="410"/>
                  </a:lnTo>
                  <a:lnTo>
                    <a:pt x="378" y="451"/>
                  </a:lnTo>
                  <a:lnTo>
                    <a:pt x="347" y="493"/>
                  </a:lnTo>
                  <a:lnTo>
                    <a:pt x="322" y="538"/>
                  </a:lnTo>
                  <a:lnTo>
                    <a:pt x="301" y="585"/>
                  </a:lnTo>
                  <a:lnTo>
                    <a:pt x="286" y="633"/>
                  </a:lnTo>
                  <a:lnTo>
                    <a:pt x="276" y="682"/>
                  </a:lnTo>
                  <a:lnTo>
                    <a:pt x="270" y="732"/>
                  </a:lnTo>
                  <a:lnTo>
                    <a:pt x="270" y="782"/>
                  </a:lnTo>
                  <a:lnTo>
                    <a:pt x="276" y="832"/>
                  </a:lnTo>
                  <a:lnTo>
                    <a:pt x="286" y="881"/>
                  </a:lnTo>
                  <a:lnTo>
                    <a:pt x="301" y="930"/>
                  </a:lnTo>
                  <a:lnTo>
                    <a:pt x="322" y="977"/>
                  </a:lnTo>
                  <a:lnTo>
                    <a:pt x="347" y="1022"/>
                  </a:lnTo>
                  <a:lnTo>
                    <a:pt x="378" y="1064"/>
                  </a:lnTo>
                  <a:lnTo>
                    <a:pt x="415" y="1104"/>
                  </a:lnTo>
                  <a:lnTo>
                    <a:pt x="455" y="1140"/>
                  </a:lnTo>
                  <a:lnTo>
                    <a:pt x="497" y="1170"/>
                  </a:lnTo>
                  <a:lnTo>
                    <a:pt x="544" y="1195"/>
                  </a:lnTo>
                  <a:lnTo>
                    <a:pt x="591" y="1216"/>
                  </a:lnTo>
                  <a:lnTo>
                    <a:pt x="639" y="1231"/>
                  </a:lnTo>
                  <a:lnTo>
                    <a:pt x="689" y="1241"/>
                  </a:lnTo>
                  <a:lnTo>
                    <a:pt x="740" y="1246"/>
                  </a:lnTo>
                  <a:lnTo>
                    <a:pt x="790" y="1246"/>
                  </a:lnTo>
                  <a:lnTo>
                    <a:pt x="841" y="1241"/>
                  </a:lnTo>
                  <a:lnTo>
                    <a:pt x="891" y="1231"/>
                  </a:lnTo>
                  <a:lnTo>
                    <a:pt x="939" y="1216"/>
                  </a:lnTo>
                  <a:lnTo>
                    <a:pt x="986" y="1195"/>
                  </a:lnTo>
                  <a:lnTo>
                    <a:pt x="1033" y="1170"/>
                  </a:lnTo>
                  <a:lnTo>
                    <a:pt x="1076" y="1140"/>
                  </a:lnTo>
                  <a:lnTo>
                    <a:pt x="1115" y="1104"/>
                  </a:lnTo>
                  <a:lnTo>
                    <a:pt x="1152" y="1064"/>
                  </a:lnTo>
                  <a:lnTo>
                    <a:pt x="1183" y="1022"/>
                  </a:lnTo>
                  <a:lnTo>
                    <a:pt x="1208" y="977"/>
                  </a:lnTo>
                  <a:lnTo>
                    <a:pt x="1229" y="930"/>
                  </a:lnTo>
                  <a:lnTo>
                    <a:pt x="1244" y="881"/>
                  </a:lnTo>
                  <a:lnTo>
                    <a:pt x="1254" y="832"/>
                  </a:lnTo>
                  <a:lnTo>
                    <a:pt x="1260" y="782"/>
                  </a:lnTo>
                  <a:lnTo>
                    <a:pt x="1260" y="732"/>
                  </a:lnTo>
                  <a:lnTo>
                    <a:pt x="1254" y="682"/>
                  </a:lnTo>
                  <a:lnTo>
                    <a:pt x="1244" y="633"/>
                  </a:lnTo>
                  <a:lnTo>
                    <a:pt x="1229" y="585"/>
                  </a:lnTo>
                  <a:lnTo>
                    <a:pt x="1208" y="538"/>
                  </a:lnTo>
                  <a:lnTo>
                    <a:pt x="1183" y="493"/>
                  </a:lnTo>
                  <a:lnTo>
                    <a:pt x="1152" y="451"/>
                  </a:lnTo>
                  <a:lnTo>
                    <a:pt x="1115" y="410"/>
                  </a:lnTo>
                  <a:lnTo>
                    <a:pt x="1076" y="375"/>
                  </a:lnTo>
                  <a:lnTo>
                    <a:pt x="1033" y="345"/>
                  </a:lnTo>
                  <a:lnTo>
                    <a:pt x="986" y="319"/>
                  </a:lnTo>
                  <a:lnTo>
                    <a:pt x="939" y="299"/>
                  </a:lnTo>
                  <a:lnTo>
                    <a:pt x="891" y="284"/>
                  </a:lnTo>
                  <a:lnTo>
                    <a:pt x="841" y="273"/>
                  </a:lnTo>
                  <a:lnTo>
                    <a:pt x="790" y="268"/>
                  </a:lnTo>
                  <a:lnTo>
                    <a:pt x="740" y="268"/>
                  </a:lnTo>
                  <a:close/>
                  <a:moveTo>
                    <a:pt x="796" y="0"/>
                  </a:moveTo>
                  <a:lnTo>
                    <a:pt x="858" y="6"/>
                  </a:lnTo>
                  <a:lnTo>
                    <a:pt x="919" y="16"/>
                  </a:lnTo>
                  <a:lnTo>
                    <a:pt x="980" y="30"/>
                  </a:lnTo>
                  <a:lnTo>
                    <a:pt x="1038" y="49"/>
                  </a:lnTo>
                  <a:lnTo>
                    <a:pt x="1097" y="74"/>
                  </a:lnTo>
                  <a:lnTo>
                    <a:pt x="1153" y="104"/>
                  </a:lnTo>
                  <a:lnTo>
                    <a:pt x="1207" y="138"/>
                  </a:lnTo>
                  <a:lnTo>
                    <a:pt x="1257" y="177"/>
                  </a:lnTo>
                  <a:lnTo>
                    <a:pt x="1306" y="221"/>
                  </a:lnTo>
                  <a:lnTo>
                    <a:pt x="1350" y="268"/>
                  </a:lnTo>
                  <a:lnTo>
                    <a:pt x="1390" y="319"/>
                  </a:lnTo>
                  <a:lnTo>
                    <a:pt x="1424" y="371"/>
                  </a:lnTo>
                  <a:lnTo>
                    <a:pt x="1454" y="425"/>
                  </a:lnTo>
                  <a:lnTo>
                    <a:pt x="1478" y="481"/>
                  </a:lnTo>
                  <a:lnTo>
                    <a:pt x="1498" y="539"/>
                  </a:lnTo>
                  <a:lnTo>
                    <a:pt x="1513" y="598"/>
                  </a:lnTo>
                  <a:lnTo>
                    <a:pt x="1523" y="658"/>
                  </a:lnTo>
                  <a:lnTo>
                    <a:pt x="1528" y="718"/>
                  </a:lnTo>
                  <a:lnTo>
                    <a:pt x="1530" y="778"/>
                  </a:lnTo>
                  <a:lnTo>
                    <a:pt x="1525" y="838"/>
                  </a:lnTo>
                  <a:lnTo>
                    <a:pt x="1516" y="898"/>
                  </a:lnTo>
                  <a:lnTo>
                    <a:pt x="1502" y="956"/>
                  </a:lnTo>
                  <a:lnTo>
                    <a:pt x="1483" y="1014"/>
                  </a:lnTo>
                  <a:lnTo>
                    <a:pt x="1460" y="1071"/>
                  </a:lnTo>
                  <a:lnTo>
                    <a:pt x="1760" y="1368"/>
                  </a:lnTo>
                  <a:lnTo>
                    <a:pt x="1784" y="1394"/>
                  </a:lnTo>
                  <a:lnTo>
                    <a:pt x="1803" y="1423"/>
                  </a:lnTo>
                  <a:lnTo>
                    <a:pt x="1818" y="1454"/>
                  </a:lnTo>
                  <a:lnTo>
                    <a:pt x="1830" y="1486"/>
                  </a:lnTo>
                  <a:lnTo>
                    <a:pt x="1837" y="1520"/>
                  </a:lnTo>
                  <a:lnTo>
                    <a:pt x="1839" y="1555"/>
                  </a:lnTo>
                  <a:lnTo>
                    <a:pt x="1837" y="1590"/>
                  </a:lnTo>
                  <a:lnTo>
                    <a:pt x="1830" y="1624"/>
                  </a:lnTo>
                  <a:lnTo>
                    <a:pt x="1818" y="1656"/>
                  </a:lnTo>
                  <a:lnTo>
                    <a:pt x="1803" y="1687"/>
                  </a:lnTo>
                  <a:lnTo>
                    <a:pt x="1784" y="1716"/>
                  </a:lnTo>
                  <a:lnTo>
                    <a:pt x="1760" y="1743"/>
                  </a:lnTo>
                  <a:lnTo>
                    <a:pt x="1730" y="1768"/>
                  </a:lnTo>
                  <a:lnTo>
                    <a:pt x="1698" y="1788"/>
                  </a:lnTo>
                  <a:lnTo>
                    <a:pt x="1663" y="1804"/>
                  </a:lnTo>
                  <a:lnTo>
                    <a:pt x="1626" y="1815"/>
                  </a:lnTo>
                  <a:lnTo>
                    <a:pt x="1590" y="1819"/>
                  </a:lnTo>
                  <a:lnTo>
                    <a:pt x="1553" y="1819"/>
                  </a:lnTo>
                  <a:lnTo>
                    <a:pt x="1515" y="1815"/>
                  </a:lnTo>
                  <a:lnTo>
                    <a:pt x="1479" y="1804"/>
                  </a:lnTo>
                  <a:lnTo>
                    <a:pt x="1445" y="1788"/>
                  </a:lnTo>
                  <a:lnTo>
                    <a:pt x="1412" y="1768"/>
                  </a:lnTo>
                  <a:lnTo>
                    <a:pt x="1382" y="1743"/>
                  </a:lnTo>
                  <a:lnTo>
                    <a:pt x="1082" y="1446"/>
                  </a:lnTo>
                  <a:lnTo>
                    <a:pt x="1025" y="1469"/>
                  </a:lnTo>
                  <a:lnTo>
                    <a:pt x="967" y="1487"/>
                  </a:lnTo>
                  <a:lnTo>
                    <a:pt x="907" y="1501"/>
                  </a:lnTo>
                  <a:lnTo>
                    <a:pt x="847" y="1509"/>
                  </a:lnTo>
                  <a:lnTo>
                    <a:pt x="786" y="1514"/>
                  </a:lnTo>
                  <a:lnTo>
                    <a:pt x="725" y="1513"/>
                  </a:lnTo>
                  <a:lnTo>
                    <a:pt x="665" y="1508"/>
                  </a:lnTo>
                  <a:lnTo>
                    <a:pt x="604" y="1497"/>
                  </a:lnTo>
                  <a:lnTo>
                    <a:pt x="545" y="1482"/>
                  </a:lnTo>
                  <a:lnTo>
                    <a:pt x="486" y="1462"/>
                  </a:lnTo>
                  <a:lnTo>
                    <a:pt x="430" y="1438"/>
                  </a:lnTo>
                  <a:lnTo>
                    <a:pt x="375" y="1409"/>
                  </a:lnTo>
                  <a:lnTo>
                    <a:pt x="322" y="1375"/>
                  </a:lnTo>
                  <a:lnTo>
                    <a:pt x="271" y="1336"/>
                  </a:lnTo>
                  <a:lnTo>
                    <a:pt x="224" y="1293"/>
                  </a:lnTo>
                  <a:lnTo>
                    <a:pt x="179" y="1244"/>
                  </a:lnTo>
                  <a:lnTo>
                    <a:pt x="139" y="1194"/>
                  </a:lnTo>
                  <a:lnTo>
                    <a:pt x="105" y="1141"/>
                  </a:lnTo>
                  <a:lnTo>
                    <a:pt x="75" y="1085"/>
                  </a:lnTo>
                  <a:lnTo>
                    <a:pt x="50" y="1027"/>
                  </a:lnTo>
                  <a:lnTo>
                    <a:pt x="30" y="970"/>
                  </a:lnTo>
                  <a:lnTo>
                    <a:pt x="15" y="910"/>
                  </a:lnTo>
                  <a:lnTo>
                    <a:pt x="5" y="849"/>
                  </a:lnTo>
                  <a:lnTo>
                    <a:pt x="0" y="787"/>
                  </a:lnTo>
                  <a:lnTo>
                    <a:pt x="0" y="726"/>
                  </a:lnTo>
                  <a:lnTo>
                    <a:pt x="5" y="665"/>
                  </a:lnTo>
                  <a:lnTo>
                    <a:pt x="15" y="604"/>
                  </a:lnTo>
                  <a:lnTo>
                    <a:pt x="30" y="545"/>
                  </a:lnTo>
                  <a:lnTo>
                    <a:pt x="50" y="487"/>
                  </a:lnTo>
                  <a:lnTo>
                    <a:pt x="74" y="429"/>
                  </a:lnTo>
                  <a:lnTo>
                    <a:pt x="104" y="374"/>
                  </a:lnTo>
                  <a:lnTo>
                    <a:pt x="139" y="321"/>
                  </a:lnTo>
                  <a:lnTo>
                    <a:pt x="179" y="270"/>
                  </a:lnTo>
                  <a:lnTo>
                    <a:pt x="223" y="222"/>
                  </a:lnTo>
                  <a:lnTo>
                    <a:pt x="271" y="177"/>
                  </a:lnTo>
                  <a:lnTo>
                    <a:pt x="323" y="138"/>
                  </a:lnTo>
                  <a:lnTo>
                    <a:pt x="377" y="104"/>
                  </a:lnTo>
                  <a:lnTo>
                    <a:pt x="433" y="74"/>
                  </a:lnTo>
                  <a:lnTo>
                    <a:pt x="491" y="49"/>
                  </a:lnTo>
                  <a:lnTo>
                    <a:pt x="550" y="30"/>
                  </a:lnTo>
                  <a:lnTo>
                    <a:pt x="611" y="16"/>
                  </a:lnTo>
                  <a:lnTo>
                    <a:pt x="672" y="6"/>
                  </a:lnTo>
                  <a:lnTo>
                    <a:pt x="734" y="0"/>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591">
              <a:extLst>
                <a:ext uri="{FF2B5EF4-FFF2-40B4-BE49-F238E27FC236}">
                  <a16:creationId xmlns:a16="http://schemas.microsoft.com/office/drawing/2014/main" id="{163AE464-FC13-4710-A95E-9F1F20F61DBF}"/>
                </a:ext>
              </a:extLst>
            </p:cNvPr>
            <p:cNvSpPr>
              <a:spLocks/>
            </p:cNvSpPr>
            <p:nvPr/>
          </p:nvSpPr>
          <p:spPr bwMode="auto">
            <a:xfrm>
              <a:off x="1204913" y="-1346200"/>
              <a:ext cx="374650" cy="474663"/>
            </a:xfrm>
            <a:custGeom>
              <a:avLst/>
              <a:gdLst>
                <a:gd name="T0" fmla="*/ 503 w 1655"/>
                <a:gd name="T1" fmla="*/ 30 h 2089"/>
                <a:gd name="T2" fmla="*/ 679 w 1655"/>
                <a:gd name="T3" fmla="*/ 255 h 2089"/>
                <a:gd name="T4" fmla="*/ 922 w 1655"/>
                <a:gd name="T5" fmla="*/ 543 h 2089"/>
                <a:gd name="T6" fmla="*/ 1053 w 1655"/>
                <a:gd name="T7" fmla="*/ 442 h 2089"/>
                <a:gd name="T8" fmla="*/ 1370 w 1655"/>
                <a:gd name="T9" fmla="*/ 402 h 2089"/>
                <a:gd name="T10" fmla="*/ 1470 w 1655"/>
                <a:gd name="T11" fmla="*/ 566 h 2089"/>
                <a:gd name="T12" fmla="*/ 1548 w 1655"/>
                <a:gd name="T13" fmla="*/ 743 h 2089"/>
                <a:gd name="T14" fmla="*/ 1606 w 1655"/>
                <a:gd name="T15" fmla="*/ 929 h 2089"/>
                <a:gd name="T16" fmla="*/ 1643 w 1655"/>
                <a:gd name="T17" fmla="*/ 1125 h 2089"/>
                <a:gd name="T18" fmla="*/ 1655 w 1655"/>
                <a:gd name="T19" fmla="*/ 1326 h 2089"/>
                <a:gd name="T20" fmla="*/ 1643 w 1655"/>
                <a:gd name="T21" fmla="*/ 1530 h 2089"/>
                <a:gd name="T22" fmla="*/ 1605 w 1655"/>
                <a:gd name="T23" fmla="*/ 1725 h 2089"/>
                <a:gd name="T24" fmla="*/ 1546 w 1655"/>
                <a:gd name="T25" fmla="*/ 1913 h 2089"/>
                <a:gd name="T26" fmla="*/ 1466 w 1655"/>
                <a:gd name="T27" fmla="*/ 2089 h 2089"/>
                <a:gd name="T28" fmla="*/ 1480 w 1655"/>
                <a:gd name="T29" fmla="*/ 1951 h 2089"/>
                <a:gd name="T30" fmla="*/ 1471 w 1655"/>
                <a:gd name="T31" fmla="*/ 1814 h 2089"/>
                <a:gd name="T32" fmla="*/ 1440 w 1655"/>
                <a:gd name="T33" fmla="*/ 1680 h 2089"/>
                <a:gd name="T34" fmla="*/ 1389 w 1655"/>
                <a:gd name="T35" fmla="*/ 1552 h 2089"/>
                <a:gd name="T36" fmla="*/ 1318 w 1655"/>
                <a:gd name="T37" fmla="*/ 1433 h 2089"/>
                <a:gd name="T38" fmla="*/ 1225 w 1655"/>
                <a:gd name="T39" fmla="*/ 1325 h 2089"/>
                <a:gd name="T40" fmla="*/ 1120 w 1655"/>
                <a:gd name="T41" fmla="*/ 1237 h 2089"/>
                <a:gd name="T42" fmla="*/ 1004 w 1655"/>
                <a:gd name="T43" fmla="*/ 1166 h 2089"/>
                <a:gd name="T44" fmla="*/ 878 w 1655"/>
                <a:gd name="T45" fmla="*/ 1115 h 2089"/>
                <a:gd name="T46" fmla="*/ 746 w 1655"/>
                <a:gd name="T47" fmla="*/ 1083 h 2089"/>
                <a:gd name="T48" fmla="*/ 607 w 1655"/>
                <a:gd name="T49" fmla="*/ 1072 h 2089"/>
                <a:gd name="T50" fmla="*/ 456 w 1655"/>
                <a:gd name="T51" fmla="*/ 1085 h 2089"/>
                <a:gd name="T52" fmla="*/ 311 w 1655"/>
                <a:gd name="T53" fmla="*/ 1123 h 2089"/>
                <a:gd name="T54" fmla="*/ 175 w 1655"/>
                <a:gd name="T55" fmla="*/ 1186 h 2089"/>
                <a:gd name="T56" fmla="*/ 648 w 1655"/>
                <a:gd name="T57" fmla="*/ 815 h 2089"/>
                <a:gd name="T58" fmla="*/ 824 w 1655"/>
                <a:gd name="T59" fmla="*/ 757 h 2089"/>
                <a:gd name="T60" fmla="*/ 549 w 1655"/>
                <a:gd name="T61" fmla="*/ 408 h 2089"/>
                <a:gd name="T62" fmla="*/ 370 w 1655"/>
                <a:gd name="T63" fmla="*/ 368 h 2089"/>
                <a:gd name="T64" fmla="*/ 192 w 1655"/>
                <a:gd name="T65" fmla="*/ 521 h 2089"/>
                <a:gd name="T66" fmla="*/ 0 w 1655"/>
                <a:gd name="T67" fmla="*/ 377 h 2089"/>
                <a:gd name="T68" fmla="*/ 182 w 1655"/>
                <a:gd name="T69" fmla="*/ 152 h 2089"/>
                <a:gd name="T70" fmla="*/ 315 w 1655"/>
                <a:gd name="T71" fmla="*/ 290 h 2089"/>
                <a:gd name="T72" fmla="*/ 488 w 1655"/>
                <a:gd name="T73" fmla="*/ 353 h 2089"/>
                <a:gd name="T74" fmla="*/ 497 w 1655"/>
                <a:gd name="T75" fmla="*/ 221 h 2089"/>
                <a:gd name="T76" fmla="*/ 346 w 1655"/>
                <a:gd name="T77" fmla="*/ 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5" h="2089">
                  <a:moveTo>
                    <a:pt x="346" y="0"/>
                  </a:moveTo>
                  <a:lnTo>
                    <a:pt x="503" y="30"/>
                  </a:lnTo>
                  <a:lnTo>
                    <a:pt x="638" y="150"/>
                  </a:lnTo>
                  <a:lnTo>
                    <a:pt x="679" y="255"/>
                  </a:lnTo>
                  <a:lnTo>
                    <a:pt x="709" y="354"/>
                  </a:lnTo>
                  <a:lnTo>
                    <a:pt x="922" y="543"/>
                  </a:lnTo>
                  <a:lnTo>
                    <a:pt x="977" y="561"/>
                  </a:lnTo>
                  <a:lnTo>
                    <a:pt x="1053" y="442"/>
                  </a:lnTo>
                  <a:lnTo>
                    <a:pt x="1321" y="418"/>
                  </a:lnTo>
                  <a:lnTo>
                    <a:pt x="1370" y="402"/>
                  </a:lnTo>
                  <a:lnTo>
                    <a:pt x="1422" y="482"/>
                  </a:lnTo>
                  <a:lnTo>
                    <a:pt x="1470" y="566"/>
                  </a:lnTo>
                  <a:lnTo>
                    <a:pt x="1511" y="654"/>
                  </a:lnTo>
                  <a:lnTo>
                    <a:pt x="1548" y="743"/>
                  </a:lnTo>
                  <a:lnTo>
                    <a:pt x="1580" y="835"/>
                  </a:lnTo>
                  <a:lnTo>
                    <a:pt x="1606" y="929"/>
                  </a:lnTo>
                  <a:lnTo>
                    <a:pt x="1627" y="1025"/>
                  </a:lnTo>
                  <a:lnTo>
                    <a:pt x="1643" y="1125"/>
                  </a:lnTo>
                  <a:lnTo>
                    <a:pt x="1651" y="1225"/>
                  </a:lnTo>
                  <a:lnTo>
                    <a:pt x="1655" y="1326"/>
                  </a:lnTo>
                  <a:lnTo>
                    <a:pt x="1651" y="1429"/>
                  </a:lnTo>
                  <a:lnTo>
                    <a:pt x="1643" y="1530"/>
                  </a:lnTo>
                  <a:lnTo>
                    <a:pt x="1627" y="1628"/>
                  </a:lnTo>
                  <a:lnTo>
                    <a:pt x="1605" y="1725"/>
                  </a:lnTo>
                  <a:lnTo>
                    <a:pt x="1579" y="1820"/>
                  </a:lnTo>
                  <a:lnTo>
                    <a:pt x="1546" y="1913"/>
                  </a:lnTo>
                  <a:lnTo>
                    <a:pt x="1508" y="2002"/>
                  </a:lnTo>
                  <a:lnTo>
                    <a:pt x="1466" y="2089"/>
                  </a:lnTo>
                  <a:lnTo>
                    <a:pt x="1475" y="2021"/>
                  </a:lnTo>
                  <a:lnTo>
                    <a:pt x="1480" y="1951"/>
                  </a:lnTo>
                  <a:lnTo>
                    <a:pt x="1477" y="1882"/>
                  </a:lnTo>
                  <a:lnTo>
                    <a:pt x="1471" y="1814"/>
                  </a:lnTo>
                  <a:lnTo>
                    <a:pt x="1457" y="1746"/>
                  </a:lnTo>
                  <a:lnTo>
                    <a:pt x="1440" y="1680"/>
                  </a:lnTo>
                  <a:lnTo>
                    <a:pt x="1418" y="1615"/>
                  </a:lnTo>
                  <a:lnTo>
                    <a:pt x="1389" y="1552"/>
                  </a:lnTo>
                  <a:lnTo>
                    <a:pt x="1356" y="1491"/>
                  </a:lnTo>
                  <a:lnTo>
                    <a:pt x="1318" y="1433"/>
                  </a:lnTo>
                  <a:lnTo>
                    <a:pt x="1274" y="1378"/>
                  </a:lnTo>
                  <a:lnTo>
                    <a:pt x="1225" y="1325"/>
                  </a:lnTo>
                  <a:lnTo>
                    <a:pt x="1174" y="1279"/>
                  </a:lnTo>
                  <a:lnTo>
                    <a:pt x="1120" y="1237"/>
                  </a:lnTo>
                  <a:lnTo>
                    <a:pt x="1063" y="1199"/>
                  </a:lnTo>
                  <a:lnTo>
                    <a:pt x="1004" y="1166"/>
                  </a:lnTo>
                  <a:lnTo>
                    <a:pt x="942" y="1138"/>
                  </a:lnTo>
                  <a:lnTo>
                    <a:pt x="878" y="1115"/>
                  </a:lnTo>
                  <a:lnTo>
                    <a:pt x="813" y="1096"/>
                  </a:lnTo>
                  <a:lnTo>
                    <a:pt x="746" y="1083"/>
                  </a:lnTo>
                  <a:lnTo>
                    <a:pt x="676" y="1076"/>
                  </a:lnTo>
                  <a:lnTo>
                    <a:pt x="607" y="1072"/>
                  </a:lnTo>
                  <a:lnTo>
                    <a:pt x="531" y="1076"/>
                  </a:lnTo>
                  <a:lnTo>
                    <a:pt x="456" y="1085"/>
                  </a:lnTo>
                  <a:lnTo>
                    <a:pt x="382" y="1102"/>
                  </a:lnTo>
                  <a:lnTo>
                    <a:pt x="311" y="1123"/>
                  </a:lnTo>
                  <a:lnTo>
                    <a:pt x="241" y="1152"/>
                  </a:lnTo>
                  <a:lnTo>
                    <a:pt x="175" y="1186"/>
                  </a:lnTo>
                  <a:lnTo>
                    <a:pt x="370" y="954"/>
                  </a:lnTo>
                  <a:lnTo>
                    <a:pt x="648" y="815"/>
                  </a:lnTo>
                  <a:lnTo>
                    <a:pt x="810" y="836"/>
                  </a:lnTo>
                  <a:lnTo>
                    <a:pt x="824" y="757"/>
                  </a:lnTo>
                  <a:lnTo>
                    <a:pt x="625" y="558"/>
                  </a:lnTo>
                  <a:lnTo>
                    <a:pt x="549" y="408"/>
                  </a:lnTo>
                  <a:lnTo>
                    <a:pt x="438" y="408"/>
                  </a:lnTo>
                  <a:lnTo>
                    <a:pt x="370" y="368"/>
                  </a:lnTo>
                  <a:lnTo>
                    <a:pt x="223" y="346"/>
                  </a:lnTo>
                  <a:lnTo>
                    <a:pt x="192" y="521"/>
                  </a:lnTo>
                  <a:lnTo>
                    <a:pt x="13" y="486"/>
                  </a:lnTo>
                  <a:lnTo>
                    <a:pt x="0" y="377"/>
                  </a:lnTo>
                  <a:lnTo>
                    <a:pt x="137" y="346"/>
                  </a:lnTo>
                  <a:lnTo>
                    <a:pt x="182" y="152"/>
                  </a:lnTo>
                  <a:lnTo>
                    <a:pt x="318" y="208"/>
                  </a:lnTo>
                  <a:lnTo>
                    <a:pt x="315" y="290"/>
                  </a:lnTo>
                  <a:lnTo>
                    <a:pt x="419" y="333"/>
                  </a:lnTo>
                  <a:lnTo>
                    <a:pt x="488" y="353"/>
                  </a:lnTo>
                  <a:lnTo>
                    <a:pt x="573" y="309"/>
                  </a:lnTo>
                  <a:lnTo>
                    <a:pt x="497" y="221"/>
                  </a:lnTo>
                  <a:lnTo>
                    <a:pt x="343" y="71"/>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592">
              <a:extLst>
                <a:ext uri="{FF2B5EF4-FFF2-40B4-BE49-F238E27FC236}">
                  <a16:creationId xmlns:a16="http://schemas.microsoft.com/office/drawing/2014/main" id="{568C8DEB-5447-47D6-B440-D17A6777A2BE}"/>
                </a:ext>
              </a:extLst>
            </p:cNvPr>
            <p:cNvSpPr>
              <a:spLocks/>
            </p:cNvSpPr>
            <p:nvPr/>
          </p:nvSpPr>
          <p:spPr bwMode="auto">
            <a:xfrm>
              <a:off x="1160463" y="-1065213"/>
              <a:ext cx="52388" cy="44450"/>
            </a:xfrm>
            <a:custGeom>
              <a:avLst/>
              <a:gdLst>
                <a:gd name="T0" fmla="*/ 130 w 229"/>
                <a:gd name="T1" fmla="*/ 0 h 197"/>
                <a:gd name="T2" fmla="*/ 229 w 229"/>
                <a:gd name="T3" fmla="*/ 45 h 197"/>
                <a:gd name="T4" fmla="*/ 205 w 229"/>
                <a:gd name="T5" fmla="*/ 66 h 197"/>
                <a:gd name="T6" fmla="*/ 182 w 229"/>
                <a:gd name="T7" fmla="*/ 89 h 197"/>
                <a:gd name="T8" fmla="*/ 162 w 229"/>
                <a:gd name="T9" fmla="*/ 109 h 197"/>
                <a:gd name="T10" fmla="*/ 143 w 229"/>
                <a:gd name="T11" fmla="*/ 131 h 197"/>
                <a:gd name="T12" fmla="*/ 89 w 229"/>
                <a:gd name="T13" fmla="*/ 132 h 197"/>
                <a:gd name="T14" fmla="*/ 32 w 229"/>
                <a:gd name="T15" fmla="*/ 197 h 197"/>
                <a:gd name="T16" fmla="*/ 0 w 229"/>
                <a:gd name="T17" fmla="*/ 61 h 197"/>
                <a:gd name="T18" fmla="*/ 130 w 229"/>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97">
                  <a:moveTo>
                    <a:pt x="130" y="0"/>
                  </a:moveTo>
                  <a:lnTo>
                    <a:pt x="229" y="45"/>
                  </a:lnTo>
                  <a:lnTo>
                    <a:pt x="205" y="66"/>
                  </a:lnTo>
                  <a:lnTo>
                    <a:pt x="182" y="89"/>
                  </a:lnTo>
                  <a:lnTo>
                    <a:pt x="162" y="109"/>
                  </a:lnTo>
                  <a:lnTo>
                    <a:pt x="143" y="131"/>
                  </a:lnTo>
                  <a:lnTo>
                    <a:pt x="89" y="132"/>
                  </a:lnTo>
                  <a:lnTo>
                    <a:pt x="32" y="197"/>
                  </a:lnTo>
                  <a:lnTo>
                    <a:pt x="0" y="61"/>
                  </a:lnTo>
                  <a:lnTo>
                    <a:pt x="1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593">
              <a:extLst>
                <a:ext uri="{FF2B5EF4-FFF2-40B4-BE49-F238E27FC236}">
                  <a16:creationId xmlns:a16="http://schemas.microsoft.com/office/drawing/2014/main" id="{39C1E34E-E303-4B7E-9617-49962460056B}"/>
                </a:ext>
              </a:extLst>
            </p:cNvPr>
            <p:cNvSpPr>
              <a:spLocks/>
            </p:cNvSpPr>
            <p:nvPr/>
          </p:nvSpPr>
          <p:spPr bwMode="auto">
            <a:xfrm>
              <a:off x="1289050" y="-714375"/>
              <a:ext cx="92075" cy="34925"/>
            </a:xfrm>
            <a:custGeom>
              <a:avLst/>
              <a:gdLst>
                <a:gd name="T0" fmla="*/ 404 w 404"/>
                <a:gd name="T1" fmla="*/ 0 h 154"/>
                <a:gd name="T2" fmla="*/ 327 w 404"/>
                <a:gd name="T3" fmla="*/ 38 h 154"/>
                <a:gd name="T4" fmla="*/ 249 w 404"/>
                <a:gd name="T5" fmla="*/ 73 h 154"/>
                <a:gd name="T6" fmla="*/ 168 w 404"/>
                <a:gd name="T7" fmla="*/ 105 h 154"/>
                <a:gd name="T8" fmla="*/ 85 w 404"/>
                <a:gd name="T9" fmla="*/ 131 h 154"/>
                <a:gd name="T10" fmla="*/ 0 w 404"/>
                <a:gd name="T11" fmla="*/ 154 h 154"/>
                <a:gd name="T12" fmla="*/ 31 w 404"/>
                <a:gd name="T13" fmla="*/ 44 h 154"/>
                <a:gd name="T14" fmla="*/ 92 w 404"/>
                <a:gd name="T15" fmla="*/ 5 h 154"/>
                <a:gd name="T16" fmla="*/ 163 w 404"/>
                <a:gd name="T17" fmla="*/ 13 h 154"/>
                <a:gd name="T18" fmla="*/ 236 w 404"/>
                <a:gd name="T19" fmla="*/ 17 h 154"/>
                <a:gd name="T20" fmla="*/ 292 w 404"/>
                <a:gd name="T21" fmla="*/ 14 h 154"/>
                <a:gd name="T22" fmla="*/ 348 w 404"/>
                <a:gd name="T23" fmla="*/ 9 h 154"/>
                <a:gd name="T24" fmla="*/ 404 w 404"/>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154">
                  <a:moveTo>
                    <a:pt x="404" y="0"/>
                  </a:moveTo>
                  <a:lnTo>
                    <a:pt x="327" y="38"/>
                  </a:lnTo>
                  <a:lnTo>
                    <a:pt x="249" y="73"/>
                  </a:lnTo>
                  <a:lnTo>
                    <a:pt x="168" y="105"/>
                  </a:lnTo>
                  <a:lnTo>
                    <a:pt x="85" y="131"/>
                  </a:lnTo>
                  <a:lnTo>
                    <a:pt x="0" y="154"/>
                  </a:lnTo>
                  <a:lnTo>
                    <a:pt x="31" y="44"/>
                  </a:lnTo>
                  <a:lnTo>
                    <a:pt x="92" y="5"/>
                  </a:lnTo>
                  <a:lnTo>
                    <a:pt x="163" y="13"/>
                  </a:lnTo>
                  <a:lnTo>
                    <a:pt x="236" y="17"/>
                  </a:lnTo>
                  <a:lnTo>
                    <a:pt x="292" y="14"/>
                  </a:lnTo>
                  <a:lnTo>
                    <a:pt x="348" y="9"/>
                  </a:lnTo>
                  <a:lnTo>
                    <a:pt x="4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594">
              <a:extLst>
                <a:ext uri="{FF2B5EF4-FFF2-40B4-BE49-F238E27FC236}">
                  <a16:creationId xmlns:a16="http://schemas.microsoft.com/office/drawing/2014/main" id="{6F9744B8-24E3-4EA5-AFEA-94FE97BC57B7}"/>
                </a:ext>
              </a:extLst>
            </p:cNvPr>
            <p:cNvSpPr>
              <a:spLocks/>
            </p:cNvSpPr>
            <p:nvPr/>
          </p:nvSpPr>
          <p:spPr bwMode="auto">
            <a:xfrm>
              <a:off x="819150" y="-1241425"/>
              <a:ext cx="428625" cy="573088"/>
            </a:xfrm>
            <a:custGeom>
              <a:avLst/>
              <a:gdLst>
                <a:gd name="T0" fmla="*/ 230 w 1890"/>
                <a:gd name="T1" fmla="*/ 95 h 2526"/>
                <a:gd name="T2" fmla="*/ 513 w 1890"/>
                <a:gd name="T3" fmla="*/ 157 h 2526"/>
                <a:gd name="T4" fmla="*/ 969 w 1890"/>
                <a:gd name="T5" fmla="*/ 390 h 2526"/>
                <a:gd name="T6" fmla="*/ 1211 w 1890"/>
                <a:gd name="T7" fmla="*/ 979 h 2526"/>
                <a:gd name="T8" fmla="*/ 1251 w 1890"/>
                <a:gd name="T9" fmla="*/ 864 h 2526"/>
                <a:gd name="T10" fmla="*/ 1524 w 1890"/>
                <a:gd name="T11" fmla="*/ 1097 h 2526"/>
                <a:gd name="T12" fmla="*/ 1475 w 1890"/>
                <a:gd name="T13" fmla="*/ 1216 h 2526"/>
                <a:gd name="T14" fmla="*/ 1444 w 1890"/>
                <a:gd name="T15" fmla="*/ 1344 h 2526"/>
                <a:gd name="T16" fmla="*/ 1434 w 1890"/>
                <a:gd name="T17" fmla="*/ 1476 h 2526"/>
                <a:gd name="T18" fmla="*/ 1445 w 1890"/>
                <a:gd name="T19" fmla="*/ 1613 h 2526"/>
                <a:gd name="T20" fmla="*/ 1477 w 1890"/>
                <a:gd name="T21" fmla="*/ 1745 h 2526"/>
                <a:gd name="T22" fmla="*/ 1529 w 1890"/>
                <a:gd name="T23" fmla="*/ 1870 h 2526"/>
                <a:gd name="T24" fmla="*/ 1601 w 1890"/>
                <a:gd name="T25" fmla="*/ 1984 h 2526"/>
                <a:gd name="T26" fmla="*/ 1691 w 1890"/>
                <a:gd name="T27" fmla="*/ 2089 h 2526"/>
                <a:gd name="T28" fmla="*/ 1786 w 1890"/>
                <a:gd name="T29" fmla="*/ 2170 h 2526"/>
                <a:gd name="T30" fmla="*/ 1890 w 1890"/>
                <a:gd name="T31" fmla="*/ 2236 h 2526"/>
                <a:gd name="T32" fmla="*/ 1880 w 1890"/>
                <a:gd name="T33" fmla="*/ 2274 h 2526"/>
                <a:gd name="T34" fmla="*/ 1874 w 1890"/>
                <a:gd name="T35" fmla="*/ 2300 h 2526"/>
                <a:gd name="T36" fmla="*/ 1872 w 1890"/>
                <a:gd name="T37" fmla="*/ 2310 h 2526"/>
                <a:gd name="T38" fmla="*/ 1820 w 1890"/>
                <a:gd name="T39" fmla="*/ 2519 h 2526"/>
                <a:gd name="T40" fmla="*/ 1679 w 1890"/>
                <a:gd name="T41" fmla="*/ 2526 h 2526"/>
                <a:gd name="T42" fmla="*/ 1468 w 1890"/>
                <a:gd name="T43" fmla="*/ 2513 h 2526"/>
                <a:gd name="T44" fmla="*/ 1266 w 1890"/>
                <a:gd name="T45" fmla="*/ 2475 h 2526"/>
                <a:gd name="T46" fmla="*/ 1072 w 1890"/>
                <a:gd name="T47" fmla="*/ 2414 h 2526"/>
                <a:gd name="T48" fmla="*/ 889 w 1890"/>
                <a:gd name="T49" fmla="*/ 2331 h 2526"/>
                <a:gd name="T50" fmla="*/ 719 w 1890"/>
                <a:gd name="T51" fmla="*/ 2228 h 2526"/>
                <a:gd name="T52" fmla="*/ 564 w 1890"/>
                <a:gd name="T53" fmla="*/ 2106 h 2526"/>
                <a:gd name="T54" fmla="*/ 424 w 1890"/>
                <a:gd name="T55" fmla="*/ 1968 h 2526"/>
                <a:gd name="T56" fmla="*/ 301 w 1890"/>
                <a:gd name="T57" fmla="*/ 1814 h 2526"/>
                <a:gd name="T58" fmla="*/ 197 w 1890"/>
                <a:gd name="T59" fmla="*/ 1645 h 2526"/>
                <a:gd name="T60" fmla="*/ 113 w 1890"/>
                <a:gd name="T61" fmla="*/ 1465 h 2526"/>
                <a:gd name="T62" fmla="*/ 52 w 1890"/>
                <a:gd name="T63" fmla="*/ 1273 h 2526"/>
                <a:gd name="T64" fmla="*/ 13 w 1890"/>
                <a:gd name="T65" fmla="*/ 1073 h 2526"/>
                <a:gd name="T66" fmla="*/ 0 w 1890"/>
                <a:gd name="T67" fmla="*/ 864 h 2526"/>
                <a:gd name="T68" fmla="*/ 12 w 1890"/>
                <a:gd name="T69" fmla="*/ 664 h 2526"/>
                <a:gd name="T70" fmla="*/ 48 w 1890"/>
                <a:gd name="T71" fmla="*/ 471 h 2526"/>
                <a:gd name="T72" fmla="*/ 106 w 1890"/>
                <a:gd name="T73" fmla="*/ 285 h 2526"/>
                <a:gd name="T74" fmla="*/ 184 w 1890"/>
                <a:gd name="T75" fmla="*/ 111 h 2526"/>
                <a:gd name="T76" fmla="*/ 351 w 1890"/>
                <a:gd name="T77" fmla="*/ 0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0" h="2526">
                  <a:moveTo>
                    <a:pt x="351" y="0"/>
                  </a:moveTo>
                  <a:lnTo>
                    <a:pt x="230" y="95"/>
                  </a:lnTo>
                  <a:lnTo>
                    <a:pt x="325" y="157"/>
                  </a:lnTo>
                  <a:lnTo>
                    <a:pt x="513" y="157"/>
                  </a:lnTo>
                  <a:lnTo>
                    <a:pt x="794" y="107"/>
                  </a:lnTo>
                  <a:lnTo>
                    <a:pt x="969" y="390"/>
                  </a:lnTo>
                  <a:lnTo>
                    <a:pt x="969" y="656"/>
                  </a:lnTo>
                  <a:lnTo>
                    <a:pt x="1211" y="979"/>
                  </a:lnTo>
                  <a:lnTo>
                    <a:pt x="1251" y="979"/>
                  </a:lnTo>
                  <a:lnTo>
                    <a:pt x="1251" y="864"/>
                  </a:lnTo>
                  <a:lnTo>
                    <a:pt x="1344" y="1056"/>
                  </a:lnTo>
                  <a:lnTo>
                    <a:pt x="1524" y="1097"/>
                  </a:lnTo>
                  <a:lnTo>
                    <a:pt x="1497" y="1155"/>
                  </a:lnTo>
                  <a:lnTo>
                    <a:pt x="1475" y="1216"/>
                  </a:lnTo>
                  <a:lnTo>
                    <a:pt x="1457" y="1280"/>
                  </a:lnTo>
                  <a:lnTo>
                    <a:pt x="1444" y="1344"/>
                  </a:lnTo>
                  <a:lnTo>
                    <a:pt x="1436" y="1409"/>
                  </a:lnTo>
                  <a:lnTo>
                    <a:pt x="1434" y="1476"/>
                  </a:lnTo>
                  <a:lnTo>
                    <a:pt x="1436" y="1546"/>
                  </a:lnTo>
                  <a:lnTo>
                    <a:pt x="1445" y="1613"/>
                  </a:lnTo>
                  <a:lnTo>
                    <a:pt x="1459" y="1680"/>
                  </a:lnTo>
                  <a:lnTo>
                    <a:pt x="1477" y="1745"/>
                  </a:lnTo>
                  <a:lnTo>
                    <a:pt x="1500" y="1807"/>
                  </a:lnTo>
                  <a:lnTo>
                    <a:pt x="1529" y="1870"/>
                  </a:lnTo>
                  <a:lnTo>
                    <a:pt x="1562" y="1928"/>
                  </a:lnTo>
                  <a:lnTo>
                    <a:pt x="1601" y="1984"/>
                  </a:lnTo>
                  <a:lnTo>
                    <a:pt x="1644" y="2037"/>
                  </a:lnTo>
                  <a:lnTo>
                    <a:pt x="1691" y="2089"/>
                  </a:lnTo>
                  <a:lnTo>
                    <a:pt x="1737" y="2131"/>
                  </a:lnTo>
                  <a:lnTo>
                    <a:pt x="1786" y="2170"/>
                  </a:lnTo>
                  <a:lnTo>
                    <a:pt x="1837" y="2205"/>
                  </a:lnTo>
                  <a:lnTo>
                    <a:pt x="1890" y="2236"/>
                  </a:lnTo>
                  <a:lnTo>
                    <a:pt x="1885" y="2257"/>
                  </a:lnTo>
                  <a:lnTo>
                    <a:pt x="1880" y="2274"/>
                  </a:lnTo>
                  <a:lnTo>
                    <a:pt x="1877" y="2289"/>
                  </a:lnTo>
                  <a:lnTo>
                    <a:pt x="1874" y="2300"/>
                  </a:lnTo>
                  <a:lnTo>
                    <a:pt x="1872" y="2308"/>
                  </a:lnTo>
                  <a:lnTo>
                    <a:pt x="1872" y="2310"/>
                  </a:lnTo>
                  <a:lnTo>
                    <a:pt x="1889" y="2512"/>
                  </a:lnTo>
                  <a:lnTo>
                    <a:pt x="1820" y="2519"/>
                  </a:lnTo>
                  <a:lnTo>
                    <a:pt x="1749" y="2524"/>
                  </a:lnTo>
                  <a:lnTo>
                    <a:pt x="1679" y="2526"/>
                  </a:lnTo>
                  <a:lnTo>
                    <a:pt x="1572" y="2523"/>
                  </a:lnTo>
                  <a:lnTo>
                    <a:pt x="1468" y="2513"/>
                  </a:lnTo>
                  <a:lnTo>
                    <a:pt x="1366" y="2496"/>
                  </a:lnTo>
                  <a:lnTo>
                    <a:pt x="1266" y="2475"/>
                  </a:lnTo>
                  <a:lnTo>
                    <a:pt x="1168" y="2447"/>
                  </a:lnTo>
                  <a:lnTo>
                    <a:pt x="1072" y="2414"/>
                  </a:lnTo>
                  <a:lnTo>
                    <a:pt x="979" y="2375"/>
                  </a:lnTo>
                  <a:lnTo>
                    <a:pt x="889" y="2331"/>
                  </a:lnTo>
                  <a:lnTo>
                    <a:pt x="803" y="2282"/>
                  </a:lnTo>
                  <a:lnTo>
                    <a:pt x="719" y="2228"/>
                  </a:lnTo>
                  <a:lnTo>
                    <a:pt x="640" y="2169"/>
                  </a:lnTo>
                  <a:lnTo>
                    <a:pt x="564" y="2106"/>
                  </a:lnTo>
                  <a:lnTo>
                    <a:pt x="491" y="2040"/>
                  </a:lnTo>
                  <a:lnTo>
                    <a:pt x="424" y="1968"/>
                  </a:lnTo>
                  <a:lnTo>
                    <a:pt x="360" y="1892"/>
                  </a:lnTo>
                  <a:lnTo>
                    <a:pt x="301" y="1814"/>
                  </a:lnTo>
                  <a:lnTo>
                    <a:pt x="247" y="1731"/>
                  </a:lnTo>
                  <a:lnTo>
                    <a:pt x="197" y="1645"/>
                  </a:lnTo>
                  <a:lnTo>
                    <a:pt x="152" y="1557"/>
                  </a:lnTo>
                  <a:lnTo>
                    <a:pt x="113" y="1465"/>
                  </a:lnTo>
                  <a:lnTo>
                    <a:pt x="79" y="1370"/>
                  </a:lnTo>
                  <a:lnTo>
                    <a:pt x="52" y="1273"/>
                  </a:lnTo>
                  <a:lnTo>
                    <a:pt x="30" y="1174"/>
                  </a:lnTo>
                  <a:lnTo>
                    <a:pt x="13" y="1073"/>
                  </a:lnTo>
                  <a:lnTo>
                    <a:pt x="3" y="970"/>
                  </a:lnTo>
                  <a:lnTo>
                    <a:pt x="0" y="864"/>
                  </a:lnTo>
                  <a:lnTo>
                    <a:pt x="3" y="763"/>
                  </a:lnTo>
                  <a:lnTo>
                    <a:pt x="12" y="664"/>
                  </a:lnTo>
                  <a:lnTo>
                    <a:pt x="27" y="567"/>
                  </a:lnTo>
                  <a:lnTo>
                    <a:pt x="48" y="471"/>
                  </a:lnTo>
                  <a:lnTo>
                    <a:pt x="75" y="377"/>
                  </a:lnTo>
                  <a:lnTo>
                    <a:pt x="106" y="285"/>
                  </a:lnTo>
                  <a:lnTo>
                    <a:pt x="143" y="197"/>
                  </a:lnTo>
                  <a:lnTo>
                    <a:pt x="184" y="111"/>
                  </a:lnTo>
                  <a:lnTo>
                    <a:pt x="230" y="27"/>
                  </a:lnTo>
                  <a:lnTo>
                    <a:pt x="3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595">
              <a:extLst>
                <a:ext uri="{FF2B5EF4-FFF2-40B4-BE49-F238E27FC236}">
                  <a16:creationId xmlns:a16="http://schemas.microsoft.com/office/drawing/2014/main" id="{86813668-EF70-43D0-A9D3-B3D42EC0C60D}"/>
                </a:ext>
              </a:extLst>
            </p:cNvPr>
            <p:cNvSpPr>
              <a:spLocks noEditPoints="1"/>
            </p:cNvSpPr>
            <p:nvPr/>
          </p:nvSpPr>
          <p:spPr bwMode="auto">
            <a:xfrm>
              <a:off x="906463" y="-1422400"/>
              <a:ext cx="455613" cy="138113"/>
            </a:xfrm>
            <a:custGeom>
              <a:avLst/>
              <a:gdLst>
                <a:gd name="T0" fmla="*/ 857 w 2009"/>
                <a:gd name="T1" fmla="*/ 178 h 604"/>
                <a:gd name="T2" fmla="*/ 854 w 2009"/>
                <a:gd name="T3" fmla="*/ 185 h 604"/>
                <a:gd name="T4" fmla="*/ 848 w 2009"/>
                <a:gd name="T5" fmla="*/ 194 h 604"/>
                <a:gd name="T6" fmla="*/ 837 w 2009"/>
                <a:gd name="T7" fmla="*/ 204 h 604"/>
                <a:gd name="T8" fmla="*/ 823 w 2009"/>
                <a:gd name="T9" fmla="*/ 214 h 604"/>
                <a:gd name="T10" fmla="*/ 809 w 2009"/>
                <a:gd name="T11" fmla="*/ 225 h 604"/>
                <a:gd name="T12" fmla="*/ 795 w 2009"/>
                <a:gd name="T13" fmla="*/ 235 h 604"/>
                <a:gd name="T14" fmla="*/ 780 w 2009"/>
                <a:gd name="T15" fmla="*/ 246 h 604"/>
                <a:gd name="T16" fmla="*/ 767 w 2009"/>
                <a:gd name="T17" fmla="*/ 254 h 604"/>
                <a:gd name="T18" fmla="*/ 757 w 2009"/>
                <a:gd name="T19" fmla="*/ 261 h 604"/>
                <a:gd name="T20" fmla="*/ 750 w 2009"/>
                <a:gd name="T21" fmla="*/ 266 h 604"/>
                <a:gd name="T22" fmla="*/ 747 w 2009"/>
                <a:gd name="T23" fmla="*/ 267 h 604"/>
                <a:gd name="T24" fmla="*/ 857 w 2009"/>
                <a:gd name="T25" fmla="*/ 331 h 604"/>
                <a:gd name="T26" fmla="*/ 1087 w 2009"/>
                <a:gd name="T27" fmla="*/ 271 h 604"/>
                <a:gd name="T28" fmla="*/ 1033 w 2009"/>
                <a:gd name="T29" fmla="*/ 178 h 604"/>
                <a:gd name="T30" fmla="*/ 933 w 2009"/>
                <a:gd name="T31" fmla="*/ 210 h 604"/>
                <a:gd name="T32" fmla="*/ 857 w 2009"/>
                <a:gd name="T33" fmla="*/ 178 h 604"/>
                <a:gd name="T34" fmla="*/ 1537 w 2009"/>
                <a:gd name="T35" fmla="*/ 72 h 604"/>
                <a:gd name="T36" fmla="*/ 1365 w 2009"/>
                <a:gd name="T37" fmla="*/ 165 h 604"/>
                <a:gd name="T38" fmla="*/ 1267 w 2009"/>
                <a:gd name="T39" fmla="*/ 226 h 604"/>
                <a:gd name="T40" fmla="*/ 1336 w 2009"/>
                <a:gd name="T41" fmla="*/ 270 h 604"/>
                <a:gd name="T42" fmla="*/ 1488 w 2009"/>
                <a:gd name="T43" fmla="*/ 255 h 604"/>
                <a:gd name="T44" fmla="*/ 1647 w 2009"/>
                <a:gd name="T45" fmla="*/ 135 h 604"/>
                <a:gd name="T46" fmla="*/ 1537 w 2009"/>
                <a:gd name="T47" fmla="*/ 72 h 604"/>
                <a:gd name="T48" fmla="*/ 1295 w 2009"/>
                <a:gd name="T49" fmla="*/ 0 h 604"/>
                <a:gd name="T50" fmla="*/ 1295 w 2009"/>
                <a:gd name="T51" fmla="*/ 0 h 604"/>
                <a:gd name="T52" fmla="*/ 1390 w 2009"/>
                <a:gd name="T53" fmla="*/ 3 h 604"/>
                <a:gd name="T54" fmla="*/ 1483 w 2009"/>
                <a:gd name="T55" fmla="*/ 11 h 604"/>
                <a:gd name="T56" fmla="*/ 1576 w 2009"/>
                <a:gd name="T57" fmla="*/ 24 h 604"/>
                <a:gd name="T58" fmla="*/ 1666 w 2009"/>
                <a:gd name="T59" fmla="*/ 42 h 604"/>
                <a:gd name="T60" fmla="*/ 1755 w 2009"/>
                <a:gd name="T61" fmla="*/ 65 h 604"/>
                <a:gd name="T62" fmla="*/ 1842 w 2009"/>
                <a:gd name="T63" fmla="*/ 92 h 604"/>
                <a:gd name="T64" fmla="*/ 1926 w 2009"/>
                <a:gd name="T65" fmla="*/ 124 h 604"/>
                <a:gd name="T66" fmla="*/ 2009 w 2009"/>
                <a:gd name="T67" fmla="*/ 160 h 604"/>
                <a:gd name="T68" fmla="*/ 1948 w 2009"/>
                <a:gd name="T69" fmla="*/ 169 h 604"/>
                <a:gd name="T70" fmla="*/ 1784 w 2009"/>
                <a:gd name="T71" fmla="*/ 145 h 604"/>
                <a:gd name="T72" fmla="*/ 1668 w 2009"/>
                <a:gd name="T73" fmla="*/ 221 h 604"/>
                <a:gd name="T74" fmla="*/ 1586 w 2009"/>
                <a:gd name="T75" fmla="*/ 311 h 604"/>
                <a:gd name="T76" fmla="*/ 1285 w 2009"/>
                <a:gd name="T77" fmla="*/ 339 h 604"/>
                <a:gd name="T78" fmla="*/ 1162 w 2009"/>
                <a:gd name="T79" fmla="*/ 319 h 604"/>
                <a:gd name="T80" fmla="*/ 1077 w 2009"/>
                <a:gd name="T81" fmla="*/ 450 h 604"/>
                <a:gd name="T82" fmla="*/ 830 w 2009"/>
                <a:gd name="T83" fmla="*/ 464 h 604"/>
                <a:gd name="T84" fmla="*/ 676 w 2009"/>
                <a:gd name="T85" fmla="*/ 421 h 604"/>
                <a:gd name="T86" fmla="*/ 538 w 2009"/>
                <a:gd name="T87" fmla="*/ 495 h 604"/>
                <a:gd name="T88" fmla="*/ 239 w 2009"/>
                <a:gd name="T89" fmla="*/ 536 h 604"/>
                <a:gd name="T90" fmla="*/ 0 w 2009"/>
                <a:gd name="T91" fmla="*/ 604 h 604"/>
                <a:gd name="T92" fmla="*/ 0 w 2009"/>
                <a:gd name="T93" fmla="*/ 604 h 604"/>
                <a:gd name="T94" fmla="*/ 63 w 2009"/>
                <a:gd name="T95" fmla="*/ 532 h 604"/>
                <a:gd name="T96" fmla="*/ 131 w 2009"/>
                <a:gd name="T97" fmla="*/ 464 h 604"/>
                <a:gd name="T98" fmla="*/ 203 w 2009"/>
                <a:gd name="T99" fmla="*/ 400 h 604"/>
                <a:gd name="T100" fmla="*/ 278 w 2009"/>
                <a:gd name="T101" fmla="*/ 339 h 604"/>
                <a:gd name="T102" fmla="*/ 356 w 2009"/>
                <a:gd name="T103" fmla="*/ 283 h 604"/>
                <a:gd name="T104" fmla="*/ 439 w 2009"/>
                <a:gd name="T105" fmla="*/ 232 h 604"/>
                <a:gd name="T106" fmla="*/ 524 w 2009"/>
                <a:gd name="T107" fmla="*/ 185 h 604"/>
                <a:gd name="T108" fmla="*/ 612 w 2009"/>
                <a:gd name="T109" fmla="*/ 144 h 604"/>
                <a:gd name="T110" fmla="*/ 702 w 2009"/>
                <a:gd name="T111" fmla="*/ 107 h 604"/>
                <a:gd name="T112" fmla="*/ 796 w 2009"/>
                <a:gd name="T113" fmla="*/ 75 h 604"/>
                <a:gd name="T114" fmla="*/ 892 w 2009"/>
                <a:gd name="T115" fmla="*/ 49 h 604"/>
                <a:gd name="T116" fmla="*/ 990 w 2009"/>
                <a:gd name="T117" fmla="*/ 27 h 604"/>
                <a:gd name="T118" fmla="*/ 1089 w 2009"/>
                <a:gd name="T119" fmla="*/ 13 h 604"/>
                <a:gd name="T120" fmla="*/ 1191 w 2009"/>
                <a:gd name="T121" fmla="*/ 3 h 604"/>
                <a:gd name="T122" fmla="*/ 1295 w 2009"/>
                <a:gd name="T123"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9" h="604">
                  <a:moveTo>
                    <a:pt x="857" y="178"/>
                  </a:moveTo>
                  <a:lnTo>
                    <a:pt x="854" y="185"/>
                  </a:lnTo>
                  <a:lnTo>
                    <a:pt x="848" y="194"/>
                  </a:lnTo>
                  <a:lnTo>
                    <a:pt x="837" y="204"/>
                  </a:lnTo>
                  <a:lnTo>
                    <a:pt x="823" y="214"/>
                  </a:lnTo>
                  <a:lnTo>
                    <a:pt x="809" y="225"/>
                  </a:lnTo>
                  <a:lnTo>
                    <a:pt x="795" y="235"/>
                  </a:lnTo>
                  <a:lnTo>
                    <a:pt x="780" y="246"/>
                  </a:lnTo>
                  <a:lnTo>
                    <a:pt x="767" y="254"/>
                  </a:lnTo>
                  <a:lnTo>
                    <a:pt x="757" y="261"/>
                  </a:lnTo>
                  <a:lnTo>
                    <a:pt x="750" y="266"/>
                  </a:lnTo>
                  <a:lnTo>
                    <a:pt x="747" y="267"/>
                  </a:lnTo>
                  <a:lnTo>
                    <a:pt x="857" y="331"/>
                  </a:lnTo>
                  <a:lnTo>
                    <a:pt x="1087" y="271"/>
                  </a:lnTo>
                  <a:lnTo>
                    <a:pt x="1033" y="178"/>
                  </a:lnTo>
                  <a:lnTo>
                    <a:pt x="933" y="210"/>
                  </a:lnTo>
                  <a:lnTo>
                    <a:pt x="857" y="178"/>
                  </a:lnTo>
                  <a:close/>
                  <a:moveTo>
                    <a:pt x="1537" y="72"/>
                  </a:moveTo>
                  <a:lnTo>
                    <a:pt x="1365" y="165"/>
                  </a:lnTo>
                  <a:lnTo>
                    <a:pt x="1267" y="226"/>
                  </a:lnTo>
                  <a:lnTo>
                    <a:pt x="1336" y="270"/>
                  </a:lnTo>
                  <a:lnTo>
                    <a:pt x="1488" y="255"/>
                  </a:lnTo>
                  <a:lnTo>
                    <a:pt x="1647" y="135"/>
                  </a:lnTo>
                  <a:lnTo>
                    <a:pt x="1537" y="72"/>
                  </a:lnTo>
                  <a:close/>
                  <a:moveTo>
                    <a:pt x="1295" y="0"/>
                  </a:moveTo>
                  <a:lnTo>
                    <a:pt x="1295" y="0"/>
                  </a:lnTo>
                  <a:lnTo>
                    <a:pt x="1390" y="3"/>
                  </a:lnTo>
                  <a:lnTo>
                    <a:pt x="1483" y="11"/>
                  </a:lnTo>
                  <a:lnTo>
                    <a:pt x="1576" y="24"/>
                  </a:lnTo>
                  <a:lnTo>
                    <a:pt x="1666" y="42"/>
                  </a:lnTo>
                  <a:lnTo>
                    <a:pt x="1755" y="65"/>
                  </a:lnTo>
                  <a:lnTo>
                    <a:pt x="1842" y="92"/>
                  </a:lnTo>
                  <a:lnTo>
                    <a:pt x="1926" y="124"/>
                  </a:lnTo>
                  <a:lnTo>
                    <a:pt x="2009" y="160"/>
                  </a:lnTo>
                  <a:lnTo>
                    <a:pt x="1948" y="169"/>
                  </a:lnTo>
                  <a:lnTo>
                    <a:pt x="1784" y="145"/>
                  </a:lnTo>
                  <a:lnTo>
                    <a:pt x="1668" y="221"/>
                  </a:lnTo>
                  <a:lnTo>
                    <a:pt x="1586" y="311"/>
                  </a:lnTo>
                  <a:lnTo>
                    <a:pt x="1285" y="339"/>
                  </a:lnTo>
                  <a:lnTo>
                    <a:pt x="1162" y="319"/>
                  </a:lnTo>
                  <a:lnTo>
                    <a:pt x="1077" y="450"/>
                  </a:lnTo>
                  <a:lnTo>
                    <a:pt x="830" y="464"/>
                  </a:lnTo>
                  <a:lnTo>
                    <a:pt x="676" y="421"/>
                  </a:lnTo>
                  <a:lnTo>
                    <a:pt x="538" y="495"/>
                  </a:lnTo>
                  <a:lnTo>
                    <a:pt x="239" y="536"/>
                  </a:lnTo>
                  <a:lnTo>
                    <a:pt x="0" y="604"/>
                  </a:lnTo>
                  <a:lnTo>
                    <a:pt x="0" y="604"/>
                  </a:lnTo>
                  <a:lnTo>
                    <a:pt x="63" y="532"/>
                  </a:lnTo>
                  <a:lnTo>
                    <a:pt x="131" y="464"/>
                  </a:lnTo>
                  <a:lnTo>
                    <a:pt x="203" y="400"/>
                  </a:lnTo>
                  <a:lnTo>
                    <a:pt x="278" y="339"/>
                  </a:lnTo>
                  <a:lnTo>
                    <a:pt x="356" y="283"/>
                  </a:lnTo>
                  <a:lnTo>
                    <a:pt x="439" y="232"/>
                  </a:lnTo>
                  <a:lnTo>
                    <a:pt x="524" y="185"/>
                  </a:lnTo>
                  <a:lnTo>
                    <a:pt x="612" y="144"/>
                  </a:lnTo>
                  <a:lnTo>
                    <a:pt x="702" y="107"/>
                  </a:lnTo>
                  <a:lnTo>
                    <a:pt x="796" y="75"/>
                  </a:lnTo>
                  <a:lnTo>
                    <a:pt x="892" y="49"/>
                  </a:lnTo>
                  <a:lnTo>
                    <a:pt x="990" y="27"/>
                  </a:lnTo>
                  <a:lnTo>
                    <a:pt x="1089" y="13"/>
                  </a:lnTo>
                  <a:lnTo>
                    <a:pt x="1191" y="3"/>
                  </a:lnTo>
                  <a:lnTo>
                    <a:pt x="1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4" name="TextBox 33">
            <a:extLst>
              <a:ext uri="{FF2B5EF4-FFF2-40B4-BE49-F238E27FC236}">
                <a16:creationId xmlns:a16="http://schemas.microsoft.com/office/drawing/2014/main" id="{FA47B031-0E29-4904-975D-75FDBED99A8B}"/>
              </a:ext>
            </a:extLst>
          </p:cNvPr>
          <p:cNvSpPr txBox="1"/>
          <p:nvPr/>
        </p:nvSpPr>
        <p:spPr>
          <a:xfrm>
            <a:off x="9488389" y="4066918"/>
            <a:ext cx="2053262" cy="597599"/>
          </a:xfrm>
          <a:prstGeom prst="rect">
            <a:avLst/>
          </a:prstGeom>
          <a:noFill/>
        </p:spPr>
        <p:txBody>
          <a:bodyPr wrap="square">
            <a:spAutoFit/>
          </a:bodyPr>
          <a:lstStyle/>
          <a:p>
            <a:pPr algn="just">
              <a:lnSpc>
                <a:spcPct val="150000"/>
              </a:lnSpc>
              <a:spcAft>
                <a:spcPts val="150"/>
              </a:spcAft>
            </a:pPr>
            <a:r>
              <a:rPr lang="id-ID" sz="1100" dirty="0">
                <a:solidFill>
                  <a:schemeClr val="accent6"/>
                </a:solidFill>
              </a:rPr>
              <a:t>(+62) 000 0000 0000</a:t>
            </a:r>
          </a:p>
          <a:p>
            <a:pPr algn="just">
              <a:lnSpc>
                <a:spcPct val="150000"/>
              </a:lnSpc>
              <a:spcAft>
                <a:spcPts val="150"/>
              </a:spcAft>
            </a:pPr>
            <a:r>
              <a:rPr lang="id-ID" sz="1100" dirty="0">
                <a:solidFill>
                  <a:schemeClr val="accent6"/>
                </a:solidFill>
              </a:rPr>
              <a:t>(0725) 00000</a:t>
            </a:r>
          </a:p>
        </p:txBody>
      </p:sp>
      <p:sp>
        <p:nvSpPr>
          <p:cNvPr id="35" name="TextBox 34">
            <a:extLst>
              <a:ext uri="{FF2B5EF4-FFF2-40B4-BE49-F238E27FC236}">
                <a16:creationId xmlns:a16="http://schemas.microsoft.com/office/drawing/2014/main" id="{A93A6949-C58B-49B0-B069-0FFC2F2E8544}"/>
              </a:ext>
            </a:extLst>
          </p:cNvPr>
          <p:cNvSpPr txBox="1"/>
          <p:nvPr/>
        </p:nvSpPr>
        <p:spPr>
          <a:xfrm>
            <a:off x="9488387" y="3727507"/>
            <a:ext cx="1523873"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Get In Touch</a:t>
            </a:r>
            <a:endParaRPr lang="id-ID" sz="1600" b="1" dirty="0">
              <a:solidFill>
                <a:schemeClr val="tx2"/>
              </a:solidFill>
              <a:effectLst/>
              <a:ea typeface="Times New Roman" panose="02020603050405020304" pitchFamily="18" charset="0"/>
            </a:endParaRPr>
          </a:p>
        </p:txBody>
      </p:sp>
      <p:sp>
        <p:nvSpPr>
          <p:cNvPr id="36" name="Oval 35">
            <a:extLst>
              <a:ext uri="{FF2B5EF4-FFF2-40B4-BE49-F238E27FC236}">
                <a16:creationId xmlns:a16="http://schemas.microsoft.com/office/drawing/2014/main" id="{0ED14B33-A6BD-40C2-9945-D153305DD5CF}"/>
              </a:ext>
            </a:extLst>
          </p:cNvPr>
          <p:cNvSpPr/>
          <p:nvPr/>
        </p:nvSpPr>
        <p:spPr>
          <a:xfrm>
            <a:off x="8516849" y="3786297"/>
            <a:ext cx="825867" cy="8258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Freeform 28">
            <a:extLst>
              <a:ext uri="{FF2B5EF4-FFF2-40B4-BE49-F238E27FC236}">
                <a16:creationId xmlns:a16="http://schemas.microsoft.com/office/drawing/2014/main" id="{A401B5D3-0CFC-43F3-B34F-DBE724D7AB54}"/>
              </a:ext>
            </a:extLst>
          </p:cNvPr>
          <p:cNvSpPr>
            <a:spLocks/>
          </p:cNvSpPr>
          <p:nvPr/>
        </p:nvSpPr>
        <p:spPr bwMode="auto">
          <a:xfrm>
            <a:off x="8823205" y="4091933"/>
            <a:ext cx="213154" cy="214594"/>
          </a:xfrm>
          <a:custGeom>
            <a:avLst/>
            <a:gdLst>
              <a:gd name="T0" fmla="*/ 485 w 2369"/>
              <a:gd name="T1" fmla="*/ 6 h 2383"/>
              <a:gd name="T2" fmla="*/ 546 w 2369"/>
              <a:gd name="T3" fmla="*/ 37 h 2383"/>
              <a:gd name="T4" fmla="*/ 628 w 2369"/>
              <a:gd name="T5" fmla="*/ 113 h 2383"/>
              <a:gd name="T6" fmla="*/ 732 w 2369"/>
              <a:gd name="T7" fmla="*/ 220 h 2383"/>
              <a:gd name="T8" fmla="*/ 914 w 2369"/>
              <a:gd name="T9" fmla="*/ 406 h 2383"/>
              <a:gd name="T10" fmla="*/ 947 w 2369"/>
              <a:gd name="T11" fmla="*/ 470 h 2383"/>
              <a:gd name="T12" fmla="*/ 954 w 2369"/>
              <a:gd name="T13" fmla="*/ 534 h 2383"/>
              <a:gd name="T14" fmla="*/ 933 w 2369"/>
              <a:gd name="T15" fmla="*/ 598 h 2383"/>
              <a:gd name="T16" fmla="*/ 887 w 2369"/>
              <a:gd name="T17" fmla="*/ 660 h 2383"/>
              <a:gd name="T18" fmla="*/ 759 w 2369"/>
              <a:gd name="T19" fmla="*/ 788 h 2383"/>
              <a:gd name="T20" fmla="*/ 684 w 2369"/>
              <a:gd name="T21" fmla="*/ 861 h 2383"/>
              <a:gd name="T22" fmla="*/ 678 w 2369"/>
              <a:gd name="T23" fmla="*/ 880 h 2383"/>
              <a:gd name="T24" fmla="*/ 682 w 2369"/>
              <a:gd name="T25" fmla="*/ 902 h 2383"/>
              <a:gd name="T26" fmla="*/ 742 w 2369"/>
              <a:gd name="T27" fmla="*/ 1021 h 2383"/>
              <a:gd name="T28" fmla="*/ 814 w 2369"/>
              <a:gd name="T29" fmla="*/ 1131 h 2383"/>
              <a:gd name="T30" fmla="*/ 916 w 2369"/>
              <a:gd name="T31" fmla="*/ 1255 h 2383"/>
              <a:gd name="T32" fmla="*/ 1046 w 2369"/>
              <a:gd name="T33" fmla="*/ 1392 h 2383"/>
              <a:gd name="T34" fmla="*/ 1187 w 2369"/>
              <a:gd name="T35" fmla="*/ 1516 h 2383"/>
              <a:gd name="T36" fmla="*/ 1341 w 2369"/>
              <a:gd name="T37" fmla="*/ 1626 h 2383"/>
              <a:gd name="T38" fmla="*/ 1403 w 2369"/>
              <a:gd name="T39" fmla="*/ 1660 h 2383"/>
              <a:gd name="T40" fmla="*/ 1466 w 2369"/>
              <a:gd name="T41" fmla="*/ 1694 h 2383"/>
              <a:gd name="T42" fmla="*/ 1495 w 2369"/>
              <a:gd name="T43" fmla="*/ 1699 h 2383"/>
              <a:gd name="T44" fmla="*/ 1520 w 2369"/>
              <a:gd name="T45" fmla="*/ 1684 h 2383"/>
              <a:gd name="T46" fmla="*/ 1741 w 2369"/>
              <a:gd name="T47" fmla="*/ 1466 h 2383"/>
              <a:gd name="T48" fmla="*/ 1796 w 2369"/>
              <a:gd name="T49" fmla="*/ 1434 h 2383"/>
              <a:gd name="T50" fmla="*/ 1854 w 2369"/>
              <a:gd name="T51" fmla="*/ 1424 h 2383"/>
              <a:gd name="T52" fmla="*/ 1911 w 2369"/>
              <a:gd name="T53" fmla="*/ 1434 h 2383"/>
              <a:gd name="T54" fmla="*/ 1965 w 2369"/>
              <a:gd name="T55" fmla="*/ 1466 h 2383"/>
              <a:gd name="T56" fmla="*/ 2304 w 2369"/>
              <a:gd name="T57" fmla="*/ 1802 h 2383"/>
              <a:gd name="T58" fmla="*/ 2349 w 2369"/>
              <a:gd name="T59" fmla="*/ 1863 h 2383"/>
              <a:gd name="T60" fmla="*/ 2369 w 2369"/>
              <a:gd name="T61" fmla="*/ 1927 h 2383"/>
              <a:gd name="T62" fmla="*/ 2361 w 2369"/>
              <a:gd name="T63" fmla="*/ 1992 h 2383"/>
              <a:gd name="T64" fmla="*/ 2330 w 2369"/>
              <a:gd name="T65" fmla="*/ 2056 h 2383"/>
              <a:gd name="T66" fmla="*/ 2269 w 2369"/>
              <a:gd name="T67" fmla="*/ 2123 h 2383"/>
              <a:gd name="T68" fmla="*/ 2197 w 2369"/>
              <a:gd name="T69" fmla="*/ 2193 h 2383"/>
              <a:gd name="T70" fmla="*/ 2129 w 2369"/>
              <a:gd name="T71" fmla="*/ 2267 h 2383"/>
              <a:gd name="T72" fmla="*/ 2063 w 2369"/>
              <a:gd name="T73" fmla="*/ 2324 h 2383"/>
              <a:gd name="T74" fmla="*/ 1991 w 2369"/>
              <a:gd name="T75" fmla="*/ 2361 h 2383"/>
              <a:gd name="T76" fmla="*/ 1912 w 2369"/>
              <a:gd name="T77" fmla="*/ 2380 h 2383"/>
              <a:gd name="T78" fmla="*/ 1826 w 2369"/>
              <a:gd name="T79" fmla="*/ 2383 h 2383"/>
              <a:gd name="T80" fmla="*/ 1687 w 2369"/>
              <a:gd name="T81" fmla="*/ 2362 h 2383"/>
              <a:gd name="T82" fmla="*/ 1552 w 2369"/>
              <a:gd name="T83" fmla="*/ 2324 h 2383"/>
              <a:gd name="T84" fmla="*/ 1420 w 2369"/>
              <a:gd name="T85" fmla="*/ 2272 h 2383"/>
              <a:gd name="T86" fmla="*/ 1256 w 2369"/>
              <a:gd name="T87" fmla="*/ 2192 h 2383"/>
              <a:gd name="T88" fmla="*/ 1067 w 2369"/>
              <a:gd name="T89" fmla="*/ 2078 h 2383"/>
              <a:gd name="T90" fmla="*/ 888 w 2369"/>
              <a:gd name="T91" fmla="*/ 1951 h 2383"/>
              <a:gd name="T92" fmla="*/ 721 w 2369"/>
              <a:gd name="T93" fmla="*/ 1807 h 2383"/>
              <a:gd name="T94" fmla="*/ 565 w 2369"/>
              <a:gd name="T95" fmla="*/ 1649 h 2383"/>
              <a:gd name="T96" fmla="*/ 427 w 2369"/>
              <a:gd name="T97" fmla="*/ 1483 h 2383"/>
              <a:gd name="T98" fmla="*/ 307 w 2369"/>
              <a:gd name="T99" fmla="*/ 1318 h 2383"/>
              <a:gd name="T100" fmla="*/ 200 w 2369"/>
              <a:gd name="T101" fmla="*/ 1143 h 2383"/>
              <a:gd name="T102" fmla="*/ 110 w 2369"/>
              <a:gd name="T103" fmla="*/ 958 h 2383"/>
              <a:gd name="T104" fmla="*/ 48 w 2369"/>
              <a:gd name="T105" fmla="*/ 799 h 2383"/>
              <a:gd name="T106" fmla="*/ 14 w 2369"/>
              <a:gd name="T107" fmla="*/ 670 h 2383"/>
              <a:gd name="T108" fmla="*/ 0 w 2369"/>
              <a:gd name="T109" fmla="*/ 539 h 2383"/>
              <a:gd name="T110" fmla="*/ 8 w 2369"/>
              <a:gd name="T111" fmla="*/ 432 h 2383"/>
              <a:gd name="T112" fmla="*/ 33 w 2369"/>
              <a:gd name="T113" fmla="*/ 357 h 2383"/>
              <a:gd name="T114" fmla="*/ 75 w 2369"/>
              <a:gd name="T115" fmla="*/ 288 h 2383"/>
              <a:gd name="T116" fmla="*/ 297 w 2369"/>
              <a:gd name="T117" fmla="*/ 62 h 2383"/>
              <a:gd name="T118" fmla="*/ 358 w 2369"/>
              <a:gd name="T119" fmla="*/ 19 h 2383"/>
              <a:gd name="T120" fmla="*/ 422 w 2369"/>
              <a:gd name="T121" fmla="*/ 0 h 2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9" h="2383">
                <a:moveTo>
                  <a:pt x="453" y="0"/>
                </a:moveTo>
                <a:lnTo>
                  <a:pt x="485" y="6"/>
                </a:lnTo>
                <a:lnTo>
                  <a:pt x="516" y="19"/>
                </a:lnTo>
                <a:lnTo>
                  <a:pt x="546" y="37"/>
                </a:lnTo>
                <a:lnTo>
                  <a:pt x="574" y="62"/>
                </a:lnTo>
                <a:lnTo>
                  <a:pt x="628" y="113"/>
                </a:lnTo>
                <a:lnTo>
                  <a:pt x="680" y="167"/>
                </a:lnTo>
                <a:lnTo>
                  <a:pt x="732" y="220"/>
                </a:lnTo>
                <a:lnTo>
                  <a:pt x="887" y="375"/>
                </a:lnTo>
                <a:lnTo>
                  <a:pt x="914" y="406"/>
                </a:lnTo>
                <a:lnTo>
                  <a:pt x="933" y="437"/>
                </a:lnTo>
                <a:lnTo>
                  <a:pt x="947" y="470"/>
                </a:lnTo>
                <a:lnTo>
                  <a:pt x="954" y="502"/>
                </a:lnTo>
                <a:lnTo>
                  <a:pt x="954" y="534"/>
                </a:lnTo>
                <a:lnTo>
                  <a:pt x="947" y="566"/>
                </a:lnTo>
                <a:lnTo>
                  <a:pt x="933" y="598"/>
                </a:lnTo>
                <a:lnTo>
                  <a:pt x="914" y="629"/>
                </a:lnTo>
                <a:lnTo>
                  <a:pt x="887" y="660"/>
                </a:lnTo>
                <a:lnTo>
                  <a:pt x="824" y="725"/>
                </a:lnTo>
                <a:lnTo>
                  <a:pt x="759" y="788"/>
                </a:lnTo>
                <a:lnTo>
                  <a:pt x="693" y="851"/>
                </a:lnTo>
                <a:lnTo>
                  <a:pt x="684" y="861"/>
                </a:lnTo>
                <a:lnTo>
                  <a:pt x="679" y="871"/>
                </a:lnTo>
                <a:lnTo>
                  <a:pt x="678" y="880"/>
                </a:lnTo>
                <a:lnTo>
                  <a:pt x="679" y="890"/>
                </a:lnTo>
                <a:lnTo>
                  <a:pt x="682" y="902"/>
                </a:lnTo>
                <a:lnTo>
                  <a:pt x="710" y="963"/>
                </a:lnTo>
                <a:lnTo>
                  <a:pt x="742" y="1021"/>
                </a:lnTo>
                <a:lnTo>
                  <a:pt x="778" y="1076"/>
                </a:lnTo>
                <a:lnTo>
                  <a:pt x="814" y="1131"/>
                </a:lnTo>
                <a:lnTo>
                  <a:pt x="854" y="1183"/>
                </a:lnTo>
                <a:lnTo>
                  <a:pt x="916" y="1255"/>
                </a:lnTo>
                <a:lnTo>
                  <a:pt x="980" y="1325"/>
                </a:lnTo>
                <a:lnTo>
                  <a:pt x="1046" y="1392"/>
                </a:lnTo>
                <a:lnTo>
                  <a:pt x="1115" y="1456"/>
                </a:lnTo>
                <a:lnTo>
                  <a:pt x="1187" y="1516"/>
                </a:lnTo>
                <a:lnTo>
                  <a:pt x="1262" y="1573"/>
                </a:lnTo>
                <a:lnTo>
                  <a:pt x="1341" y="1626"/>
                </a:lnTo>
                <a:lnTo>
                  <a:pt x="1372" y="1644"/>
                </a:lnTo>
                <a:lnTo>
                  <a:pt x="1403" y="1660"/>
                </a:lnTo>
                <a:lnTo>
                  <a:pt x="1435" y="1677"/>
                </a:lnTo>
                <a:lnTo>
                  <a:pt x="1466" y="1694"/>
                </a:lnTo>
                <a:lnTo>
                  <a:pt x="1481" y="1699"/>
                </a:lnTo>
                <a:lnTo>
                  <a:pt x="1495" y="1699"/>
                </a:lnTo>
                <a:lnTo>
                  <a:pt x="1507" y="1694"/>
                </a:lnTo>
                <a:lnTo>
                  <a:pt x="1520" y="1684"/>
                </a:lnTo>
                <a:lnTo>
                  <a:pt x="1714" y="1488"/>
                </a:lnTo>
                <a:lnTo>
                  <a:pt x="1741" y="1466"/>
                </a:lnTo>
                <a:lnTo>
                  <a:pt x="1769" y="1447"/>
                </a:lnTo>
                <a:lnTo>
                  <a:pt x="1796" y="1434"/>
                </a:lnTo>
                <a:lnTo>
                  <a:pt x="1825" y="1427"/>
                </a:lnTo>
                <a:lnTo>
                  <a:pt x="1854" y="1424"/>
                </a:lnTo>
                <a:lnTo>
                  <a:pt x="1883" y="1427"/>
                </a:lnTo>
                <a:lnTo>
                  <a:pt x="1911" y="1434"/>
                </a:lnTo>
                <a:lnTo>
                  <a:pt x="1939" y="1447"/>
                </a:lnTo>
                <a:lnTo>
                  <a:pt x="1965" y="1466"/>
                </a:lnTo>
                <a:lnTo>
                  <a:pt x="1991" y="1488"/>
                </a:lnTo>
                <a:lnTo>
                  <a:pt x="2304" y="1802"/>
                </a:lnTo>
                <a:lnTo>
                  <a:pt x="2330" y="1832"/>
                </a:lnTo>
                <a:lnTo>
                  <a:pt x="2349" y="1863"/>
                </a:lnTo>
                <a:lnTo>
                  <a:pt x="2361" y="1894"/>
                </a:lnTo>
                <a:lnTo>
                  <a:pt x="2369" y="1927"/>
                </a:lnTo>
                <a:lnTo>
                  <a:pt x="2369" y="1959"/>
                </a:lnTo>
                <a:lnTo>
                  <a:pt x="2361" y="1992"/>
                </a:lnTo>
                <a:lnTo>
                  <a:pt x="2349" y="2025"/>
                </a:lnTo>
                <a:lnTo>
                  <a:pt x="2330" y="2056"/>
                </a:lnTo>
                <a:lnTo>
                  <a:pt x="2304" y="2087"/>
                </a:lnTo>
                <a:lnTo>
                  <a:pt x="2269" y="2123"/>
                </a:lnTo>
                <a:lnTo>
                  <a:pt x="2233" y="2158"/>
                </a:lnTo>
                <a:lnTo>
                  <a:pt x="2197" y="2193"/>
                </a:lnTo>
                <a:lnTo>
                  <a:pt x="2161" y="2229"/>
                </a:lnTo>
                <a:lnTo>
                  <a:pt x="2129" y="2267"/>
                </a:lnTo>
                <a:lnTo>
                  <a:pt x="2097" y="2298"/>
                </a:lnTo>
                <a:lnTo>
                  <a:pt x="2063" y="2324"/>
                </a:lnTo>
                <a:lnTo>
                  <a:pt x="2028" y="2345"/>
                </a:lnTo>
                <a:lnTo>
                  <a:pt x="1991" y="2361"/>
                </a:lnTo>
                <a:lnTo>
                  <a:pt x="1952" y="2372"/>
                </a:lnTo>
                <a:lnTo>
                  <a:pt x="1912" y="2380"/>
                </a:lnTo>
                <a:lnTo>
                  <a:pt x="1870" y="2383"/>
                </a:lnTo>
                <a:lnTo>
                  <a:pt x="1826" y="2383"/>
                </a:lnTo>
                <a:lnTo>
                  <a:pt x="1756" y="2374"/>
                </a:lnTo>
                <a:lnTo>
                  <a:pt x="1687" y="2362"/>
                </a:lnTo>
                <a:lnTo>
                  <a:pt x="1619" y="2345"/>
                </a:lnTo>
                <a:lnTo>
                  <a:pt x="1552" y="2324"/>
                </a:lnTo>
                <a:lnTo>
                  <a:pt x="1485" y="2299"/>
                </a:lnTo>
                <a:lnTo>
                  <a:pt x="1420" y="2272"/>
                </a:lnTo>
                <a:lnTo>
                  <a:pt x="1355" y="2242"/>
                </a:lnTo>
                <a:lnTo>
                  <a:pt x="1256" y="2192"/>
                </a:lnTo>
                <a:lnTo>
                  <a:pt x="1160" y="2137"/>
                </a:lnTo>
                <a:lnTo>
                  <a:pt x="1067" y="2078"/>
                </a:lnTo>
                <a:lnTo>
                  <a:pt x="976" y="2017"/>
                </a:lnTo>
                <a:lnTo>
                  <a:pt x="888" y="1951"/>
                </a:lnTo>
                <a:lnTo>
                  <a:pt x="803" y="1881"/>
                </a:lnTo>
                <a:lnTo>
                  <a:pt x="721" y="1807"/>
                </a:lnTo>
                <a:lnTo>
                  <a:pt x="642" y="1730"/>
                </a:lnTo>
                <a:lnTo>
                  <a:pt x="565" y="1649"/>
                </a:lnTo>
                <a:lnTo>
                  <a:pt x="491" y="1565"/>
                </a:lnTo>
                <a:lnTo>
                  <a:pt x="427" y="1483"/>
                </a:lnTo>
                <a:lnTo>
                  <a:pt x="365" y="1402"/>
                </a:lnTo>
                <a:lnTo>
                  <a:pt x="307" y="1318"/>
                </a:lnTo>
                <a:lnTo>
                  <a:pt x="251" y="1231"/>
                </a:lnTo>
                <a:lnTo>
                  <a:pt x="200" y="1143"/>
                </a:lnTo>
                <a:lnTo>
                  <a:pt x="153" y="1053"/>
                </a:lnTo>
                <a:lnTo>
                  <a:pt x="110" y="958"/>
                </a:lnTo>
                <a:lnTo>
                  <a:pt x="71" y="861"/>
                </a:lnTo>
                <a:lnTo>
                  <a:pt x="48" y="799"/>
                </a:lnTo>
                <a:lnTo>
                  <a:pt x="30" y="734"/>
                </a:lnTo>
                <a:lnTo>
                  <a:pt x="14" y="670"/>
                </a:lnTo>
                <a:lnTo>
                  <a:pt x="5" y="604"/>
                </a:lnTo>
                <a:lnTo>
                  <a:pt x="0" y="539"/>
                </a:lnTo>
                <a:lnTo>
                  <a:pt x="2" y="473"/>
                </a:lnTo>
                <a:lnTo>
                  <a:pt x="8" y="432"/>
                </a:lnTo>
                <a:lnTo>
                  <a:pt x="18" y="394"/>
                </a:lnTo>
                <a:lnTo>
                  <a:pt x="33" y="357"/>
                </a:lnTo>
                <a:lnTo>
                  <a:pt x="51" y="322"/>
                </a:lnTo>
                <a:lnTo>
                  <a:pt x="75" y="288"/>
                </a:lnTo>
                <a:lnTo>
                  <a:pt x="104" y="256"/>
                </a:lnTo>
                <a:lnTo>
                  <a:pt x="297" y="62"/>
                </a:lnTo>
                <a:lnTo>
                  <a:pt x="327" y="37"/>
                </a:lnTo>
                <a:lnTo>
                  <a:pt x="358" y="19"/>
                </a:lnTo>
                <a:lnTo>
                  <a:pt x="389" y="6"/>
                </a:lnTo>
                <a:lnTo>
                  <a:pt x="422" y="0"/>
                </a:lnTo>
                <a:lnTo>
                  <a:pt x="453"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C2DB0A5C-2C1E-46B4-B210-4516B365A854}"/>
              </a:ext>
            </a:extLst>
          </p:cNvPr>
          <p:cNvSpPr txBox="1"/>
          <p:nvPr/>
        </p:nvSpPr>
        <p:spPr>
          <a:xfrm>
            <a:off x="9488389" y="2507245"/>
            <a:ext cx="2053262" cy="597599"/>
          </a:xfrm>
          <a:prstGeom prst="rect">
            <a:avLst/>
          </a:prstGeom>
          <a:noFill/>
        </p:spPr>
        <p:txBody>
          <a:bodyPr wrap="square">
            <a:spAutoFit/>
          </a:bodyPr>
          <a:lstStyle/>
          <a:p>
            <a:pPr marL="0" marR="0" algn="just">
              <a:lnSpc>
                <a:spcPct val="150000"/>
              </a:lnSpc>
              <a:spcAft>
                <a:spcPts val="150"/>
              </a:spcAft>
            </a:pPr>
            <a:r>
              <a:rPr lang="id-ID" sz="1100" dirty="0">
                <a:solidFill>
                  <a:schemeClr val="accent6"/>
                </a:solidFill>
                <a:effectLst/>
                <a:ea typeface="Times New Roman" panose="02020603050405020304" pitchFamily="18" charset="0"/>
              </a:rPr>
              <a:t>Monday – Saturday</a:t>
            </a:r>
          </a:p>
          <a:p>
            <a:pPr marL="0" marR="0" algn="just">
              <a:lnSpc>
                <a:spcPct val="150000"/>
              </a:lnSpc>
              <a:spcAft>
                <a:spcPts val="150"/>
              </a:spcAft>
            </a:pPr>
            <a:r>
              <a:rPr lang="id-ID" sz="1100" dirty="0">
                <a:solidFill>
                  <a:schemeClr val="accent6"/>
                </a:solidFill>
                <a:ea typeface="Times New Roman" panose="02020603050405020304" pitchFamily="18" charset="0"/>
              </a:rPr>
              <a:t>08.00 AM – 08.00 PM</a:t>
            </a:r>
            <a:endParaRPr lang="id-ID" sz="1100" dirty="0">
              <a:solidFill>
                <a:schemeClr val="accent6"/>
              </a:solidFill>
              <a:effectLst/>
              <a:ea typeface="Times New Roman" panose="02020603050405020304" pitchFamily="18" charset="0"/>
            </a:endParaRPr>
          </a:p>
        </p:txBody>
      </p:sp>
      <p:sp>
        <p:nvSpPr>
          <p:cNvPr id="39" name="TextBox 38">
            <a:extLst>
              <a:ext uri="{FF2B5EF4-FFF2-40B4-BE49-F238E27FC236}">
                <a16:creationId xmlns:a16="http://schemas.microsoft.com/office/drawing/2014/main" id="{E80528A2-D6E0-48D0-8520-AC85F358D005}"/>
              </a:ext>
            </a:extLst>
          </p:cNvPr>
          <p:cNvSpPr txBox="1"/>
          <p:nvPr/>
        </p:nvSpPr>
        <p:spPr>
          <a:xfrm>
            <a:off x="9488387" y="2167834"/>
            <a:ext cx="1523873" cy="420628"/>
          </a:xfrm>
          <a:prstGeom prst="rect">
            <a:avLst/>
          </a:prstGeom>
          <a:noFill/>
        </p:spPr>
        <p:txBody>
          <a:bodyPr wrap="square">
            <a:spAutoFit/>
          </a:bodyPr>
          <a:lstStyle/>
          <a:p>
            <a:pPr algn="just">
              <a:lnSpc>
                <a:spcPct val="150000"/>
              </a:lnSpc>
            </a:pPr>
            <a:r>
              <a:rPr lang="id-ID" sz="1600" b="1" dirty="0">
                <a:solidFill>
                  <a:schemeClr val="tx2"/>
                </a:solidFill>
              </a:rPr>
              <a:t>Office Hours</a:t>
            </a:r>
          </a:p>
        </p:txBody>
      </p:sp>
      <p:sp>
        <p:nvSpPr>
          <p:cNvPr id="40" name="Oval 39">
            <a:extLst>
              <a:ext uri="{FF2B5EF4-FFF2-40B4-BE49-F238E27FC236}">
                <a16:creationId xmlns:a16="http://schemas.microsoft.com/office/drawing/2014/main" id="{D499275F-FCCE-489A-B618-D4BC53C75DF1}"/>
              </a:ext>
            </a:extLst>
          </p:cNvPr>
          <p:cNvSpPr/>
          <p:nvPr/>
        </p:nvSpPr>
        <p:spPr>
          <a:xfrm>
            <a:off x="8516849" y="2226624"/>
            <a:ext cx="825867" cy="8258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1" name="Group 1331">
            <a:extLst>
              <a:ext uri="{FF2B5EF4-FFF2-40B4-BE49-F238E27FC236}">
                <a16:creationId xmlns:a16="http://schemas.microsoft.com/office/drawing/2014/main" id="{AD49893E-7CD9-4537-BDBD-CFD380532724}"/>
              </a:ext>
            </a:extLst>
          </p:cNvPr>
          <p:cNvGrpSpPr>
            <a:grpSpLocks noChangeAspect="1"/>
          </p:cNvGrpSpPr>
          <p:nvPr/>
        </p:nvGrpSpPr>
        <p:grpSpPr bwMode="auto">
          <a:xfrm>
            <a:off x="8814741" y="2524886"/>
            <a:ext cx="230082" cy="229344"/>
            <a:chOff x="-2341" y="957"/>
            <a:chExt cx="622" cy="620"/>
          </a:xfrm>
          <a:solidFill>
            <a:schemeClr val="accent1"/>
          </a:solidFill>
        </p:grpSpPr>
        <p:sp>
          <p:nvSpPr>
            <p:cNvPr id="42" name="Freeform 1333">
              <a:extLst>
                <a:ext uri="{FF2B5EF4-FFF2-40B4-BE49-F238E27FC236}">
                  <a16:creationId xmlns:a16="http://schemas.microsoft.com/office/drawing/2014/main" id="{DA3C4643-1597-42C0-98F1-C7E9558A14C2}"/>
                </a:ext>
              </a:extLst>
            </p:cNvPr>
            <p:cNvSpPr>
              <a:spLocks noEditPoints="1"/>
            </p:cNvSpPr>
            <p:nvPr/>
          </p:nvSpPr>
          <p:spPr bwMode="auto">
            <a:xfrm>
              <a:off x="-2341" y="957"/>
              <a:ext cx="622" cy="620"/>
            </a:xfrm>
            <a:custGeom>
              <a:avLst/>
              <a:gdLst>
                <a:gd name="T0" fmla="*/ 1557 w 3731"/>
                <a:gd name="T1" fmla="*/ 429 h 3720"/>
                <a:gd name="T2" fmla="*/ 1182 w 3731"/>
                <a:gd name="T3" fmla="*/ 565 h 3720"/>
                <a:gd name="T4" fmla="*/ 863 w 3731"/>
                <a:gd name="T5" fmla="*/ 792 h 3720"/>
                <a:gd name="T6" fmla="*/ 615 w 3731"/>
                <a:gd name="T7" fmla="*/ 1094 h 3720"/>
                <a:gd name="T8" fmla="*/ 454 w 3731"/>
                <a:gd name="T9" fmla="*/ 1455 h 3720"/>
                <a:gd name="T10" fmla="*/ 396 w 3731"/>
                <a:gd name="T11" fmla="*/ 1861 h 3720"/>
                <a:gd name="T12" fmla="*/ 454 w 3731"/>
                <a:gd name="T13" fmla="*/ 2265 h 3720"/>
                <a:gd name="T14" fmla="*/ 615 w 3731"/>
                <a:gd name="T15" fmla="*/ 2627 h 3720"/>
                <a:gd name="T16" fmla="*/ 863 w 3731"/>
                <a:gd name="T17" fmla="*/ 2929 h 3720"/>
                <a:gd name="T18" fmla="*/ 1182 w 3731"/>
                <a:gd name="T19" fmla="*/ 3156 h 3720"/>
                <a:gd name="T20" fmla="*/ 1557 w 3731"/>
                <a:gd name="T21" fmla="*/ 3291 h 3720"/>
                <a:gd name="T22" fmla="*/ 1970 w 3731"/>
                <a:gd name="T23" fmla="*/ 3321 h 3720"/>
                <a:gd name="T24" fmla="*/ 2367 w 3731"/>
                <a:gd name="T25" fmla="*/ 3236 h 3720"/>
                <a:gd name="T26" fmla="*/ 2717 w 3731"/>
                <a:gd name="T27" fmla="*/ 3053 h 3720"/>
                <a:gd name="T28" fmla="*/ 3003 w 3731"/>
                <a:gd name="T29" fmla="*/ 2786 h 3720"/>
                <a:gd name="T30" fmla="*/ 3208 w 3731"/>
                <a:gd name="T31" fmla="*/ 2453 h 3720"/>
                <a:gd name="T32" fmla="*/ 3320 w 3731"/>
                <a:gd name="T33" fmla="*/ 2067 h 3720"/>
                <a:gd name="T34" fmla="*/ 3320 w 3731"/>
                <a:gd name="T35" fmla="*/ 1653 h 3720"/>
                <a:gd name="T36" fmla="*/ 3208 w 3731"/>
                <a:gd name="T37" fmla="*/ 1268 h 3720"/>
                <a:gd name="T38" fmla="*/ 3003 w 3731"/>
                <a:gd name="T39" fmla="*/ 934 h 3720"/>
                <a:gd name="T40" fmla="*/ 2717 w 3731"/>
                <a:gd name="T41" fmla="*/ 668 h 3720"/>
                <a:gd name="T42" fmla="*/ 2367 w 3731"/>
                <a:gd name="T43" fmla="*/ 485 h 3720"/>
                <a:gd name="T44" fmla="*/ 1970 w 3731"/>
                <a:gd name="T45" fmla="*/ 400 h 3720"/>
                <a:gd name="T46" fmla="*/ 2100 w 3731"/>
                <a:gd name="T47" fmla="*/ 15 h 3720"/>
                <a:gd name="T48" fmla="*/ 2539 w 3731"/>
                <a:gd name="T49" fmla="*/ 126 h 3720"/>
                <a:gd name="T50" fmla="*/ 2930 w 3731"/>
                <a:gd name="T51" fmla="*/ 335 h 3720"/>
                <a:gd name="T52" fmla="*/ 3260 w 3731"/>
                <a:gd name="T53" fmla="*/ 626 h 3720"/>
                <a:gd name="T54" fmla="*/ 3512 w 3731"/>
                <a:gd name="T55" fmla="*/ 987 h 3720"/>
                <a:gd name="T56" fmla="*/ 3674 w 3731"/>
                <a:gd name="T57" fmla="*/ 1404 h 3720"/>
                <a:gd name="T58" fmla="*/ 3731 w 3731"/>
                <a:gd name="T59" fmla="*/ 1861 h 3720"/>
                <a:gd name="T60" fmla="*/ 3674 w 3731"/>
                <a:gd name="T61" fmla="*/ 2318 h 3720"/>
                <a:gd name="T62" fmla="*/ 3512 w 3731"/>
                <a:gd name="T63" fmla="*/ 2734 h 3720"/>
                <a:gd name="T64" fmla="*/ 3260 w 3731"/>
                <a:gd name="T65" fmla="*/ 3094 h 3720"/>
                <a:gd name="T66" fmla="*/ 2930 w 3731"/>
                <a:gd name="T67" fmla="*/ 3386 h 3720"/>
                <a:gd name="T68" fmla="*/ 2539 w 3731"/>
                <a:gd name="T69" fmla="*/ 3595 h 3720"/>
                <a:gd name="T70" fmla="*/ 2100 w 3731"/>
                <a:gd name="T71" fmla="*/ 3706 h 3720"/>
                <a:gd name="T72" fmla="*/ 1632 w 3731"/>
                <a:gd name="T73" fmla="*/ 3706 h 3720"/>
                <a:gd name="T74" fmla="*/ 1192 w 3731"/>
                <a:gd name="T75" fmla="*/ 3595 h 3720"/>
                <a:gd name="T76" fmla="*/ 800 w 3731"/>
                <a:gd name="T77" fmla="*/ 3386 h 3720"/>
                <a:gd name="T78" fmla="*/ 471 w 3731"/>
                <a:gd name="T79" fmla="*/ 3094 h 3720"/>
                <a:gd name="T80" fmla="*/ 218 w 3731"/>
                <a:gd name="T81" fmla="*/ 2734 h 3720"/>
                <a:gd name="T82" fmla="*/ 57 w 3731"/>
                <a:gd name="T83" fmla="*/ 2318 h 3720"/>
                <a:gd name="T84" fmla="*/ 0 w 3731"/>
                <a:gd name="T85" fmla="*/ 1861 h 3720"/>
                <a:gd name="T86" fmla="*/ 57 w 3731"/>
                <a:gd name="T87" fmla="*/ 1404 h 3720"/>
                <a:gd name="T88" fmla="*/ 218 w 3731"/>
                <a:gd name="T89" fmla="*/ 987 h 3720"/>
                <a:gd name="T90" fmla="*/ 471 w 3731"/>
                <a:gd name="T91" fmla="*/ 626 h 3720"/>
                <a:gd name="T92" fmla="*/ 800 w 3731"/>
                <a:gd name="T93" fmla="*/ 335 h 3720"/>
                <a:gd name="T94" fmla="*/ 1192 w 3731"/>
                <a:gd name="T95" fmla="*/ 126 h 3720"/>
                <a:gd name="T96" fmla="*/ 1632 w 3731"/>
                <a:gd name="T97" fmla="*/ 15 h 3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31" h="3720">
                  <a:moveTo>
                    <a:pt x="1865" y="397"/>
                  </a:moveTo>
                  <a:lnTo>
                    <a:pt x="1761" y="400"/>
                  </a:lnTo>
                  <a:lnTo>
                    <a:pt x="1658" y="412"/>
                  </a:lnTo>
                  <a:lnTo>
                    <a:pt x="1557" y="429"/>
                  </a:lnTo>
                  <a:lnTo>
                    <a:pt x="1459" y="454"/>
                  </a:lnTo>
                  <a:lnTo>
                    <a:pt x="1364" y="485"/>
                  </a:lnTo>
                  <a:lnTo>
                    <a:pt x="1272" y="522"/>
                  </a:lnTo>
                  <a:lnTo>
                    <a:pt x="1182" y="565"/>
                  </a:lnTo>
                  <a:lnTo>
                    <a:pt x="1096" y="613"/>
                  </a:lnTo>
                  <a:lnTo>
                    <a:pt x="1015" y="668"/>
                  </a:lnTo>
                  <a:lnTo>
                    <a:pt x="937" y="728"/>
                  </a:lnTo>
                  <a:lnTo>
                    <a:pt x="863" y="792"/>
                  </a:lnTo>
                  <a:lnTo>
                    <a:pt x="793" y="861"/>
                  </a:lnTo>
                  <a:lnTo>
                    <a:pt x="729" y="934"/>
                  </a:lnTo>
                  <a:lnTo>
                    <a:pt x="669" y="1012"/>
                  </a:lnTo>
                  <a:lnTo>
                    <a:pt x="615" y="1094"/>
                  </a:lnTo>
                  <a:lnTo>
                    <a:pt x="565" y="1179"/>
                  </a:lnTo>
                  <a:lnTo>
                    <a:pt x="523" y="1268"/>
                  </a:lnTo>
                  <a:lnTo>
                    <a:pt x="485" y="1360"/>
                  </a:lnTo>
                  <a:lnTo>
                    <a:pt x="454" y="1455"/>
                  </a:lnTo>
                  <a:lnTo>
                    <a:pt x="430" y="1554"/>
                  </a:lnTo>
                  <a:lnTo>
                    <a:pt x="411" y="1653"/>
                  </a:lnTo>
                  <a:lnTo>
                    <a:pt x="401" y="1756"/>
                  </a:lnTo>
                  <a:lnTo>
                    <a:pt x="396" y="1861"/>
                  </a:lnTo>
                  <a:lnTo>
                    <a:pt x="401" y="1965"/>
                  </a:lnTo>
                  <a:lnTo>
                    <a:pt x="411" y="2067"/>
                  </a:lnTo>
                  <a:lnTo>
                    <a:pt x="430" y="2168"/>
                  </a:lnTo>
                  <a:lnTo>
                    <a:pt x="454" y="2265"/>
                  </a:lnTo>
                  <a:lnTo>
                    <a:pt x="485" y="2360"/>
                  </a:lnTo>
                  <a:lnTo>
                    <a:pt x="523" y="2453"/>
                  </a:lnTo>
                  <a:lnTo>
                    <a:pt x="565" y="2541"/>
                  </a:lnTo>
                  <a:lnTo>
                    <a:pt x="615" y="2627"/>
                  </a:lnTo>
                  <a:lnTo>
                    <a:pt x="669" y="2708"/>
                  </a:lnTo>
                  <a:lnTo>
                    <a:pt x="729" y="2786"/>
                  </a:lnTo>
                  <a:lnTo>
                    <a:pt x="793" y="2860"/>
                  </a:lnTo>
                  <a:lnTo>
                    <a:pt x="863" y="2929"/>
                  </a:lnTo>
                  <a:lnTo>
                    <a:pt x="937" y="2994"/>
                  </a:lnTo>
                  <a:lnTo>
                    <a:pt x="1015" y="3053"/>
                  </a:lnTo>
                  <a:lnTo>
                    <a:pt x="1096" y="3107"/>
                  </a:lnTo>
                  <a:lnTo>
                    <a:pt x="1182" y="3156"/>
                  </a:lnTo>
                  <a:lnTo>
                    <a:pt x="1272" y="3200"/>
                  </a:lnTo>
                  <a:lnTo>
                    <a:pt x="1364" y="3236"/>
                  </a:lnTo>
                  <a:lnTo>
                    <a:pt x="1459" y="3267"/>
                  </a:lnTo>
                  <a:lnTo>
                    <a:pt x="1557" y="3291"/>
                  </a:lnTo>
                  <a:lnTo>
                    <a:pt x="1658" y="3310"/>
                  </a:lnTo>
                  <a:lnTo>
                    <a:pt x="1761" y="3321"/>
                  </a:lnTo>
                  <a:lnTo>
                    <a:pt x="1865" y="3325"/>
                  </a:lnTo>
                  <a:lnTo>
                    <a:pt x="1970" y="3321"/>
                  </a:lnTo>
                  <a:lnTo>
                    <a:pt x="2073" y="3310"/>
                  </a:lnTo>
                  <a:lnTo>
                    <a:pt x="2173" y="3291"/>
                  </a:lnTo>
                  <a:lnTo>
                    <a:pt x="2272" y="3267"/>
                  </a:lnTo>
                  <a:lnTo>
                    <a:pt x="2367" y="3236"/>
                  </a:lnTo>
                  <a:lnTo>
                    <a:pt x="2459" y="3200"/>
                  </a:lnTo>
                  <a:lnTo>
                    <a:pt x="2549" y="3156"/>
                  </a:lnTo>
                  <a:lnTo>
                    <a:pt x="2634" y="3107"/>
                  </a:lnTo>
                  <a:lnTo>
                    <a:pt x="2717" y="3053"/>
                  </a:lnTo>
                  <a:lnTo>
                    <a:pt x="2795" y="2994"/>
                  </a:lnTo>
                  <a:lnTo>
                    <a:pt x="2868" y="2929"/>
                  </a:lnTo>
                  <a:lnTo>
                    <a:pt x="2937" y="2860"/>
                  </a:lnTo>
                  <a:lnTo>
                    <a:pt x="3003" y="2786"/>
                  </a:lnTo>
                  <a:lnTo>
                    <a:pt x="3063" y="2708"/>
                  </a:lnTo>
                  <a:lnTo>
                    <a:pt x="3117" y="2627"/>
                  </a:lnTo>
                  <a:lnTo>
                    <a:pt x="3166" y="2541"/>
                  </a:lnTo>
                  <a:lnTo>
                    <a:pt x="3208" y="2453"/>
                  </a:lnTo>
                  <a:lnTo>
                    <a:pt x="3246" y="2360"/>
                  </a:lnTo>
                  <a:lnTo>
                    <a:pt x="3277" y="2265"/>
                  </a:lnTo>
                  <a:lnTo>
                    <a:pt x="3302" y="2168"/>
                  </a:lnTo>
                  <a:lnTo>
                    <a:pt x="3320" y="2067"/>
                  </a:lnTo>
                  <a:lnTo>
                    <a:pt x="3330" y="1965"/>
                  </a:lnTo>
                  <a:lnTo>
                    <a:pt x="3334" y="1861"/>
                  </a:lnTo>
                  <a:lnTo>
                    <a:pt x="3330" y="1756"/>
                  </a:lnTo>
                  <a:lnTo>
                    <a:pt x="3320" y="1653"/>
                  </a:lnTo>
                  <a:lnTo>
                    <a:pt x="3302" y="1554"/>
                  </a:lnTo>
                  <a:lnTo>
                    <a:pt x="3277" y="1455"/>
                  </a:lnTo>
                  <a:lnTo>
                    <a:pt x="3246" y="1360"/>
                  </a:lnTo>
                  <a:lnTo>
                    <a:pt x="3208" y="1268"/>
                  </a:lnTo>
                  <a:lnTo>
                    <a:pt x="3166" y="1179"/>
                  </a:lnTo>
                  <a:lnTo>
                    <a:pt x="3117" y="1094"/>
                  </a:lnTo>
                  <a:lnTo>
                    <a:pt x="3063" y="1012"/>
                  </a:lnTo>
                  <a:lnTo>
                    <a:pt x="3003" y="934"/>
                  </a:lnTo>
                  <a:lnTo>
                    <a:pt x="2937" y="861"/>
                  </a:lnTo>
                  <a:lnTo>
                    <a:pt x="2868" y="792"/>
                  </a:lnTo>
                  <a:lnTo>
                    <a:pt x="2795" y="728"/>
                  </a:lnTo>
                  <a:lnTo>
                    <a:pt x="2717" y="668"/>
                  </a:lnTo>
                  <a:lnTo>
                    <a:pt x="2634" y="613"/>
                  </a:lnTo>
                  <a:lnTo>
                    <a:pt x="2549" y="565"/>
                  </a:lnTo>
                  <a:lnTo>
                    <a:pt x="2459" y="522"/>
                  </a:lnTo>
                  <a:lnTo>
                    <a:pt x="2367" y="485"/>
                  </a:lnTo>
                  <a:lnTo>
                    <a:pt x="2272" y="454"/>
                  </a:lnTo>
                  <a:lnTo>
                    <a:pt x="2173" y="429"/>
                  </a:lnTo>
                  <a:lnTo>
                    <a:pt x="2073" y="412"/>
                  </a:lnTo>
                  <a:lnTo>
                    <a:pt x="1970" y="400"/>
                  </a:lnTo>
                  <a:lnTo>
                    <a:pt x="1865" y="397"/>
                  </a:lnTo>
                  <a:close/>
                  <a:moveTo>
                    <a:pt x="1865" y="0"/>
                  </a:moveTo>
                  <a:lnTo>
                    <a:pt x="1983" y="5"/>
                  </a:lnTo>
                  <a:lnTo>
                    <a:pt x="2100" y="15"/>
                  </a:lnTo>
                  <a:lnTo>
                    <a:pt x="2213" y="34"/>
                  </a:lnTo>
                  <a:lnTo>
                    <a:pt x="2325" y="58"/>
                  </a:lnTo>
                  <a:lnTo>
                    <a:pt x="2433" y="89"/>
                  </a:lnTo>
                  <a:lnTo>
                    <a:pt x="2539" y="126"/>
                  </a:lnTo>
                  <a:lnTo>
                    <a:pt x="2642" y="170"/>
                  </a:lnTo>
                  <a:lnTo>
                    <a:pt x="2742" y="219"/>
                  </a:lnTo>
                  <a:lnTo>
                    <a:pt x="2838" y="274"/>
                  </a:lnTo>
                  <a:lnTo>
                    <a:pt x="2930" y="335"/>
                  </a:lnTo>
                  <a:lnTo>
                    <a:pt x="3019" y="400"/>
                  </a:lnTo>
                  <a:lnTo>
                    <a:pt x="3104" y="471"/>
                  </a:lnTo>
                  <a:lnTo>
                    <a:pt x="3184" y="546"/>
                  </a:lnTo>
                  <a:lnTo>
                    <a:pt x="3260" y="626"/>
                  </a:lnTo>
                  <a:lnTo>
                    <a:pt x="3330" y="711"/>
                  </a:lnTo>
                  <a:lnTo>
                    <a:pt x="3396" y="799"/>
                  </a:lnTo>
                  <a:lnTo>
                    <a:pt x="3457" y="890"/>
                  </a:lnTo>
                  <a:lnTo>
                    <a:pt x="3512" y="987"/>
                  </a:lnTo>
                  <a:lnTo>
                    <a:pt x="3561" y="1086"/>
                  </a:lnTo>
                  <a:lnTo>
                    <a:pt x="3605" y="1189"/>
                  </a:lnTo>
                  <a:lnTo>
                    <a:pt x="3643" y="1295"/>
                  </a:lnTo>
                  <a:lnTo>
                    <a:pt x="3674" y="1404"/>
                  </a:lnTo>
                  <a:lnTo>
                    <a:pt x="3698" y="1514"/>
                  </a:lnTo>
                  <a:lnTo>
                    <a:pt x="3716" y="1627"/>
                  </a:lnTo>
                  <a:lnTo>
                    <a:pt x="3728" y="1743"/>
                  </a:lnTo>
                  <a:lnTo>
                    <a:pt x="3731" y="1861"/>
                  </a:lnTo>
                  <a:lnTo>
                    <a:pt x="3728" y="1978"/>
                  </a:lnTo>
                  <a:lnTo>
                    <a:pt x="3716" y="2093"/>
                  </a:lnTo>
                  <a:lnTo>
                    <a:pt x="3698" y="2207"/>
                  </a:lnTo>
                  <a:lnTo>
                    <a:pt x="3674" y="2318"/>
                  </a:lnTo>
                  <a:lnTo>
                    <a:pt x="3643" y="2427"/>
                  </a:lnTo>
                  <a:lnTo>
                    <a:pt x="3605" y="2532"/>
                  </a:lnTo>
                  <a:lnTo>
                    <a:pt x="3561" y="2635"/>
                  </a:lnTo>
                  <a:lnTo>
                    <a:pt x="3512" y="2734"/>
                  </a:lnTo>
                  <a:lnTo>
                    <a:pt x="3457" y="2830"/>
                  </a:lnTo>
                  <a:lnTo>
                    <a:pt x="3396" y="2923"/>
                  </a:lnTo>
                  <a:lnTo>
                    <a:pt x="3330" y="3011"/>
                  </a:lnTo>
                  <a:lnTo>
                    <a:pt x="3260" y="3094"/>
                  </a:lnTo>
                  <a:lnTo>
                    <a:pt x="3184" y="3175"/>
                  </a:lnTo>
                  <a:lnTo>
                    <a:pt x="3104" y="3250"/>
                  </a:lnTo>
                  <a:lnTo>
                    <a:pt x="3019" y="3321"/>
                  </a:lnTo>
                  <a:lnTo>
                    <a:pt x="2930" y="3386"/>
                  </a:lnTo>
                  <a:lnTo>
                    <a:pt x="2838" y="3447"/>
                  </a:lnTo>
                  <a:lnTo>
                    <a:pt x="2742" y="3502"/>
                  </a:lnTo>
                  <a:lnTo>
                    <a:pt x="2642" y="3551"/>
                  </a:lnTo>
                  <a:lnTo>
                    <a:pt x="2539" y="3595"/>
                  </a:lnTo>
                  <a:lnTo>
                    <a:pt x="2433" y="3632"/>
                  </a:lnTo>
                  <a:lnTo>
                    <a:pt x="2325" y="3664"/>
                  </a:lnTo>
                  <a:lnTo>
                    <a:pt x="2213" y="3688"/>
                  </a:lnTo>
                  <a:lnTo>
                    <a:pt x="2100" y="3706"/>
                  </a:lnTo>
                  <a:lnTo>
                    <a:pt x="1983" y="3716"/>
                  </a:lnTo>
                  <a:lnTo>
                    <a:pt x="1865" y="3720"/>
                  </a:lnTo>
                  <a:lnTo>
                    <a:pt x="1748" y="3716"/>
                  </a:lnTo>
                  <a:lnTo>
                    <a:pt x="1632" y="3706"/>
                  </a:lnTo>
                  <a:lnTo>
                    <a:pt x="1518" y="3688"/>
                  </a:lnTo>
                  <a:lnTo>
                    <a:pt x="1407" y="3664"/>
                  </a:lnTo>
                  <a:lnTo>
                    <a:pt x="1297" y="3632"/>
                  </a:lnTo>
                  <a:lnTo>
                    <a:pt x="1192" y="3595"/>
                  </a:lnTo>
                  <a:lnTo>
                    <a:pt x="1089" y="3551"/>
                  </a:lnTo>
                  <a:lnTo>
                    <a:pt x="989" y="3502"/>
                  </a:lnTo>
                  <a:lnTo>
                    <a:pt x="893" y="3447"/>
                  </a:lnTo>
                  <a:lnTo>
                    <a:pt x="800" y="3386"/>
                  </a:lnTo>
                  <a:lnTo>
                    <a:pt x="711" y="3321"/>
                  </a:lnTo>
                  <a:lnTo>
                    <a:pt x="627" y="3250"/>
                  </a:lnTo>
                  <a:lnTo>
                    <a:pt x="547" y="3175"/>
                  </a:lnTo>
                  <a:lnTo>
                    <a:pt x="471" y="3094"/>
                  </a:lnTo>
                  <a:lnTo>
                    <a:pt x="400" y="3011"/>
                  </a:lnTo>
                  <a:lnTo>
                    <a:pt x="334" y="2923"/>
                  </a:lnTo>
                  <a:lnTo>
                    <a:pt x="274" y="2830"/>
                  </a:lnTo>
                  <a:lnTo>
                    <a:pt x="218" y="2734"/>
                  </a:lnTo>
                  <a:lnTo>
                    <a:pt x="169" y="2635"/>
                  </a:lnTo>
                  <a:lnTo>
                    <a:pt x="125" y="2532"/>
                  </a:lnTo>
                  <a:lnTo>
                    <a:pt x="88" y="2427"/>
                  </a:lnTo>
                  <a:lnTo>
                    <a:pt x="57" y="2318"/>
                  </a:lnTo>
                  <a:lnTo>
                    <a:pt x="32" y="2207"/>
                  </a:lnTo>
                  <a:lnTo>
                    <a:pt x="15" y="2093"/>
                  </a:lnTo>
                  <a:lnTo>
                    <a:pt x="3" y="1978"/>
                  </a:lnTo>
                  <a:lnTo>
                    <a:pt x="0" y="1861"/>
                  </a:lnTo>
                  <a:lnTo>
                    <a:pt x="3" y="1743"/>
                  </a:lnTo>
                  <a:lnTo>
                    <a:pt x="15" y="1627"/>
                  </a:lnTo>
                  <a:lnTo>
                    <a:pt x="32" y="1514"/>
                  </a:lnTo>
                  <a:lnTo>
                    <a:pt x="57" y="1404"/>
                  </a:lnTo>
                  <a:lnTo>
                    <a:pt x="88" y="1295"/>
                  </a:lnTo>
                  <a:lnTo>
                    <a:pt x="125" y="1189"/>
                  </a:lnTo>
                  <a:lnTo>
                    <a:pt x="169" y="1086"/>
                  </a:lnTo>
                  <a:lnTo>
                    <a:pt x="218" y="987"/>
                  </a:lnTo>
                  <a:lnTo>
                    <a:pt x="274" y="890"/>
                  </a:lnTo>
                  <a:lnTo>
                    <a:pt x="334" y="799"/>
                  </a:lnTo>
                  <a:lnTo>
                    <a:pt x="400" y="711"/>
                  </a:lnTo>
                  <a:lnTo>
                    <a:pt x="471" y="626"/>
                  </a:lnTo>
                  <a:lnTo>
                    <a:pt x="547" y="546"/>
                  </a:lnTo>
                  <a:lnTo>
                    <a:pt x="627" y="471"/>
                  </a:lnTo>
                  <a:lnTo>
                    <a:pt x="711" y="400"/>
                  </a:lnTo>
                  <a:lnTo>
                    <a:pt x="800" y="335"/>
                  </a:lnTo>
                  <a:lnTo>
                    <a:pt x="893" y="274"/>
                  </a:lnTo>
                  <a:lnTo>
                    <a:pt x="989" y="219"/>
                  </a:lnTo>
                  <a:lnTo>
                    <a:pt x="1089" y="170"/>
                  </a:lnTo>
                  <a:lnTo>
                    <a:pt x="1192" y="126"/>
                  </a:lnTo>
                  <a:lnTo>
                    <a:pt x="1297" y="89"/>
                  </a:lnTo>
                  <a:lnTo>
                    <a:pt x="1407" y="58"/>
                  </a:lnTo>
                  <a:lnTo>
                    <a:pt x="1518" y="34"/>
                  </a:lnTo>
                  <a:lnTo>
                    <a:pt x="1632" y="15"/>
                  </a:lnTo>
                  <a:lnTo>
                    <a:pt x="1748" y="5"/>
                  </a:lnTo>
                  <a:lnTo>
                    <a:pt x="18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334">
              <a:extLst>
                <a:ext uri="{FF2B5EF4-FFF2-40B4-BE49-F238E27FC236}">
                  <a16:creationId xmlns:a16="http://schemas.microsoft.com/office/drawing/2014/main" id="{D5775711-2B4B-457E-8DE9-B6D78C1CBFE3}"/>
                </a:ext>
              </a:extLst>
            </p:cNvPr>
            <p:cNvSpPr>
              <a:spLocks/>
            </p:cNvSpPr>
            <p:nvPr/>
          </p:nvSpPr>
          <p:spPr bwMode="auto">
            <a:xfrm>
              <a:off x="-2059" y="1064"/>
              <a:ext cx="217" cy="244"/>
            </a:xfrm>
            <a:custGeom>
              <a:avLst/>
              <a:gdLst>
                <a:gd name="T0" fmla="*/ 153 w 1298"/>
                <a:gd name="T1" fmla="*/ 0 h 1464"/>
                <a:gd name="T2" fmla="*/ 184 w 1298"/>
                <a:gd name="T3" fmla="*/ 4 h 1464"/>
                <a:gd name="T4" fmla="*/ 212 w 1298"/>
                <a:gd name="T5" fmla="*/ 12 h 1464"/>
                <a:gd name="T6" fmla="*/ 239 w 1298"/>
                <a:gd name="T7" fmla="*/ 27 h 1464"/>
                <a:gd name="T8" fmla="*/ 262 w 1298"/>
                <a:gd name="T9" fmla="*/ 45 h 1464"/>
                <a:gd name="T10" fmla="*/ 280 w 1298"/>
                <a:gd name="T11" fmla="*/ 68 h 1464"/>
                <a:gd name="T12" fmla="*/ 294 w 1298"/>
                <a:gd name="T13" fmla="*/ 93 h 1464"/>
                <a:gd name="T14" fmla="*/ 303 w 1298"/>
                <a:gd name="T15" fmla="*/ 123 h 1464"/>
                <a:gd name="T16" fmla="*/ 307 w 1298"/>
                <a:gd name="T17" fmla="*/ 153 h 1464"/>
                <a:gd name="T18" fmla="*/ 307 w 1298"/>
                <a:gd name="T19" fmla="*/ 1158 h 1464"/>
                <a:gd name="T20" fmla="*/ 1144 w 1298"/>
                <a:gd name="T21" fmla="*/ 1158 h 1464"/>
                <a:gd name="T22" fmla="*/ 1175 w 1298"/>
                <a:gd name="T23" fmla="*/ 1161 h 1464"/>
                <a:gd name="T24" fmla="*/ 1204 w 1298"/>
                <a:gd name="T25" fmla="*/ 1170 h 1464"/>
                <a:gd name="T26" fmla="*/ 1230 w 1298"/>
                <a:gd name="T27" fmla="*/ 1185 h 1464"/>
                <a:gd name="T28" fmla="*/ 1253 w 1298"/>
                <a:gd name="T29" fmla="*/ 1203 h 1464"/>
                <a:gd name="T30" fmla="*/ 1272 w 1298"/>
                <a:gd name="T31" fmla="*/ 1226 h 1464"/>
                <a:gd name="T32" fmla="*/ 1287 w 1298"/>
                <a:gd name="T33" fmla="*/ 1251 h 1464"/>
                <a:gd name="T34" fmla="*/ 1295 w 1298"/>
                <a:gd name="T35" fmla="*/ 1280 h 1464"/>
                <a:gd name="T36" fmla="*/ 1298 w 1298"/>
                <a:gd name="T37" fmla="*/ 1311 h 1464"/>
                <a:gd name="T38" fmla="*/ 1295 w 1298"/>
                <a:gd name="T39" fmla="*/ 1342 h 1464"/>
                <a:gd name="T40" fmla="*/ 1287 w 1298"/>
                <a:gd name="T41" fmla="*/ 1370 h 1464"/>
                <a:gd name="T42" fmla="*/ 1272 w 1298"/>
                <a:gd name="T43" fmla="*/ 1397 h 1464"/>
                <a:gd name="T44" fmla="*/ 1253 w 1298"/>
                <a:gd name="T45" fmla="*/ 1420 h 1464"/>
                <a:gd name="T46" fmla="*/ 1230 w 1298"/>
                <a:gd name="T47" fmla="*/ 1438 h 1464"/>
                <a:gd name="T48" fmla="*/ 1204 w 1298"/>
                <a:gd name="T49" fmla="*/ 1452 h 1464"/>
                <a:gd name="T50" fmla="*/ 1175 w 1298"/>
                <a:gd name="T51" fmla="*/ 1461 h 1464"/>
                <a:gd name="T52" fmla="*/ 1144 w 1298"/>
                <a:gd name="T53" fmla="*/ 1464 h 1464"/>
                <a:gd name="T54" fmla="*/ 153 w 1298"/>
                <a:gd name="T55" fmla="*/ 1464 h 1464"/>
                <a:gd name="T56" fmla="*/ 122 w 1298"/>
                <a:gd name="T57" fmla="*/ 1461 h 1464"/>
                <a:gd name="T58" fmla="*/ 93 w 1298"/>
                <a:gd name="T59" fmla="*/ 1452 h 1464"/>
                <a:gd name="T60" fmla="*/ 66 w 1298"/>
                <a:gd name="T61" fmla="*/ 1438 h 1464"/>
                <a:gd name="T62" fmla="*/ 45 w 1298"/>
                <a:gd name="T63" fmla="*/ 1420 h 1464"/>
                <a:gd name="T64" fmla="*/ 25 w 1298"/>
                <a:gd name="T65" fmla="*/ 1397 h 1464"/>
                <a:gd name="T66" fmla="*/ 11 w 1298"/>
                <a:gd name="T67" fmla="*/ 1370 h 1464"/>
                <a:gd name="T68" fmla="*/ 2 w 1298"/>
                <a:gd name="T69" fmla="*/ 1342 h 1464"/>
                <a:gd name="T70" fmla="*/ 0 w 1298"/>
                <a:gd name="T71" fmla="*/ 1311 h 1464"/>
                <a:gd name="T72" fmla="*/ 0 w 1298"/>
                <a:gd name="T73" fmla="*/ 153 h 1464"/>
                <a:gd name="T74" fmla="*/ 2 w 1298"/>
                <a:gd name="T75" fmla="*/ 123 h 1464"/>
                <a:gd name="T76" fmla="*/ 11 w 1298"/>
                <a:gd name="T77" fmla="*/ 93 h 1464"/>
                <a:gd name="T78" fmla="*/ 25 w 1298"/>
                <a:gd name="T79" fmla="*/ 68 h 1464"/>
                <a:gd name="T80" fmla="*/ 45 w 1298"/>
                <a:gd name="T81" fmla="*/ 45 h 1464"/>
                <a:gd name="T82" fmla="*/ 66 w 1298"/>
                <a:gd name="T83" fmla="*/ 27 h 1464"/>
                <a:gd name="T84" fmla="*/ 93 w 1298"/>
                <a:gd name="T85" fmla="*/ 12 h 1464"/>
                <a:gd name="T86" fmla="*/ 122 w 1298"/>
                <a:gd name="T87" fmla="*/ 4 h 1464"/>
                <a:gd name="T88" fmla="*/ 153 w 1298"/>
                <a:gd name="T89" fmla="*/ 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8" h="1464">
                  <a:moveTo>
                    <a:pt x="153" y="0"/>
                  </a:moveTo>
                  <a:lnTo>
                    <a:pt x="184" y="4"/>
                  </a:lnTo>
                  <a:lnTo>
                    <a:pt x="212" y="12"/>
                  </a:lnTo>
                  <a:lnTo>
                    <a:pt x="239" y="27"/>
                  </a:lnTo>
                  <a:lnTo>
                    <a:pt x="262" y="45"/>
                  </a:lnTo>
                  <a:lnTo>
                    <a:pt x="280" y="68"/>
                  </a:lnTo>
                  <a:lnTo>
                    <a:pt x="294" y="93"/>
                  </a:lnTo>
                  <a:lnTo>
                    <a:pt x="303" y="123"/>
                  </a:lnTo>
                  <a:lnTo>
                    <a:pt x="307" y="153"/>
                  </a:lnTo>
                  <a:lnTo>
                    <a:pt x="307" y="1158"/>
                  </a:lnTo>
                  <a:lnTo>
                    <a:pt x="1144" y="1158"/>
                  </a:lnTo>
                  <a:lnTo>
                    <a:pt x="1175" y="1161"/>
                  </a:lnTo>
                  <a:lnTo>
                    <a:pt x="1204" y="1170"/>
                  </a:lnTo>
                  <a:lnTo>
                    <a:pt x="1230" y="1185"/>
                  </a:lnTo>
                  <a:lnTo>
                    <a:pt x="1253" y="1203"/>
                  </a:lnTo>
                  <a:lnTo>
                    <a:pt x="1272" y="1226"/>
                  </a:lnTo>
                  <a:lnTo>
                    <a:pt x="1287" y="1251"/>
                  </a:lnTo>
                  <a:lnTo>
                    <a:pt x="1295" y="1280"/>
                  </a:lnTo>
                  <a:lnTo>
                    <a:pt x="1298" y="1311"/>
                  </a:lnTo>
                  <a:lnTo>
                    <a:pt x="1295" y="1342"/>
                  </a:lnTo>
                  <a:lnTo>
                    <a:pt x="1287" y="1370"/>
                  </a:lnTo>
                  <a:lnTo>
                    <a:pt x="1272" y="1397"/>
                  </a:lnTo>
                  <a:lnTo>
                    <a:pt x="1253" y="1420"/>
                  </a:lnTo>
                  <a:lnTo>
                    <a:pt x="1230" y="1438"/>
                  </a:lnTo>
                  <a:lnTo>
                    <a:pt x="1204" y="1452"/>
                  </a:lnTo>
                  <a:lnTo>
                    <a:pt x="1175" y="1461"/>
                  </a:lnTo>
                  <a:lnTo>
                    <a:pt x="1144" y="1464"/>
                  </a:lnTo>
                  <a:lnTo>
                    <a:pt x="153" y="1464"/>
                  </a:lnTo>
                  <a:lnTo>
                    <a:pt x="122" y="1461"/>
                  </a:lnTo>
                  <a:lnTo>
                    <a:pt x="93" y="1452"/>
                  </a:lnTo>
                  <a:lnTo>
                    <a:pt x="66" y="1438"/>
                  </a:lnTo>
                  <a:lnTo>
                    <a:pt x="45" y="1420"/>
                  </a:lnTo>
                  <a:lnTo>
                    <a:pt x="25" y="1397"/>
                  </a:lnTo>
                  <a:lnTo>
                    <a:pt x="11" y="1370"/>
                  </a:lnTo>
                  <a:lnTo>
                    <a:pt x="2" y="1342"/>
                  </a:lnTo>
                  <a:lnTo>
                    <a:pt x="0" y="1311"/>
                  </a:lnTo>
                  <a:lnTo>
                    <a:pt x="0" y="153"/>
                  </a:lnTo>
                  <a:lnTo>
                    <a:pt x="2" y="123"/>
                  </a:lnTo>
                  <a:lnTo>
                    <a:pt x="11" y="93"/>
                  </a:lnTo>
                  <a:lnTo>
                    <a:pt x="25" y="68"/>
                  </a:lnTo>
                  <a:lnTo>
                    <a:pt x="45" y="45"/>
                  </a:lnTo>
                  <a:lnTo>
                    <a:pt x="66" y="27"/>
                  </a:lnTo>
                  <a:lnTo>
                    <a:pt x="93" y="12"/>
                  </a:lnTo>
                  <a:lnTo>
                    <a:pt x="122"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3" name="Picture Placeholder 62">
            <a:extLst>
              <a:ext uri="{FF2B5EF4-FFF2-40B4-BE49-F238E27FC236}">
                <a16:creationId xmlns:a16="http://schemas.microsoft.com/office/drawing/2014/main" id="{3EC5D009-6E7E-4333-8A39-04184C5F3B70}"/>
              </a:ext>
            </a:extLst>
          </p:cNvPr>
          <p:cNvSpPr>
            <a:spLocks noGrp="1"/>
          </p:cNvSpPr>
          <p:nvPr>
            <p:ph type="pic" sz="quarter" idx="10"/>
          </p:nvPr>
        </p:nvSpPr>
        <p:spPr/>
      </p:sp>
    </p:spTree>
    <p:extLst>
      <p:ext uri="{BB962C8B-B14F-4D97-AF65-F5344CB8AC3E}">
        <p14:creationId xmlns:p14="http://schemas.microsoft.com/office/powerpoint/2010/main" val="2889576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DF3B02-CC79-4762-A89E-6BC20D8CB9C3}"/>
              </a:ext>
            </a:extLst>
          </p:cNvPr>
          <p:cNvSpPr>
            <a:spLocks noGrp="1"/>
          </p:cNvSpPr>
          <p:nvPr>
            <p:ph type="pic" sz="quarter" idx="10"/>
          </p:nvPr>
        </p:nvSpPr>
        <p:spPr/>
      </p:sp>
      <p:grpSp>
        <p:nvGrpSpPr>
          <p:cNvPr id="7" name="Group 6">
            <a:extLst>
              <a:ext uri="{FF2B5EF4-FFF2-40B4-BE49-F238E27FC236}">
                <a16:creationId xmlns:a16="http://schemas.microsoft.com/office/drawing/2014/main" id="{F432253F-8489-4079-A18A-616854F8E8DD}"/>
              </a:ext>
            </a:extLst>
          </p:cNvPr>
          <p:cNvGrpSpPr/>
          <p:nvPr/>
        </p:nvGrpSpPr>
        <p:grpSpPr>
          <a:xfrm>
            <a:off x="10961368" y="552450"/>
            <a:ext cx="632460" cy="325964"/>
            <a:chOff x="1120140" y="1143000"/>
            <a:chExt cx="2661285" cy="1371600"/>
          </a:xfrm>
        </p:grpSpPr>
        <p:sp>
          <p:nvSpPr>
            <p:cNvPr id="8" name="Isosceles Triangle 7">
              <a:extLst>
                <a:ext uri="{FF2B5EF4-FFF2-40B4-BE49-F238E27FC236}">
                  <a16:creationId xmlns:a16="http://schemas.microsoft.com/office/drawing/2014/main" id="{DACF5F7D-85AA-4260-8027-794D77A8D72B}"/>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Isosceles Triangle 8">
              <a:extLst>
                <a:ext uri="{FF2B5EF4-FFF2-40B4-BE49-F238E27FC236}">
                  <a16:creationId xmlns:a16="http://schemas.microsoft.com/office/drawing/2014/main" id="{C8E5163A-42BE-4E42-AB98-B8AD7F3F06B2}"/>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8C45B3EC-19AC-4B26-8F8A-9A694359F144}"/>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Rectangle 10">
              <a:extLst>
                <a:ext uri="{FF2B5EF4-FFF2-40B4-BE49-F238E27FC236}">
                  <a16:creationId xmlns:a16="http://schemas.microsoft.com/office/drawing/2014/main" id="{62E530F8-9C8D-42CB-A9E0-FEB79386F66D}"/>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2" name="TextBox 11">
            <a:extLst>
              <a:ext uri="{FF2B5EF4-FFF2-40B4-BE49-F238E27FC236}">
                <a16:creationId xmlns:a16="http://schemas.microsoft.com/office/drawing/2014/main" id="{D87F026E-1FE6-49A6-B5AA-34C30AC5C443}"/>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3</a:t>
            </a:fld>
            <a:endParaRPr lang="id-ID" dirty="0">
              <a:solidFill>
                <a:schemeClr val="tx1">
                  <a:alpha val="15000"/>
                </a:schemeClr>
              </a:solidFill>
              <a:latin typeface="+mj-lt"/>
            </a:endParaRPr>
          </a:p>
        </p:txBody>
      </p:sp>
      <p:sp>
        <p:nvSpPr>
          <p:cNvPr id="13" name="TextBox 12">
            <a:extLst>
              <a:ext uri="{FF2B5EF4-FFF2-40B4-BE49-F238E27FC236}">
                <a16:creationId xmlns:a16="http://schemas.microsoft.com/office/drawing/2014/main" id="{3A3C6A73-4487-434C-B3FC-6B7D07C34262}"/>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5" name="TextBox 14">
            <a:extLst>
              <a:ext uri="{FF2B5EF4-FFF2-40B4-BE49-F238E27FC236}">
                <a16:creationId xmlns:a16="http://schemas.microsoft.com/office/drawing/2014/main" id="{9E9D323F-214A-4276-ACB9-0DBA989CEDBB}"/>
              </a:ext>
            </a:extLst>
          </p:cNvPr>
          <p:cNvSpPr txBox="1"/>
          <p:nvPr/>
        </p:nvSpPr>
        <p:spPr>
          <a:xfrm>
            <a:off x="5719011" y="1523162"/>
            <a:ext cx="4563978" cy="584775"/>
          </a:xfrm>
          <a:prstGeom prst="rect">
            <a:avLst/>
          </a:prstGeom>
          <a:noFill/>
        </p:spPr>
        <p:txBody>
          <a:bodyPr wrap="square" rtlCol="0">
            <a:spAutoFit/>
          </a:bodyPr>
          <a:lstStyle/>
          <a:p>
            <a:r>
              <a:rPr lang="id-ID" sz="3200" dirty="0">
                <a:solidFill>
                  <a:schemeClr val="accent2"/>
                </a:solidFill>
                <a:latin typeface="+mj-lt"/>
              </a:rPr>
              <a:t>ANTERRA HISTORY</a:t>
            </a:r>
            <a:endParaRPr lang="id-ID" sz="3200" dirty="0">
              <a:latin typeface="+mj-lt"/>
            </a:endParaRPr>
          </a:p>
        </p:txBody>
      </p:sp>
      <p:sp>
        <p:nvSpPr>
          <p:cNvPr id="16" name="TextBox 15">
            <a:extLst>
              <a:ext uri="{FF2B5EF4-FFF2-40B4-BE49-F238E27FC236}">
                <a16:creationId xmlns:a16="http://schemas.microsoft.com/office/drawing/2014/main" id="{1BC73E29-05A4-48D0-9016-34E7DE42AA32}"/>
              </a:ext>
            </a:extLst>
          </p:cNvPr>
          <p:cNvSpPr txBox="1"/>
          <p:nvPr/>
        </p:nvSpPr>
        <p:spPr>
          <a:xfrm>
            <a:off x="5719012" y="1998052"/>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7" name="TextBox 16">
            <a:extLst>
              <a:ext uri="{FF2B5EF4-FFF2-40B4-BE49-F238E27FC236}">
                <a16:creationId xmlns:a16="http://schemas.microsoft.com/office/drawing/2014/main" id="{6275D35D-480F-4709-8C2B-37A20B0FA183}"/>
              </a:ext>
            </a:extLst>
          </p:cNvPr>
          <p:cNvSpPr txBox="1"/>
          <p:nvPr/>
        </p:nvSpPr>
        <p:spPr>
          <a:xfrm>
            <a:off x="5719012" y="3330266"/>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18" name="TextBox 17">
            <a:extLst>
              <a:ext uri="{FF2B5EF4-FFF2-40B4-BE49-F238E27FC236}">
                <a16:creationId xmlns:a16="http://schemas.microsoft.com/office/drawing/2014/main" id="{A8D4986A-9189-4E16-8689-B47F19EE6973}"/>
              </a:ext>
            </a:extLst>
          </p:cNvPr>
          <p:cNvSpPr txBox="1"/>
          <p:nvPr/>
        </p:nvSpPr>
        <p:spPr>
          <a:xfrm>
            <a:off x="4251151" y="4810334"/>
            <a:ext cx="3513228" cy="789960"/>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We Always Make Something Better </a:t>
            </a:r>
            <a:r>
              <a:rPr lang="id-ID" sz="1600" b="1" dirty="0">
                <a:solidFill>
                  <a:schemeClr val="tx2"/>
                </a:solidFill>
                <a:ea typeface="Times New Roman" panose="02020603050405020304" pitchFamily="18" charset="0"/>
              </a:rPr>
              <a:t>From Your Expectation</a:t>
            </a:r>
            <a:endParaRPr lang="id-ID" sz="1600" b="1" dirty="0">
              <a:solidFill>
                <a:schemeClr val="tx2"/>
              </a:solidFill>
              <a:effectLst/>
              <a:ea typeface="Times New Roman" panose="02020603050405020304" pitchFamily="18" charset="0"/>
            </a:endParaRPr>
          </a:p>
        </p:txBody>
      </p:sp>
      <p:sp>
        <p:nvSpPr>
          <p:cNvPr id="19" name="Rectangle 18">
            <a:extLst>
              <a:ext uri="{FF2B5EF4-FFF2-40B4-BE49-F238E27FC236}">
                <a16:creationId xmlns:a16="http://schemas.microsoft.com/office/drawing/2014/main" id="{E57FED48-79DD-4EB8-B856-5F56B98AF63E}"/>
              </a:ext>
            </a:extLst>
          </p:cNvPr>
          <p:cNvSpPr/>
          <p:nvPr/>
        </p:nvSpPr>
        <p:spPr>
          <a:xfrm>
            <a:off x="3653589" y="5662164"/>
            <a:ext cx="393192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Tree>
    <p:extLst>
      <p:ext uri="{BB962C8B-B14F-4D97-AF65-F5344CB8AC3E}">
        <p14:creationId xmlns:p14="http://schemas.microsoft.com/office/powerpoint/2010/main" val="2397269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icture Placeholder 91">
            <a:extLst>
              <a:ext uri="{FF2B5EF4-FFF2-40B4-BE49-F238E27FC236}">
                <a16:creationId xmlns:a16="http://schemas.microsoft.com/office/drawing/2014/main" id="{3DF2F565-6E8E-4AE7-A40E-794CE677BCB0}"/>
              </a:ext>
            </a:extLst>
          </p:cNvPr>
          <p:cNvSpPr>
            <a:spLocks noGrp="1"/>
          </p:cNvSpPr>
          <p:nvPr>
            <p:ph type="pic" sz="quarter" idx="10"/>
          </p:nvPr>
        </p:nvSpPr>
        <p:spPr/>
      </p:sp>
      <p:sp>
        <p:nvSpPr>
          <p:cNvPr id="48" name="Isosceles Triangle 47">
            <a:extLst>
              <a:ext uri="{FF2B5EF4-FFF2-40B4-BE49-F238E27FC236}">
                <a16:creationId xmlns:a16="http://schemas.microsoft.com/office/drawing/2014/main" id="{98932E82-2BA9-4F18-9F41-D89CB6BEA441}"/>
              </a:ext>
            </a:extLst>
          </p:cNvPr>
          <p:cNvSpPr/>
          <p:nvPr/>
        </p:nvSpPr>
        <p:spPr>
          <a:xfrm>
            <a:off x="4173472" y="1562100"/>
            <a:ext cx="3845056" cy="3314702"/>
          </a:xfrm>
          <a:prstGeom prst="triangle">
            <a:avLst/>
          </a:prstGeom>
          <a:noFill/>
          <a:ln w="28575">
            <a:solidFill>
              <a:schemeClr val="accent3">
                <a:alpha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49" name="Group 48">
            <a:extLst>
              <a:ext uri="{FF2B5EF4-FFF2-40B4-BE49-F238E27FC236}">
                <a16:creationId xmlns:a16="http://schemas.microsoft.com/office/drawing/2014/main" id="{C3CEF0A9-9529-4109-8029-01205438B261}"/>
              </a:ext>
            </a:extLst>
          </p:cNvPr>
          <p:cNvGrpSpPr/>
          <p:nvPr/>
        </p:nvGrpSpPr>
        <p:grpSpPr>
          <a:xfrm>
            <a:off x="586741" y="552450"/>
            <a:ext cx="632460" cy="325964"/>
            <a:chOff x="1120140" y="1143000"/>
            <a:chExt cx="2661285" cy="1371600"/>
          </a:xfrm>
        </p:grpSpPr>
        <p:sp>
          <p:nvSpPr>
            <p:cNvPr id="50" name="Isosceles Triangle 49">
              <a:extLst>
                <a:ext uri="{FF2B5EF4-FFF2-40B4-BE49-F238E27FC236}">
                  <a16:creationId xmlns:a16="http://schemas.microsoft.com/office/drawing/2014/main" id="{7C0E09C6-5701-41C5-973D-B8353A83CD57}"/>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1" name="Isosceles Triangle 50">
              <a:extLst>
                <a:ext uri="{FF2B5EF4-FFF2-40B4-BE49-F238E27FC236}">
                  <a16:creationId xmlns:a16="http://schemas.microsoft.com/office/drawing/2014/main" id="{23BB6FAE-34E7-424B-8161-463886449591}"/>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2" name="Rectangle 51">
              <a:extLst>
                <a:ext uri="{FF2B5EF4-FFF2-40B4-BE49-F238E27FC236}">
                  <a16:creationId xmlns:a16="http://schemas.microsoft.com/office/drawing/2014/main" id="{EB41E26D-ABB9-4D57-A3B3-2436853FBF74}"/>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3" name="Rectangle 52">
              <a:extLst>
                <a:ext uri="{FF2B5EF4-FFF2-40B4-BE49-F238E27FC236}">
                  <a16:creationId xmlns:a16="http://schemas.microsoft.com/office/drawing/2014/main" id="{B42B2408-353B-475F-80BA-9413E71AEE2A}"/>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54" name="TextBox 53">
            <a:extLst>
              <a:ext uri="{FF2B5EF4-FFF2-40B4-BE49-F238E27FC236}">
                <a16:creationId xmlns:a16="http://schemas.microsoft.com/office/drawing/2014/main" id="{FA48B61E-9A86-46EF-AD76-33ABC7B1AF96}"/>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bg1">
                    <a:alpha val="65000"/>
                  </a:schemeClr>
                </a:solidFill>
                <a:latin typeface="+mj-lt"/>
              </a:rPr>
              <a:t>30</a:t>
            </a:fld>
            <a:endParaRPr lang="id-ID" dirty="0">
              <a:solidFill>
                <a:schemeClr val="bg1">
                  <a:alpha val="65000"/>
                </a:schemeClr>
              </a:solidFill>
              <a:latin typeface="+mj-lt"/>
            </a:endParaRPr>
          </a:p>
        </p:txBody>
      </p:sp>
      <p:sp>
        <p:nvSpPr>
          <p:cNvPr id="55" name="TextBox 54">
            <a:extLst>
              <a:ext uri="{FF2B5EF4-FFF2-40B4-BE49-F238E27FC236}">
                <a16:creationId xmlns:a16="http://schemas.microsoft.com/office/drawing/2014/main" id="{2509B094-9E39-492A-9D43-95AF0327077A}"/>
              </a:ext>
            </a:extLst>
          </p:cNvPr>
          <p:cNvSpPr txBox="1"/>
          <p:nvPr/>
        </p:nvSpPr>
        <p:spPr>
          <a:xfrm>
            <a:off x="979173" y="5916404"/>
            <a:ext cx="2473754" cy="369332"/>
          </a:xfrm>
          <a:prstGeom prst="rect">
            <a:avLst/>
          </a:prstGeom>
          <a:noFill/>
        </p:spPr>
        <p:txBody>
          <a:bodyPr wrap="none" rtlCol="0">
            <a:spAutoFit/>
          </a:bodyPr>
          <a:lstStyle/>
          <a:p>
            <a:r>
              <a:rPr lang="id-ID" dirty="0">
                <a:solidFill>
                  <a:schemeClr val="bg1">
                    <a:alpha val="65000"/>
                  </a:schemeClr>
                </a:solidFill>
                <a:latin typeface="+mj-lt"/>
              </a:rPr>
              <a:t>- MODERN DESIGN</a:t>
            </a:r>
          </a:p>
        </p:txBody>
      </p:sp>
      <p:sp>
        <p:nvSpPr>
          <p:cNvPr id="56" name="TextBox 55">
            <a:extLst>
              <a:ext uri="{FF2B5EF4-FFF2-40B4-BE49-F238E27FC236}">
                <a16:creationId xmlns:a16="http://schemas.microsoft.com/office/drawing/2014/main" id="{6438C59F-E7A4-4A77-9D5A-B1AFAF96762A}"/>
              </a:ext>
            </a:extLst>
          </p:cNvPr>
          <p:cNvSpPr txBox="1"/>
          <p:nvPr/>
        </p:nvSpPr>
        <p:spPr>
          <a:xfrm>
            <a:off x="3067050" y="2513052"/>
            <a:ext cx="6057900" cy="1446550"/>
          </a:xfrm>
          <a:prstGeom prst="rect">
            <a:avLst/>
          </a:prstGeom>
          <a:noFill/>
        </p:spPr>
        <p:txBody>
          <a:bodyPr wrap="square" rtlCol="0">
            <a:spAutoFit/>
          </a:bodyPr>
          <a:lstStyle/>
          <a:p>
            <a:pPr algn="ctr"/>
            <a:r>
              <a:rPr lang="id-ID" sz="8800" dirty="0">
                <a:solidFill>
                  <a:schemeClr val="bg2"/>
                </a:solidFill>
                <a:effectLst>
                  <a:outerShdw blurRad="571500" sx="102000" sy="102000" algn="ctr" rotWithShape="0">
                    <a:prstClr val="black">
                      <a:alpha val="25000"/>
                    </a:prstClr>
                  </a:outerShdw>
                </a:effectLst>
                <a:latin typeface="+mj-lt"/>
              </a:rPr>
              <a:t>THANKS</a:t>
            </a:r>
          </a:p>
        </p:txBody>
      </p:sp>
      <p:grpSp>
        <p:nvGrpSpPr>
          <p:cNvPr id="57" name="Group 56">
            <a:extLst>
              <a:ext uri="{FF2B5EF4-FFF2-40B4-BE49-F238E27FC236}">
                <a16:creationId xmlns:a16="http://schemas.microsoft.com/office/drawing/2014/main" id="{62CB0EC2-6061-4E7D-AEE4-69291AF8C122}"/>
              </a:ext>
            </a:extLst>
          </p:cNvPr>
          <p:cNvGrpSpPr/>
          <p:nvPr/>
        </p:nvGrpSpPr>
        <p:grpSpPr>
          <a:xfrm>
            <a:off x="521973" y="2663503"/>
            <a:ext cx="276999" cy="1797694"/>
            <a:chOff x="11333957" y="2767367"/>
            <a:chExt cx="276999" cy="1797694"/>
          </a:xfrm>
        </p:grpSpPr>
        <p:sp>
          <p:nvSpPr>
            <p:cNvPr id="58" name="TextBox 57">
              <a:extLst>
                <a:ext uri="{FF2B5EF4-FFF2-40B4-BE49-F238E27FC236}">
                  <a16:creationId xmlns:a16="http://schemas.microsoft.com/office/drawing/2014/main" id="{D5495C9E-D941-40E0-B0BF-43A27A2143F7}"/>
                </a:ext>
              </a:extLst>
            </p:cNvPr>
            <p:cNvSpPr txBox="1"/>
            <p:nvPr/>
          </p:nvSpPr>
          <p:spPr>
            <a:xfrm rot="16200000">
              <a:off x="10795028" y="3306296"/>
              <a:ext cx="1354858" cy="276999"/>
            </a:xfrm>
            <a:prstGeom prst="rect">
              <a:avLst/>
            </a:prstGeom>
            <a:noFill/>
          </p:spPr>
          <p:txBody>
            <a:bodyPr wrap="none" rtlCol="0">
              <a:spAutoFit/>
            </a:bodyPr>
            <a:lstStyle/>
            <a:p>
              <a:r>
                <a:rPr lang="id-ID" sz="1200" dirty="0">
                  <a:solidFill>
                    <a:schemeClr val="accent6">
                      <a:alpha val="55000"/>
                    </a:schemeClr>
                  </a:solidFill>
                </a:rPr>
                <a:t>Minimalism Style</a:t>
              </a:r>
            </a:p>
          </p:txBody>
        </p:sp>
        <p:sp>
          <p:nvSpPr>
            <p:cNvPr id="59" name="Rectangle 58">
              <a:extLst>
                <a:ext uri="{FF2B5EF4-FFF2-40B4-BE49-F238E27FC236}">
                  <a16:creationId xmlns:a16="http://schemas.microsoft.com/office/drawing/2014/main" id="{E5516F15-8805-475F-95B4-4BFA2C5649C3}"/>
                </a:ext>
              </a:extLst>
            </p:cNvPr>
            <p:cNvSpPr/>
            <p:nvPr/>
          </p:nvSpPr>
          <p:spPr>
            <a:xfrm>
              <a:off x="11467279" y="4151977"/>
              <a:ext cx="27432" cy="413084"/>
            </a:xfrm>
            <a:prstGeom prst="rect">
              <a:avLst/>
            </a:prstGeom>
            <a:solidFill>
              <a:schemeClr val="accent6">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60" name="Rectangle 59">
            <a:extLst>
              <a:ext uri="{FF2B5EF4-FFF2-40B4-BE49-F238E27FC236}">
                <a16:creationId xmlns:a16="http://schemas.microsoft.com/office/drawing/2014/main" id="{D2F8A48F-55D1-4750-91E5-AFE3665341DA}"/>
              </a:ext>
            </a:extLst>
          </p:cNvPr>
          <p:cNvSpPr/>
          <p:nvPr/>
        </p:nvSpPr>
        <p:spPr>
          <a:xfrm>
            <a:off x="7769278" y="618465"/>
            <a:ext cx="990200" cy="267253"/>
          </a:xfrm>
          <a:prstGeom prst="rect">
            <a:avLst/>
          </a:prstGeom>
          <a:noFill/>
        </p:spPr>
        <p:txBody>
          <a:bodyPr wrap="square" rtlCol="0">
            <a:spAutoFit/>
          </a:bodyPr>
          <a:lstStyle/>
          <a:p>
            <a:pPr>
              <a:lnSpc>
                <a:spcPct val="110000"/>
              </a:lnSpc>
            </a:pPr>
            <a:r>
              <a:rPr lang="en-US" sz="1100" dirty="0">
                <a:solidFill>
                  <a:schemeClr val="accent4"/>
                </a:solidFill>
              </a:rPr>
              <a:t>Home</a:t>
            </a:r>
            <a:endParaRPr lang="id-ID" sz="1100" dirty="0">
              <a:solidFill>
                <a:schemeClr val="accent4"/>
              </a:solidFill>
            </a:endParaRPr>
          </a:p>
        </p:txBody>
      </p:sp>
      <p:sp>
        <p:nvSpPr>
          <p:cNvPr id="61" name="Rectangle 60">
            <a:extLst>
              <a:ext uri="{FF2B5EF4-FFF2-40B4-BE49-F238E27FC236}">
                <a16:creationId xmlns:a16="http://schemas.microsoft.com/office/drawing/2014/main" id="{15B001A7-43E3-438B-8D35-387548762C85}"/>
              </a:ext>
            </a:extLst>
          </p:cNvPr>
          <p:cNvSpPr/>
          <p:nvPr/>
        </p:nvSpPr>
        <p:spPr>
          <a:xfrm>
            <a:off x="8601532" y="618465"/>
            <a:ext cx="990200" cy="267253"/>
          </a:xfrm>
          <a:prstGeom prst="rect">
            <a:avLst/>
          </a:prstGeom>
          <a:noFill/>
        </p:spPr>
        <p:txBody>
          <a:bodyPr wrap="square" rtlCol="0">
            <a:spAutoFit/>
          </a:bodyPr>
          <a:lstStyle/>
          <a:p>
            <a:pPr>
              <a:lnSpc>
                <a:spcPct val="110000"/>
              </a:lnSpc>
            </a:pPr>
            <a:r>
              <a:rPr lang="en-US" sz="1100" dirty="0">
                <a:solidFill>
                  <a:schemeClr val="accent4"/>
                </a:solidFill>
              </a:rPr>
              <a:t>About</a:t>
            </a:r>
            <a:endParaRPr lang="id-ID" sz="1100" dirty="0">
              <a:solidFill>
                <a:schemeClr val="accent4"/>
              </a:solidFill>
            </a:endParaRPr>
          </a:p>
        </p:txBody>
      </p:sp>
      <p:sp>
        <p:nvSpPr>
          <p:cNvPr id="62" name="Rectangle 61">
            <a:extLst>
              <a:ext uri="{FF2B5EF4-FFF2-40B4-BE49-F238E27FC236}">
                <a16:creationId xmlns:a16="http://schemas.microsoft.com/office/drawing/2014/main" id="{53133149-35BB-44BB-BB89-51360517C3D3}"/>
              </a:ext>
            </a:extLst>
          </p:cNvPr>
          <p:cNvSpPr/>
          <p:nvPr/>
        </p:nvSpPr>
        <p:spPr>
          <a:xfrm>
            <a:off x="9463516" y="618785"/>
            <a:ext cx="990200" cy="266933"/>
          </a:xfrm>
          <a:prstGeom prst="rect">
            <a:avLst/>
          </a:prstGeom>
          <a:noFill/>
        </p:spPr>
        <p:txBody>
          <a:bodyPr wrap="square" rtlCol="0">
            <a:spAutoFit/>
          </a:bodyPr>
          <a:lstStyle/>
          <a:p>
            <a:pPr>
              <a:lnSpc>
                <a:spcPct val="110000"/>
              </a:lnSpc>
            </a:pPr>
            <a:r>
              <a:rPr lang="en-US" sz="1100" dirty="0">
                <a:solidFill>
                  <a:schemeClr val="accent4"/>
                </a:solidFill>
              </a:rPr>
              <a:t>Contact</a:t>
            </a:r>
            <a:endParaRPr lang="id-ID" sz="1100" dirty="0">
              <a:solidFill>
                <a:schemeClr val="accent4"/>
              </a:solidFill>
            </a:endParaRPr>
          </a:p>
        </p:txBody>
      </p:sp>
      <p:sp>
        <p:nvSpPr>
          <p:cNvPr id="63" name="Freeform 1018">
            <a:extLst>
              <a:ext uri="{FF2B5EF4-FFF2-40B4-BE49-F238E27FC236}">
                <a16:creationId xmlns:a16="http://schemas.microsoft.com/office/drawing/2014/main" id="{CBCF4EB3-C332-4BF7-856C-88D336142690}"/>
              </a:ext>
            </a:extLst>
          </p:cNvPr>
          <p:cNvSpPr>
            <a:spLocks noEditPoints="1"/>
          </p:cNvSpPr>
          <p:nvPr/>
        </p:nvSpPr>
        <p:spPr bwMode="auto">
          <a:xfrm>
            <a:off x="11299959" y="592266"/>
            <a:ext cx="249402" cy="258561"/>
          </a:xfrm>
          <a:custGeom>
            <a:avLst/>
            <a:gdLst>
              <a:gd name="T0" fmla="*/ 1096 w 3186"/>
              <a:gd name="T1" fmla="*/ 376 h 3299"/>
              <a:gd name="T2" fmla="*/ 815 w 3186"/>
              <a:gd name="T3" fmla="*/ 495 h 3299"/>
              <a:gd name="T4" fmla="*/ 586 w 3186"/>
              <a:gd name="T5" fmla="*/ 692 h 3299"/>
              <a:gd name="T6" fmla="*/ 426 w 3186"/>
              <a:gd name="T7" fmla="*/ 949 h 3299"/>
              <a:gd name="T8" fmla="*/ 352 w 3186"/>
              <a:gd name="T9" fmla="*/ 1251 h 3299"/>
              <a:gd name="T10" fmla="*/ 376 w 3186"/>
              <a:gd name="T11" fmla="*/ 1568 h 3299"/>
              <a:gd name="T12" fmla="*/ 496 w 3186"/>
              <a:gd name="T13" fmla="*/ 1849 h 3299"/>
              <a:gd name="T14" fmla="*/ 692 w 3186"/>
              <a:gd name="T15" fmla="*/ 2079 h 3299"/>
              <a:gd name="T16" fmla="*/ 950 w 3186"/>
              <a:gd name="T17" fmla="*/ 2239 h 3299"/>
              <a:gd name="T18" fmla="*/ 1252 w 3186"/>
              <a:gd name="T19" fmla="*/ 2313 h 3299"/>
              <a:gd name="T20" fmla="*/ 1569 w 3186"/>
              <a:gd name="T21" fmla="*/ 2288 h 3299"/>
              <a:gd name="T22" fmla="*/ 1851 w 3186"/>
              <a:gd name="T23" fmla="*/ 2169 h 3299"/>
              <a:gd name="T24" fmla="*/ 2080 w 3186"/>
              <a:gd name="T25" fmla="*/ 1972 h 3299"/>
              <a:gd name="T26" fmla="*/ 2240 w 3186"/>
              <a:gd name="T27" fmla="*/ 1714 h 3299"/>
              <a:gd name="T28" fmla="*/ 2314 w 3186"/>
              <a:gd name="T29" fmla="*/ 1412 h 3299"/>
              <a:gd name="T30" fmla="*/ 2289 w 3186"/>
              <a:gd name="T31" fmla="*/ 1096 h 3299"/>
              <a:gd name="T32" fmla="*/ 2170 w 3186"/>
              <a:gd name="T33" fmla="*/ 813 h 3299"/>
              <a:gd name="T34" fmla="*/ 1973 w 3186"/>
              <a:gd name="T35" fmla="*/ 584 h 3299"/>
              <a:gd name="T36" fmla="*/ 1715 w 3186"/>
              <a:gd name="T37" fmla="*/ 425 h 3299"/>
              <a:gd name="T38" fmla="*/ 1413 w 3186"/>
              <a:gd name="T39" fmla="*/ 350 h 3299"/>
              <a:gd name="T40" fmla="*/ 1513 w 3186"/>
              <a:gd name="T41" fmla="*/ 12 h 3299"/>
              <a:gd name="T42" fmla="*/ 1851 w 3186"/>
              <a:gd name="T43" fmla="*/ 105 h 3299"/>
              <a:gd name="T44" fmla="*/ 2146 w 3186"/>
              <a:gd name="T45" fmla="*/ 278 h 3299"/>
              <a:gd name="T46" fmla="*/ 2388 w 3186"/>
              <a:gd name="T47" fmla="*/ 518 h 3299"/>
              <a:gd name="T48" fmla="*/ 2561 w 3186"/>
              <a:gd name="T49" fmla="*/ 813 h 3299"/>
              <a:gd name="T50" fmla="*/ 2653 w 3186"/>
              <a:gd name="T51" fmla="*/ 1151 h 3299"/>
              <a:gd name="T52" fmla="*/ 2655 w 3186"/>
              <a:gd name="T53" fmla="*/ 1502 h 3299"/>
              <a:gd name="T54" fmla="*/ 2570 w 3186"/>
              <a:gd name="T55" fmla="*/ 1827 h 3299"/>
              <a:gd name="T56" fmla="*/ 2405 w 3186"/>
              <a:gd name="T57" fmla="*/ 2122 h 3299"/>
              <a:gd name="T58" fmla="*/ 3173 w 3186"/>
              <a:gd name="T59" fmla="*/ 3056 h 3299"/>
              <a:gd name="T60" fmla="*/ 3180 w 3186"/>
              <a:gd name="T61" fmla="*/ 3172 h 3299"/>
              <a:gd name="T62" fmla="*/ 3113 w 3186"/>
              <a:gd name="T63" fmla="*/ 3267 h 3299"/>
              <a:gd name="T64" fmla="*/ 3013 w 3186"/>
              <a:gd name="T65" fmla="*/ 3299 h 3299"/>
              <a:gd name="T66" fmla="*/ 2909 w 3186"/>
              <a:gd name="T67" fmla="*/ 3264 h 3299"/>
              <a:gd name="T68" fmla="*/ 1957 w 3186"/>
              <a:gd name="T69" fmla="*/ 2508 h 3299"/>
              <a:gd name="T70" fmla="*/ 1655 w 3186"/>
              <a:gd name="T71" fmla="*/ 2625 h 3299"/>
              <a:gd name="T72" fmla="*/ 1333 w 3186"/>
              <a:gd name="T73" fmla="*/ 2664 h 3299"/>
              <a:gd name="T74" fmla="*/ 979 w 3186"/>
              <a:gd name="T75" fmla="*/ 2616 h 3299"/>
              <a:gd name="T76" fmla="*/ 661 w 3186"/>
              <a:gd name="T77" fmla="*/ 2481 h 3299"/>
              <a:gd name="T78" fmla="*/ 391 w 3186"/>
              <a:gd name="T79" fmla="*/ 2273 h 3299"/>
              <a:gd name="T80" fmla="*/ 183 w 3186"/>
              <a:gd name="T81" fmla="*/ 2003 h 3299"/>
              <a:gd name="T82" fmla="*/ 48 w 3186"/>
              <a:gd name="T83" fmla="*/ 1685 h 3299"/>
              <a:gd name="T84" fmla="*/ 0 w 3186"/>
              <a:gd name="T85" fmla="*/ 1332 h 3299"/>
              <a:gd name="T86" fmla="*/ 48 w 3186"/>
              <a:gd name="T87" fmla="*/ 978 h 3299"/>
              <a:gd name="T88" fmla="*/ 183 w 3186"/>
              <a:gd name="T89" fmla="*/ 660 h 3299"/>
              <a:gd name="T90" fmla="*/ 391 w 3186"/>
              <a:gd name="T91" fmla="*/ 391 h 3299"/>
              <a:gd name="T92" fmla="*/ 661 w 3186"/>
              <a:gd name="T93" fmla="*/ 182 h 3299"/>
              <a:gd name="T94" fmla="*/ 979 w 3186"/>
              <a:gd name="T95" fmla="*/ 47 h 3299"/>
              <a:gd name="T96" fmla="*/ 1333 w 3186"/>
              <a:gd name="T97" fmla="*/ 0 h 3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86" h="3299">
                <a:moveTo>
                  <a:pt x="1333" y="347"/>
                </a:moveTo>
                <a:lnTo>
                  <a:pt x="1252" y="350"/>
                </a:lnTo>
                <a:lnTo>
                  <a:pt x="1173" y="361"/>
                </a:lnTo>
                <a:lnTo>
                  <a:pt x="1096" y="376"/>
                </a:lnTo>
                <a:lnTo>
                  <a:pt x="1022" y="398"/>
                </a:lnTo>
                <a:lnTo>
                  <a:pt x="950" y="425"/>
                </a:lnTo>
                <a:lnTo>
                  <a:pt x="881" y="458"/>
                </a:lnTo>
                <a:lnTo>
                  <a:pt x="815" y="495"/>
                </a:lnTo>
                <a:lnTo>
                  <a:pt x="752" y="538"/>
                </a:lnTo>
                <a:lnTo>
                  <a:pt x="692" y="584"/>
                </a:lnTo>
                <a:lnTo>
                  <a:pt x="636" y="636"/>
                </a:lnTo>
                <a:lnTo>
                  <a:pt x="586" y="692"/>
                </a:lnTo>
                <a:lnTo>
                  <a:pt x="538" y="750"/>
                </a:lnTo>
                <a:lnTo>
                  <a:pt x="496" y="813"/>
                </a:lnTo>
                <a:lnTo>
                  <a:pt x="458" y="879"/>
                </a:lnTo>
                <a:lnTo>
                  <a:pt x="426" y="949"/>
                </a:lnTo>
                <a:lnTo>
                  <a:pt x="398" y="1021"/>
                </a:lnTo>
                <a:lnTo>
                  <a:pt x="376" y="1096"/>
                </a:lnTo>
                <a:lnTo>
                  <a:pt x="361" y="1172"/>
                </a:lnTo>
                <a:lnTo>
                  <a:pt x="352" y="1251"/>
                </a:lnTo>
                <a:lnTo>
                  <a:pt x="348" y="1332"/>
                </a:lnTo>
                <a:lnTo>
                  <a:pt x="352" y="1412"/>
                </a:lnTo>
                <a:lnTo>
                  <a:pt x="361" y="1492"/>
                </a:lnTo>
                <a:lnTo>
                  <a:pt x="376" y="1568"/>
                </a:lnTo>
                <a:lnTo>
                  <a:pt x="398" y="1642"/>
                </a:lnTo>
                <a:lnTo>
                  <a:pt x="426" y="1714"/>
                </a:lnTo>
                <a:lnTo>
                  <a:pt x="458" y="1783"/>
                </a:lnTo>
                <a:lnTo>
                  <a:pt x="496" y="1849"/>
                </a:lnTo>
                <a:lnTo>
                  <a:pt x="538" y="1912"/>
                </a:lnTo>
                <a:lnTo>
                  <a:pt x="586" y="1972"/>
                </a:lnTo>
                <a:lnTo>
                  <a:pt x="636" y="2028"/>
                </a:lnTo>
                <a:lnTo>
                  <a:pt x="692" y="2079"/>
                </a:lnTo>
                <a:lnTo>
                  <a:pt x="752" y="2126"/>
                </a:lnTo>
                <a:lnTo>
                  <a:pt x="815" y="2169"/>
                </a:lnTo>
                <a:lnTo>
                  <a:pt x="881" y="2206"/>
                </a:lnTo>
                <a:lnTo>
                  <a:pt x="950" y="2239"/>
                </a:lnTo>
                <a:lnTo>
                  <a:pt x="1022" y="2266"/>
                </a:lnTo>
                <a:lnTo>
                  <a:pt x="1096" y="2288"/>
                </a:lnTo>
                <a:lnTo>
                  <a:pt x="1173" y="2303"/>
                </a:lnTo>
                <a:lnTo>
                  <a:pt x="1252" y="2313"/>
                </a:lnTo>
                <a:lnTo>
                  <a:pt x="1333" y="2316"/>
                </a:lnTo>
                <a:lnTo>
                  <a:pt x="1413" y="2313"/>
                </a:lnTo>
                <a:lnTo>
                  <a:pt x="1492" y="2303"/>
                </a:lnTo>
                <a:lnTo>
                  <a:pt x="1569" y="2288"/>
                </a:lnTo>
                <a:lnTo>
                  <a:pt x="1644" y="2266"/>
                </a:lnTo>
                <a:lnTo>
                  <a:pt x="1715" y="2239"/>
                </a:lnTo>
                <a:lnTo>
                  <a:pt x="1785" y="2206"/>
                </a:lnTo>
                <a:lnTo>
                  <a:pt x="1851" y="2169"/>
                </a:lnTo>
                <a:lnTo>
                  <a:pt x="1914" y="2126"/>
                </a:lnTo>
                <a:lnTo>
                  <a:pt x="1973" y="2079"/>
                </a:lnTo>
                <a:lnTo>
                  <a:pt x="2029" y="2028"/>
                </a:lnTo>
                <a:lnTo>
                  <a:pt x="2080" y="1972"/>
                </a:lnTo>
                <a:lnTo>
                  <a:pt x="2128" y="1912"/>
                </a:lnTo>
                <a:lnTo>
                  <a:pt x="2170" y="1849"/>
                </a:lnTo>
                <a:lnTo>
                  <a:pt x="2207" y="1783"/>
                </a:lnTo>
                <a:lnTo>
                  <a:pt x="2240" y="1714"/>
                </a:lnTo>
                <a:lnTo>
                  <a:pt x="2267" y="1642"/>
                </a:lnTo>
                <a:lnTo>
                  <a:pt x="2289" y="1568"/>
                </a:lnTo>
                <a:lnTo>
                  <a:pt x="2305" y="1492"/>
                </a:lnTo>
                <a:lnTo>
                  <a:pt x="2314" y="1412"/>
                </a:lnTo>
                <a:lnTo>
                  <a:pt x="2318" y="1332"/>
                </a:lnTo>
                <a:lnTo>
                  <a:pt x="2314" y="1251"/>
                </a:lnTo>
                <a:lnTo>
                  <a:pt x="2305" y="1172"/>
                </a:lnTo>
                <a:lnTo>
                  <a:pt x="2289" y="1096"/>
                </a:lnTo>
                <a:lnTo>
                  <a:pt x="2267" y="1021"/>
                </a:lnTo>
                <a:lnTo>
                  <a:pt x="2240" y="949"/>
                </a:lnTo>
                <a:lnTo>
                  <a:pt x="2207" y="879"/>
                </a:lnTo>
                <a:lnTo>
                  <a:pt x="2170" y="813"/>
                </a:lnTo>
                <a:lnTo>
                  <a:pt x="2128" y="750"/>
                </a:lnTo>
                <a:lnTo>
                  <a:pt x="2080" y="692"/>
                </a:lnTo>
                <a:lnTo>
                  <a:pt x="2029" y="636"/>
                </a:lnTo>
                <a:lnTo>
                  <a:pt x="1973" y="584"/>
                </a:lnTo>
                <a:lnTo>
                  <a:pt x="1914" y="538"/>
                </a:lnTo>
                <a:lnTo>
                  <a:pt x="1851" y="495"/>
                </a:lnTo>
                <a:lnTo>
                  <a:pt x="1785" y="458"/>
                </a:lnTo>
                <a:lnTo>
                  <a:pt x="1715" y="425"/>
                </a:lnTo>
                <a:lnTo>
                  <a:pt x="1644" y="398"/>
                </a:lnTo>
                <a:lnTo>
                  <a:pt x="1569" y="376"/>
                </a:lnTo>
                <a:lnTo>
                  <a:pt x="1492" y="361"/>
                </a:lnTo>
                <a:lnTo>
                  <a:pt x="1413" y="350"/>
                </a:lnTo>
                <a:lnTo>
                  <a:pt x="1333" y="347"/>
                </a:lnTo>
                <a:close/>
                <a:moveTo>
                  <a:pt x="1333" y="0"/>
                </a:moveTo>
                <a:lnTo>
                  <a:pt x="1423" y="3"/>
                </a:lnTo>
                <a:lnTo>
                  <a:pt x="1513" y="12"/>
                </a:lnTo>
                <a:lnTo>
                  <a:pt x="1601" y="27"/>
                </a:lnTo>
                <a:lnTo>
                  <a:pt x="1686" y="47"/>
                </a:lnTo>
                <a:lnTo>
                  <a:pt x="1770" y="73"/>
                </a:lnTo>
                <a:lnTo>
                  <a:pt x="1851" y="105"/>
                </a:lnTo>
                <a:lnTo>
                  <a:pt x="1930" y="141"/>
                </a:lnTo>
                <a:lnTo>
                  <a:pt x="2005" y="182"/>
                </a:lnTo>
                <a:lnTo>
                  <a:pt x="2077" y="228"/>
                </a:lnTo>
                <a:lnTo>
                  <a:pt x="2146" y="278"/>
                </a:lnTo>
                <a:lnTo>
                  <a:pt x="2212" y="332"/>
                </a:lnTo>
                <a:lnTo>
                  <a:pt x="2274" y="391"/>
                </a:lnTo>
                <a:lnTo>
                  <a:pt x="2333" y="452"/>
                </a:lnTo>
                <a:lnTo>
                  <a:pt x="2388" y="518"/>
                </a:lnTo>
                <a:lnTo>
                  <a:pt x="2437" y="588"/>
                </a:lnTo>
                <a:lnTo>
                  <a:pt x="2484" y="660"/>
                </a:lnTo>
                <a:lnTo>
                  <a:pt x="2524" y="736"/>
                </a:lnTo>
                <a:lnTo>
                  <a:pt x="2561" y="813"/>
                </a:lnTo>
                <a:lnTo>
                  <a:pt x="2592" y="895"/>
                </a:lnTo>
                <a:lnTo>
                  <a:pt x="2618" y="978"/>
                </a:lnTo>
                <a:lnTo>
                  <a:pt x="2638" y="1064"/>
                </a:lnTo>
                <a:lnTo>
                  <a:pt x="2653" y="1151"/>
                </a:lnTo>
                <a:lnTo>
                  <a:pt x="2662" y="1241"/>
                </a:lnTo>
                <a:lnTo>
                  <a:pt x="2665" y="1332"/>
                </a:lnTo>
                <a:lnTo>
                  <a:pt x="2663" y="1417"/>
                </a:lnTo>
                <a:lnTo>
                  <a:pt x="2655" y="1502"/>
                </a:lnTo>
                <a:lnTo>
                  <a:pt x="2641" y="1585"/>
                </a:lnTo>
                <a:lnTo>
                  <a:pt x="2623" y="1667"/>
                </a:lnTo>
                <a:lnTo>
                  <a:pt x="2598" y="1748"/>
                </a:lnTo>
                <a:lnTo>
                  <a:pt x="2570" y="1827"/>
                </a:lnTo>
                <a:lnTo>
                  <a:pt x="2536" y="1904"/>
                </a:lnTo>
                <a:lnTo>
                  <a:pt x="2497" y="1979"/>
                </a:lnTo>
                <a:lnTo>
                  <a:pt x="2454" y="2051"/>
                </a:lnTo>
                <a:lnTo>
                  <a:pt x="2405" y="2122"/>
                </a:lnTo>
                <a:lnTo>
                  <a:pt x="2353" y="2189"/>
                </a:lnTo>
                <a:lnTo>
                  <a:pt x="3137" y="3004"/>
                </a:lnTo>
                <a:lnTo>
                  <a:pt x="3158" y="3029"/>
                </a:lnTo>
                <a:lnTo>
                  <a:pt x="3173" y="3056"/>
                </a:lnTo>
                <a:lnTo>
                  <a:pt x="3182" y="3084"/>
                </a:lnTo>
                <a:lnTo>
                  <a:pt x="3186" y="3113"/>
                </a:lnTo>
                <a:lnTo>
                  <a:pt x="3186" y="3143"/>
                </a:lnTo>
                <a:lnTo>
                  <a:pt x="3180" y="3172"/>
                </a:lnTo>
                <a:lnTo>
                  <a:pt x="3169" y="3200"/>
                </a:lnTo>
                <a:lnTo>
                  <a:pt x="3154" y="3227"/>
                </a:lnTo>
                <a:lnTo>
                  <a:pt x="3133" y="3250"/>
                </a:lnTo>
                <a:lnTo>
                  <a:pt x="3113" y="3267"/>
                </a:lnTo>
                <a:lnTo>
                  <a:pt x="3090" y="3280"/>
                </a:lnTo>
                <a:lnTo>
                  <a:pt x="3065" y="3291"/>
                </a:lnTo>
                <a:lnTo>
                  <a:pt x="3040" y="3297"/>
                </a:lnTo>
                <a:lnTo>
                  <a:pt x="3013" y="3299"/>
                </a:lnTo>
                <a:lnTo>
                  <a:pt x="2985" y="3297"/>
                </a:lnTo>
                <a:lnTo>
                  <a:pt x="2958" y="3290"/>
                </a:lnTo>
                <a:lnTo>
                  <a:pt x="2932" y="3279"/>
                </a:lnTo>
                <a:lnTo>
                  <a:pt x="2909" y="3264"/>
                </a:lnTo>
                <a:lnTo>
                  <a:pt x="2888" y="3245"/>
                </a:lnTo>
                <a:lnTo>
                  <a:pt x="2096" y="2423"/>
                </a:lnTo>
                <a:lnTo>
                  <a:pt x="2028" y="2468"/>
                </a:lnTo>
                <a:lnTo>
                  <a:pt x="1957" y="2508"/>
                </a:lnTo>
                <a:lnTo>
                  <a:pt x="1884" y="2544"/>
                </a:lnTo>
                <a:lnTo>
                  <a:pt x="1810" y="2576"/>
                </a:lnTo>
                <a:lnTo>
                  <a:pt x="1734" y="2602"/>
                </a:lnTo>
                <a:lnTo>
                  <a:pt x="1655" y="2625"/>
                </a:lnTo>
                <a:lnTo>
                  <a:pt x="1577" y="2641"/>
                </a:lnTo>
                <a:lnTo>
                  <a:pt x="1497" y="2653"/>
                </a:lnTo>
                <a:lnTo>
                  <a:pt x="1415" y="2661"/>
                </a:lnTo>
                <a:lnTo>
                  <a:pt x="1333" y="2664"/>
                </a:lnTo>
                <a:lnTo>
                  <a:pt x="1242" y="2661"/>
                </a:lnTo>
                <a:lnTo>
                  <a:pt x="1152" y="2651"/>
                </a:lnTo>
                <a:lnTo>
                  <a:pt x="1064" y="2637"/>
                </a:lnTo>
                <a:lnTo>
                  <a:pt x="979" y="2616"/>
                </a:lnTo>
                <a:lnTo>
                  <a:pt x="895" y="2590"/>
                </a:lnTo>
                <a:lnTo>
                  <a:pt x="815" y="2559"/>
                </a:lnTo>
                <a:lnTo>
                  <a:pt x="736" y="2523"/>
                </a:lnTo>
                <a:lnTo>
                  <a:pt x="661" y="2481"/>
                </a:lnTo>
                <a:lnTo>
                  <a:pt x="588" y="2436"/>
                </a:lnTo>
                <a:lnTo>
                  <a:pt x="519" y="2385"/>
                </a:lnTo>
                <a:lnTo>
                  <a:pt x="453" y="2332"/>
                </a:lnTo>
                <a:lnTo>
                  <a:pt x="391" y="2273"/>
                </a:lnTo>
                <a:lnTo>
                  <a:pt x="333" y="2211"/>
                </a:lnTo>
                <a:lnTo>
                  <a:pt x="278" y="2145"/>
                </a:lnTo>
                <a:lnTo>
                  <a:pt x="228" y="2076"/>
                </a:lnTo>
                <a:lnTo>
                  <a:pt x="183" y="2003"/>
                </a:lnTo>
                <a:lnTo>
                  <a:pt x="141" y="1928"/>
                </a:lnTo>
                <a:lnTo>
                  <a:pt x="105" y="1849"/>
                </a:lnTo>
                <a:lnTo>
                  <a:pt x="74" y="1769"/>
                </a:lnTo>
                <a:lnTo>
                  <a:pt x="48" y="1685"/>
                </a:lnTo>
                <a:lnTo>
                  <a:pt x="28" y="1600"/>
                </a:lnTo>
                <a:lnTo>
                  <a:pt x="12" y="1512"/>
                </a:lnTo>
                <a:lnTo>
                  <a:pt x="3" y="1423"/>
                </a:lnTo>
                <a:lnTo>
                  <a:pt x="0" y="1332"/>
                </a:lnTo>
                <a:lnTo>
                  <a:pt x="3" y="1241"/>
                </a:lnTo>
                <a:lnTo>
                  <a:pt x="12" y="1151"/>
                </a:lnTo>
                <a:lnTo>
                  <a:pt x="28" y="1064"/>
                </a:lnTo>
                <a:lnTo>
                  <a:pt x="48" y="978"/>
                </a:lnTo>
                <a:lnTo>
                  <a:pt x="74" y="895"/>
                </a:lnTo>
                <a:lnTo>
                  <a:pt x="105" y="813"/>
                </a:lnTo>
                <a:lnTo>
                  <a:pt x="141" y="736"/>
                </a:lnTo>
                <a:lnTo>
                  <a:pt x="183" y="660"/>
                </a:lnTo>
                <a:lnTo>
                  <a:pt x="228" y="588"/>
                </a:lnTo>
                <a:lnTo>
                  <a:pt x="278" y="518"/>
                </a:lnTo>
                <a:lnTo>
                  <a:pt x="333" y="452"/>
                </a:lnTo>
                <a:lnTo>
                  <a:pt x="391" y="391"/>
                </a:lnTo>
                <a:lnTo>
                  <a:pt x="453" y="332"/>
                </a:lnTo>
                <a:lnTo>
                  <a:pt x="519" y="278"/>
                </a:lnTo>
                <a:lnTo>
                  <a:pt x="588" y="228"/>
                </a:lnTo>
                <a:lnTo>
                  <a:pt x="661" y="182"/>
                </a:lnTo>
                <a:lnTo>
                  <a:pt x="736" y="141"/>
                </a:lnTo>
                <a:lnTo>
                  <a:pt x="815" y="105"/>
                </a:lnTo>
                <a:lnTo>
                  <a:pt x="895" y="73"/>
                </a:lnTo>
                <a:lnTo>
                  <a:pt x="979" y="47"/>
                </a:lnTo>
                <a:lnTo>
                  <a:pt x="1064" y="27"/>
                </a:lnTo>
                <a:lnTo>
                  <a:pt x="1152" y="12"/>
                </a:lnTo>
                <a:lnTo>
                  <a:pt x="1242" y="3"/>
                </a:lnTo>
                <a:lnTo>
                  <a:pt x="133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Rectangle 63">
            <a:extLst>
              <a:ext uri="{FF2B5EF4-FFF2-40B4-BE49-F238E27FC236}">
                <a16:creationId xmlns:a16="http://schemas.microsoft.com/office/drawing/2014/main" id="{F66C00F6-5B19-45C0-9A74-2F18D068681A}"/>
              </a:ext>
            </a:extLst>
          </p:cNvPr>
          <p:cNvSpPr/>
          <p:nvPr/>
        </p:nvSpPr>
        <p:spPr>
          <a:xfrm>
            <a:off x="10342725" y="618785"/>
            <a:ext cx="990200" cy="266933"/>
          </a:xfrm>
          <a:prstGeom prst="rect">
            <a:avLst/>
          </a:prstGeom>
          <a:noFill/>
        </p:spPr>
        <p:txBody>
          <a:bodyPr wrap="square" rtlCol="0">
            <a:spAutoFit/>
          </a:bodyPr>
          <a:lstStyle/>
          <a:p>
            <a:pPr>
              <a:lnSpc>
                <a:spcPct val="110000"/>
              </a:lnSpc>
            </a:pPr>
            <a:r>
              <a:rPr lang="id-ID" sz="1100" dirty="0">
                <a:solidFill>
                  <a:schemeClr val="accent4"/>
                </a:solidFill>
              </a:rPr>
              <a:t>Services</a:t>
            </a:r>
          </a:p>
        </p:txBody>
      </p:sp>
      <p:grpSp>
        <p:nvGrpSpPr>
          <p:cNvPr id="65" name="Group 64">
            <a:extLst>
              <a:ext uri="{FF2B5EF4-FFF2-40B4-BE49-F238E27FC236}">
                <a16:creationId xmlns:a16="http://schemas.microsoft.com/office/drawing/2014/main" id="{E6F98F5E-A62E-41B2-BF31-C0832DD767F9}"/>
              </a:ext>
            </a:extLst>
          </p:cNvPr>
          <p:cNvGrpSpPr/>
          <p:nvPr/>
        </p:nvGrpSpPr>
        <p:grpSpPr>
          <a:xfrm>
            <a:off x="10725368" y="5827095"/>
            <a:ext cx="884436" cy="412120"/>
            <a:chOff x="10668000" y="685800"/>
            <a:chExt cx="1180070" cy="549876"/>
          </a:xfrm>
          <a:solidFill>
            <a:schemeClr val="accent1"/>
          </a:solidFill>
        </p:grpSpPr>
        <p:grpSp>
          <p:nvGrpSpPr>
            <p:cNvPr id="66" name="Group 65">
              <a:extLst>
                <a:ext uri="{FF2B5EF4-FFF2-40B4-BE49-F238E27FC236}">
                  <a16:creationId xmlns:a16="http://schemas.microsoft.com/office/drawing/2014/main" id="{FA43D6A1-926E-491B-ACB2-512DD9C4018A}"/>
                </a:ext>
              </a:extLst>
            </p:cNvPr>
            <p:cNvGrpSpPr/>
            <p:nvPr/>
          </p:nvGrpSpPr>
          <p:grpSpPr>
            <a:xfrm>
              <a:off x="10668000" y="685800"/>
              <a:ext cx="117389" cy="549876"/>
              <a:chOff x="10668000" y="685800"/>
              <a:chExt cx="117389" cy="549876"/>
            </a:xfrm>
            <a:grpFill/>
          </p:grpSpPr>
          <p:sp>
            <p:nvSpPr>
              <p:cNvPr id="83" name="Oval 82">
                <a:extLst>
                  <a:ext uri="{FF2B5EF4-FFF2-40B4-BE49-F238E27FC236}">
                    <a16:creationId xmlns:a16="http://schemas.microsoft.com/office/drawing/2014/main" id="{A159C6DB-03ED-4BCC-AFC6-320B89CC0147}"/>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 name="Oval 83">
                <a:extLst>
                  <a:ext uri="{FF2B5EF4-FFF2-40B4-BE49-F238E27FC236}">
                    <a16:creationId xmlns:a16="http://schemas.microsoft.com/office/drawing/2014/main" id="{EE05BBE3-E026-49D4-AC5A-CBBE028456EF}"/>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5" name="Oval 84">
                <a:extLst>
                  <a:ext uri="{FF2B5EF4-FFF2-40B4-BE49-F238E27FC236}">
                    <a16:creationId xmlns:a16="http://schemas.microsoft.com/office/drawing/2014/main" id="{70DD3C4D-5B05-4F37-AB49-A26183A3D29D}"/>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67" name="Group 66">
              <a:extLst>
                <a:ext uri="{FF2B5EF4-FFF2-40B4-BE49-F238E27FC236}">
                  <a16:creationId xmlns:a16="http://schemas.microsoft.com/office/drawing/2014/main" id="{2BFDA801-3339-47F8-B2B9-85A3554B2AA0}"/>
                </a:ext>
              </a:extLst>
            </p:cNvPr>
            <p:cNvGrpSpPr/>
            <p:nvPr/>
          </p:nvGrpSpPr>
          <p:grpSpPr>
            <a:xfrm>
              <a:off x="10933670" y="685800"/>
              <a:ext cx="117389" cy="549876"/>
              <a:chOff x="10933670" y="685800"/>
              <a:chExt cx="117389" cy="549876"/>
            </a:xfrm>
            <a:grpFill/>
          </p:grpSpPr>
          <p:sp>
            <p:nvSpPr>
              <p:cNvPr id="80" name="Oval 79">
                <a:extLst>
                  <a:ext uri="{FF2B5EF4-FFF2-40B4-BE49-F238E27FC236}">
                    <a16:creationId xmlns:a16="http://schemas.microsoft.com/office/drawing/2014/main" id="{7486761F-43F1-41C0-A37E-305E4E9AFA16}"/>
                  </a:ext>
                </a:extLst>
              </p:cNvPr>
              <p:cNvSpPr/>
              <p:nvPr/>
            </p:nvSpPr>
            <p:spPr>
              <a:xfrm>
                <a:off x="1093367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1" name="Oval 80">
                <a:extLst>
                  <a:ext uri="{FF2B5EF4-FFF2-40B4-BE49-F238E27FC236}">
                    <a16:creationId xmlns:a16="http://schemas.microsoft.com/office/drawing/2014/main" id="{70EF314F-D13F-4E6F-A606-43ECEB4502C6}"/>
                  </a:ext>
                </a:extLst>
              </p:cNvPr>
              <p:cNvSpPr/>
              <p:nvPr/>
            </p:nvSpPr>
            <p:spPr>
              <a:xfrm>
                <a:off x="1093367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2" name="Oval 81">
                <a:extLst>
                  <a:ext uri="{FF2B5EF4-FFF2-40B4-BE49-F238E27FC236}">
                    <a16:creationId xmlns:a16="http://schemas.microsoft.com/office/drawing/2014/main" id="{9471F881-4226-4815-BE22-8DECF55CDB62}"/>
                  </a:ext>
                </a:extLst>
              </p:cNvPr>
              <p:cNvSpPr/>
              <p:nvPr/>
            </p:nvSpPr>
            <p:spPr>
              <a:xfrm>
                <a:off x="1093367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68" name="Group 67">
              <a:extLst>
                <a:ext uri="{FF2B5EF4-FFF2-40B4-BE49-F238E27FC236}">
                  <a16:creationId xmlns:a16="http://schemas.microsoft.com/office/drawing/2014/main" id="{42747FAE-F883-4863-9512-CCD38D1951EC}"/>
                </a:ext>
              </a:extLst>
            </p:cNvPr>
            <p:cNvGrpSpPr/>
            <p:nvPr/>
          </p:nvGrpSpPr>
          <p:grpSpPr>
            <a:xfrm>
              <a:off x="11199340" y="685800"/>
              <a:ext cx="117389" cy="549876"/>
              <a:chOff x="11199341" y="685800"/>
              <a:chExt cx="117389" cy="549876"/>
            </a:xfrm>
            <a:grpFill/>
          </p:grpSpPr>
          <p:sp>
            <p:nvSpPr>
              <p:cNvPr id="77" name="Oval 76">
                <a:extLst>
                  <a:ext uri="{FF2B5EF4-FFF2-40B4-BE49-F238E27FC236}">
                    <a16:creationId xmlns:a16="http://schemas.microsoft.com/office/drawing/2014/main" id="{A3E57880-60BD-4901-B5F7-1C3267C58466}"/>
                  </a:ext>
                </a:extLst>
              </p:cNvPr>
              <p:cNvSpPr/>
              <p:nvPr/>
            </p:nvSpPr>
            <p:spPr>
              <a:xfrm>
                <a:off x="1119934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8" name="Oval 77">
                <a:extLst>
                  <a:ext uri="{FF2B5EF4-FFF2-40B4-BE49-F238E27FC236}">
                    <a16:creationId xmlns:a16="http://schemas.microsoft.com/office/drawing/2014/main" id="{08187A3F-7EF5-414F-8518-F03CBF06AB52}"/>
                  </a:ext>
                </a:extLst>
              </p:cNvPr>
              <p:cNvSpPr/>
              <p:nvPr/>
            </p:nvSpPr>
            <p:spPr>
              <a:xfrm>
                <a:off x="1119934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9" name="Oval 78">
                <a:extLst>
                  <a:ext uri="{FF2B5EF4-FFF2-40B4-BE49-F238E27FC236}">
                    <a16:creationId xmlns:a16="http://schemas.microsoft.com/office/drawing/2014/main" id="{229E6FA3-5E90-4DDE-9012-08EC2BF1AA27}"/>
                  </a:ext>
                </a:extLst>
              </p:cNvPr>
              <p:cNvSpPr/>
              <p:nvPr/>
            </p:nvSpPr>
            <p:spPr>
              <a:xfrm>
                <a:off x="1119934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69" name="Group 68">
              <a:extLst>
                <a:ext uri="{FF2B5EF4-FFF2-40B4-BE49-F238E27FC236}">
                  <a16:creationId xmlns:a16="http://schemas.microsoft.com/office/drawing/2014/main" id="{D670D4F4-6445-4BB6-8CFD-5FD15AEE6AC7}"/>
                </a:ext>
              </a:extLst>
            </p:cNvPr>
            <p:cNvGrpSpPr/>
            <p:nvPr/>
          </p:nvGrpSpPr>
          <p:grpSpPr>
            <a:xfrm>
              <a:off x="11465010" y="685800"/>
              <a:ext cx="117389" cy="549876"/>
              <a:chOff x="11465011" y="685800"/>
              <a:chExt cx="117389" cy="549876"/>
            </a:xfrm>
            <a:grpFill/>
          </p:grpSpPr>
          <p:sp>
            <p:nvSpPr>
              <p:cNvPr id="74" name="Oval 73">
                <a:extLst>
                  <a:ext uri="{FF2B5EF4-FFF2-40B4-BE49-F238E27FC236}">
                    <a16:creationId xmlns:a16="http://schemas.microsoft.com/office/drawing/2014/main" id="{83339480-FE0A-44F3-A071-002E50639DA2}"/>
                  </a:ext>
                </a:extLst>
              </p:cNvPr>
              <p:cNvSpPr/>
              <p:nvPr/>
            </p:nvSpPr>
            <p:spPr>
              <a:xfrm>
                <a:off x="11465011"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5" name="Oval 74">
                <a:extLst>
                  <a:ext uri="{FF2B5EF4-FFF2-40B4-BE49-F238E27FC236}">
                    <a16:creationId xmlns:a16="http://schemas.microsoft.com/office/drawing/2014/main" id="{CB4BB165-0805-4C04-A233-0CB3537916AC}"/>
                  </a:ext>
                </a:extLst>
              </p:cNvPr>
              <p:cNvSpPr/>
              <p:nvPr/>
            </p:nvSpPr>
            <p:spPr>
              <a:xfrm>
                <a:off x="11465011"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6" name="Oval 75">
                <a:extLst>
                  <a:ext uri="{FF2B5EF4-FFF2-40B4-BE49-F238E27FC236}">
                    <a16:creationId xmlns:a16="http://schemas.microsoft.com/office/drawing/2014/main" id="{A1694347-FC54-4573-B48C-E73EDF6B3E25}"/>
                  </a:ext>
                </a:extLst>
              </p:cNvPr>
              <p:cNvSpPr/>
              <p:nvPr/>
            </p:nvSpPr>
            <p:spPr>
              <a:xfrm>
                <a:off x="11465011"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0" name="Group 69">
              <a:extLst>
                <a:ext uri="{FF2B5EF4-FFF2-40B4-BE49-F238E27FC236}">
                  <a16:creationId xmlns:a16="http://schemas.microsoft.com/office/drawing/2014/main" id="{58CEE6C5-59BB-489B-85AE-2ED20D3CA557}"/>
                </a:ext>
              </a:extLst>
            </p:cNvPr>
            <p:cNvGrpSpPr/>
            <p:nvPr/>
          </p:nvGrpSpPr>
          <p:grpSpPr>
            <a:xfrm>
              <a:off x="11730681" y="685800"/>
              <a:ext cx="117389" cy="549876"/>
              <a:chOff x="10668000" y="685800"/>
              <a:chExt cx="117389" cy="549876"/>
            </a:xfrm>
            <a:grpFill/>
          </p:grpSpPr>
          <p:sp>
            <p:nvSpPr>
              <p:cNvPr id="71" name="Oval 70">
                <a:extLst>
                  <a:ext uri="{FF2B5EF4-FFF2-40B4-BE49-F238E27FC236}">
                    <a16:creationId xmlns:a16="http://schemas.microsoft.com/office/drawing/2014/main" id="{B706EEEA-8A27-4F08-B629-6618A939A2FF}"/>
                  </a:ext>
                </a:extLst>
              </p:cNvPr>
              <p:cNvSpPr/>
              <p:nvPr/>
            </p:nvSpPr>
            <p:spPr>
              <a:xfrm>
                <a:off x="10668000" y="685800"/>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2" name="Oval 71">
                <a:extLst>
                  <a:ext uri="{FF2B5EF4-FFF2-40B4-BE49-F238E27FC236}">
                    <a16:creationId xmlns:a16="http://schemas.microsoft.com/office/drawing/2014/main" id="{20A11645-1BFA-454A-BC73-5F13675A020F}"/>
                  </a:ext>
                </a:extLst>
              </p:cNvPr>
              <p:cNvSpPr/>
              <p:nvPr/>
            </p:nvSpPr>
            <p:spPr>
              <a:xfrm>
                <a:off x="10668000" y="902043"/>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3" name="Oval 72">
                <a:extLst>
                  <a:ext uri="{FF2B5EF4-FFF2-40B4-BE49-F238E27FC236}">
                    <a16:creationId xmlns:a16="http://schemas.microsoft.com/office/drawing/2014/main" id="{F46CDD63-6686-4256-B52C-5A8A8CB00963}"/>
                  </a:ext>
                </a:extLst>
              </p:cNvPr>
              <p:cNvSpPr/>
              <p:nvPr/>
            </p:nvSpPr>
            <p:spPr>
              <a:xfrm>
                <a:off x="10668000" y="1118287"/>
                <a:ext cx="117389" cy="1173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86" name="TextBox 85">
            <a:extLst>
              <a:ext uri="{FF2B5EF4-FFF2-40B4-BE49-F238E27FC236}">
                <a16:creationId xmlns:a16="http://schemas.microsoft.com/office/drawing/2014/main" id="{5C3D76E8-C606-4B67-8C9E-145252C78CD7}"/>
              </a:ext>
            </a:extLst>
          </p:cNvPr>
          <p:cNvSpPr txBox="1"/>
          <p:nvPr/>
        </p:nvSpPr>
        <p:spPr>
          <a:xfrm>
            <a:off x="3392933" y="3751953"/>
            <a:ext cx="5406134" cy="502702"/>
          </a:xfrm>
          <a:prstGeom prst="rect">
            <a:avLst/>
          </a:prstGeom>
          <a:noFill/>
        </p:spPr>
        <p:txBody>
          <a:bodyPr wrap="square">
            <a:spAutoFit/>
          </a:bodyPr>
          <a:lstStyle/>
          <a:p>
            <a:pPr marL="0" marR="0" algn="ctr">
              <a:lnSpc>
                <a:spcPct val="150000"/>
              </a:lnSpc>
              <a:spcBef>
                <a:spcPts val="1800"/>
              </a:spcBef>
              <a:spcAft>
                <a:spcPts val="1800"/>
              </a:spcAft>
            </a:pPr>
            <a:r>
              <a:rPr lang="id-ID" sz="2000" b="1" dirty="0">
                <a:solidFill>
                  <a:schemeClr val="bg1"/>
                </a:solidFill>
                <a:effectLst>
                  <a:outerShdw blurRad="190500" sx="102000" sy="102000" algn="ctr" rotWithShape="0">
                    <a:prstClr val="black">
                      <a:alpha val="25000"/>
                    </a:prstClr>
                  </a:outerShdw>
                </a:effectLst>
                <a:ea typeface="Times New Roman" panose="02020603050405020304" pitchFamily="18" charset="0"/>
              </a:rPr>
              <a:t>And See You Next Time</a:t>
            </a:r>
          </a:p>
        </p:txBody>
      </p:sp>
    </p:spTree>
    <p:extLst>
      <p:ext uri="{BB962C8B-B14F-4D97-AF65-F5344CB8AC3E}">
        <p14:creationId xmlns:p14="http://schemas.microsoft.com/office/powerpoint/2010/main" val="3793016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F795BE7-CB49-4B5F-AF86-866CE5080684}"/>
              </a:ext>
            </a:extLst>
          </p:cNvPr>
          <p:cNvGrpSpPr/>
          <p:nvPr/>
        </p:nvGrpSpPr>
        <p:grpSpPr>
          <a:xfrm>
            <a:off x="586741" y="552450"/>
            <a:ext cx="632460" cy="325964"/>
            <a:chOff x="1120140" y="1143000"/>
            <a:chExt cx="2661285" cy="1371600"/>
          </a:xfrm>
        </p:grpSpPr>
        <p:sp>
          <p:nvSpPr>
            <p:cNvPr id="10" name="Isosceles Triangle 9">
              <a:extLst>
                <a:ext uri="{FF2B5EF4-FFF2-40B4-BE49-F238E27FC236}">
                  <a16:creationId xmlns:a16="http://schemas.microsoft.com/office/drawing/2014/main" id="{7C431077-5BF0-405B-AD12-50B6C0821E31}"/>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Isosceles Triangle 10">
              <a:extLst>
                <a:ext uri="{FF2B5EF4-FFF2-40B4-BE49-F238E27FC236}">
                  <a16:creationId xmlns:a16="http://schemas.microsoft.com/office/drawing/2014/main" id="{59FA2C0E-12D0-4842-8DA3-AF0A075B9C6D}"/>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071D9897-6586-4954-A3F4-2C1D442620A3}"/>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Rectangle 12">
              <a:extLst>
                <a:ext uri="{FF2B5EF4-FFF2-40B4-BE49-F238E27FC236}">
                  <a16:creationId xmlns:a16="http://schemas.microsoft.com/office/drawing/2014/main" id="{FB36796C-4B68-4BC1-992E-75698C26C623}"/>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4" name="TextBox 13">
            <a:extLst>
              <a:ext uri="{FF2B5EF4-FFF2-40B4-BE49-F238E27FC236}">
                <a16:creationId xmlns:a16="http://schemas.microsoft.com/office/drawing/2014/main" id="{70C54C74-C1FC-46A7-8801-3FB7AB14578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4</a:t>
            </a:fld>
            <a:endParaRPr lang="id-ID" dirty="0">
              <a:solidFill>
                <a:schemeClr val="tx1">
                  <a:alpha val="15000"/>
                </a:schemeClr>
              </a:solidFill>
              <a:latin typeface="+mj-lt"/>
            </a:endParaRPr>
          </a:p>
        </p:txBody>
      </p:sp>
      <p:sp>
        <p:nvSpPr>
          <p:cNvPr id="15" name="TextBox 14">
            <a:extLst>
              <a:ext uri="{FF2B5EF4-FFF2-40B4-BE49-F238E27FC236}">
                <a16:creationId xmlns:a16="http://schemas.microsoft.com/office/drawing/2014/main" id="{1CD895F8-7A82-4133-83CC-885979A525C2}"/>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7" name="TextBox 16">
            <a:extLst>
              <a:ext uri="{FF2B5EF4-FFF2-40B4-BE49-F238E27FC236}">
                <a16:creationId xmlns:a16="http://schemas.microsoft.com/office/drawing/2014/main" id="{8D35722F-5B2D-4F55-8004-70CA145BA147}"/>
              </a:ext>
            </a:extLst>
          </p:cNvPr>
          <p:cNvSpPr txBox="1"/>
          <p:nvPr/>
        </p:nvSpPr>
        <p:spPr>
          <a:xfrm>
            <a:off x="1432816" y="1507120"/>
            <a:ext cx="4167884" cy="584775"/>
          </a:xfrm>
          <a:prstGeom prst="rect">
            <a:avLst/>
          </a:prstGeom>
          <a:noFill/>
        </p:spPr>
        <p:txBody>
          <a:bodyPr wrap="square" rtlCol="0">
            <a:spAutoFit/>
          </a:bodyPr>
          <a:lstStyle/>
          <a:p>
            <a:r>
              <a:rPr lang="id-ID" sz="3200" dirty="0">
                <a:solidFill>
                  <a:schemeClr val="accent2"/>
                </a:solidFill>
                <a:latin typeface="+mj-lt"/>
              </a:rPr>
              <a:t>ANTERRA VISION</a:t>
            </a:r>
            <a:endParaRPr lang="id-ID" sz="3200" dirty="0">
              <a:latin typeface="+mj-lt"/>
            </a:endParaRPr>
          </a:p>
        </p:txBody>
      </p:sp>
      <p:sp>
        <p:nvSpPr>
          <p:cNvPr id="18" name="TextBox 17">
            <a:extLst>
              <a:ext uri="{FF2B5EF4-FFF2-40B4-BE49-F238E27FC236}">
                <a16:creationId xmlns:a16="http://schemas.microsoft.com/office/drawing/2014/main" id="{CB9514D6-01CC-40A7-B71E-D46796B869E6}"/>
              </a:ext>
            </a:extLst>
          </p:cNvPr>
          <p:cNvSpPr txBox="1"/>
          <p:nvPr/>
        </p:nvSpPr>
        <p:spPr>
          <a:xfrm>
            <a:off x="1432816"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9" name="TextBox 18">
            <a:extLst>
              <a:ext uri="{FF2B5EF4-FFF2-40B4-BE49-F238E27FC236}">
                <a16:creationId xmlns:a16="http://schemas.microsoft.com/office/drawing/2014/main" id="{E13C3895-354A-4F67-8C0F-6803B4C4678A}"/>
              </a:ext>
            </a:extLst>
          </p:cNvPr>
          <p:cNvSpPr txBox="1"/>
          <p:nvPr/>
        </p:nvSpPr>
        <p:spPr>
          <a:xfrm>
            <a:off x="1447800" y="3466182"/>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20" name="TextBox 19">
            <a:extLst>
              <a:ext uri="{FF2B5EF4-FFF2-40B4-BE49-F238E27FC236}">
                <a16:creationId xmlns:a16="http://schemas.microsoft.com/office/drawing/2014/main" id="{B03CB13E-354A-46B5-B564-5588B8CF87D7}"/>
              </a:ext>
            </a:extLst>
          </p:cNvPr>
          <p:cNvSpPr txBox="1"/>
          <p:nvPr/>
        </p:nvSpPr>
        <p:spPr>
          <a:xfrm>
            <a:off x="1447800" y="4650533"/>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a:t>
            </a:r>
          </a:p>
        </p:txBody>
      </p:sp>
      <p:sp>
        <p:nvSpPr>
          <p:cNvPr id="21" name="TextBox 20">
            <a:extLst>
              <a:ext uri="{FF2B5EF4-FFF2-40B4-BE49-F238E27FC236}">
                <a16:creationId xmlns:a16="http://schemas.microsoft.com/office/drawing/2014/main" id="{98959DD5-899F-4B08-8846-E7365B469DD3}"/>
              </a:ext>
            </a:extLst>
          </p:cNvPr>
          <p:cNvSpPr txBox="1"/>
          <p:nvPr/>
        </p:nvSpPr>
        <p:spPr>
          <a:xfrm>
            <a:off x="1431758" y="3089075"/>
            <a:ext cx="1792705"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The Vision Here</a:t>
            </a:r>
          </a:p>
        </p:txBody>
      </p:sp>
      <p:sp>
        <p:nvSpPr>
          <p:cNvPr id="33" name="Picture Placeholder 32">
            <a:extLst>
              <a:ext uri="{FF2B5EF4-FFF2-40B4-BE49-F238E27FC236}">
                <a16:creationId xmlns:a16="http://schemas.microsoft.com/office/drawing/2014/main" id="{C7810072-E848-4EAB-9B2C-1B4A43723011}"/>
              </a:ext>
            </a:extLst>
          </p:cNvPr>
          <p:cNvSpPr>
            <a:spLocks noGrp="1"/>
          </p:cNvSpPr>
          <p:nvPr>
            <p:ph type="pic" sz="quarter" idx="10"/>
          </p:nvPr>
        </p:nvSpPr>
        <p:spPr/>
      </p:sp>
      <p:sp>
        <p:nvSpPr>
          <p:cNvPr id="35" name="Picture Placeholder 34">
            <a:extLst>
              <a:ext uri="{FF2B5EF4-FFF2-40B4-BE49-F238E27FC236}">
                <a16:creationId xmlns:a16="http://schemas.microsoft.com/office/drawing/2014/main" id="{1457654D-0B21-468D-AAE4-75AEF3E2807A}"/>
              </a:ext>
            </a:extLst>
          </p:cNvPr>
          <p:cNvSpPr>
            <a:spLocks noGrp="1"/>
          </p:cNvSpPr>
          <p:nvPr>
            <p:ph type="pic" sz="quarter" idx="11"/>
          </p:nvPr>
        </p:nvSpPr>
        <p:spPr/>
      </p:sp>
    </p:spTree>
    <p:extLst>
      <p:ext uri="{BB962C8B-B14F-4D97-AF65-F5344CB8AC3E}">
        <p14:creationId xmlns:p14="http://schemas.microsoft.com/office/powerpoint/2010/main" val="2282344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93FFCCA-6950-47B3-83B9-CA069315C808}"/>
              </a:ext>
            </a:extLst>
          </p:cNvPr>
          <p:cNvGrpSpPr/>
          <p:nvPr/>
        </p:nvGrpSpPr>
        <p:grpSpPr>
          <a:xfrm>
            <a:off x="10961368" y="552450"/>
            <a:ext cx="632460" cy="325964"/>
            <a:chOff x="1120140" y="1143000"/>
            <a:chExt cx="2661285" cy="1371600"/>
          </a:xfrm>
        </p:grpSpPr>
        <p:sp>
          <p:nvSpPr>
            <p:cNvPr id="6" name="Isosceles Triangle 5">
              <a:extLst>
                <a:ext uri="{FF2B5EF4-FFF2-40B4-BE49-F238E27FC236}">
                  <a16:creationId xmlns:a16="http://schemas.microsoft.com/office/drawing/2014/main" id="{BFA308A7-915E-41A5-B079-0A640ADFD550}"/>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7" name="Isosceles Triangle 6">
              <a:extLst>
                <a:ext uri="{FF2B5EF4-FFF2-40B4-BE49-F238E27FC236}">
                  <a16:creationId xmlns:a16="http://schemas.microsoft.com/office/drawing/2014/main" id="{26953F09-8127-475A-B01B-2CD21B5D0FFE}"/>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Rectangle 7">
              <a:extLst>
                <a:ext uri="{FF2B5EF4-FFF2-40B4-BE49-F238E27FC236}">
                  <a16:creationId xmlns:a16="http://schemas.microsoft.com/office/drawing/2014/main" id="{180E553E-3A74-4D76-8C05-5F751B6A1DB1}"/>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7A9A3AAD-F554-471F-876D-6CD8CB6AAA9B}"/>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0" name="TextBox 9">
            <a:extLst>
              <a:ext uri="{FF2B5EF4-FFF2-40B4-BE49-F238E27FC236}">
                <a16:creationId xmlns:a16="http://schemas.microsoft.com/office/drawing/2014/main" id="{2E445E5F-1B1E-4311-AB32-C43BFE952D95}"/>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5</a:t>
            </a:fld>
            <a:endParaRPr lang="id-ID" dirty="0">
              <a:solidFill>
                <a:schemeClr val="tx1">
                  <a:alpha val="15000"/>
                </a:schemeClr>
              </a:solidFill>
              <a:latin typeface="+mj-lt"/>
            </a:endParaRPr>
          </a:p>
        </p:txBody>
      </p:sp>
      <p:sp>
        <p:nvSpPr>
          <p:cNvPr id="11" name="TextBox 10">
            <a:extLst>
              <a:ext uri="{FF2B5EF4-FFF2-40B4-BE49-F238E27FC236}">
                <a16:creationId xmlns:a16="http://schemas.microsoft.com/office/drawing/2014/main" id="{D6E255C1-B576-454C-BA2B-FD6E8220E0B7}"/>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3" name="TextBox 12">
            <a:extLst>
              <a:ext uri="{FF2B5EF4-FFF2-40B4-BE49-F238E27FC236}">
                <a16:creationId xmlns:a16="http://schemas.microsoft.com/office/drawing/2014/main" id="{BB810C59-79F7-4DEF-A3C4-65E35051B933}"/>
              </a:ext>
            </a:extLst>
          </p:cNvPr>
          <p:cNvSpPr txBox="1"/>
          <p:nvPr/>
        </p:nvSpPr>
        <p:spPr>
          <a:xfrm>
            <a:off x="5072752" y="1539204"/>
            <a:ext cx="5001690" cy="584775"/>
          </a:xfrm>
          <a:prstGeom prst="rect">
            <a:avLst/>
          </a:prstGeom>
          <a:noFill/>
        </p:spPr>
        <p:txBody>
          <a:bodyPr wrap="square" rtlCol="0">
            <a:spAutoFit/>
          </a:bodyPr>
          <a:lstStyle/>
          <a:p>
            <a:r>
              <a:rPr lang="id-ID" sz="3200" dirty="0">
                <a:solidFill>
                  <a:schemeClr val="accent2"/>
                </a:solidFill>
                <a:latin typeface="+mj-lt"/>
              </a:rPr>
              <a:t>ANTERRA MISSIONS</a:t>
            </a:r>
            <a:endParaRPr lang="id-ID" sz="3200" dirty="0">
              <a:latin typeface="+mj-lt"/>
            </a:endParaRPr>
          </a:p>
        </p:txBody>
      </p:sp>
      <p:sp>
        <p:nvSpPr>
          <p:cNvPr id="14" name="TextBox 13">
            <a:extLst>
              <a:ext uri="{FF2B5EF4-FFF2-40B4-BE49-F238E27FC236}">
                <a16:creationId xmlns:a16="http://schemas.microsoft.com/office/drawing/2014/main" id="{22FAA796-F134-4C6A-8A42-A3E0146F61C1}"/>
              </a:ext>
            </a:extLst>
          </p:cNvPr>
          <p:cNvSpPr txBox="1"/>
          <p:nvPr/>
        </p:nvSpPr>
        <p:spPr>
          <a:xfrm>
            <a:off x="5072753" y="2014094"/>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5" name="TextBox 14">
            <a:extLst>
              <a:ext uri="{FF2B5EF4-FFF2-40B4-BE49-F238E27FC236}">
                <a16:creationId xmlns:a16="http://schemas.microsoft.com/office/drawing/2014/main" id="{0455DCA2-DDD7-4793-9842-A510B6DBD56C}"/>
              </a:ext>
            </a:extLst>
          </p:cNvPr>
          <p:cNvSpPr txBox="1"/>
          <p:nvPr/>
        </p:nvSpPr>
        <p:spPr>
          <a:xfrm>
            <a:off x="5072752" y="3425800"/>
            <a:ext cx="246461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6" name="TextBox 15">
            <a:extLst>
              <a:ext uri="{FF2B5EF4-FFF2-40B4-BE49-F238E27FC236}">
                <a16:creationId xmlns:a16="http://schemas.microsoft.com/office/drawing/2014/main" id="{D397D540-20D8-4E70-AC28-3452320CC22A}"/>
              </a:ext>
            </a:extLst>
          </p:cNvPr>
          <p:cNvSpPr txBox="1"/>
          <p:nvPr/>
        </p:nvSpPr>
        <p:spPr>
          <a:xfrm>
            <a:off x="5072750" y="3086389"/>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Mission Here</a:t>
            </a:r>
            <a:endParaRPr lang="id-ID" sz="1600" b="1" dirty="0">
              <a:solidFill>
                <a:schemeClr val="tx2"/>
              </a:solidFill>
              <a:effectLst/>
              <a:ea typeface="Times New Roman" panose="02020603050405020304" pitchFamily="18" charset="0"/>
            </a:endParaRPr>
          </a:p>
        </p:txBody>
      </p:sp>
      <p:sp>
        <p:nvSpPr>
          <p:cNvPr id="17" name="TextBox 16">
            <a:extLst>
              <a:ext uri="{FF2B5EF4-FFF2-40B4-BE49-F238E27FC236}">
                <a16:creationId xmlns:a16="http://schemas.microsoft.com/office/drawing/2014/main" id="{B7F47BEB-37EE-432F-BDC6-8ADDC87B8F8E}"/>
              </a:ext>
            </a:extLst>
          </p:cNvPr>
          <p:cNvSpPr txBox="1"/>
          <p:nvPr/>
        </p:nvSpPr>
        <p:spPr>
          <a:xfrm>
            <a:off x="7788322" y="3425800"/>
            <a:ext cx="246461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18" name="TextBox 17">
            <a:extLst>
              <a:ext uri="{FF2B5EF4-FFF2-40B4-BE49-F238E27FC236}">
                <a16:creationId xmlns:a16="http://schemas.microsoft.com/office/drawing/2014/main" id="{24F78602-9CA3-4379-BD8E-8A04F7FDFA4C}"/>
              </a:ext>
            </a:extLst>
          </p:cNvPr>
          <p:cNvSpPr txBox="1"/>
          <p:nvPr/>
        </p:nvSpPr>
        <p:spPr>
          <a:xfrm>
            <a:off x="7788320" y="3086389"/>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Mission Here</a:t>
            </a:r>
            <a:endParaRPr lang="id-ID" sz="1600" b="1" dirty="0">
              <a:solidFill>
                <a:schemeClr val="tx2"/>
              </a:solidFill>
              <a:effectLst/>
              <a:ea typeface="Times New Roman" panose="02020603050405020304" pitchFamily="18" charset="0"/>
            </a:endParaRPr>
          </a:p>
        </p:txBody>
      </p:sp>
      <p:sp>
        <p:nvSpPr>
          <p:cNvPr id="19" name="TextBox 18">
            <a:extLst>
              <a:ext uri="{FF2B5EF4-FFF2-40B4-BE49-F238E27FC236}">
                <a16:creationId xmlns:a16="http://schemas.microsoft.com/office/drawing/2014/main" id="{CEDADC18-74A0-4368-BB23-7572DB59CA80}"/>
              </a:ext>
            </a:extLst>
          </p:cNvPr>
          <p:cNvSpPr txBox="1"/>
          <p:nvPr/>
        </p:nvSpPr>
        <p:spPr>
          <a:xfrm>
            <a:off x="5072752" y="4889820"/>
            <a:ext cx="246461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20" name="TextBox 19">
            <a:extLst>
              <a:ext uri="{FF2B5EF4-FFF2-40B4-BE49-F238E27FC236}">
                <a16:creationId xmlns:a16="http://schemas.microsoft.com/office/drawing/2014/main" id="{A277A4D3-57CB-4593-AB78-A665993F79C9}"/>
              </a:ext>
            </a:extLst>
          </p:cNvPr>
          <p:cNvSpPr txBox="1"/>
          <p:nvPr/>
        </p:nvSpPr>
        <p:spPr>
          <a:xfrm>
            <a:off x="5072750" y="4550409"/>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Mission Here</a:t>
            </a:r>
            <a:endParaRPr lang="id-ID" sz="1600" b="1" dirty="0">
              <a:solidFill>
                <a:schemeClr val="tx2"/>
              </a:solidFill>
              <a:effectLst/>
              <a:ea typeface="Times New Roman" panose="02020603050405020304" pitchFamily="18" charset="0"/>
            </a:endParaRPr>
          </a:p>
        </p:txBody>
      </p:sp>
      <p:sp>
        <p:nvSpPr>
          <p:cNvPr id="21" name="TextBox 20">
            <a:extLst>
              <a:ext uri="{FF2B5EF4-FFF2-40B4-BE49-F238E27FC236}">
                <a16:creationId xmlns:a16="http://schemas.microsoft.com/office/drawing/2014/main" id="{A9BD15D0-E3EE-4C94-B68C-92C598912ECD}"/>
              </a:ext>
            </a:extLst>
          </p:cNvPr>
          <p:cNvSpPr txBox="1"/>
          <p:nvPr/>
        </p:nvSpPr>
        <p:spPr>
          <a:xfrm>
            <a:off x="7788322" y="4889820"/>
            <a:ext cx="2464610"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 tetur adipiscing elit, sed do eiusmod tempor incididunt ut labore et</a:t>
            </a:r>
          </a:p>
        </p:txBody>
      </p:sp>
      <p:sp>
        <p:nvSpPr>
          <p:cNvPr id="22" name="TextBox 21">
            <a:extLst>
              <a:ext uri="{FF2B5EF4-FFF2-40B4-BE49-F238E27FC236}">
                <a16:creationId xmlns:a16="http://schemas.microsoft.com/office/drawing/2014/main" id="{E8AEC8CE-CF3C-4C3E-8151-9A25A29A276C}"/>
              </a:ext>
            </a:extLst>
          </p:cNvPr>
          <p:cNvSpPr txBox="1"/>
          <p:nvPr/>
        </p:nvSpPr>
        <p:spPr>
          <a:xfrm>
            <a:off x="7788320" y="4550409"/>
            <a:ext cx="2194560" cy="420628"/>
          </a:xfrm>
          <a:prstGeom prst="rect">
            <a:avLst/>
          </a:prstGeom>
          <a:noFill/>
        </p:spPr>
        <p:txBody>
          <a:bodyPr wrap="square">
            <a:spAutoFit/>
          </a:bodyPr>
          <a:lstStyle/>
          <a:p>
            <a:pPr marL="0" marR="0" algn="just">
              <a:lnSpc>
                <a:spcPct val="150000"/>
              </a:lnSpc>
              <a:spcBef>
                <a:spcPts val="1800"/>
              </a:spcBef>
              <a:spcAft>
                <a:spcPts val="1800"/>
              </a:spcAft>
            </a:pPr>
            <a:r>
              <a:rPr lang="id-ID" sz="1600" b="1" dirty="0">
                <a:solidFill>
                  <a:schemeClr val="tx2"/>
                </a:solidFill>
                <a:ea typeface="Times New Roman" panose="02020603050405020304" pitchFamily="18" charset="0"/>
              </a:rPr>
              <a:t>The Mission Here</a:t>
            </a:r>
            <a:endParaRPr lang="id-ID" sz="1600" b="1" dirty="0">
              <a:solidFill>
                <a:schemeClr val="tx2"/>
              </a:solidFill>
              <a:effectLst/>
              <a:ea typeface="Times New Roman" panose="02020603050405020304" pitchFamily="18" charset="0"/>
            </a:endParaRPr>
          </a:p>
        </p:txBody>
      </p:sp>
      <p:sp>
        <p:nvSpPr>
          <p:cNvPr id="27" name="Picture Placeholder 26">
            <a:extLst>
              <a:ext uri="{FF2B5EF4-FFF2-40B4-BE49-F238E27FC236}">
                <a16:creationId xmlns:a16="http://schemas.microsoft.com/office/drawing/2014/main" id="{E2E7C4A8-D5D5-459B-BD8A-9671C294FEE1}"/>
              </a:ext>
            </a:extLst>
          </p:cNvPr>
          <p:cNvSpPr>
            <a:spLocks noGrp="1"/>
          </p:cNvSpPr>
          <p:nvPr>
            <p:ph type="pic" sz="quarter" idx="10"/>
          </p:nvPr>
        </p:nvSpPr>
        <p:spPr/>
      </p:sp>
    </p:spTree>
    <p:extLst>
      <p:ext uri="{BB962C8B-B14F-4D97-AF65-F5344CB8AC3E}">
        <p14:creationId xmlns:p14="http://schemas.microsoft.com/office/powerpoint/2010/main" val="104503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78AE68F-78D0-421D-8562-E60748936570}"/>
              </a:ext>
            </a:extLst>
          </p:cNvPr>
          <p:cNvGrpSpPr/>
          <p:nvPr/>
        </p:nvGrpSpPr>
        <p:grpSpPr>
          <a:xfrm>
            <a:off x="586741" y="552450"/>
            <a:ext cx="632460" cy="325964"/>
            <a:chOff x="1120140" y="1143000"/>
            <a:chExt cx="2661285" cy="1371600"/>
          </a:xfrm>
        </p:grpSpPr>
        <p:sp>
          <p:nvSpPr>
            <p:cNvPr id="11" name="Isosceles Triangle 10">
              <a:extLst>
                <a:ext uri="{FF2B5EF4-FFF2-40B4-BE49-F238E27FC236}">
                  <a16:creationId xmlns:a16="http://schemas.microsoft.com/office/drawing/2014/main" id="{57CC8963-5595-41E8-B66F-0B9F6506908D}"/>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Isosceles Triangle 11">
              <a:extLst>
                <a:ext uri="{FF2B5EF4-FFF2-40B4-BE49-F238E27FC236}">
                  <a16:creationId xmlns:a16="http://schemas.microsoft.com/office/drawing/2014/main" id="{0CC42145-0A45-48DD-BAAA-F44674B489B3}"/>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Rectangle 12">
              <a:extLst>
                <a:ext uri="{FF2B5EF4-FFF2-40B4-BE49-F238E27FC236}">
                  <a16:creationId xmlns:a16="http://schemas.microsoft.com/office/drawing/2014/main" id="{B5BF822C-76C0-4C18-BAA6-8827956505DA}"/>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 name="Rectangle 13">
              <a:extLst>
                <a:ext uri="{FF2B5EF4-FFF2-40B4-BE49-F238E27FC236}">
                  <a16:creationId xmlns:a16="http://schemas.microsoft.com/office/drawing/2014/main" id="{885E45A3-AC69-4E0A-BBF5-BD83377B1ED4}"/>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5" name="TextBox 14">
            <a:extLst>
              <a:ext uri="{FF2B5EF4-FFF2-40B4-BE49-F238E27FC236}">
                <a16:creationId xmlns:a16="http://schemas.microsoft.com/office/drawing/2014/main" id="{780B677B-489D-4EF1-B3CE-21BB204070D6}"/>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6</a:t>
            </a:fld>
            <a:endParaRPr lang="id-ID" dirty="0">
              <a:solidFill>
                <a:schemeClr val="tx1">
                  <a:alpha val="15000"/>
                </a:schemeClr>
              </a:solidFill>
              <a:latin typeface="+mj-lt"/>
            </a:endParaRPr>
          </a:p>
        </p:txBody>
      </p:sp>
      <p:sp>
        <p:nvSpPr>
          <p:cNvPr id="16" name="TextBox 15">
            <a:extLst>
              <a:ext uri="{FF2B5EF4-FFF2-40B4-BE49-F238E27FC236}">
                <a16:creationId xmlns:a16="http://schemas.microsoft.com/office/drawing/2014/main" id="{F5D00F7B-0F48-46D8-BB6E-5D7A7E547E3A}"/>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7" name="TextBox 16">
            <a:extLst>
              <a:ext uri="{FF2B5EF4-FFF2-40B4-BE49-F238E27FC236}">
                <a16:creationId xmlns:a16="http://schemas.microsoft.com/office/drawing/2014/main" id="{DDD5F76D-5E37-48B3-B393-18E8D653467C}"/>
              </a:ext>
            </a:extLst>
          </p:cNvPr>
          <p:cNvSpPr txBox="1"/>
          <p:nvPr/>
        </p:nvSpPr>
        <p:spPr>
          <a:xfrm>
            <a:off x="3595155" y="676950"/>
            <a:ext cx="5001690" cy="584775"/>
          </a:xfrm>
          <a:prstGeom prst="rect">
            <a:avLst/>
          </a:prstGeom>
          <a:noFill/>
        </p:spPr>
        <p:txBody>
          <a:bodyPr wrap="square" rtlCol="0">
            <a:spAutoFit/>
          </a:bodyPr>
          <a:lstStyle/>
          <a:p>
            <a:pPr algn="ctr"/>
            <a:r>
              <a:rPr lang="id-ID" sz="3200" dirty="0">
                <a:solidFill>
                  <a:schemeClr val="accent2"/>
                </a:solidFill>
                <a:latin typeface="+mj-lt"/>
              </a:rPr>
              <a:t>ANTERRA SERVICES</a:t>
            </a:r>
            <a:endParaRPr lang="id-ID" sz="3200" dirty="0">
              <a:latin typeface="+mj-lt"/>
            </a:endParaRPr>
          </a:p>
        </p:txBody>
      </p:sp>
      <p:sp>
        <p:nvSpPr>
          <p:cNvPr id="18" name="TextBox 17">
            <a:extLst>
              <a:ext uri="{FF2B5EF4-FFF2-40B4-BE49-F238E27FC236}">
                <a16:creationId xmlns:a16="http://schemas.microsoft.com/office/drawing/2014/main" id="{94D1B4E6-2925-4D1D-ABB6-88E0A0AE72CF}"/>
              </a:ext>
            </a:extLst>
          </p:cNvPr>
          <p:cNvSpPr txBox="1"/>
          <p:nvPr/>
        </p:nvSpPr>
        <p:spPr>
          <a:xfrm>
            <a:off x="4724400" y="1151840"/>
            <a:ext cx="2743200" cy="318036"/>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0" name="TextBox 19">
            <a:extLst>
              <a:ext uri="{FF2B5EF4-FFF2-40B4-BE49-F238E27FC236}">
                <a16:creationId xmlns:a16="http://schemas.microsoft.com/office/drawing/2014/main" id="{FCA4F95F-8DC5-42D2-BEAF-9DE0BB0065B9}"/>
              </a:ext>
            </a:extLst>
          </p:cNvPr>
          <p:cNvSpPr txBox="1"/>
          <p:nvPr/>
        </p:nvSpPr>
        <p:spPr>
          <a:xfrm>
            <a:off x="1447801" y="1784797"/>
            <a:ext cx="9296400" cy="571951"/>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 aliquam. Nisl suscipit</a:t>
            </a:r>
          </a:p>
        </p:txBody>
      </p:sp>
      <p:sp>
        <p:nvSpPr>
          <p:cNvPr id="25" name="Picture Placeholder 24">
            <a:extLst>
              <a:ext uri="{FF2B5EF4-FFF2-40B4-BE49-F238E27FC236}">
                <a16:creationId xmlns:a16="http://schemas.microsoft.com/office/drawing/2014/main" id="{1B05A597-5D75-42E5-B515-026DF32DBFFD}"/>
              </a:ext>
            </a:extLst>
          </p:cNvPr>
          <p:cNvSpPr>
            <a:spLocks noGrp="1"/>
          </p:cNvSpPr>
          <p:nvPr>
            <p:ph type="pic" sz="quarter" idx="10"/>
          </p:nvPr>
        </p:nvSpPr>
        <p:spPr/>
      </p:sp>
    </p:spTree>
    <p:extLst>
      <p:ext uri="{BB962C8B-B14F-4D97-AF65-F5344CB8AC3E}">
        <p14:creationId xmlns:p14="http://schemas.microsoft.com/office/powerpoint/2010/main" val="2211604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BC6172C-F77B-4044-BFBF-5A9373EE413F}"/>
              </a:ext>
            </a:extLst>
          </p:cNvPr>
          <p:cNvGrpSpPr/>
          <p:nvPr/>
        </p:nvGrpSpPr>
        <p:grpSpPr>
          <a:xfrm>
            <a:off x="586741" y="552450"/>
            <a:ext cx="632460" cy="325964"/>
            <a:chOff x="1120140" y="1143000"/>
            <a:chExt cx="2661285" cy="1371600"/>
          </a:xfrm>
        </p:grpSpPr>
        <p:sp>
          <p:nvSpPr>
            <p:cNvPr id="10" name="Isosceles Triangle 9">
              <a:extLst>
                <a:ext uri="{FF2B5EF4-FFF2-40B4-BE49-F238E27FC236}">
                  <a16:creationId xmlns:a16="http://schemas.microsoft.com/office/drawing/2014/main" id="{792B482D-E0A8-4FA2-B59F-FFE3FADB4740}"/>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1" name="Isosceles Triangle 10">
              <a:extLst>
                <a:ext uri="{FF2B5EF4-FFF2-40B4-BE49-F238E27FC236}">
                  <a16:creationId xmlns:a16="http://schemas.microsoft.com/office/drawing/2014/main" id="{50F701CB-06AD-468C-AD8B-5ED68F48C196}"/>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11">
              <a:extLst>
                <a:ext uri="{FF2B5EF4-FFF2-40B4-BE49-F238E27FC236}">
                  <a16:creationId xmlns:a16="http://schemas.microsoft.com/office/drawing/2014/main" id="{1E75DFCA-2270-47D4-97D7-7AE93F690BD8}"/>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Rectangle 12">
              <a:extLst>
                <a:ext uri="{FF2B5EF4-FFF2-40B4-BE49-F238E27FC236}">
                  <a16:creationId xmlns:a16="http://schemas.microsoft.com/office/drawing/2014/main" id="{C2177759-63E7-4458-A4B4-74608E312A44}"/>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4" name="TextBox 13">
            <a:extLst>
              <a:ext uri="{FF2B5EF4-FFF2-40B4-BE49-F238E27FC236}">
                <a16:creationId xmlns:a16="http://schemas.microsoft.com/office/drawing/2014/main" id="{99817BFE-71F5-445B-874D-99F251A8EC42}"/>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7</a:t>
            </a:fld>
            <a:endParaRPr lang="id-ID" dirty="0">
              <a:solidFill>
                <a:schemeClr val="tx1">
                  <a:alpha val="15000"/>
                </a:schemeClr>
              </a:solidFill>
              <a:latin typeface="+mj-lt"/>
            </a:endParaRPr>
          </a:p>
        </p:txBody>
      </p:sp>
      <p:sp>
        <p:nvSpPr>
          <p:cNvPr id="15" name="TextBox 14">
            <a:extLst>
              <a:ext uri="{FF2B5EF4-FFF2-40B4-BE49-F238E27FC236}">
                <a16:creationId xmlns:a16="http://schemas.microsoft.com/office/drawing/2014/main" id="{AAD60F72-954F-485B-9439-F719A8C16D1F}"/>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6" name="TextBox 15">
            <a:extLst>
              <a:ext uri="{FF2B5EF4-FFF2-40B4-BE49-F238E27FC236}">
                <a16:creationId xmlns:a16="http://schemas.microsoft.com/office/drawing/2014/main" id="{882245C5-88B2-428D-956F-FF94144C9D58}"/>
              </a:ext>
            </a:extLst>
          </p:cNvPr>
          <p:cNvSpPr txBox="1"/>
          <p:nvPr/>
        </p:nvSpPr>
        <p:spPr>
          <a:xfrm>
            <a:off x="1432815" y="1507120"/>
            <a:ext cx="4502763" cy="584775"/>
          </a:xfrm>
          <a:prstGeom prst="rect">
            <a:avLst/>
          </a:prstGeom>
          <a:noFill/>
        </p:spPr>
        <p:txBody>
          <a:bodyPr wrap="square" rtlCol="0">
            <a:spAutoFit/>
          </a:bodyPr>
          <a:lstStyle/>
          <a:p>
            <a:r>
              <a:rPr lang="id-ID" sz="3200" dirty="0">
                <a:solidFill>
                  <a:schemeClr val="accent2"/>
                </a:solidFill>
                <a:latin typeface="+mj-lt"/>
              </a:rPr>
              <a:t>DESIGN SOLUTION</a:t>
            </a:r>
            <a:endParaRPr lang="id-ID" sz="3200" dirty="0">
              <a:latin typeface="+mj-lt"/>
            </a:endParaRPr>
          </a:p>
        </p:txBody>
      </p:sp>
      <p:sp>
        <p:nvSpPr>
          <p:cNvPr id="17" name="TextBox 16">
            <a:extLst>
              <a:ext uri="{FF2B5EF4-FFF2-40B4-BE49-F238E27FC236}">
                <a16:creationId xmlns:a16="http://schemas.microsoft.com/office/drawing/2014/main" id="{3816A015-63E0-4F97-BE10-C53C51ED7B63}"/>
              </a:ext>
            </a:extLst>
          </p:cNvPr>
          <p:cNvSpPr txBox="1"/>
          <p:nvPr/>
        </p:nvSpPr>
        <p:spPr>
          <a:xfrm>
            <a:off x="1432816"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8" name="TextBox 17">
            <a:extLst>
              <a:ext uri="{FF2B5EF4-FFF2-40B4-BE49-F238E27FC236}">
                <a16:creationId xmlns:a16="http://schemas.microsoft.com/office/drawing/2014/main" id="{0DD81366-1CE4-48F2-B8D1-728A2F22C3D5}"/>
              </a:ext>
            </a:extLst>
          </p:cNvPr>
          <p:cNvSpPr txBox="1"/>
          <p:nvPr/>
        </p:nvSpPr>
        <p:spPr>
          <a:xfrm>
            <a:off x="1447800" y="3466182"/>
            <a:ext cx="4339934" cy="1079783"/>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a:t>
            </a:r>
          </a:p>
        </p:txBody>
      </p:sp>
      <p:sp>
        <p:nvSpPr>
          <p:cNvPr id="19" name="TextBox 18">
            <a:extLst>
              <a:ext uri="{FF2B5EF4-FFF2-40B4-BE49-F238E27FC236}">
                <a16:creationId xmlns:a16="http://schemas.microsoft.com/office/drawing/2014/main" id="{7A617036-DB49-45D4-9CD2-7921E7F592F0}"/>
              </a:ext>
            </a:extLst>
          </p:cNvPr>
          <p:cNvSpPr txBox="1"/>
          <p:nvPr/>
        </p:nvSpPr>
        <p:spPr>
          <a:xfrm>
            <a:off x="1431758" y="3089075"/>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The Solution Here</a:t>
            </a:r>
          </a:p>
        </p:txBody>
      </p:sp>
      <p:sp>
        <p:nvSpPr>
          <p:cNvPr id="20" name="TextBox 19">
            <a:extLst>
              <a:ext uri="{FF2B5EF4-FFF2-40B4-BE49-F238E27FC236}">
                <a16:creationId xmlns:a16="http://schemas.microsoft.com/office/drawing/2014/main" id="{1D8C54B5-9F82-4D85-858A-58228EC4B41E}"/>
              </a:ext>
            </a:extLst>
          </p:cNvPr>
          <p:cNvSpPr txBox="1"/>
          <p:nvPr/>
        </p:nvSpPr>
        <p:spPr>
          <a:xfrm>
            <a:off x="9121229" y="5102360"/>
            <a:ext cx="2473754" cy="420628"/>
          </a:xfrm>
          <a:prstGeom prst="rect">
            <a:avLst/>
          </a:prstGeom>
          <a:noFill/>
        </p:spPr>
        <p:txBody>
          <a:bodyPr wrap="square">
            <a:spAutoFit/>
          </a:bodyPr>
          <a:lstStyle/>
          <a:p>
            <a:pPr marL="0" marR="0" algn="r">
              <a:lnSpc>
                <a:spcPct val="150000"/>
              </a:lnSpc>
              <a:spcBef>
                <a:spcPts val="1800"/>
              </a:spcBef>
              <a:spcAft>
                <a:spcPts val="1800"/>
              </a:spcAft>
            </a:pPr>
            <a:r>
              <a:rPr lang="id-ID" sz="1600" b="1" dirty="0">
                <a:solidFill>
                  <a:schemeClr val="tx2"/>
                </a:solidFill>
                <a:effectLst/>
                <a:ea typeface="Times New Roman" panose="02020603050405020304" pitchFamily="18" charset="0"/>
              </a:rPr>
              <a:t>The Data Project</a:t>
            </a:r>
          </a:p>
        </p:txBody>
      </p:sp>
      <p:sp>
        <p:nvSpPr>
          <p:cNvPr id="21" name="TextBox 20">
            <a:extLst>
              <a:ext uri="{FF2B5EF4-FFF2-40B4-BE49-F238E27FC236}">
                <a16:creationId xmlns:a16="http://schemas.microsoft.com/office/drawing/2014/main" id="{D16C3EC7-6965-43E2-831A-62CD4AA94FAD}"/>
              </a:ext>
            </a:extLst>
          </p:cNvPr>
          <p:cNvSpPr txBox="1"/>
          <p:nvPr/>
        </p:nvSpPr>
        <p:spPr>
          <a:xfrm>
            <a:off x="9121229" y="4562007"/>
            <a:ext cx="2473754" cy="666849"/>
          </a:xfrm>
          <a:prstGeom prst="rect">
            <a:avLst/>
          </a:prstGeom>
          <a:noFill/>
        </p:spPr>
        <p:txBody>
          <a:bodyPr wrap="square">
            <a:spAutoFit/>
          </a:bodyPr>
          <a:lstStyle/>
          <a:p>
            <a:pPr marL="0" marR="0" algn="r">
              <a:lnSpc>
                <a:spcPct val="150000"/>
              </a:lnSpc>
              <a:spcBef>
                <a:spcPts val="1800"/>
              </a:spcBef>
              <a:spcAft>
                <a:spcPts val="1800"/>
              </a:spcAft>
            </a:pPr>
            <a:r>
              <a:rPr lang="id-ID" sz="2800" dirty="0">
                <a:solidFill>
                  <a:schemeClr val="tx2"/>
                </a:solidFill>
                <a:effectLst/>
                <a:ea typeface="Times New Roman" panose="02020603050405020304" pitchFamily="18" charset="0"/>
              </a:rPr>
              <a:t>201+</a:t>
            </a:r>
          </a:p>
        </p:txBody>
      </p:sp>
      <p:sp>
        <p:nvSpPr>
          <p:cNvPr id="22" name="TextBox 21">
            <a:extLst>
              <a:ext uri="{FF2B5EF4-FFF2-40B4-BE49-F238E27FC236}">
                <a16:creationId xmlns:a16="http://schemas.microsoft.com/office/drawing/2014/main" id="{8D501CA9-BFC6-4FA2-8CBF-5B7137C9E3DA}"/>
              </a:ext>
            </a:extLst>
          </p:cNvPr>
          <p:cNvSpPr txBox="1"/>
          <p:nvPr/>
        </p:nvSpPr>
        <p:spPr>
          <a:xfrm>
            <a:off x="8743499" y="5522988"/>
            <a:ext cx="2831839" cy="571951"/>
          </a:xfrm>
          <a:prstGeom prst="rect">
            <a:avLst/>
          </a:prstGeom>
          <a:noFill/>
        </p:spPr>
        <p:txBody>
          <a:bodyPr wrap="square">
            <a:spAutoFit/>
          </a:bodyPr>
          <a:lstStyle/>
          <a:p>
            <a:pPr marL="0" marR="0" algn="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a:t>
            </a:r>
          </a:p>
        </p:txBody>
      </p:sp>
      <p:sp>
        <p:nvSpPr>
          <p:cNvPr id="28" name="Picture Placeholder 27">
            <a:extLst>
              <a:ext uri="{FF2B5EF4-FFF2-40B4-BE49-F238E27FC236}">
                <a16:creationId xmlns:a16="http://schemas.microsoft.com/office/drawing/2014/main" id="{F49EE977-5038-480B-B204-EA24136FA12D}"/>
              </a:ext>
            </a:extLst>
          </p:cNvPr>
          <p:cNvSpPr>
            <a:spLocks noGrp="1"/>
          </p:cNvSpPr>
          <p:nvPr>
            <p:ph type="pic" sz="quarter" idx="10"/>
          </p:nvPr>
        </p:nvSpPr>
        <p:spPr/>
      </p:sp>
    </p:spTree>
    <p:extLst>
      <p:ext uri="{BB962C8B-B14F-4D97-AF65-F5344CB8AC3E}">
        <p14:creationId xmlns:p14="http://schemas.microsoft.com/office/powerpoint/2010/main" val="1536973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3F4EB72-4E99-4EED-86F6-EBDAFE7A36AD}"/>
              </a:ext>
            </a:extLst>
          </p:cNvPr>
          <p:cNvGrpSpPr/>
          <p:nvPr/>
        </p:nvGrpSpPr>
        <p:grpSpPr>
          <a:xfrm>
            <a:off x="10961368" y="552450"/>
            <a:ext cx="632460" cy="325964"/>
            <a:chOff x="1120140" y="1143000"/>
            <a:chExt cx="2661285" cy="1371600"/>
          </a:xfrm>
        </p:grpSpPr>
        <p:sp>
          <p:nvSpPr>
            <p:cNvPr id="7" name="Isosceles Triangle 6">
              <a:extLst>
                <a:ext uri="{FF2B5EF4-FFF2-40B4-BE49-F238E27FC236}">
                  <a16:creationId xmlns:a16="http://schemas.microsoft.com/office/drawing/2014/main" id="{FA09416F-6824-4912-B3D9-5ED2B72D1365}"/>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8" name="Isosceles Triangle 7">
              <a:extLst>
                <a:ext uri="{FF2B5EF4-FFF2-40B4-BE49-F238E27FC236}">
                  <a16:creationId xmlns:a16="http://schemas.microsoft.com/office/drawing/2014/main" id="{FC601219-EE1C-409E-83CC-B94FCDA5A47A}"/>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9" name="Rectangle 8">
              <a:extLst>
                <a:ext uri="{FF2B5EF4-FFF2-40B4-BE49-F238E27FC236}">
                  <a16:creationId xmlns:a16="http://schemas.microsoft.com/office/drawing/2014/main" id="{03358424-3279-4D6D-8653-D993F1FE4480}"/>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Rectangle 9">
              <a:extLst>
                <a:ext uri="{FF2B5EF4-FFF2-40B4-BE49-F238E27FC236}">
                  <a16:creationId xmlns:a16="http://schemas.microsoft.com/office/drawing/2014/main" id="{2B4143DA-C834-428D-869A-150BE345B3A9}"/>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1" name="TextBox 10">
            <a:extLst>
              <a:ext uri="{FF2B5EF4-FFF2-40B4-BE49-F238E27FC236}">
                <a16:creationId xmlns:a16="http://schemas.microsoft.com/office/drawing/2014/main" id="{25AC3B12-0CE9-4C6D-8EBB-B31BFFE01A80}"/>
              </a:ext>
            </a:extLst>
          </p:cNvPr>
          <p:cNvSpPr txBox="1"/>
          <p:nvPr/>
        </p:nvSpPr>
        <p:spPr>
          <a:xfrm>
            <a:off x="8820150"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8</a:t>
            </a:fld>
            <a:endParaRPr lang="id-ID" dirty="0">
              <a:solidFill>
                <a:schemeClr val="tx1">
                  <a:alpha val="15000"/>
                </a:schemeClr>
              </a:solidFill>
              <a:latin typeface="+mj-lt"/>
            </a:endParaRPr>
          </a:p>
        </p:txBody>
      </p:sp>
      <p:sp>
        <p:nvSpPr>
          <p:cNvPr id="12" name="TextBox 11">
            <a:extLst>
              <a:ext uri="{FF2B5EF4-FFF2-40B4-BE49-F238E27FC236}">
                <a16:creationId xmlns:a16="http://schemas.microsoft.com/office/drawing/2014/main" id="{7ACF3253-2E21-4A4F-AD85-6930AE7E7422}"/>
              </a:ext>
            </a:extLst>
          </p:cNvPr>
          <p:cNvSpPr txBox="1"/>
          <p:nvPr/>
        </p:nvSpPr>
        <p:spPr>
          <a:xfrm>
            <a:off x="9239250"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13" name="TextBox 12">
            <a:extLst>
              <a:ext uri="{FF2B5EF4-FFF2-40B4-BE49-F238E27FC236}">
                <a16:creationId xmlns:a16="http://schemas.microsoft.com/office/drawing/2014/main" id="{154509EB-49CF-4AAF-9645-69048BAFC447}"/>
              </a:ext>
            </a:extLst>
          </p:cNvPr>
          <p:cNvSpPr txBox="1"/>
          <p:nvPr/>
        </p:nvSpPr>
        <p:spPr>
          <a:xfrm>
            <a:off x="5998737" y="1507120"/>
            <a:ext cx="4502763" cy="584775"/>
          </a:xfrm>
          <a:prstGeom prst="rect">
            <a:avLst/>
          </a:prstGeom>
          <a:noFill/>
        </p:spPr>
        <p:txBody>
          <a:bodyPr wrap="square" rtlCol="0">
            <a:spAutoFit/>
          </a:bodyPr>
          <a:lstStyle/>
          <a:p>
            <a:r>
              <a:rPr lang="id-ID" sz="3200" dirty="0">
                <a:solidFill>
                  <a:schemeClr val="accent2"/>
                </a:solidFill>
                <a:latin typeface="+mj-lt"/>
              </a:rPr>
              <a:t>WHAT WE DO?</a:t>
            </a:r>
            <a:endParaRPr lang="id-ID" sz="3200" dirty="0">
              <a:latin typeface="+mj-lt"/>
            </a:endParaRPr>
          </a:p>
        </p:txBody>
      </p:sp>
      <p:sp>
        <p:nvSpPr>
          <p:cNvPr id="14" name="TextBox 13">
            <a:extLst>
              <a:ext uri="{FF2B5EF4-FFF2-40B4-BE49-F238E27FC236}">
                <a16:creationId xmlns:a16="http://schemas.microsoft.com/office/drawing/2014/main" id="{C58C0064-BD22-4352-B42C-B201BE0661B1}"/>
              </a:ext>
            </a:extLst>
          </p:cNvPr>
          <p:cNvSpPr txBox="1"/>
          <p:nvPr/>
        </p:nvSpPr>
        <p:spPr>
          <a:xfrm>
            <a:off x="5998738" y="1982010"/>
            <a:ext cx="2743200" cy="318036"/>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15" name="TextBox 14">
            <a:extLst>
              <a:ext uri="{FF2B5EF4-FFF2-40B4-BE49-F238E27FC236}">
                <a16:creationId xmlns:a16="http://schemas.microsoft.com/office/drawing/2014/main" id="{BACE671D-8C7E-4C95-AA2A-1B8D39E6227A}"/>
              </a:ext>
            </a:extLst>
          </p:cNvPr>
          <p:cNvSpPr txBox="1"/>
          <p:nvPr/>
        </p:nvSpPr>
        <p:spPr>
          <a:xfrm>
            <a:off x="6013722" y="3257636"/>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a:t>
            </a:r>
          </a:p>
        </p:txBody>
      </p:sp>
      <p:sp>
        <p:nvSpPr>
          <p:cNvPr id="16" name="TextBox 15">
            <a:extLst>
              <a:ext uri="{FF2B5EF4-FFF2-40B4-BE49-F238E27FC236}">
                <a16:creationId xmlns:a16="http://schemas.microsoft.com/office/drawing/2014/main" id="{4B65A785-E9DB-4350-A4CA-0B03BC072552}"/>
              </a:ext>
            </a:extLst>
          </p:cNvPr>
          <p:cNvSpPr txBox="1"/>
          <p:nvPr/>
        </p:nvSpPr>
        <p:spPr>
          <a:xfrm>
            <a:off x="5997680" y="2880529"/>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The Design Inspiration</a:t>
            </a:r>
          </a:p>
        </p:txBody>
      </p:sp>
      <p:sp>
        <p:nvSpPr>
          <p:cNvPr id="19" name="TextBox 18">
            <a:extLst>
              <a:ext uri="{FF2B5EF4-FFF2-40B4-BE49-F238E27FC236}">
                <a16:creationId xmlns:a16="http://schemas.microsoft.com/office/drawing/2014/main" id="{1877EB25-10BF-445A-AF24-D6EB7F52D51C}"/>
              </a:ext>
            </a:extLst>
          </p:cNvPr>
          <p:cNvSpPr txBox="1"/>
          <p:nvPr/>
        </p:nvSpPr>
        <p:spPr>
          <a:xfrm>
            <a:off x="6013722" y="4689339"/>
            <a:ext cx="4339934" cy="825867"/>
          </a:xfrm>
          <a:prstGeom prst="rect">
            <a:avLst/>
          </a:prstGeom>
          <a:noFill/>
        </p:spPr>
        <p:txBody>
          <a:bodyPr wrap="square">
            <a:spAutoFit/>
          </a:bodyPr>
          <a:lstStyle/>
          <a:p>
            <a:pPr marL="0" marR="0" algn="just">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a:t>
            </a:r>
          </a:p>
        </p:txBody>
      </p:sp>
      <p:sp>
        <p:nvSpPr>
          <p:cNvPr id="20" name="TextBox 19">
            <a:extLst>
              <a:ext uri="{FF2B5EF4-FFF2-40B4-BE49-F238E27FC236}">
                <a16:creationId xmlns:a16="http://schemas.microsoft.com/office/drawing/2014/main" id="{D3B2131A-BB58-4BC1-8057-23AA3BDEC004}"/>
              </a:ext>
            </a:extLst>
          </p:cNvPr>
          <p:cNvSpPr txBox="1"/>
          <p:nvPr/>
        </p:nvSpPr>
        <p:spPr>
          <a:xfrm>
            <a:off x="5997680" y="4312232"/>
            <a:ext cx="2473754" cy="420628"/>
          </a:xfrm>
          <a:prstGeom prst="rect">
            <a:avLst/>
          </a:prstGeom>
          <a:noFill/>
        </p:spPr>
        <p:txBody>
          <a:bodyPr wrap="square">
            <a:spAutoFit/>
          </a:bodyPr>
          <a:lstStyle/>
          <a:p>
            <a:pPr marL="0" marR="0">
              <a:lnSpc>
                <a:spcPct val="150000"/>
              </a:lnSpc>
              <a:spcBef>
                <a:spcPts val="1800"/>
              </a:spcBef>
              <a:spcAft>
                <a:spcPts val="1800"/>
              </a:spcAft>
            </a:pPr>
            <a:r>
              <a:rPr lang="id-ID" sz="1600" b="1" dirty="0">
                <a:solidFill>
                  <a:schemeClr val="tx2"/>
                </a:solidFill>
                <a:effectLst/>
                <a:ea typeface="Times New Roman" panose="02020603050405020304" pitchFamily="18" charset="0"/>
              </a:rPr>
              <a:t>Make Something Trends</a:t>
            </a:r>
          </a:p>
        </p:txBody>
      </p:sp>
      <p:sp>
        <p:nvSpPr>
          <p:cNvPr id="29" name="Picture Placeholder 28">
            <a:extLst>
              <a:ext uri="{FF2B5EF4-FFF2-40B4-BE49-F238E27FC236}">
                <a16:creationId xmlns:a16="http://schemas.microsoft.com/office/drawing/2014/main" id="{84614712-4D0A-4F9E-8A23-B60956BE7E9D}"/>
              </a:ext>
            </a:extLst>
          </p:cNvPr>
          <p:cNvSpPr>
            <a:spLocks noGrp="1"/>
          </p:cNvSpPr>
          <p:nvPr>
            <p:ph type="pic" sz="quarter" idx="10"/>
          </p:nvPr>
        </p:nvSpPr>
        <p:spPr/>
      </p:sp>
      <p:sp>
        <p:nvSpPr>
          <p:cNvPr id="31" name="Picture Placeholder 30">
            <a:extLst>
              <a:ext uri="{FF2B5EF4-FFF2-40B4-BE49-F238E27FC236}">
                <a16:creationId xmlns:a16="http://schemas.microsoft.com/office/drawing/2014/main" id="{4ADEFCCC-31BB-4E28-A0D8-10B290D53D4A}"/>
              </a:ext>
            </a:extLst>
          </p:cNvPr>
          <p:cNvSpPr>
            <a:spLocks noGrp="1"/>
          </p:cNvSpPr>
          <p:nvPr>
            <p:ph type="pic" sz="quarter" idx="11"/>
          </p:nvPr>
        </p:nvSpPr>
        <p:spPr/>
      </p:sp>
    </p:spTree>
    <p:extLst>
      <p:ext uri="{BB962C8B-B14F-4D97-AF65-F5344CB8AC3E}">
        <p14:creationId xmlns:p14="http://schemas.microsoft.com/office/powerpoint/2010/main" val="27020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1E1FC5D9-CF49-42D3-83A1-0079AF76F896}"/>
              </a:ext>
            </a:extLst>
          </p:cNvPr>
          <p:cNvGrpSpPr/>
          <p:nvPr/>
        </p:nvGrpSpPr>
        <p:grpSpPr>
          <a:xfrm>
            <a:off x="586741" y="552450"/>
            <a:ext cx="632460" cy="325964"/>
            <a:chOff x="1120140" y="1143000"/>
            <a:chExt cx="2661285" cy="1371600"/>
          </a:xfrm>
        </p:grpSpPr>
        <p:sp>
          <p:nvSpPr>
            <p:cNvPr id="15" name="Isosceles Triangle 14">
              <a:extLst>
                <a:ext uri="{FF2B5EF4-FFF2-40B4-BE49-F238E27FC236}">
                  <a16:creationId xmlns:a16="http://schemas.microsoft.com/office/drawing/2014/main" id="{923F2E6A-6911-4EAE-B15A-2076CC1678D4}"/>
                </a:ext>
              </a:extLst>
            </p:cNvPr>
            <p:cNvSpPr/>
            <p:nvPr/>
          </p:nvSpPr>
          <p:spPr>
            <a:xfrm>
              <a:off x="1387792" y="1143000"/>
              <a:ext cx="1215390" cy="10477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Isosceles Triangle 15">
              <a:extLst>
                <a:ext uri="{FF2B5EF4-FFF2-40B4-BE49-F238E27FC236}">
                  <a16:creationId xmlns:a16="http://schemas.microsoft.com/office/drawing/2014/main" id="{03A859F6-262A-4878-ADFA-53E1F11A6D70}"/>
                </a:ext>
              </a:extLst>
            </p:cNvPr>
            <p:cNvSpPr/>
            <p:nvPr/>
          </p:nvSpPr>
          <p:spPr>
            <a:xfrm flipV="1">
              <a:off x="2298382" y="1466850"/>
              <a:ext cx="1215390" cy="10477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 name="Rectangle 16">
              <a:extLst>
                <a:ext uri="{FF2B5EF4-FFF2-40B4-BE49-F238E27FC236}">
                  <a16:creationId xmlns:a16="http://schemas.microsoft.com/office/drawing/2014/main" id="{DC5FB0AF-138A-4AD5-88D2-AD2CD34935AA}"/>
                </a:ext>
              </a:extLst>
            </p:cNvPr>
            <p:cNvSpPr/>
            <p:nvPr/>
          </p:nvSpPr>
          <p:spPr>
            <a:xfrm>
              <a:off x="1120140" y="1702119"/>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8" name="Rectangle 17">
              <a:extLst>
                <a:ext uri="{FF2B5EF4-FFF2-40B4-BE49-F238E27FC236}">
                  <a16:creationId xmlns:a16="http://schemas.microsoft.com/office/drawing/2014/main" id="{6A0D400D-AD63-4115-AF08-F78935901080}"/>
                </a:ext>
              </a:extLst>
            </p:cNvPr>
            <p:cNvSpPr/>
            <p:nvPr/>
          </p:nvSpPr>
          <p:spPr>
            <a:xfrm>
              <a:off x="1914525" y="1909763"/>
              <a:ext cx="18669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
        <p:nvSpPr>
          <p:cNvPr id="19" name="TextBox 18">
            <a:extLst>
              <a:ext uri="{FF2B5EF4-FFF2-40B4-BE49-F238E27FC236}">
                <a16:creationId xmlns:a16="http://schemas.microsoft.com/office/drawing/2014/main" id="{C687D371-BE08-4848-809C-8E848453026A}"/>
              </a:ext>
            </a:extLst>
          </p:cNvPr>
          <p:cNvSpPr txBox="1"/>
          <p:nvPr/>
        </p:nvSpPr>
        <p:spPr>
          <a:xfrm>
            <a:off x="560073" y="5916404"/>
            <a:ext cx="482824" cy="369332"/>
          </a:xfrm>
          <a:prstGeom prst="rect">
            <a:avLst/>
          </a:prstGeom>
          <a:noFill/>
        </p:spPr>
        <p:txBody>
          <a:bodyPr wrap="none" rtlCol="0">
            <a:spAutoFit/>
          </a:bodyPr>
          <a:lstStyle/>
          <a:p>
            <a:fld id="{0F9BA497-03D6-487A-BE28-3CBCCED9802B}" type="slidenum">
              <a:rPr lang="id-ID" smtClean="0">
                <a:solidFill>
                  <a:schemeClr val="tx1">
                    <a:alpha val="15000"/>
                  </a:schemeClr>
                </a:solidFill>
                <a:latin typeface="+mj-lt"/>
              </a:rPr>
              <a:t>9</a:t>
            </a:fld>
            <a:endParaRPr lang="id-ID" dirty="0">
              <a:solidFill>
                <a:schemeClr val="tx1">
                  <a:alpha val="15000"/>
                </a:schemeClr>
              </a:solidFill>
              <a:latin typeface="+mj-lt"/>
            </a:endParaRPr>
          </a:p>
        </p:txBody>
      </p:sp>
      <p:sp>
        <p:nvSpPr>
          <p:cNvPr id="20" name="TextBox 19">
            <a:extLst>
              <a:ext uri="{FF2B5EF4-FFF2-40B4-BE49-F238E27FC236}">
                <a16:creationId xmlns:a16="http://schemas.microsoft.com/office/drawing/2014/main" id="{1D40EF2D-9CFF-45BC-A100-20ED2B24BC12}"/>
              </a:ext>
            </a:extLst>
          </p:cNvPr>
          <p:cNvSpPr txBox="1"/>
          <p:nvPr/>
        </p:nvSpPr>
        <p:spPr>
          <a:xfrm>
            <a:off x="979173" y="5916404"/>
            <a:ext cx="2473754" cy="369332"/>
          </a:xfrm>
          <a:prstGeom prst="rect">
            <a:avLst/>
          </a:prstGeom>
          <a:noFill/>
        </p:spPr>
        <p:txBody>
          <a:bodyPr wrap="none" rtlCol="0">
            <a:spAutoFit/>
          </a:bodyPr>
          <a:lstStyle/>
          <a:p>
            <a:r>
              <a:rPr lang="id-ID" dirty="0">
                <a:solidFill>
                  <a:schemeClr val="tx1">
                    <a:alpha val="15000"/>
                  </a:schemeClr>
                </a:solidFill>
                <a:latin typeface="+mj-lt"/>
              </a:rPr>
              <a:t>- MODERN DESIGN</a:t>
            </a:r>
          </a:p>
        </p:txBody>
      </p:sp>
      <p:sp>
        <p:nvSpPr>
          <p:cNvPr id="22" name="TextBox 21">
            <a:extLst>
              <a:ext uri="{FF2B5EF4-FFF2-40B4-BE49-F238E27FC236}">
                <a16:creationId xmlns:a16="http://schemas.microsoft.com/office/drawing/2014/main" id="{C57481CB-3F39-47CF-AE92-E41D020CBF31}"/>
              </a:ext>
            </a:extLst>
          </p:cNvPr>
          <p:cNvSpPr txBox="1"/>
          <p:nvPr/>
        </p:nvSpPr>
        <p:spPr>
          <a:xfrm>
            <a:off x="3595155" y="676950"/>
            <a:ext cx="5001690" cy="584775"/>
          </a:xfrm>
          <a:prstGeom prst="rect">
            <a:avLst/>
          </a:prstGeom>
          <a:noFill/>
        </p:spPr>
        <p:txBody>
          <a:bodyPr wrap="square" rtlCol="0">
            <a:spAutoFit/>
          </a:bodyPr>
          <a:lstStyle/>
          <a:p>
            <a:pPr algn="ctr"/>
            <a:r>
              <a:rPr lang="id-ID" sz="3200" dirty="0">
                <a:solidFill>
                  <a:schemeClr val="accent2"/>
                </a:solidFill>
                <a:latin typeface="+mj-lt"/>
              </a:rPr>
              <a:t>ANTERRA GALLERY</a:t>
            </a:r>
            <a:endParaRPr lang="id-ID" sz="3200" dirty="0">
              <a:latin typeface="+mj-lt"/>
            </a:endParaRPr>
          </a:p>
        </p:txBody>
      </p:sp>
      <p:sp>
        <p:nvSpPr>
          <p:cNvPr id="23" name="TextBox 22">
            <a:extLst>
              <a:ext uri="{FF2B5EF4-FFF2-40B4-BE49-F238E27FC236}">
                <a16:creationId xmlns:a16="http://schemas.microsoft.com/office/drawing/2014/main" id="{25A39F6D-BD63-4651-9A2F-35BB80114022}"/>
              </a:ext>
            </a:extLst>
          </p:cNvPr>
          <p:cNvSpPr txBox="1"/>
          <p:nvPr/>
        </p:nvSpPr>
        <p:spPr>
          <a:xfrm>
            <a:off x="4724400" y="1151840"/>
            <a:ext cx="2743200" cy="318036"/>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alpha val="65000"/>
                  </a:schemeClr>
                </a:solidFill>
                <a:effectLst/>
                <a:ea typeface="Times New Roman" panose="02020603050405020304" pitchFamily="18" charset="0"/>
              </a:rPr>
              <a:t>Minimalism Presentation Template</a:t>
            </a:r>
          </a:p>
        </p:txBody>
      </p:sp>
      <p:sp>
        <p:nvSpPr>
          <p:cNvPr id="24" name="TextBox 23">
            <a:extLst>
              <a:ext uri="{FF2B5EF4-FFF2-40B4-BE49-F238E27FC236}">
                <a16:creationId xmlns:a16="http://schemas.microsoft.com/office/drawing/2014/main" id="{28D8975B-61F8-453D-8C50-7311BBCBD973}"/>
              </a:ext>
            </a:extLst>
          </p:cNvPr>
          <p:cNvSpPr txBox="1"/>
          <p:nvPr/>
        </p:nvSpPr>
        <p:spPr>
          <a:xfrm>
            <a:off x="1447801" y="1784797"/>
            <a:ext cx="9296400" cy="571951"/>
          </a:xfrm>
          <a:prstGeom prst="rect">
            <a:avLst/>
          </a:prstGeom>
          <a:noFill/>
        </p:spPr>
        <p:txBody>
          <a:bodyPr wrap="square">
            <a:spAutoFit/>
          </a:bodyPr>
          <a:lstStyle/>
          <a:p>
            <a:pPr marL="0" marR="0" algn="ctr">
              <a:lnSpc>
                <a:spcPct val="150000"/>
              </a:lnSpc>
              <a:spcBef>
                <a:spcPts val="1800"/>
              </a:spcBef>
              <a:spcAft>
                <a:spcPts val="1800"/>
              </a:spcAft>
            </a:pPr>
            <a:r>
              <a:rPr lang="id-ID" sz="1100" dirty="0">
                <a:solidFill>
                  <a:schemeClr val="accent6"/>
                </a:solidFill>
                <a:effectLst/>
                <a:ea typeface="Times New Roman" panose="02020603050405020304" pitchFamily="18" charset="0"/>
              </a:rPr>
              <a:t>Lorem ipsum dolor sit amet, consectetur adipiscing elit, sed do eiusmod tempor incididunt ut labore et dolore magna aliqua. Lacus sed viverra tellus in hac habitasse platea dictumst. Rutrum tellus pellentesque eu tincidunt tortor aliquam. Nisl suscipit</a:t>
            </a:r>
          </a:p>
        </p:txBody>
      </p:sp>
      <p:sp>
        <p:nvSpPr>
          <p:cNvPr id="25" name="Rectangle 24">
            <a:extLst>
              <a:ext uri="{FF2B5EF4-FFF2-40B4-BE49-F238E27FC236}">
                <a16:creationId xmlns:a16="http://schemas.microsoft.com/office/drawing/2014/main" id="{28744668-DEB3-4360-BA1C-91C44B54D024}"/>
              </a:ext>
            </a:extLst>
          </p:cNvPr>
          <p:cNvSpPr/>
          <p:nvPr/>
        </p:nvSpPr>
        <p:spPr>
          <a:xfrm>
            <a:off x="1706479" y="5081924"/>
            <a:ext cx="2721142" cy="615553"/>
          </a:xfrm>
          <a:prstGeom prst="rect">
            <a:avLst/>
          </a:prstGeom>
          <a:noFill/>
        </p:spPr>
        <p:txBody>
          <a:bodyPr wrap="square">
            <a:spAutoFit/>
          </a:bodyPr>
          <a:lstStyle/>
          <a:p>
            <a:pPr algn="ctr">
              <a:lnSpc>
                <a:spcPct val="150000"/>
              </a:lnSpc>
            </a:pPr>
            <a:r>
              <a:rPr lang="id-ID" sz="1200" dirty="0">
                <a:solidFill>
                  <a:schemeClr val="accent6"/>
                </a:solidFill>
              </a:rPr>
              <a:t>Lorem ipsum dolor sit amet, conse ctetur adipiscing elit</a:t>
            </a:r>
            <a:r>
              <a:rPr lang="en-US" sz="1200" dirty="0">
                <a:solidFill>
                  <a:schemeClr val="accent6"/>
                </a:solidFill>
              </a:rPr>
              <a:t> </a:t>
            </a:r>
            <a:r>
              <a:rPr lang="id-ID" sz="1200" dirty="0">
                <a:solidFill>
                  <a:schemeClr val="accent6"/>
                </a:solidFill>
              </a:rPr>
              <a:t>prointre</a:t>
            </a:r>
          </a:p>
        </p:txBody>
      </p:sp>
      <p:sp>
        <p:nvSpPr>
          <p:cNvPr id="26" name="Rectangle 25">
            <a:extLst>
              <a:ext uri="{FF2B5EF4-FFF2-40B4-BE49-F238E27FC236}">
                <a16:creationId xmlns:a16="http://schemas.microsoft.com/office/drawing/2014/main" id="{4641431C-ACB6-412C-8BDA-51942A687E89}"/>
              </a:ext>
            </a:extLst>
          </p:cNvPr>
          <p:cNvSpPr/>
          <p:nvPr/>
        </p:nvSpPr>
        <p:spPr>
          <a:xfrm>
            <a:off x="2183450" y="4753829"/>
            <a:ext cx="1767200" cy="420628"/>
          </a:xfrm>
          <a:prstGeom prst="rect">
            <a:avLst/>
          </a:prstGeom>
          <a:noFill/>
        </p:spPr>
        <p:txBody>
          <a:bodyPr wrap="square" rtlCol="0">
            <a:spAutoFit/>
          </a:bodyPr>
          <a:lstStyle/>
          <a:p>
            <a:pPr algn="ctr">
              <a:lnSpc>
                <a:spcPct val="150000"/>
              </a:lnSpc>
            </a:pPr>
            <a:r>
              <a:rPr lang="id-ID" sz="1600" b="1" dirty="0">
                <a:solidFill>
                  <a:schemeClr val="tx2"/>
                </a:solidFill>
              </a:rPr>
              <a:t>01. Gallery Name</a:t>
            </a:r>
          </a:p>
        </p:txBody>
      </p:sp>
      <p:sp>
        <p:nvSpPr>
          <p:cNvPr id="30" name="Rectangle 29">
            <a:extLst>
              <a:ext uri="{FF2B5EF4-FFF2-40B4-BE49-F238E27FC236}">
                <a16:creationId xmlns:a16="http://schemas.microsoft.com/office/drawing/2014/main" id="{9BB7F040-DE3B-4906-A3D3-9D87DA04E680}"/>
              </a:ext>
            </a:extLst>
          </p:cNvPr>
          <p:cNvSpPr/>
          <p:nvPr/>
        </p:nvSpPr>
        <p:spPr>
          <a:xfrm>
            <a:off x="4754479" y="5081924"/>
            <a:ext cx="2721142" cy="615553"/>
          </a:xfrm>
          <a:prstGeom prst="rect">
            <a:avLst/>
          </a:prstGeom>
          <a:noFill/>
        </p:spPr>
        <p:txBody>
          <a:bodyPr wrap="square">
            <a:spAutoFit/>
          </a:bodyPr>
          <a:lstStyle/>
          <a:p>
            <a:pPr algn="ctr">
              <a:lnSpc>
                <a:spcPct val="150000"/>
              </a:lnSpc>
            </a:pPr>
            <a:r>
              <a:rPr lang="id-ID" sz="1200" dirty="0">
                <a:solidFill>
                  <a:schemeClr val="accent6"/>
                </a:solidFill>
              </a:rPr>
              <a:t>Lorem ipsum dolor sit amet, conse ctetur adipiscing elit</a:t>
            </a:r>
            <a:r>
              <a:rPr lang="en-US" sz="1200" dirty="0">
                <a:solidFill>
                  <a:schemeClr val="accent6"/>
                </a:solidFill>
              </a:rPr>
              <a:t> </a:t>
            </a:r>
            <a:r>
              <a:rPr lang="id-ID" sz="1200" dirty="0">
                <a:solidFill>
                  <a:schemeClr val="accent6"/>
                </a:solidFill>
              </a:rPr>
              <a:t>prointre</a:t>
            </a:r>
          </a:p>
        </p:txBody>
      </p:sp>
      <p:sp>
        <p:nvSpPr>
          <p:cNvPr id="31" name="Rectangle 30">
            <a:extLst>
              <a:ext uri="{FF2B5EF4-FFF2-40B4-BE49-F238E27FC236}">
                <a16:creationId xmlns:a16="http://schemas.microsoft.com/office/drawing/2014/main" id="{73E7B197-EE7F-4C31-940B-E187D31AE590}"/>
              </a:ext>
            </a:extLst>
          </p:cNvPr>
          <p:cNvSpPr/>
          <p:nvPr/>
        </p:nvSpPr>
        <p:spPr>
          <a:xfrm>
            <a:off x="5231450" y="4753829"/>
            <a:ext cx="1767200" cy="420628"/>
          </a:xfrm>
          <a:prstGeom prst="rect">
            <a:avLst/>
          </a:prstGeom>
          <a:noFill/>
        </p:spPr>
        <p:txBody>
          <a:bodyPr wrap="square" rtlCol="0">
            <a:spAutoFit/>
          </a:bodyPr>
          <a:lstStyle/>
          <a:p>
            <a:pPr algn="ctr">
              <a:lnSpc>
                <a:spcPct val="150000"/>
              </a:lnSpc>
            </a:pPr>
            <a:r>
              <a:rPr lang="id-ID" sz="1600" b="1" dirty="0">
                <a:solidFill>
                  <a:schemeClr val="tx2"/>
                </a:solidFill>
              </a:rPr>
              <a:t>02. Gallery Name</a:t>
            </a:r>
          </a:p>
        </p:txBody>
      </p:sp>
      <p:sp>
        <p:nvSpPr>
          <p:cNvPr id="33" name="Rectangle 32">
            <a:extLst>
              <a:ext uri="{FF2B5EF4-FFF2-40B4-BE49-F238E27FC236}">
                <a16:creationId xmlns:a16="http://schemas.microsoft.com/office/drawing/2014/main" id="{D19FC57D-3D0F-4771-8D0C-3CEF2AF05FF0}"/>
              </a:ext>
            </a:extLst>
          </p:cNvPr>
          <p:cNvSpPr/>
          <p:nvPr/>
        </p:nvSpPr>
        <p:spPr>
          <a:xfrm>
            <a:off x="7802479" y="5081924"/>
            <a:ext cx="2721142" cy="615553"/>
          </a:xfrm>
          <a:prstGeom prst="rect">
            <a:avLst/>
          </a:prstGeom>
          <a:noFill/>
        </p:spPr>
        <p:txBody>
          <a:bodyPr wrap="square">
            <a:spAutoFit/>
          </a:bodyPr>
          <a:lstStyle/>
          <a:p>
            <a:pPr algn="ctr">
              <a:lnSpc>
                <a:spcPct val="150000"/>
              </a:lnSpc>
            </a:pPr>
            <a:r>
              <a:rPr lang="id-ID" sz="1200" dirty="0">
                <a:solidFill>
                  <a:schemeClr val="accent6"/>
                </a:solidFill>
              </a:rPr>
              <a:t>Lorem ipsum dolor sit amet, conse ctetur adipiscing elit</a:t>
            </a:r>
            <a:r>
              <a:rPr lang="en-US" sz="1200" dirty="0">
                <a:solidFill>
                  <a:schemeClr val="accent6"/>
                </a:solidFill>
              </a:rPr>
              <a:t> </a:t>
            </a:r>
            <a:r>
              <a:rPr lang="id-ID" sz="1200" dirty="0">
                <a:solidFill>
                  <a:schemeClr val="accent6"/>
                </a:solidFill>
              </a:rPr>
              <a:t>prointre</a:t>
            </a:r>
          </a:p>
        </p:txBody>
      </p:sp>
      <p:sp>
        <p:nvSpPr>
          <p:cNvPr id="34" name="Rectangle 33">
            <a:extLst>
              <a:ext uri="{FF2B5EF4-FFF2-40B4-BE49-F238E27FC236}">
                <a16:creationId xmlns:a16="http://schemas.microsoft.com/office/drawing/2014/main" id="{C106E22B-800E-41F2-B25C-C3FFD6ED2C38}"/>
              </a:ext>
            </a:extLst>
          </p:cNvPr>
          <p:cNvSpPr/>
          <p:nvPr/>
        </p:nvSpPr>
        <p:spPr>
          <a:xfrm>
            <a:off x="8279450" y="4753829"/>
            <a:ext cx="1767200" cy="420628"/>
          </a:xfrm>
          <a:prstGeom prst="rect">
            <a:avLst/>
          </a:prstGeom>
          <a:noFill/>
        </p:spPr>
        <p:txBody>
          <a:bodyPr wrap="square" rtlCol="0">
            <a:spAutoFit/>
          </a:bodyPr>
          <a:lstStyle/>
          <a:p>
            <a:pPr algn="ctr">
              <a:lnSpc>
                <a:spcPct val="150000"/>
              </a:lnSpc>
            </a:pPr>
            <a:r>
              <a:rPr lang="id-ID" sz="1600" b="1" dirty="0">
                <a:solidFill>
                  <a:schemeClr val="tx2"/>
                </a:solidFill>
              </a:rPr>
              <a:t>03. Gallery Name</a:t>
            </a:r>
          </a:p>
        </p:txBody>
      </p:sp>
      <p:sp>
        <p:nvSpPr>
          <p:cNvPr id="45" name="Picture Placeholder 44">
            <a:extLst>
              <a:ext uri="{FF2B5EF4-FFF2-40B4-BE49-F238E27FC236}">
                <a16:creationId xmlns:a16="http://schemas.microsoft.com/office/drawing/2014/main" id="{FDAB3B59-4315-47FB-BB2E-AD2065372D3A}"/>
              </a:ext>
            </a:extLst>
          </p:cNvPr>
          <p:cNvSpPr>
            <a:spLocks noGrp="1"/>
          </p:cNvSpPr>
          <p:nvPr>
            <p:ph type="pic" sz="quarter" idx="10"/>
          </p:nvPr>
        </p:nvSpPr>
        <p:spPr/>
      </p:sp>
      <p:sp>
        <p:nvSpPr>
          <p:cNvPr id="47" name="Picture Placeholder 46">
            <a:extLst>
              <a:ext uri="{FF2B5EF4-FFF2-40B4-BE49-F238E27FC236}">
                <a16:creationId xmlns:a16="http://schemas.microsoft.com/office/drawing/2014/main" id="{E8ED5012-A9A3-474A-85C3-2EAAF6DFC0A3}"/>
              </a:ext>
            </a:extLst>
          </p:cNvPr>
          <p:cNvSpPr>
            <a:spLocks noGrp="1"/>
          </p:cNvSpPr>
          <p:nvPr>
            <p:ph type="pic" sz="quarter" idx="11"/>
          </p:nvPr>
        </p:nvSpPr>
        <p:spPr/>
      </p:sp>
      <p:sp>
        <p:nvSpPr>
          <p:cNvPr id="49" name="Picture Placeholder 48">
            <a:extLst>
              <a:ext uri="{FF2B5EF4-FFF2-40B4-BE49-F238E27FC236}">
                <a16:creationId xmlns:a16="http://schemas.microsoft.com/office/drawing/2014/main" id="{55F47041-EB55-41A0-BAB2-BBE622EA3D0F}"/>
              </a:ext>
            </a:extLst>
          </p:cNvPr>
          <p:cNvSpPr>
            <a:spLocks noGrp="1"/>
          </p:cNvSpPr>
          <p:nvPr>
            <p:ph type="pic" sz="quarter" idx="12"/>
          </p:nvPr>
        </p:nvSpPr>
        <p:spPr/>
      </p:sp>
    </p:spTree>
    <p:extLst>
      <p:ext uri="{BB962C8B-B14F-4D97-AF65-F5344CB8AC3E}">
        <p14:creationId xmlns:p14="http://schemas.microsoft.com/office/powerpoint/2010/main" val="4035652020"/>
      </p:ext>
    </p:extLst>
  </p:cSld>
  <p:clrMapOvr>
    <a:masterClrMapping/>
  </p:clrMapOvr>
</p:sld>
</file>

<file path=ppt/theme/theme1.xml><?xml version="1.0" encoding="utf-8"?>
<a:theme xmlns:a="http://schemas.openxmlformats.org/drawingml/2006/main" name="Office Theme">
  <a:themeElements>
    <a:clrScheme name="Anterra">
      <a:dk1>
        <a:srgbClr val="FFFFFF"/>
      </a:dk1>
      <a:lt1>
        <a:srgbClr val="3F3F3F"/>
      </a:lt1>
      <a:dk2>
        <a:srgbClr val="F2F2F2"/>
      </a:dk2>
      <a:lt2>
        <a:srgbClr val="595959"/>
      </a:lt2>
      <a:accent1>
        <a:srgbClr val="F9F9F9"/>
      </a:accent1>
      <a:accent2>
        <a:srgbClr val="464646"/>
      </a:accent2>
      <a:accent3>
        <a:srgbClr val="686868"/>
      </a:accent3>
      <a:accent4>
        <a:srgbClr val="8E8E8E"/>
      </a:accent4>
      <a:accent5>
        <a:srgbClr val="C0C0C0"/>
      </a:accent5>
      <a:accent6>
        <a:srgbClr val="646464"/>
      </a:accent6>
      <a:hlink>
        <a:srgbClr val="0563C1"/>
      </a:hlink>
      <a:folHlink>
        <a:srgbClr val="954F72"/>
      </a:folHlink>
    </a:clrScheme>
    <a:fontScheme name="Custom 13">
      <a:majorFont>
        <a:latin typeface="Montserrat Black"/>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8659</TotalTime>
  <Words>2247</Words>
  <Application>Microsoft Office PowerPoint</Application>
  <PresentationFormat>Widescreen</PresentationFormat>
  <Paragraphs>295</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Montserrat Black</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Cocotemplate</dc:creator>
  <cp:lastModifiedBy>slicies.official@gmail.com</cp:lastModifiedBy>
  <cp:revision>182</cp:revision>
  <dcterms:created xsi:type="dcterms:W3CDTF">2020-06-06T13:09:56Z</dcterms:created>
  <dcterms:modified xsi:type="dcterms:W3CDTF">2020-08-07T03:55:55Z</dcterms:modified>
</cp:coreProperties>
</file>