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106" d="100"/>
          <a:sy n="106" d="100"/>
        </p:scale>
        <p:origin x="1854" y="102"/>
      </p:cViewPr>
      <p:guideLst>
        <p:guide orient="horz" pos="2160"/>
        <p:guide pos="288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200223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971040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1260879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9144000" cy="6858000"/>
          </a:xfrm>
          <a:prstGeom prst="rect">
            <a:avLst/>
          </a:prstGeom>
          <a:noFill/>
        </p:spPr>
        <p:txBody>
          <a:bodyPr/>
          <a:lstStyle>
            <a:lvl1pPr algn="l">
              <a:defRPr sz="750"/>
            </a:lvl1pPr>
          </a:lstStyle>
          <a:p>
            <a:r>
              <a:rPr lang="en-US"/>
              <a:t>Drag To Upload Image</a:t>
            </a:r>
          </a:p>
        </p:txBody>
      </p:sp>
    </p:spTree>
    <p:extLst>
      <p:ext uri="{BB962C8B-B14F-4D97-AF65-F5344CB8AC3E}">
        <p14:creationId xmlns:p14="http://schemas.microsoft.com/office/powerpoint/2010/main" val="393724898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3" name="Rectangle 2"/>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1"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70674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580176" y="1071810"/>
            <a:ext cx="3603600"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9144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7" name="タイトル 1"/>
          <p:cNvSpPr>
            <a:spLocks noGrp="1"/>
          </p:cNvSpPr>
          <p:nvPr>
            <p:ph type="title" hasCustomPrompt="1"/>
          </p:nvPr>
        </p:nvSpPr>
        <p:spPr>
          <a:xfrm>
            <a:off x="4482166" y="600835"/>
            <a:ext cx="5176025" cy="1209374"/>
          </a:xfrm>
          <a:prstGeom prst="rect">
            <a:avLst/>
          </a:prstGeom>
        </p:spPr>
        <p:txBody>
          <a:bodyPr anchor="b"/>
          <a:lstStyle>
            <a:lvl1pPr algn="l">
              <a:defRPr sz="4800" spc="3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485064" y="1591475"/>
            <a:ext cx="5173127" cy="660361"/>
          </a:xfrm>
        </p:spPr>
        <p:txBody>
          <a:bodyPr anchor="t">
            <a:noAutofit/>
          </a:bodyPr>
          <a:lstStyle>
            <a:lvl1pPr algn="l">
              <a:lnSpc>
                <a:spcPct val="120000"/>
              </a:lnSpc>
              <a:defRPr sz="2200" spc="15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466012" y="3809703"/>
            <a:ext cx="5176025" cy="1177165"/>
          </a:xfrm>
        </p:spPr>
        <p:txBody>
          <a:bodyPr anchor="t">
            <a:noAutofit/>
          </a:bodyPr>
          <a:lstStyle>
            <a:lvl1pPr algn="l">
              <a:lnSpc>
                <a:spcPct val="120000"/>
              </a:lnSpc>
              <a:defRPr sz="1000">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386319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2720955" y="2266546"/>
            <a:ext cx="1571098" cy="1569600"/>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p:ph type="pic" sz="quarter" idx="16" hasCustomPrompt="1"/>
          </p:nvPr>
        </p:nvSpPr>
        <p:spPr>
          <a:xfrm>
            <a:off x="547437" y="2266546"/>
            <a:ext cx="1571098" cy="1569600"/>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 Placeholder 5"/>
          <p:cNvSpPr>
            <a:spLocks noGrp="1"/>
          </p:cNvSpPr>
          <p:nvPr userDrawn="1">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7" name="図プレースホルダー 8"/>
          <p:cNvSpPr>
            <a:spLocks noGrp="1"/>
          </p:cNvSpPr>
          <p:nvPr>
            <p:ph type="pic" sz="quarter" idx="18" hasCustomPrompt="1"/>
          </p:nvPr>
        </p:nvSpPr>
        <p:spPr>
          <a:xfrm>
            <a:off x="4875938" y="2266546"/>
            <a:ext cx="1571098" cy="1569600"/>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7049456" y="2266546"/>
            <a:ext cx="1571098" cy="1569600"/>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426132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398" y="7371"/>
            <a:ext cx="9144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6378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5" name="Rectangle 4"/>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8" name="Content Placeholder 10"/>
          <p:cNvSpPr>
            <a:spLocks noGrp="1"/>
          </p:cNvSpPr>
          <p:nvPr>
            <p:ph sz="quarter" idx="15"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
        <p:nvSpPr>
          <p:cNvPr id="16" name="Picture Placeholder 7"/>
          <p:cNvSpPr>
            <a:spLocks noGrp="1"/>
          </p:cNvSpPr>
          <p:nvPr>
            <p:ph type="pic" sz="quarter" idx="13"/>
          </p:nvPr>
        </p:nvSpPr>
        <p:spPr>
          <a:xfrm>
            <a:off x="3263812" y="2290527"/>
            <a:ext cx="3448456" cy="1901228"/>
          </a:xfrm>
        </p:spPr>
      </p:sp>
      <p:sp>
        <p:nvSpPr>
          <p:cNvPr id="17" name="Picture Placeholder 9"/>
          <p:cNvSpPr>
            <a:spLocks noGrp="1"/>
          </p:cNvSpPr>
          <p:nvPr>
            <p:ph type="pic" sz="quarter" idx="14"/>
          </p:nvPr>
        </p:nvSpPr>
        <p:spPr>
          <a:xfrm>
            <a:off x="6890673" y="3257551"/>
            <a:ext cx="816005" cy="1522679"/>
          </a:xfrm>
        </p:spPr>
      </p:sp>
      <p:sp>
        <p:nvSpPr>
          <p:cNvPr id="18" name="Picture Placeholder 6"/>
          <p:cNvSpPr>
            <a:spLocks noGrp="1"/>
          </p:cNvSpPr>
          <p:nvPr>
            <p:ph type="pic" sz="quarter" idx="12"/>
          </p:nvPr>
        </p:nvSpPr>
        <p:spPr>
          <a:xfrm>
            <a:off x="1479700" y="2670771"/>
            <a:ext cx="1579757" cy="2109459"/>
          </a:xfrm>
        </p:spPr>
      </p:sp>
    </p:spTree>
    <p:extLst>
      <p:ext uri="{BB962C8B-B14F-4D97-AF65-F5344CB8AC3E}">
        <p14:creationId xmlns:p14="http://schemas.microsoft.com/office/powerpoint/2010/main" val="199073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4633791" y="1718810"/>
            <a:ext cx="4005793" cy="825092"/>
          </a:xfrm>
        </p:spPr>
        <p:txBody>
          <a:bodyPr anchor="b">
            <a:noAutofit/>
          </a:bodyPr>
          <a:lstStyle>
            <a:lvl1pPr algn="l">
              <a:lnSpc>
                <a:spcPct val="90000"/>
              </a:lnSpc>
              <a:spcBef>
                <a:spcPts val="0"/>
              </a:spcBef>
              <a:defRPr sz="3600" spc="3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5196401" y="2648913"/>
            <a:ext cx="3442785" cy="720080"/>
          </a:xfrm>
        </p:spPr>
        <p:txBody>
          <a:bodyPr anchor="ctr">
            <a:noAutofit/>
          </a:bodyPr>
          <a:lstStyle>
            <a:lvl1pPr algn="l">
              <a:lnSpc>
                <a:spcPct val="120000"/>
              </a:lnSpc>
              <a:spcBef>
                <a:spcPts val="0"/>
              </a:spcBef>
              <a:defRPr sz="1000">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4633395" y="2648914"/>
            <a:ext cx="540590" cy="719667"/>
          </a:xfrm>
        </p:spPr>
        <p:txBody>
          <a:bodyPr>
            <a:normAutofit/>
          </a:bodyPr>
          <a:lstStyle>
            <a:lvl1pPr>
              <a:defRPr sz="800"/>
            </a:lvl1pPr>
          </a:lstStyle>
          <a:p>
            <a:r>
              <a:rPr kumimoji="1" lang="en-US" altLang="ja-JP" dirty="0"/>
              <a:t>ICON</a:t>
            </a:r>
            <a:endParaRPr kumimoji="1" lang="ja-JP" altLang="en-US" dirty="0"/>
          </a:p>
        </p:txBody>
      </p:sp>
      <p:cxnSp>
        <p:nvCxnSpPr>
          <p:cNvPr id="31" name="直線コネクタ 30"/>
          <p:cNvCxnSpPr/>
          <p:nvPr userDrawn="1"/>
        </p:nvCxnSpPr>
        <p:spPr>
          <a:xfrm>
            <a:off x="0" y="4284779"/>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9144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schemeClr val="tx1"/>
              </a:solidFill>
            </a:endParaRPr>
          </a:p>
        </p:txBody>
      </p:sp>
      <p:sp>
        <p:nvSpPr>
          <p:cNvPr id="6" name="図プレースホルダー 5"/>
          <p:cNvSpPr>
            <a:spLocks noGrp="1"/>
          </p:cNvSpPr>
          <p:nvPr>
            <p:ph type="pic" sz="quarter" idx="24" hasCustomPrompt="1"/>
          </p:nvPr>
        </p:nvSpPr>
        <p:spPr>
          <a:xfrm>
            <a:off x="0" y="1"/>
            <a:ext cx="9144000" cy="4170891"/>
          </a:xfrm>
        </p:spPr>
        <p:txBody>
          <a:bodyPr>
            <a:normAutofit/>
          </a:bodyPr>
          <a:lstStyle>
            <a:lvl1pPr>
              <a:defRPr sz="1000" baseline="0"/>
            </a:lvl1pPr>
          </a:lstStyle>
          <a:p>
            <a:r>
              <a:rPr kumimoji="1" lang="en-US" altLang="ja-JP" dirty="0"/>
              <a:t>Add a map</a:t>
            </a:r>
            <a:endParaRPr kumimoji="1" lang="ja-JP" altLang="en-US" dirty="0"/>
          </a:p>
        </p:txBody>
      </p:sp>
      <p:sp>
        <p:nvSpPr>
          <p:cNvPr id="2" name="Isosceles Triangle 1"/>
          <p:cNvSpPr/>
          <p:nvPr userDrawn="1"/>
        </p:nvSpPr>
        <p:spPr>
          <a:xfrm rot="10800000">
            <a:off x="4379119" y="4279306"/>
            <a:ext cx="385763"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110255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130219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46107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97114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000861-5771-4E22-9DB3-0933C61E2DD4}" type="datetimeFigureOut">
              <a:rPr lang="en-ID" smtClean="0"/>
              <a:t>18/07/2018</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55692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1000861-5771-4E22-9DB3-0933C61E2DD4}" type="datetimeFigureOut">
              <a:rPr lang="en-ID" smtClean="0"/>
              <a:t>18/07/2018</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896345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000861-5771-4E22-9DB3-0933C61E2DD4}" type="datetimeFigureOut">
              <a:rPr lang="en-ID" smtClean="0"/>
              <a:t>18/07/2018</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370727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4244349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172783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44053098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75" y="0"/>
            <a:ext cx="9142652"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ectangle 5"/>
          <p:cNvSpPr/>
          <p:nvPr/>
        </p:nvSpPr>
        <p:spPr>
          <a:xfrm>
            <a:off x="0" y="2785357"/>
            <a:ext cx="9144000" cy="11126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drops."/>
          <p:cNvSpPr/>
          <p:nvPr/>
        </p:nvSpPr>
        <p:spPr>
          <a:xfrm>
            <a:off x="3049348" y="2833831"/>
            <a:ext cx="3044103" cy="10156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6600" b="1" dirty="0">
                <a:solidFill>
                  <a:schemeClr val="tx2"/>
                </a:solidFill>
              </a:rPr>
              <a:t>AGESA</a:t>
            </a:r>
            <a:r>
              <a:rPr sz="6600" b="1" dirty="0">
                <a:solidFill>
                  <a:schemeClr val="accent1"/>
                </a:solidFill>
              </a:rPr>
              <a:t>.</a:t>
            </a:r>
          </a:p>
        </p:txBody>
      </p:sp>
      <p:sp>
        <p:nvSpPr>
          <p:cNvPr id="51" name="Appropriately strategize granular experiences for fully researched design.…"/>
          <p:cNvSpPr/>
          <p:nvPr/>
        </p:nvSpPr>
        <p:spPr>
          <a:xfrm>
            <a:off x="2631784" y="4316808"/>
            <a:ext cx="3880433" cy="58195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788" dirty="0"/>
              <a:t>Suitable for all categories business and personal presentation, </a:t>
            </a:r>
            <a:r>
              <a:rPr lang="en-ID" sz="788" dirty="0" err="1"/>
              <a:t>eaque</a:t>
            </a:r>
            <a:r>
              <a:rPr lang="en-ID" sz="788" dirty="0"/>
              <a:t> </a:t>
            </a:r>
            <a:r>
              <a:rPr lang="en-ID" sz="788" dirty="0" err="1"/>
              <a:t>ipsa</a:t>
            </a:r>
            <a:r>
              <a:rPr lang="en-ID" sz="788" dirty="0"/>
              <a:t> </a:t>
            </a:r>
            <a:r>
              <a:rPr lang="en-ID" sz="788" dirty="0" err="1"/>
              <a:t>quae</a:t>
            </a:r>
            <a:r>
              <a:rPr lang="en-ID" sz="788" dirty="0"/>
              <a:t> ab </a:t>
            </a:r>
            <a:r>
              <a:rPr lang="en-ID" sz="788" dirty="0" err="1"/>
              <a:t>illo</a:t>
            </a:r>
            <a:r>
              <a:rPr lang="en-ID" sz="788" dirty="0"/>
              <a:t> </a:t>
            </a:r>
            <a:r>
              <a:rPr lang="en-ID" sz="788" dirty="0" err="1"/>
              <a:t>inventore</a:t>
            </a:r>
            <a:r>
              <a:rPr lang="en-ID" sz="788" dirty="0"/>
              <a:t> </a:t>
            </a:r>
            <a:r>
              <a:rPr lang="en-ID" sz="788" dirty="0" err="1"/>
              <a:t>veritatis</a:t>
            </a:r>
            <a:r>
              <a:rPr lang="en-ID" sz="788" dirty="0"/>
              <a:t> et quasi </a:t>
            </a:r>
            <a:r>
              <a:rPr lang="en-ID" sz="788" dirty="0" err="1"/>
              <a:t>architecto</a:t>
            </a:r>
            <a:r>
              <a:rPr lang="en-ID" sz="788" dirty="0"/>
              <a:t> </a:t>
            </a:r>
            <a:r>
              <a:rPr lang="en-ID" sz="788" dirty="0" err="1"/>
              <a:t>beatae</a:t>
            </a:r>
            <a:r>
              <a:rPr lang="en-ID" sz="788" dirty="0"/>
              <a:t> vitae dicta </a:t>
            </a:r>
            <a:r>
              <a:rPr lang="en-ID" sz="788" dirty="0" err="1"/>
              <a:t>sunt</a:t>
            </a:r>
            <a:r>
              <a:rPr lang="en-ID" sz="788" dirty="0"/>
              <a:t> </a:t>
            </a:r>
            <a:r>
              <a:rPr lang="en-ID" sz="788" dirty="0" err="1"/>
              <a:t>explicabo</a:t>
            </a:r>
            <a:r>
              <a:rPr lang="en-ID" sz="788"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788" dirty="0"/>
          </a:p>
        </p:txBody>
      </p:sp>
      <p:sp>
        <p:nvSpPr>
          <p:cNvPr id="52" name="Shape"/>
          <p:cNvSpPr/>
          <p:nvPr/>
        </p:nvSpPr>
        <p:spPr>
          <a:xfrm>
            <a:off x="4536281" y="5010345"/>
            <a:ext cx="71438" cy="37732"/>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17145" rIns="17145"/>
          <a:lstStyle/>
          <a:p>
            <a:pPr defTabSz="342900">
              <a:defRPr sz="1800">
                <a:solidFill>
                  <a:srgbClr val="32363F"/>
                </a:solidFill>
                <a:latin typeface="Calibri"/>
                <a:ea typeface="Calibri"/>
                <a:cs typeface="Calibri"/>
                <a:sym typeface="Calibri"/>
              </a:defRPr>
            </a:pPr>
            <a:endParaRPr sz="675"/>
          </a:p>
        </p:txBody>
      </p:sp>
      <p:grpSp>
        <p:nvGrpSpPr>
          <p:cNvPr id="7" name="Group 6"/>
          <p:cNvGrpSpPr/>
          <p:nvPr/>
        </p:nvGrpSpPr>
        <p:grpSpPr>
          <a:xfrm>
            <a:off x="4326570" y="4024833"/>
            <a:ext cx="419423" cy="65678"/>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359111"/>
            <a:ext cx="9144000" cy="164164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4" name="Group 3"/>
          <p:cNvGrpSpPr/>
          <p:nvPr/>
        </p:nvGrpSpPr>
        <p:grpSpPr>
          <a:xfrm>
            <a:off x="1362637" y="2143125"/>
            <a:ext cx="6418727" cy="3036805"/>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3" name="Picture Placeholder 2">
            <a:extLst>
              <a:ext uri="{FF2B5EF4-FFF2-40B4-BE49-F238E27FC236}">
                <a16:creationId xmlns:a16="http://schemas.microsoft.com/office/drawing/2014/main" id="{10C4EA3C-C514-4C59-8902-B8787A42B767}"/>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t="1013" b="1013"/>
          <a:stretch>
            <a:fillRect/>
          </a:stretch>
        </p:blipFill>
        <p:spPr>
          <a:xfrm>
            <a:off x="3263900" y="2290763"/>
            <a:ext cx="3448050" cy="1900237"/>
          </a:xfrm>
        </p:spPr>
      </p:pic>
      <p:sp>
        <p:nvSpPr>
          <p:cNvPr id="9" name="Text Placeholder 8"/>
          <p:cNvSpPr>
            <a:spLocks noGrp="1"/>
          </p:cNvSpPr>
          <p:nvPr>
            <p:ph type="body" sz="quarter" idx="10"/>
          </p:nvPr>
        </p:nvSpPr>
        <p:spPr>
          <a:xfrm>
            <a:off x="342902" y="606590"/>
            <a:ext cx="2716556" cy="518091"/>
          </a:xfrm>
        </p:spPr>
        <p:txBody>
          <a:bodyPr/>
          <a:lstStyle/>
          <a:p>
            <a:r>
              <a:rPr lang="en-ID"/>
              <a:t>Devices Mockup.</a:t>
            </a:r>
            <a:endParaRPr lang="en-ID" dirty="0"/>
          </a:p>
        </p:txBody>
      </p:sp>
      <p:pic>
        <p:nvPicPr>
          <p:cNvPr id="6" name="Picture Placeholder 5">
            <a:extLst>
              <a:ext uri="{FF2B5EF4-FFF2-40B4-BE49-F238E27FC236}">
                <a16:creationId xmlns:a16="http://schemas.microsoft.com/office/drawing/2014/main" id="{9818E346-03F1-4276-862D-A0EB77182D68}"/>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34926" r="34926"/>
          <a:stretch>
            <a:fillRect/>
          </a:stretch>
        </p:blipFill>
        <p:spPr>
          <a:xfrm>
            <a:off x="6891338" y="3257550"/>
            <a:ext cx="815975" cy="1522413"/>
          </a:xfrm>
        </p:spPr>
      </p:pic>
      <p:pic>
        <p:nvPicPr>
          <p:cNvPr id="14" name="Picture Placeholder 13">
            <a:extLst>
              <a:ext uri="{FF2B5EF4-FFF2-40B4-BE49-F238E27FC236}">
                <a16:creationId xmlns:a16="http://schemas.microsoft.com/office/drawing/2014/main" id="{F4AD0C39-A41B-4027-8D86-B4A92BEEBC8F}"/>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28943" r="28943"/>
          <a:stretch>
            <a:fillRect/>
          </a:stretch>
        </p:blipFill>
        <p:spPr>
          <a:xfrm>
            <a:off x="1479550" y="2670175"/>
            <a:ext cx="1579563" cy="2109788"/>
          </a:xfrm>
        </p:spPr>
      </p:pic>
      <p:sp>
        <p:nvSpPr>
          <p:cNvPr id="11" name="Content Placeholder 10"/>
          <p:cNvSpPr>
            <a:spLocks noGrp="1"/>
          </p:cNvSpPr>
          <p:nvPr>
            <p:ph sz="quarter" idx="15"/>
          </p:nvPr>
        </p:nvSpPr>
        <p:spPr/>
        <p:txBody>
          <a:bodyPr/>
          <a:lstStyle/>
          <a:p>
            <a:endParaRPr lang="en-ID"/>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138582"/>
            <a:ext cx="9144000" cy="20087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p:cNvSpPr txBox="1"/>
          <p:nvPr/>
        </p:nvSpPr>
        <p:spPr>
          <a:xfrm>
            <a:off x="971024" y="2741998"/>
            <a:ext cx="1153647" cy="415498"/>
          </a:xfrm>
          <a:prstGeom prst="rect">
            <a:avLst/>
          </a:prstGeom>
          <a:noFill/>
        </p:spPr>
        <p:txBody>
          <a:bodyPr wrap="square" rtlCol="0">
            <a:spAutoFit/>
          </a:bodyPr>
          <a:lstStyle/>
          <a:p>
            <a:pPr algn="ctr"/>
            <a:r>
              <a:rPr lang="en-US" sz="21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4089399" y="2741998"/>
            <a:ext cx="1153647" cy="415498"/>
          </a:xfrm>
          <a:prstGeom prst="rect">
            <a:avLst/>
          </a:prstGeom>
          <a:noFill/>
        </p:spPr>
        <p:txBody>
          <a:bodyPr wrap="square" rtlCol="0">
            <a:spAutoFit/>
          </a:bodyPr>
          <a:lstStyle/>
          <a:p>
            <a:pPr algn="ctr"/>
            <a:r>
              <a:rPr lang="en-US" sz="21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7207774" y="2741998"/>
            <a:ext cx="1153647" cy="415498"/>
          </a:xfrm>
          <a:prstGeom prst="rect">
            <a:avLst/>
          </a:prstGeom>
          <a:noFill/>
        </p:spPr>
        <p:txBody>
          <a:bodyPr wrap="square" rtlCol="0">
            <a:spAutoFit/>
          </a:bodyPr>
          <a:lstStyle/>
          <a:p>
            <a:pPr algn="ctr"/>
            <a:r>
              <a:rPr lang="en-US" sz="21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458129" y="4969109"/>
            <a:ext cx="427306" cy="3608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885435" y="4729752"/>
            <a:ext cx="2488033" cy="854080"/>
          </a:xfrm>
          <a:prstGeom prst="rect">
            <a:avLst/>
          </a:prstGeom>
          <a:noFill/>
        </p:spPr>
        <p:txBody>
          <a:bodyPr wrap="square" rtlCol="0">
            <a:spAutoFit/>
          </a:bodyPr>
          <a:lstStyle/>
          <a:p>
            <a:r>
              <a:rPr lang="en-US" sz="495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3316764" y="4690905"/>
            <a:ext cx="4954061" cy="230832"/>
          </a:xfrm>
          <a:prstGeom prst="rect">
            <a:avLst/>
          </a:prstGeom>
          <a:noFill/>
        </p:spPr>
        <p:txBody>
          <a:bodyPr wrap="square" rtlCol="0">
            <a:spAutoFit/>
          </a:bodyPr>
          <a:lstStyle/>
          <a:p>
            <a:r>
              <a:rPr lang="id-ID" sz="9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9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3316764" y="4907100"/>
            <a:ext cx="5427186"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9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9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342902" y="606590"/>
            <a:ext cx="2281530" cy="518091"/>
          </a:xfrm>
        </p:spPr>
        <p:txBody>
          <a:bodyPr/>
          <a:lstStyle/>
          <a:p>
            <a:r>
              <a:rPr lang="en-ID"/>
              <a:t>Global Report.</a:t>
            </a:r>
            <a:endParaRPr lang="en-ID" dirty="0"/>
          </a:p>
        </p:txBody>
      </p:sp>
      <p:sp>
        <p:nvSpPr>
          <p:cNvPr id="9" name="Content Placeholder 8"/>
          <p:cNvSpPr>
            <a:spLocks noGrp="1"/>
          </p:cNvSpPr>
          <p:nvPr>
            <p:ph sz="quarter" idx="12"/>
          </p:nvPr>
        </p:nvSpPr>
        <p:spPr/>
        <p:txBody>
          <a:bodyPr/>
          <a:lstStyle/>
          <a:p>
            <a:r>
              <a:rPr lang="en-ID"/>
              <a:t>Presented By : Johny Guru</a:t>
            </a:r>
          </a:p>
          <a:p>
            <a:endParaRPr lang="en-ID" dirty="0"/>
          </a:p>
        </p:txBody>
      </p:sp>
      <p:grpSp>
        <p:nvGrpSpPr>
          <p:cNvPr id="3" name="Group 2"/>
          <p:cNvGrpSpPr/>
          <p:nvPr/>
        </p:nvGrpSpPr>
        <p:grpSpPr>
          <a:xfrm>
            <a:off x="471267" y="3256464"/>
            <a:ext cx="2153164" cy="712456"/>
            <a:chOff x="628355" y="3019335"/>
            <a:chExt cx="2870885" cy="949940"/>
          </a:xfrm>
        </p:grpSpPr>
        <p:sp>
          <p:nvSpPr>
            <p:cNvPr id="6" name="Rectangle 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3589641" y="3256464"/>
            <a:ext cx="2153164" cy="712456"/>
            <a:chOff x="628355" y="3019335"/>
            <a:chExt cx="2870885" cy="949940"/>
          </a:xfrm>
        </p:grpSpPr>
        <p:sp>
          <p:nvSpPr>
            <p:cNvPr id="22" name="Rectangle 21">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6708016" y="3256464"/>
            <a:ext cx="2153164" cy="712456"/>
            <a:chOff x="628355" y="3019335"/>
            <a:chExt cx="2870885" cy="949940"/>
          </a:xfrm>
        </p:grpSpPr>
        <p:sp>
          <p:nvSpPr>
            <p:cNvPr id="26" name="Rectangle 2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355630" y="2140941"/>
            <a:ext cx="384437" cy="527290"/>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4" name="Group 33"/>
          <p:cNvGrpSpPr/>
          <p:nvPr/>
        </p:nvGrpSpPr>
        <p:grpSpPr>
          <a:xfrm>
            <a:off x="4391658" y="2183731"/>
            <a:ext cx="446409" cy="441709"/>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7" name="Group 36"/>
          <p:cNvGrpSpPr/>
          <p:nvPr/>
        </p:nvGrpSpPr>
        <p:grpSpPr>
          <a:xfrm>
            <a:off x="7539351" y="2189993"/>
            <a:ext cx="490493" cy="429183"/>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1057"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4852679" y="2162759"/>
          <a:ext cx="3845784" cy="306569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342901" y="606590"/>
            <a:ext cx="2297639" cy="518091"/>
          </a:xfrm>
        </p:spPr>
        <p:txBody>
          <a:bodyPr/>
          <a:lstStyle/>
          <a:p>
            <a:r>
              <a:rPr lang="en-ID"/>
              <a:t>Global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11"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2"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
        <p:nvSpPr>
          <p:cNvPr id="13"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309237" cy="518091"/>
          </a:xfrm>
        </p:spPr>
        <p:txBody>
          <a:bodyPr/>
          <a:lstStyle/>
          <a:p>
            <a:r>
              <a:rPr lang="en-ID"/>
              <a:t>Global Report.</a:t>
            </a:r>
            <a:endParaRPr lang="en-ID" dirty="0"/>
          </a:p>
        </p:txBody>
      </p:sp>
      <p:sp>
        <p:nvSpPr>
          <p:cNvPr id="5" name="Content Placeholder 4"/>
          <p:cNvSpPr>
            <a:spLocks noGrp="1"/>
          </p:cNvSpPr>
          <p:nvPr>
            <p:ph sz="quarter" idx="12"/>
          </p:nvPr>
        </p:nvSpPr>
        <p:spPr/>
        <p:txBody>
          <a:bodyPr/>
          <a:lstStyle/>
          <a:p>
            <a:r>
              <a:rPr lang="en-ID"/>
              <a:t>Presented By : Johny Guru</a:t>
            </a:r>
            <a:endParaRPr lang="en-ID" dirty="0"/>
          </a:p>
        </p:txBody>
      </p:sp>
      <p:grpSp>
        <p:nvGrpSpPr>
          <p:cNvPr id="4" name="Group 3"/>
          <p:cNvGrpSpPr/>
          <p:nvPr/>
        </p:nvGrpSpPr>
        <p:grpSpPr>
          <a:xfrm>
            <a:off x="5082611" y="2150062"/>
            <a:ext cx="3422592" cy="3324353"/>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46292" tIns="23146" rIns="46292" bIns="23146" numCol="1" anchor="t" anchorCtr="0" compatLnSpc="1">
                <a:prstTxWarp prst="textNoShape">
                  <a:avLst/>
                </a:prstTxWarp>
              </a:bodyPr>
              <a:lstStyle/>
              <a:p>
                <a:endParaRPr lang="en-US" sz="711"/>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46292" tIns="23146" rIns="46292" bIns="23146" numCol="1" anchor="t" anchorCtr="0" compatLnSpc="1">
                <a:prstTxWarp prst="textNoShape">
                  <a:avLst/>
                </a:prstTxWarp>
              </a:bodyPr>
              <a:lstStyle/>
              <a:p>
                <a:endParaRPr lang="en-US" sz="711"/>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46292" tIns="23146" rIns="46292" bIns="23146" numCol="1" anchor="t" anchorCtr="0" compatLnSpc="1">
                <a:prstTxWarp prst="textNoShape">
                  <a:avLst/>
                </a:prstTxWarp>
              </a:bodyPr>
              <a:lstStyle/>
              <a:p>
                <a:endParaRPr lang="en-US" sz="711"/>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p:cNvSpPr txBox="1"/>
            <p:nvPr/>
          </p:nvSpPr>
          <p:spPr>
            <a:xfrm>
              <a:off x="9606564" y="2162904"/>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01</a:t>
              </a:r>
              <a:endParaRPr lang="en-US" sz="1350" b="1" dirty="0">
                <a:solidFill>
                  <a:schemeClr val="bg1"/>
                </a:solidFill>
              </a:endParaRPr>
            </a:p>
          </p:txBody>
        </p:sp>
        <p:sp>
          <p:nvSpPr>
            <p:cNvPr id="38" name="TextBox 37"/>
            <p:cNvSpPr txBox="1"/>
            <p:nvPr/>
          </p:nvSpPr>
          <p:spPr>
            <a:xfrm>
              <a:off x="9736358" y="4157115"/>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02</a:t>
              </a:r>
              <a:endParaRPr lang="en-US" sz="1350" b="1" dirty="0">
                <a:solidFill>
                  <a:schemeClr val="bg1"/>
                </a:solidFill>
              </a:endParaRPr>
            </a:p>
          </p:txBody>
        </p:sp>
        <p:sp>
          <p:nvSpPr>
            <p:cNvPr id="39" name="TextBox 38"/>
            <p:cNvSpPr txBox="1"/>
            <p:nvPr/>
          </p:nvSpPr>
          <p:spPr>
            <a:xfrm>
              <a:off x="7893046" y="4476430"/>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03</a:t>
              </a:r>
              <a:endParaRPr lang="en-US" sz="1350" b="1" dirty="0">
                <a:solidFill>
                  <a:schemeClr val="bg1"/>
                </a:solidFill>
              </a:endParaRPr>
            </a:p>
          </p:txBody>
        </p:sp>
        <p:sp>
          <p:nvSpPr>
            <p:cNvPr id="40" name="TextBox 39"/>
            <p:cNvSpPr txBox="1"/>
            <p:nvPr/>
          </p:nvSpPr>
          <p:spPr>
            <a:xfrm>
              <a:off x="7210874" y="2705688"/>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04</a:t>
              </a:r>
              <a:endParaRPr lang="en-US" sz="1350" b="1" dirty="0">
                <a:solidFill>
                  <a:schemeClr val="bg1"/>
                </a:solidFill>
              </a:endParaRPr>
            </a:p>
          </p:txBody>
        </p:sp>
      </p:grpSp>
      <p:sp>
        <p:nvSpPr>
          <p:cNvPr id="41"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sp>
        <p:nvSpPr>
          <p:cNvPr id="47"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
        <p:nvSpPr>
          <p:cNvPr id="43"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46"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48"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8414" y="2181495"/>
            <a:ext cx="529315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 name="Rectangle 2"/>
          <p:cNvSpPr/>
          <p:nvPr/>
        </p:nvSpPr>
        <p:spPr>
          <a:xfrm>
            <a:off x="2598413" y="2912575"/>
            <a:ext cx="3685875"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4" name="Rectangle 3"/>
          <p:cNvSpPr/>
          <p:nvPr/>
        </p:nvSpPr>
        <p:spPr>
          <a:xfrm>
            <a:off x="2598415" y="3643651"/>
            <a:ext cx="220826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5" name="Rectangle 4"/>
          <p:cNvSpPr/>
          <p:nvPr/>
        </p:nvSpPr>
        <p:spPr>
          <a:xfrm>
            <a:off x="2598415" y="4359090"/>
            <a:ext cx="923041"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6" name="Group 5"/>
          <p:cNvGrpSpPr/>
          <p:nvPr/>
        </p:nvGrpSpPr>
        <p:grpSpPr>
          <a:xfrm>
            <a:off x="2529848" y="5020366"/>
            <a:ext cx="5361717" cy="138729"/>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11" name="Straight Connector 10"/>
          <p:cNvCxnSpPr/>
          <p:nvPr/>
        </p:nvCxnSpPr>
        <p:spPr>
          <a:xfrm>
            <a:off x="2599420" y="4456231"/>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26774" y="4462332"/>
            <a:ext cx="901209" cy="300082"/>
          </a:xfrm>
          <a:prstGeom prst="rect">
            <a:avLst/>
          </a:prstGeom>
          <a:noFill/>
        </p:spPr>
        <p:txBody>
          <a:bodyPr wrap="none" rtlCol="0">
            <a:spAutoFit/>
          </a:bodyPr>
          <a:lstStyle/>
          <a:p>
            <a:r>
              <a:rPr lang="id-ID" sz="1350" dirty="0">
                <a:solidFill>
                  <a:schemeClr val="tx2"/>
                </a:solidFill>
                <a:latin typeface="+mj-lt"/>
              </a:rPr>
              <a:t>Discover</a:t>
            </a:r>
          </a:p>
        </p:txBody>
      </p:sp>
      <p:sp>
        <p:nvSpPr>
          <p:cNvPr id="14" name="Rectangle 13"/>
          <p:cNvSpPr/>
          <p:nvPr/>
        </p:nvSpPr>
        <p:spPr>
          <a:xfrm>
            <a:off x="1326775" y="4670483"/>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15" name="Freeform 5"/>
          <p:cNvSpPr>
            <a:spLocks noEditPoints="1"/>
          </p:cNvSpPr>
          <p:nvPr/>
        </p:nvSpPr>
        <p:spPr bwMode="auto">
          <a:xfrm>
            <a:off x="838603" y="4621316"/>
            <a:ext cx="386356" cy="387676"/>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6" name="Group 15"/>
          <p:cNvGrpSpPr/>
          <p:nvPr/>
        </p:nvGrpSpPr>
        <p:grpSpPr>
          <a:xfrm>
            <a:off x="2529848" y="4291869"/>
            <a:ext cx="5361717" cy="138729"/>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1" name="Straight Connector 20"/>
          <p:cNvCxnSpPr/>
          <p:nvPr/>
        </p:nvCxnSpPr>
        <p:spPr>
          <a:xfrm>
            <a:off x="2599420" y="3727735"/>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2529848" y="3568982"/>
            <a:ext cx="5361717" cy="138729"/>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7" name="Straight Connector 26"/>
          <p:cNvCxnSpPr/>
          <p:nvPr/>
        </p:nvCxnSpPr>
        <p:spPr>
          <a:xfrm>
            <a:off x="2599420" y="2998408"/>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529848" y="2839655"/>
            <a:ext cx="5361717" cy="138729"/>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33" name="Straight Connector 32"/>
          <p:cNvCxnSpPr/>
          <p:nvPr/>
        </p:nvCxnSpPr>
        <p:spPr>
          <a:xfrm>
            <a:off x="2599420" y="2272196"/>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529848" y="2113443"/>
            <a:ext cx="5361717" cy="138729"/>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sp>
        <p:nvSpPr>
          <p:cNvPr id="40" name="TextBox 39"/>
          <p:cNvSpPr txBox="1"/>
          <p:nvPr/>
        </p:nvSpPr>
        <p:spPr>
          <a:xfrm>
            <a:off x="1326774" y="3606789"/>
            <a:ext cx="752129" cy="300082"/>
          </a:xfrm>
          <a:prstGeom prst="rect">
            <a:avLst/>
          </a:prstGeom>
          <a:noFill/>
        </p:spPr>
        <p:txBody>
          <a:bodyPr wrap="none" rtlCol="0">
            <a:spAutoFit/>
          </a:bodyPr>
          <a:lstStyle/>
          <a:p>
            <a:r>
              <a:rPr lang="id-ID" sz="1350" dirty="0">
                <a:solidFill>
                  <a:schemeClr val="tx2"/>
                </a:solidFill>
                <a:latin typeface="+mj-lt"/>
              </a:rPr>
              <a:t>Design</a:t>
            </a:r>
          </a:p>
        </p:txBody>
      </p:sp>
      <p:sp>
        <p:nvSpPr>
          <p:cNvPr id="41" name="Rectangle 40"/>
          <p:cNvSpPr/>
          <p:nvPr/>
        </p:nvSpPr>
        <p:spPr>
          <a:xfrm>
            <a:off x="1326775" y="381494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43" name="TextBox 42"/>
          <p:cNvSpPr txBox="1"/>
          <p:nvPr/>
        </p:nvSpPr>
        <p:spPr>
          <a:xfrm>
            <a:off x="1326774" y="2875273"/>
            <a:ext cx="591829" cy="300082"/>
          </a:xfrm>
          <a:prstGeom prst="rect">
            <a:avLst/>
          </a:prstGeom>
          <a:noFill/>
        </p:spPr>
        <p:txBody>
          <a:bodyPr wrap="none" rtlCol="0">
            <a:spAutoFit/>
          </a:bodyPr>
          <a:lstStyle/>
          <a:p>
            <a:r>
              <a:rPr lang="id-ID" sz="1350" dirty="0">
                <a:solidFill>
                  <a:schemeClr val="tx2"/>
                </a:solidFill>
                <a:latin typeface="+mj-lt"/>
              </a:rPr>
              <a:t>Code</a:t>
            </a:r>
          </a:p>
        </p:txBody>
      </p:sp>
      <p:sp>
        <p:nvSpPr>
          <p:cNvPr id="44" name="Rectangle 43"/>
          <p:cNvSpPr/>
          <p:nvPr/>
        </p:nvSpPr>
        <p:spPr>
          <a:xfrm>
            <a:off x="1326775" y="3083424"/>
            <a:ext cx="1235747" cy="438582"/>
          </a:xfrm>
          <a:prstGeom prst="rect">
            <a:avLst/>
          </a:prstGeom>
        </p:spPr>
        <p:txBody>
          <a:bodyPr wrap="square">
            <a:spAutoFit/>
          </a:bodyPr>
          <a:lstStyle/>
          <a:p>
            <a:pPr>
              <a:lnSpc>
                <a:spcPct val="150000"/>
              </a:lnSpc>
            </a:pPr>
            <a:r>
              <a:rPr lang="id-ID" sz="750" dirty="0"/>
              <a:t>Go ahead and replace it with your own text. </a:t>
            </a:r>
          </a:p>
        </p:txBody>
      </p:sp>
      <p:grpSp>
        <p:nvGrpSpPr>
          <p:cNvPr id="45" name="Group 44"/>
          <p:cNvGrpSpPr/>
          <p:nvPr/>
        </p:nvGrpSpPr>
        <p:grpSpPr>
          <a:xfrm>
            <a:off x="869961" y="3814939"/>
            <a:ext cx="322667" cy="34539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9" name="Group 48"/>
          <p:cNvGrpSpPr/>
          <p:nvPr/>
        </p:nvGrpSpPr>
        <p:grpSpPr>
          <a:xfrm>
            <a:off x="884094" y="3132016"/>
            <a:ext cx="314850" cy="315890"/>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3" name="Group 52"/>
          <p:cNvGrpSpPr/>
          <p:nvPr/>
        </p:nvGrpSpPr>
        <p:grpSpPr>
          <a:xfrm>
            <a:off x="865782" y="2335873"/>
            <a:ext cx="401470" cy="3771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Rectangle 56"/>
          <p:cNvSpPr/>
          <p:nvPr/>
        </p:nvSpPr>
        <p:spPr>
          <a:xfrm>
            <a:off x="1326775" y="234448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58" name="TextBox 57"/>
          <p:cNvSpPr txBox="1"/>
          <p:nvPr/>
        </p:nvSpPr>
        <p:spPr>
          <a:xfrm>
            <a:off x="1326774" y="2129970"/>
            <a:ext cx="752129" cy="300082"/>
          </a:xfrm>
          <a:prstGeom prst="rect">
            <a:avLst/>
          </a:prstGeom>
          <a:noFill/>
        </p:spPr>
        <p:txBody>
          <a:bodyPr wrap="none" rtlCol="0">
            <a:spAutoFit/>
          </a:bodyPr>
          <a:lstStyle/>
          <a:p>
            <a:r>
              <a:rPr lang="id-ID" sz="1350" dirty="0">
                <a:solidFill>
                  <a:schemeClr val="tx2"/>
                </a:solidFill>
                <a:latin typeface="+mj-lt"/>
              </a:rPr>
              <a:t>Deploy</a:t>
            </a:r>
          </a:p>
        </p:txBody>
      </p:sp>
      <p:sp>
        <p:nvSpPr>
          <p:cNvPr id="59" name="TextBox 58"/>
          <p:cNvSpPr txBox="1"/>
          <p:nvPr/>
        </p:nvSpPr>
        <p:spPr>
          <a:xfrm>
            <a:off x="3153843" y="5230623"/>
            <a:ext cx="700834" cy="276999"/>
          </a:xfrm>
          <a:prstGeom prst="rect">
            <a:avLst/>
          </a:prstGeom>
          <a:noFill/>
        </p:spPr>
        <p:txBody>
          <a:bodyPr wrap="none" rtlCol="0">
            <a:spAutoFit/>
          </a:bodyPr>
          <a:lstStyle/>
          <a:p>
            <a:pPr algn="ctr"/>
            <a:r>
              <a:rPr lang="id-ID" sz="1200" dirty="0">
                <a:solidFill>
                  <a:schemeClr val="tx2"/>
                </a:solidFill>
                <a:latin typeface="+mj-lt"/>
              </a:rPr>
              <a:t>Step 01</a:t>
            </a:r>
          </a:p>
        </p:txBody>
      </p:sp>
      <p:sp>
        <p:nvSpPr>
          <p:cNvPr id="60" name="TextBox 59"/>
          <p:cNvSpPr txBox="1"/>
          <p:nvPr/>
        </p:nvSpPr>
        <p:spPr>
          <a:xfrm>
            <a:off x="4450192" y="5230623"/>
            <a:ext cx="721672" cy="276999"/>
          </a:xfrm>
          <a:prstGeom prst="rect">
            <a:avLst/>
          </a:prstGeom>
          <a:noFill/>
        </p:spPr>
        <p:txBody>
          <a:bodyPr wrap="none" rtlCol="0">
            <a:spAutoFit/>
          </a:bodyPr>
          <a:lstStyle/>
          <a:p>
            <a:pPr algn="ctr"/>
            <a:r>
              <a:rPr lang="id-ID" sz="1200" dirty="0">
                <a:solidFill>
                  <a:schemeClr val="tx2"/>
                </a:solidFill>
                <a:latin typeface="+mj-lt"/>
              </a:rPr>
              <a:t>Step 02</a:t>
            </a:r>
          </a:p>
        </p:txBody>
      </p:sp>
      <p:sp>
        <p:nvSpPr>
          <p:cNvPr id="61" name="TextBox 60"/>
          <p:cNvSpPr txBox="1"/>
          <p:nvPr/>
        </p:nvSpPr>
        <p:spPr>
          <a:xfrm>
            <a:off x="5754787" y="5230623"/>
            <a:ext cx="720070" cy="276999"/>
          </a:xfrm>
          <a:prstGeom prst="rect">
            <a:avLst/>
          </a:prstGeom>
          <a:noFill/>
        </p:spPr>
        <p:txBody>
          <a:bodyPr wrap="none" rtlCol="0">
            <a:spAutoFit/>
          </a:bodyPr>
          <a:lstStyle/>
          <a:p>
            <a:pPr algn="ctr"/>
            <a:r>
              <a:rPr lang="id-ID" sz="1200" dirty="0">
                <a:solidFill>
                  <a:schemeClr val="tx2"/>
                </a:solidFill>
                <a:latin typeface="+mj-lt"/>
              </a:rPr>
              <a:t>Step 03</a:t>
            </a:r>
          </a:p>
        </p:txBody>
      </p:sp>
      <p:sp>
        <p:nvSpPr>
          <p:cNvPr id="62" name="TextBox 61"/>
          <p:cNvSpPr txBox="1"/>
          <p:nvPr/>
        </p:nvSpPr>
        <p:spPr>
          <a:xfrm>
            <a:off x="7053121" y="5230623"/>
            <a:ext cx="726482" cy="276999"/>
          </a:xfrm>
          <a:prstGeom prst="rect">
            <a:avLst/>
          </a:prstGeom>
          <a:noFill/>
        </p:spPr>
        <p:txBody>
          <a:bodyPr wrap="none" rtlCol="0">
            <a:spAutoFit/>
          </a:bodyPr>
          <a:lstStyle/>
          <a:p>
            <a:pPr algn="ctr"/>
            <a:r>
              <a:rPr lang="id-ID" sz="1200" dirty="0">
                <a:solidFill>
                  <a:schemeClr val="tx2"/>
                </a:solidFill>
                <a:latin typeface="+mj-lt"/>
              </a:rPr>
              <a:t>Step 04</a:t>
            </a:r>
          </a:p>
        </p:txBody>
      </p:sp>
      <p:sp>
        <p:nvSpPr>
          <p:cNvPr id="63" name="Freeform 62"/>
          <p:cNvSpPr>
            <a:spLocks noEditPoints="1"/>
          </p:cNvSpPr>
          <p:nvPr/>
        </p:nvSpPr>
        <p:spPr bwMode="auto">
          <a:xfrm>
            <a:off x="3365500" y="4074295"/>
            <a:ext cx="287819" cy="1156328"/>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4" name="Freeform 63"/>
          <p:cNvSpPr>
            <a:spLocks noEditPoints="1"/>
          </p:cNvSpPr>
          <p:nvPr/>
        </p:nvSpPr>
        <p:spPr bwMode="auto">
          <a:xfrm>
            <a:off x="7327334" y="2181496"/>
            <a:ext cx="978064" cy="3049127"/>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5" name="Freeform 64"/>
          <p:cNvSpPr>
            <a:spLocks noEditPoints="1"/>
          </p:cNvSpPr>
          <p:nvPr/>
        </p:nvSpPr>
        <p:spPr bwMode="auto">
          <a:xfrm>
            <a:off x="6002883" y="2875270"/>
            <a:ext cx="617274" cy="229503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6" name="Freeform 65"/>
          <p:cNvSpPr>
            <a:spLocks noEditPoints="1"/>
          </p:cNvSpPr>
          <p:nvPr/>
        </p:nvSpPr>
        <p:spPr bwMode="auto">
          <a:xfrm flipH="1">
            <a:off x="4405005" y="3574474"/>
            <a:ext cx="687890" cy="1625284"/>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12" name="Text Placeholder 11"/>
          <p:cNvSpPr>
            <a:spLocks noGrp="1"/>
          </p:cNvSpPr>
          <p:nvPr>
            <p:ph type="body" sz="quarter" idx="10"/>
          </p:nvPr>
        </p:nvSpPr>
        <p:spPr>
          <a:xfrm>
            <a:off x="342901" y="606590"/>
            <a:ext cx="2644743" cy="518091"/>
          </a:xfrm>
        </p:spPr>
        <p:txBody>
          <a:bodyPr/>
          <a:lstStyle/>
          <a:p>
            <a:r>
              <a:rPr lang="en-ID"/>
              <a:t>Step Up Process.</a:t>
            </a:r>
            <a:endParaRPr lang="en-ID" dirty="0"/>
          </a:p>
        </p:txBody>
      </p:sp>
      <p:sp>
        <p:nvSpPr>
          <p:cNvPr id="39" name="Content Placeholder 3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3111190" cy="518091"/>
          </a:xfrm>
        </p:spPr>
        <p:txBody>
          <a:bodyPr/>
          <a:lstStyle/>
          <a:p>
            <a:r>
              <a:rPr lang="en-ID"/>
              <a:t>Production Process.</a:t>
            </a:r>
            <a:endParaRPr lang="en-ID" dirty="0"/>
          </a:p>
        </p:txBody>
      </p:sp>
      <p:sp>
        <p:nvSpPr>
          <p:cNvPr id="33" name="Content Placeholder 32"/>
          <p:cNvSpPr>
            <a:spLocks noGrp="1"/>
          </p:cNvSpPr>
          <p:nvPr>
            <p:ph sz="quarter" idx="12"/>
          </p:nvPr>
        </p:nvSpPr>
        <p:spPr/>
        <p:txBody>
          <a:bodyPr/>
          <a:lstStyle/>
          <a:p>
            <a:r>
              <a:rPr lang="en-ID"/>
              <a:t>Presented By : Johny Guru</a:t>
            </a:r>
          </a:p>
          <a:p>
            <a:endParaRPr lang="en-ID" dirty="0"/>
          </a:p>
        </p:txBody>
      </p:sp>
      <p:grpSp>
        <p:nvGrpSpPr>
          <p:cNvPr id="3" name="Group 2"/>
          <p:cNvGrpSpPr>
            <a:grpSpLocks noChangeAspect="1"/>
          </p:cNvGrpSpPr>
          <p:nvPr/>
        </p:nvGrpSpPr>
        <p:grpSpPr bwMode="auto">
          <a:xfrm>
            <a:off x="1964659" y="2370393"/>
            <a:ext cx="726743" cy="726086"/>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6" name="Freeform 10"/>
          <p:cNvSpPr>
            <a:spLocks/>
          </p:cNvSpPr>
          <p:nvPr/>
        </p:nvSpPr>
        <p:spPr bwMode="auto">
          <a:xfrm>
            <a:off x="791766" y="3463426"/>
            <a:ext cx="1537888" cy="1482692"/>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
          <p:cNvSpPr>
            <a:spLocks/>
          </p:cNvSpPr>
          <p:nvPr/>
        </p:nvSpPr>
        <p:spPr bwMode="auto">
          <a:xfrm>
            <a:off x="2329654" y="3463426"/>
            <a:ext cx="1534642" cy="1482692"/>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a:off x="1711685" y="2204760"/>
            <a:ext cx="1232692" cy="1258666"/>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9" name="Group 8"/>
          <p:cNvGrpSpPr/>
          <p:nvPr/>
        </p:nvGrpSpPr>
        <p:grpSpPr>
          <a:xfrm>
            <a:off x="1749215" y="3246791"/>
            <a:ext cx="1157632" cy="1157124"/>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6" name="Group 15"/>
          <p:cNvGrpSpPr>
            <a:grpSpLocks noChangeAspect="1"/>
          </p:cNvGrpSpPr>
          <p:nvPr/>
        </p:nvGrpSpPr>
        <p:grpSpPr bwMode="auto">
          <a:xfrm>
            <a:off x="2909637" y="4023414"/>
            <a:ext cx="726743" cy="726086"/>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9" name="Group 18"/>
          <p:cNvGrpSpPr>
            <a:grpSpLocks noChangeAspect="1"/>
          </p:cNvGrpSpPr>
          <p:nvPr/>
        </p:nvGrpSpPr>
        <p:grpSpPr bwMode="auto">
          <a:xfrm>
            <a:off x="1016248" y="4023414"/>
            <a:ext cx="726743" cy="726086"/>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1067149" y="4906606"/>
            <a:ext cx="2521765" cy="431424"/>
            <a:chOff x="4781999" y="4693623"/>
            <a:chExt cx="3362353" cy="575233"/>
          </a:xfrm>
        </p:grpSpPr>
        <p:sp>
          <p:nvSpPr>
            <p:cNvPr id="23" name="TextBox 22"/>
            <p:cNvSpPr txBox="1"/>
            <p:nvPr/>
          </p:nvSpPr>
          <p:spPr>
            <a:xfrm>
              <a:off x="5897816" y="4693623"/>
              <a:ext cx="1130720" cy="318924"/>
            </a:xfrm>
            <a:prstGeom prst="rect">
              <a:avLst/>
            </a:prstGeom>
            <a:noFill/>
          </p:spPr>
          <p:txBody>
            <a:bodyPr wrap="none" lIns="54000" tIns="27000" rIns="54000" bIns="27000" rtlCol="0" anchor="b">
              <a:spAutoFit/>
            </a:bodyPr>
            <a:lstStyle/>
            <a:p>
              <a:pPr algn="ctr"/>
              <a:r>
                <a:rPr lang="en-US" sz="1200" b="1" dirty="0">
                  <a:solidFill>
                    <a:schemeClr val="tx2"/>
                  </a:solidFill>
                  <a:latin typeface="+mj-lt"/>
                </a:rPr>
                <a:t>Incredible</a:t>
              </a:r>
              <a:endParaRPr lang="id-ID" sz="1200" b="1" dirty="0">
                <a:solidFill>
                  <a:schemeClr val="tx2"/>
                </a:solidFill>
                <a:latin typeface="+mj-lt"/>
              </a:endParaRPr>
            </a:p>
          </p:txBody>
        </p:sp>
        <p:sp>
          <p:nvSpPr>
            <p:cNvPr id="24" name="TextBox 23"/>
            <p:cNvSpPr txBox="1"/>
            <p:nvPr/>
          </p:nvSpPr>
          <p:spPr>
            <a:xfrm>
              <a:off x="4781999" y="4956770"/>
              <a:ext cx="3362353" cy="312086"/>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It would be better to put some details for this stuff.</a:t>
              </a:r>
            </a:p>
          </p:txBody>
        </p:sp>
      </p:grpSp>
      <p:sp>
        <p:nvSpPr>
          <p:cNvPr id="25" name="Oval 24"/>
          <p:cNvSpPr/>
          <p:nvPr/>
        </p:nvSpPr>
        <p:spPr>
          <a:xfrm>
            <a:off x="4860740" y="2315603"/>
            <a:ext cx="436058" cy="4360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Rectangle 26"/>
          <p:cNvSpPr/>
          <p:nvPr/>
        </p:nvSpPr>
        <p:spPr>
          <a:xfrm>
            <a:off x="5518632" y="2516640"/>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5381625" y="2516640"/>
            <a:ext cx="2080022" cy="202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TextBox 28"/>
          <p:cNvSpPr txBox="1"/>
          <p:nvPr/>
        </p:nvSpPr>
        <p:spPr>
          <a:xfrm>
            <a:off x="5381626" y="2260150"/>
            <a:ext cx="751859"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Proposal</a:t>
            </a:r>
          </a:p>
        </p:txBody>
      </p:sp>
      <p:sp>
        <p:nvSpPr>
          <p:cNvPr id="30" name="TextBox 29"/>
          <p:cNvSpPr txBox="1"/>
          <p:nvPr/>
        </p:nvSpPr>
        <p:spPr>
          <a:xfrm>
            <a:off x="5381625" y="2509816"/>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1" name="TextBox 30"/>
          <p:cNvSpPr txBox="1"/>
          <p:nvPr/>
        </p:nvSpPr>
        <p:spPr>
          <a:xfrm>
            <a:off x="5381625" y="2725151"/>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2" name="Oval 31"/>
          <p:cNvSpPr/>
          <p:nvPr/>
        </p:nvSpPr>
        <p:spPr>
          <a:xfrm>
            <a:off x="4860740" y="3128860"/>
            <a:ext cx="436058" cy="4360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p:cNvSpPr/>
          <p:nvPr/>
        </p:nvSpPr>
        <p:spPr>
          <a:xfrm>
            <a:off x="5518632" y="3329897"/>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34"/>
          <p:cNvSpPr/>
          <p:nvPr/>
        </p:nvSpPr>
        <p:spPr>
          <a:xfrm>
            <a:off x="5381625" y="3329897"/>
            <a:ext cx="2080022" cy="2024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TextBox 35"/>
          <p:cNvSpPr txBox="1"/>
          <p:nvPr/>
        </p:nvSpPr>
        <p:spPr>
          <a:xfrm>
            <a:off x="5381626" y="3073407"/>
            <a:ext cx="75025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Analysis</a:t>
            </a:r>
          </a:p>
        </p:txBody>
      </p:sp>
      <p:sp>
        <p:nvSpPr>
          <p:cNvPr id="37" name="TextBox 36"/>
          <p:cNvSpPr txBox="1"/>
          <p:nvPr/>
        </p:nvSpPr>
        <p:spPr>
          <a:xfrm>
            <a:off x="5381625" y="3323073"/>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8" name="TextBox 37"/>
          <p:cNvSpPr txBox="1"/>
          <p:nvPr/>
        </p:nvSpPr>
        <p:spPr>
          <a:xfrm>
            <a:off x="5381625" y="3538408"/>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9" name="Oval 38"/>
          <p:cNvSpPr/>
          <p:nvPr/>
        </p:nvSpPr>
        <p:spPr>
          <a:xfrm>
            <a:off x="4860740" y="3942118"/>
            <a:ext cx="436058" cy="4360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40"/>
          <p:cNvSpPr/>
          <p:nvPr/>
        </p:nvSpPr>
        <p:spPr>
          <a:xfrm>
            <a:off x="5518632" y="4143155"/>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Rectangle 41"/>
          <p:cNvSpPr/>
          <p:nvPr/>
        </p:nvSpPr>
        <p:spPr>
          <a:xfrm>
            <a:off x="5381625" y="4143155"/>
            <a:ext cx="2080022" cy="2024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extBox 42"/>
          <p:cNvSpPr txBox="1"/>
          <p:nvPr/>
        </p:nvSpPr>
        <p:spPr>
          <a:xfrm>
            <a:off x="5381626" y="3886665"/>
            <a:ext cx="71819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Improve</a:t>
            </a:r>
          </a:p>
        </p:txBody>
      </p:sp>
      <p:sp>
        <p:nvSpPr>
          <p:cNvPr id="44" name="TextBox 43"/>
          <p:cNvSpPr txBox="1"/>
          <p:nvPr/>
        </p:nvSpPr>
        <p:spPr>
          <a:xfrm>
            <a:off x="5381625" y="4136331"/>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45" name="TextBox 44"/>
          <p:cNvSpPr txBox="1"/>
          <p:nvPr/>
        </p:nvSpPr>
        <p:spPr>
          <a:xfrm>
            <a:off x="5381625" y="4351666"/>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46" name="TextBox 45"/>
          <p:cNvSpPr txBox="1"/>
          <p:nvPr/>
        </p:nvSpPr>
        <p:spPr>
          <a:xfrm>
            <a:off x="5551132" y="4938206"/>
            <a:ext cx="2801103" cy="331526"/>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provide this as the best fit area for you to put some details for this stuff.</a:t>
            </a:r>
          </a:p>
        </p:txBody>
      </p:sp>
      <p:sp>
        <p:nvSpPr>
          <p:cNvPr id="47" name="TextBox 46"/>
          <p:cNvSpPr txBox="1"/>
          <p:nvPr/>
        </p:nvSpPr>
        <p:spPr>
          <a:xfrm>
            <a:off x="4838547" y="4868956"/>
            <a:ext cx="727814" cy="470026"/>
          </a:xfrm>
          <a:prstGeom prst="rect">
            <a:avLst/>
          </a:prstGeom>
          <a:noFill/>
        </p:spPr>
        <p:txBody>
          <a:bodyPr wrap="none" lIns="54000" tIns="27000" rIns="54000" bIns="27000" rtlCol="0" anchor="t">
            <a:spAutoFit/>
          </a:bodyPr>
          <a:lstStyle/>
          <a:p>
            <a:r>
              <a:rPr lang="id-ID" sz="2700" b="1" dirty="0">
                <a:solidFill>
                  <a:schemeClr val="tx2"/>
                </a:solidFill>
                <a:latin typeface="+mj-lt"/>
              </a:rPr>
              <a:t>78%</a:t>
            </a:r>
            <a:endParaRPr lang="en-US" sz="2700" b="1" dirty="0">
              <a:solidFill>
                <a:schemeClr val="tx2"/>
              </a:solidFill>
              <a:latin typeface="+mj-lt"/>
            </a:endParaRPr>
          </a:p>
        </p:txBody>
      </p:sp>
      <p:sp>
        <p:nvSpPr>
          <p:cNvPr id="48" name="Freeform 538"/>
          <p:cNvSpPr>
            <a:spLocks noEditPoints="1"/>
          </p:cNvSpPr>
          <p:nvPr/>
        </p:nvSpPr>
        <p:spPr bwMode="auto">
          <a:xfrm>
            <a:off x="2041090" y="3552105"/>
            <a:ext cx="573881" cy="546497"/>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noEditPoints="1"/>
          </p:cNvSpPr>
          <p:nvPr/>
        </p:nvSpPr>
        <p:spPr bwMode="auto">
          <a:xfrm>
            <a:off x="4958201" y="4032075"/>
            <a:ext cx="241138" cy="25047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
          <p:cNvSpPr>
            <a:spLocks noEditPoints="1"/>
          </p:cNvSpPr>
          <p:nvPr/>
        </p:nvSpPr>
        <p:spPr bwMode="auto">
          <a:xfrm>
            <a:off x="4954571" y="3229698"/>
            <a:ext cx="248397" cy="254620"/>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77"/>
          <p:cNvSpPr>
            <a:spLocks noEditPoints="1"/>
          </p:cNvSpPr>
          <p:nvPr/>
        </p:nvSpPr>
        <p:spPr bwMode="auto">
          <a:xfrm>
            <a:off x="4980759" y="2403211"/>
            <a:ext cx="196021" cy="260843"/>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186896" cy="518091"/>
          </a:xfrm>
        </p:spPr>
        <p:txBody>
          <a:bodyPr/>
          <a:lstStyle/>
          <a:p>
            <a:r>
              <a:rPr lang="en-ID"/>
              <a:t>Process Map.</a:t>
            </a:r>
            <a:endParaRPr lang="en-ID" dirty="0"/>
          </a:p>
        </p:txBody>
      </p:sp>
      <p:sp>
        <p:nvSpPr>
          <p:cNvPr id="72" name="Content Placeholder 71"/>
          <p:cNvSpPr>
            <a:spLocks noGrp="1"/>
          </p:cNvSpPr>
          <p:nvPr>
            <p:ph sz="quarter" idx="12"/>
          </p:nvPr>
        </p:nvSpPr>
        <p:spPr/>
        <p:txBody>
          <a:bodyPr/>
          <a:lstStyle/>
          <a:p>
            <a:r>
              <a:rPr lang="en-ID"/>
              <a:t>Presented By : Johny Guru</a:t>
            </a:r>
            <a:endParaRPr lang="en-ID" dirty="0"/>
          </a:p>
        </p:txBody>
      </p:sp>
      <p:grpSp>
        <p:nvGrpSpPr>
          <p:cNvPr id="3" name="Group 2"/>
          <p:cNvGrpSpPr/>
          <p:nvPr/>
        </p:nvGrpSpPr>
        <p:grpSpPr>
          <a:xfrm>
            <a:off x="887981" y="2972129"/>
            <a:ext cx="964861" cy="913743"/>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8" name="Oval 80"/>
          <p:cNvSpPr>
            <a:spLocks noChangeArrowheads="1"/>
          </p:cNvSpPr>
          <p:nvPr/>
        </p:nvSpPr>
        <p:spPr bwMode="auto">
          <a:xfrm>
            <a:off x="2435970" y="3097928"/>
            <a:ext cx="647767" cy="646968"/>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Oval 79"/>
          <p:cNvSpPr>
            <a:spLocks noChangeArrowheads="1"/>
          </p:cNvSpPr>
          <p:nvPr/>
        </p:nvSpPr>
        <p:spPr bwMode="auto">
          <a:xfrm>
            <a:off x="2368078" y="3029637"/>
            <a:ext cx="783551" cy="783551"/>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TextBox 9"/>
          <p:cNvSpPr txBox="1"/>
          <p:nvPr/>
        </p:nvSpPr>
        <p:spPr>
          <a:xfrm>
            <a:off x="2529797" y="4015437"/>
            <a:ext cx="460113" cy="216110"/>
          </a:xfrm>
          <a:prstGeom prst="rect">
            <a:avLst/>
          </a:prstGeom>
          <a:noFill/>
        </p:spPr>
        <p:txBody>
          <a:bodyPr wrap="none" lIns="54000" tIns="27000" rIns="54000" bIns="27000" rtlCol="0" anchor="t">
            <a:spAutoFit/>
          </a:bodyPr>
          <a:lstStyle/>
          <a:p>
            <a:pPr algn="ctr"/>
            <a:r>
              <a:rPr lang="en-US" sz="1050" b="1" dirty="0">
                <a:solidFill>
                  <a:schemeClr val="bg1"/>
                </a:solidFill>
              </a:rPr>
              <a:t>Set Up</a:t>
            </a:r>
            <a:endParaRPr lang="id-ID" sz="1050" b="1" dirty="0">
              <a:solidFill>
                <a:schemeClr val="bg1"/>
              </a:solidFill>
            </a:endParaRPr>
          </a:p>
        </p:txBody>
      </p:sp>
      <p:grpSp>
        <p:nvGrpSpPr>
          <p:cNvPr id="11" name="Group 10"/>
          <p:cNvGrpSpPr/>
          <p:nvPr/>
        </p:nvGrpSpPr>
        <p:grpSpPr>
          <a:xfrm>
            <a:off x="3239977" y="3421412"/>
            <a:ext cx="576217"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3904541" y="2867496"/>
            <a:ext cx="1119814" cy="1107833"/>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78"/>
          <p:cNvSpPr>
            <a:spLocks noChangeArrowheads="1"/>
          </p:cNvSpPr>
          <p:nvPr/>
        </p:nvSpPr>
        <p:spPr bwMode="auto">
          <a:xfrm>
            <a:off x="4051507" y="3007273"/>
            <a:ext cx="825083" cy="828279"/>
          </a:xfrm>
          <a:prstGeom prst="ellipse">
            <a:avLst/>
          </a:pr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TextBox 17"/>
          <p:cNvSpPr txBox="1"/>
          <p:nvPr/>
        </p:nvSpPr>
        <p:spPr>
          <a:xfrm>
            <a:off x="4082908" y="3301816"/>
            <a:ext cx="763081" cy="239193"/>
          </a:xfrm>
          <a:prstGeom prst="rect">
            <a:avLst/>
          </a:prstGeom>
          <a:noFill/>
        </p:spPr>
        <p:txBody>
          <a:bodyPr wrap="none" lIns="54000" tIns="27000" rIns="54000" bIns="27000" rtlCol="0" anchor="ctr">
            <a:spAutoFit/>
          </a:bodyPr>
          <a:lstStyle/>
          <a:p>
            <a:pPr algn="ctr"/>
            <a:r>
              <a:rPr lang="en-US" sz="1200" b="1" dirty="0">
                <a:solidFill>
                  <a:schemeClr val="bg1"/>
                </a:solidFill>
              </a:rPr>
              <a:t>SCANNING</a:t>
            </a:r>
            <a:endParaRPr lang="id-ID" sz="1200" b="1" dirty="0">
              <a:solidFill>
                <a:schemeClr val="bg1"/>
              </a:solidFill>
            </a:endParaRPr>
          </a:p>
        </p:txBody>
      </p:sp>
      <p:cxnSp>
        <p:nvCxnSpPr>
          <p:cNvPr id="19" name="Straight Connector 18"/>
          <p:cNvCxnSpPr/>
          <p:nvPr/>
        </p:nvCxnSpPr>
        <p:spPr>
          <a:xfrm flipV="1">
            <a:off x="4464050" y="2744094"/>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464050" y="3835552"/>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4267163" y="4083557"/>
            <a:ext cx="396168" cy="396967"/>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74"/>
          <p:cNvSpPr>
            <a:spLocks noChangeArrowheads="1"/>
          </p:cNvSpPr>
          <p:nvPr/>
        </p:nvSpPr>
        <p:spPr bwMode="auto">
          <a:xfrm>
            <a:off x="4306300" y="2403836"/>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Yes</a:t>
            </a:r>
          </a:p>
        </p:txBody>
      </p:sp>
      <p:sp>
        <p:nvSpPr>
          <p:cNvPr id="23" name="Oval 75"/>
          <p:cNvSpPr>
            <a:spLocks noChangeArrowheads="1"/>
          </p:cNvSpPr>
          <p:nvPr/>
        </p:nvSpPr>
        <p:spPr bwMode="auto">
          <a:xfrm>
            <a:off x="4306300" y="4123493"/>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No</a:t>
            </a:r>
          </a:p>
        </p:txBody>
      </p:sp>
      <p:sp>
        <p:nvSpPr>
          <p:cNvPr id="24" name="Freeform 73"/>
          <p:cNvSpPr>
            <a:spLocks/>
          </p:cNvSpPr>
          <p:nvPr/>
        </p:nvSpPr>
        <p:spPr bwMode="auto">
          <a:xfrm>
            <a:off x="4621798" y="2377478"/>
            <a:ext cx="85463" cy="366616"/>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25" name="Group 24"/>
          <p:cNvGrpSpPr/>
          <p:nvPr/>
        </p:nvGrpSpPr>
        <p:grpSpPr>
          <a:xfrm>
            <a:off x="4768915" y="2561584"/>
            <a:ext cx="1067495"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5836409" y="2561586"/>
            <a:ext cx="0" cy="540635"/>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5604379" y="3188584"/>
            <a:ext cx="464060" cy="465658"/>
          </a:xfrm>
          <a:prstGeom prst="ellipse">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TextBox 29"/>
          <p:cNvSpPr txBox="1"/>
          <p:nvPr/>
        </p:nvSpPr>
        <p:spPr>
          <a:xfrm>
            <a:off x="5234663" y="4015437"/>
            <a:ext cx="1165434" cy="216110"/>
          </a:xfrm>
          <a:prstGeom prst="rect">
            <a:avLst/>
          </a:prstGeom>
          <a:noFill/>
        </p:spPr>
        <p:txBody>
          <a:bodyPr wrap="none" lIns="54000" tIns="27000" rIns="54000" bIns="27000" rtlCol="0" anchor="t">
            <a:spAutoFit/>
          </a:bodyPr>
          <a:lstStyle/>
          <a:p>
            <a:pPr algn="ctr"/>
            <a:r>
              <a:rPr lang="en-US" sz="1050" b="1" dirty="0">
                <a:solidFill>
                  <a:schemeClr val="bg1"/>
                </a:solidFill>
              </a:rPr>
              <a:t>Selection/Collecting</a:t>
            </a:r>
            <a:endParaRPr lang="id-ID" sz="1050" b="1" dirty="0">
              <a:solidFill>
                <a:schemeClr val="bg1"/>
              </a:solidFill>
            </a:endParaRPr>
          </a:p>
        </p:txBody>
      </p:sp>
      <p:grpSp>
        <p:nvGrpSpPr>
          <p:cNvPr id="31" name="Group 30"/>
          <p:cNvGrpSpPr/>
          <p:nvPr/>
        </p:nvGrpSpPr>
        <p:grpSpPr>
          <a:xfrm>
            <a:off x="5518880" y="3190126"/>
            <a:ext cx="635058" cy="462574"/>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6210193" y="3421414"/>
            <a:ext cx="97167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7295458" y="3141460"/>
            <a:ext cx="557511" cy="559907"/>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TextBox 37"/>
          <p:cNvSpPr txBox="1"/>
          <p:nvPr/>
        </p:nvSpPr>
        <p:spPr>
          <a:xfrm>
            <a:off x="7369004" y="3313357"/>
            <a:ext cx="410419" cy="216110"/>
          </a:xfrm>
          <a:prstGeom prst="rect">
            <a:avLst/>
          </a:prstGeom>
          <a:noFill/>
        </p:spPr>
        <p:txBody>
          <a:bodyPr wrap="none" lIns="54000" tIns="27000" rIns="54000" bIns="27000" rtlCol="0" anchor="t">
            <a:spAutoFit/>
          </a:bodyPr>
          <a:lstStyle/>
          <a:p>
            <a:pPr algn="ctr"/>
            <a:r>
              <a:rPr lang="en-US" sz="1050" b="1" dirty="0">
                <a:solidFill>
                  <a:schemeClr val="bg1"/>
                </a:solidFill>
              </a:rPr>
              <a:t>Share</a:t>
            </a:r>
            <a:endParaRPr lang="id-ID" sz="1050" b="1" dirty="0">
              <a:solidFill>
                <a:schemeClr val="bg1"/>
              </a:solidFill>
            </a:endParaRPr>
          </a:p>
        </p:txBody>
      </p:sp>
      <p:sp>
        <p:nvSpPr>
          <p:cNvPr id="39" name="Oval 67"/>
          <p:cNvSpPr>
            <a:spLocks noChangeArrowheads="1"/>
          </p:cNvSpPr>
          <p:nvPr/>
        </p:nvSpPr>
        <p:spPr bwMode="auto">
          <a:xfrm>
            <a:off x="7239203" y="3086745"/>
            <a:ext cx="670020" cy="6693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40" name="Group 39"/>
          <p:cNvGrpSpPr/>
          <p:nvPr/>
        </p:nvGrpSpPr>
        <p:grpSpPr>
          <a:xfrm>
            <a:off x="7086228" y="2933427"/>
            <a:ext cx="975970" cy="975970"/>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6892406" y="2967994"/>
            <a:ext cx="275169" cy="277004"/>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7453750" y="2671423"/>
            <a:ext cx="240926" cy="241538"/>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892406" y="3597826"/>
            <a:ext cx="275169" cy="277004"/>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9" name="Group 58"/>
          <p:cNvGrpSpPr/>
          <p:nvPr/>
        </p:nvGrpSpPr>
        <p:grpSpPr>
          <a:xfrm>
            <a:off x="7453750" y="3929863"/>
            <a:ext cx="240926" cy="241538"/>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2" name="Group 61"/>
          <p:cNvGrpSpPr/>
          <p:nvPr/>
        </p:nvGrpSpPr>
        <p:grpSpPr>
          <a:xfrm>
            <a:off x="7979629" y="3597826"/>
            <a:ext cx="276392" cy="277004"/>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7979629" y="2967994"/>
            <a:ext cx="276392" cy="277004"/>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68" name="Freeform 70"/>
          <p:cNvSpPr>
            <a:spLocks noEditPoints="1"/>
          </p:cNvSpPr>
          <p:nvPr/>
        </p:nvSpPr>
        <p:spPr bwMode="auto">
          <a:xfrm>
            <a:off x="2618325" y="3280811"/>
            <a:ext cx="283057" cy="281202"/>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08"/>
          <p:cNvSpPr>
            <a:spLocks noEditPoints="1"/>
          </p:cNvSpPr>
          <p:nvPr/>
        </p:nvSpPr>
        <p:spPr bwMode="auto">
          <a:xfrm>
            <a:off x="5702626" y="3272026"/>
            <a:ext cx="267566" cy="29877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791766" y="4760703"/>
            <a:ext cx="7560470" cy="470026"/>
          </a:xfrm>
          <a:prstGeom prst="rect">
            <a:avLst/>
          </a:prstGeom>
          <a:noFill/>
        </p:spPr>
        <p:txBody>
          <a:bodyPr wrap="square" lIns="54000" tIns="27000" rIns="54000" bIns="27000" rtlCol="0" anchor="b">
            <a:spAutoFit/>
          </a:bodyPr>
          <a:lstStyle/>
          <a:p>
            <a:pPr algn="ctr">
              <a:lnSpc>
                <a:spcPct val="150000"/>
              </a:lnSpc>
            </a:pPr>
            <a:r>
              <a:rPr lang="en-US" sz="900" dirty="0">
                <a:solidFill>
                  <a:schemeClr val="bg1">
                    <a:lumMod val="50000"/>
                  </a:schemeClr>
                </a:solidFill>
              </a:rPr>
              <a:t>We have organized and rearrange the </a:t>
            </a:r>
            <a:r>
              <a:rPr lang="en-US" sz="900" dirty="0" err="1">
                <a:solidFill>
                  <a:schemeClr val="bg1">
                    <a:lumMod val="50000"/>
                  </a:schemeClr>
                </a:solidFill>
              </a:rPr>
              <a:t>Lorem</a:t>
            </a:r>
            <a:r>
              <a:rPr lang="en-US" sz="900" dirty="0">
                <a:solidFill>
                  <a:schemeClr val="bg1">
                    <a:lumMod val="50000"/>
                  </a:schemeClr>
                </a:solidFill>
              </a:rPr>
              <a:t> </a:t>
            </a:r>
            <a:r>
              <a:rPr lang="en-US" sz="900" dirty="0" err="1">
                <a:solidFill>
                  <a:schemeClr val="bg1">
                    <a:lumMod val="50000"/>
                  </a:schemeClr>
                </a:solidFill>
              </a:rPr>
              <a:t>ipsum</a:t>
            </a:r>
            <a:r>
              <a:rPr lang="en-US" sz="900" dirty="0">
                <a:solidFill>
                  <a:schemeClr val="bg1">
                    <a:lumMod val="50000"/>
                  </a:schemeClr>
                </a:solidFill>
              </a:rPr>
              <a:t> just to make this Paragraph looks good by adding some English here and there. So, This is the real </a:t>
            </a:r>
            <a:r>
              <a:rPr lang="en-US" sz="900" i="1" dirty="0" err="1">
                <a:solidFill>
                  <a:schemeClr val="accent1"/>
                </a:solidFill>
              </a:rPr>
              <a:t>Lorem</a:t>
            </a:r>
            <a:r>
              <a:rPr lang="en-US" sz="900" i="1" dirty="0">
                <a:solidFill>
                  <a:schemeClr val="accent1"/>
                </a:solidFill>
              </a:rPr>
              <a:t> </a:t>
            </a:r>
            <a:r>
              <a:rPr lang="en-US" sz="900" i="1" dirty="0" err="1">
                <a:solidFill>
                  <a:schemeClr val="accent1"/>
                </a:solidFill>
              </a:rPr>
              <a:t>Ipsum</a:t>
            </a:r>
            <a:r>
              <a:rPr lang="en-US" sz="900" i="1" dirty="0">
                <a:solidFill>
                  <a:schemeClr val="accent1"/>
                </a:solidFill>
              </a:rPr>
              <a:t> dolor sit </a:t>
            </a:r>
            <a:r>
              <a:rPr lang="en-US" sz="900" i="1" dirty="0" err="1">
                <a:solidFill>
                  <a:schemeClr val="accent1"/>
                </a:solidFill>
              </a:rPr>
              <a:t>amet</a:t>
            </a:r>
            <a:r>
              <a:rPr lang="en-US" sz="900" dirty="0">
                <a:solidFill>
                  <a:schemeClr val="bg1">
                    <a:lumMod val="50000"/>
                  </a:schemeClr>
                </a:solidFill>
              </a:rPr>
              <a:t>, </a:t>
            </a:r>
            <a:r>
              <a:rPr lang="en-US" sz="900" dirty="0" err="1">
                <a:solidFill>
                  <a:schemeClr val="bg1">
                    <a:lumMod val="50000"/>
                  </a:schemeClr>
                </a:solidFill>
              </a:rPr>
              <a:t>consectetur</a:t>
            </a:r>
            <a:r>
              <a:rPr lang="en-US" sz="900" dirty="0">
                <a:solidFill>
                  <a:schemeClr val="bg1">
                    <a:lumMod val="50000"/>
                  </a:schemeClr>
                </a:solidFill>
              </a:rPr>
              <a:t> </a:t>
            </a:r>
            <a:r>
              <a:rPr lang="en-US" sz="900" dirty="0" err="1">
                <a:solidFill>
                  <a:schemeClr val="bg1">
                    <a:lumMod val="50000"/>
                  </a:schemeClr>
                </a:solidFill>
              </a:rPr>
              <a:t>adipiscing</a:t>
            </a:r>
            <a:r>
              <a:rPr lang="en-US" sz="900" dirty="0">
                <a:solidFill>
                  <a:schemeClr val="bg1">
                    <a:lumMod val="50000"/>
                  </a:schemeClr>
                </a:solidFill>
              </a:rPr>
              <a:t> </a:t>
            </a:r>
            <a:r>
              <a:rPr lang="en-US" sz="900" dirty="0" err="1">
                <a:solidFill>
                  <a:schemeClr val="bg1">
                    <a:lumMod val="50000"/>
                  </a:schemeClr>
                </a:solidFill>
              </a:rPr>
              <a:t>elit</a:t>
            </a:r>
            <a:r>
              <a:rPr lang="en-US" sz="900" dirty="0">
                <a:solidFill>
                  <a:schemeClr val="bg1">
                    <a:lumMod val="50000"/>
                  </a:schemeClr>
                </a:solidFill>
              </a:rPr>
              <a:t>, </a:t>
            </a:r>
            <a:r>
              <a:rPr lang="en-US" sz="900" dirty="0" err="1">
                <a:solidFill>
                  <a:schemeClr val="bg1">
                    <a:lumMod val="50000"/>
                  </a:schemeClr>
                </a:solidFill>
              </a:rPr>
              <a:t>sed</a:t>
            </a:r>
            <a:r>
              <a:rPr lang="en-US" sz="900" dirty="0">
                <a:solidFill>
                  <a:schemeClr val="bg1">
                    <a:lumMod val="50000"/>
                  </a:schemeClr>
                </a:solidFill>
              </a:rPr>
              <a:t> do </a:t>
            </a:r>
            <a:r>
              <a:rPr lang="en-US" sz="900" dirty="0" err="1">
                <a:solidFill>
                  <a:schemeClr val="bg1">
                    <a:lumMod val="50000"/>
                  </a:schemeClr>
                </a:solidFill>
              </a:rPr>
              <a:t>eiusmod</a:t>
            </a:r>
            <a:r>
              <a:rPr lang="en-US" sz="900" dirty="0">
                <a:solidFill>
                  <a:schemeClr val="bg1">
                    <a:lumMod val="50000"/>
                  </a:schemeClr>
                </a:solidFill>
              </a:rPr>
              <a:t> </a:t>
            </a:r>
            <a:r>
              <a:rPr lang="en-US" sz="900" dirty="0" err="1">
                <a:solidFill>
                  <a:schemeClr val="bg1">
                    <a:lumMod val="50000"/>
                  </a:schemeClr>
                </a:solidFill>
              </a:rPr>
              <a:t>tempor</a:t>
            </a:r>
            <a:r>
              <a:rPr lang="en-US" sz="900" dirty="0">
                <a:solidFill>
                  <a:schemeClr val="bg1">
                    <a:lumMod val="50000"/>
                  </a:schemeClr>
                </a:solidFill>
              </a:rPr>
              <a:t> </a:t>
            </a:r>
            <a:r>
              <a:rPr lang="en-US" sz="900" dirty="0" err="1">
                <a:solidFill>
                  <a:schemeClr val="bg1">
                    <a:lumMod val="50000"/>
                  </a:schemeClr>
                </a:solidFill>
              </a:rPr>
              <a:t>incididunt</a:t>
            </a:r>
            <a:r>
              <a:rPr lang="en-US" sz="900" dirty="0">
                <a:solidFill>
                  <a:schemeClr val="bg1">
                    <a:lumMod val="50000"/>
                  </a:schemeClr>
                </a:solidFill>
              </a:rPr>
              <a:t> </a:t>
            </a:r>
            <a:r>
              <a:rPr lang="en-US" sz="900" dirty="0" err="1">
                <a:solidFill>
                  <a:schemeClr val="bg1">
                    <a:lumMod val="50000"/>
                  </a:schemeClr>
                </a:solidFill>
              </a:rPr>
              <a:t>ut</a:t>
            </a:r>
            <a:r>
              <a:rPr lang="en-US" sz="900" dirty="0">
                <a:solidFill>
                  <a:schemeClr val="bg1">
                    <a:lumMod val="50000"/>
                  </a:schemeClr>
                </a:solidFill>
              </a:rPr>
              <a:t> </a:t>
            </a:r>
            <a:r>
              <a:rPr lang="en-US" sz="900" dirty="0" err="1">
                <a:solidFill>
                  <a:schemeClr val="bg1">
                    <a:lumMod val="50000"/>
                  </a:schemeClr>
                </a:solidFill>
              </a:rPr>
              <a:t>labore</a:t>
            </a:r>
            <a:r>
              <a:rPr lang="en-US" sz="900" dirty="0">
                <a:solidFill>
                  <a:schemeClr val="bg1">
                    <a:lumMod val="50000"/>
                  </a:schemeClr>
                </a:solidFill>
              </a:rPr>
              <a:t> et </a:t>
            </a:r>
            <a:r>
              <a:rPr lang="en-US" sz="900" dirty="0" err="1">
                <a:solidFill>
                  <a:schemeClr val="bg1">
                    <a:lumMod val="50000"/>
                  </a:schemeClr>
                </a:solidFill>
              </a:rPr>
              <a:t>dolore</a:t>
            </a:r>
            <a:r>
              <a:rPr lang="en-US" sz="900" dirty="0">
                <a:solidFill>
                  <a:schemeClr val="bg1">
                    <a:lumMod val="50000"/>
                  </a:schemeClr>
                </a:solidFill>
              </a:rPr>
              <a:t> magna </a:t>
            </a:r>
            <a:r>
              <a:rPr lang="en-US" sz="900" dirty="0" err="1">
                <a:solidFill>
                  <a:schemeClr val="bg1">
                    <a:lumMod val="50000"/>
                  </a:schemeClr>
                </a:solidFill>
              </a:rPr>
              <a:t>aliqua</a:t>
            </a:r>
            <a:r>
              <a:rPr lang="en-US" sz="9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2952527" y="2152427"/>
            <a:ext cx="3238947" cy="3238947"/>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grpSp>
      <p:sp>
        <p:nvSpPr>
          <p:cNvPr id="1085" name="Appropriately strategize granular experiences for fully…"/>
          <p:cNvSpPr/>
          <p:nvPr/>
        </p:nvSpPr>
        <p:spPr>
          <a:xfrm>
            <a:off x="6397142" y="2669601"/>
            <a:ext cx="2431760" cy="103874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086" name="Line"/>
          <p:cNvSpPr/>
          <p:nvPr/>
        </p:nvSpPr>
        <p:spPr>
          <a:xfrm>
            <a:off x="6397142" y="4333793"/>
            <a:ext cx="2317068" cy="1"/>
          </a:xfrm>
          <a:prstGeom prst="line">
            <a:avLst/>
          </a:prstGeom>
          <a:ln w="12700">
            <a:solidFill>
              <a:srgbClr val="C8CBD1"/>
            </a:solidFill>
            <a:miter lim="400000"/>
          </a:ln>
        </p:spPr>
        <p:txBody>
          <a:bodyPr lIns="19050" tIns="19050" rIns="19050" bIns="19050" anchor="ctr"/>
          <a:lstStyle/>
          <a:p>
            <a:pPr>
              <a:defRPr sz="3200"/>
            </a:pPr>
            <a:endParaRPr sz="1200" dirty="0"/>
          </a:p>
        </p:txBody>
      </p:sp>
      <p:sp>
        <p:nvSpPr>
          <p:cNvPr id="1087" name="Chart Feature"/>
          <p:cNvSpPr/>
          <p:nvPr/>
        </p:nvSpPr>
        <p:spPr>
          <a:xfrm>
            <a:off x="6397142" y="4091973"/>
            <a:ext cx="66364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a:latin typeface="+mj-lt"/>
              </a:rPr>
              <a:t>Chart Feature</a:t>
            </a:r>
          </a:p>
        </p:txBody>
      </p:sp>
      <p:sp>
        <p:nvSpPr>
          <p:cNvPr id="1088" name="Process Procent"/>
          <p:cNvSpPr/>
          <p:nvPr/>
        </p:nvSpPr>
        <p:spPr>
          <a:xfrm>
            <a:off x="8277303" y="4091973"/>
            <a:ext cx="37510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err="1">
                <a:latin typeface="+mj-lt"/>
              </a:rPr>
              <a:t>Procent</a:t>
            </a:r>
            <a:endParaRPr sz="788" b="1" dirty="0">
              <a:latin typeface="+mj-lt"/>
            </a:endParaRPr>
          </a:p>
        </p:txBody>
      </p:sp>
      <p:sp>
        <p:nvSpPr>
          <p:cNvPr id="1089" name="Chart Positive"/>
          <p:cNvSpPr/>
          <p:nvPr/>
        </p:nvSpPr>
        <p:spPr>
          <a:xfrm>
            <a:off x="6397142" y="4475600"/>
            <a:ext cx="516167"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dirty="0">
                <a:latin typeface="+mj-lt"/>
              </a:rPr>
              <a:t>Chart Positive</a:t>
            </a:r>
          </a:p>
        </p:txBody>
      </p:sp>
      <p:sp>
        <p:nvSpPr>
          <p:cNvPr id="1090" name="90%"/>
          <p:cNvSpPr/>
          <p:nvPr/>
        </p:nvSpPr>
        <p:spPr>
          <a:xfrm>
            <a:off x="8348836" y="4475600"/>
            <a:ext cx="139462"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600" b="1" dirty="0">
                <a:solidFill>
                  <a:schemeClr val="accent1"/>
                </a:solidFill>
                <a:latin typeface="+mj-lt"/>
              </a:rPr>
              <a:t>90%</a:t>
            </a:r>
          </a:p>
        </p:txBody>
      </p:sp>
      <p:sp>
        <p:nvSpPr>
          <p:cNvPr id="1091" name="Line"/>
          <p:cNvSpPr/>
          <p:nvPr/>
        </p:nvSpPr>
        <p:spPr>
          <a:xfrm>
            <a:off x="6397142" y="4717420"/>
            <a:ext cx="2317068" cy="1"/>
          </a:xfrm>
          <a:prstGeom prst="line">
            <a:avLst/>
          </a:prstGeom>
          <a:ln w="12700">
            <a:solidFill>
              <a:srgbClr val="C8CBD1"/>
            </a:solidFill>
            <a:miter lim="400000"/>
          </a:ln>
        </p:spPr>
        <p:txBody>
          <a:bodyPr lIns="19050" tIns="19050" rIns="19050" bIns="19050" anchor="ctr"/>
          <a:lstStyle/>
          <a:p>
            <a:pPr>
              <a:defRPr sz="3200"/>
            </a:pPr>
            <a:endParaRPr sz="1200"/>
          </a:p>
        </p:txBody>
      </p:sp>
      <p:sp>
        <p:nvSpPr>
          <p:cNvPr id="1092" name="Chart Negative"/>
          <p:cNvSpPr/>
          <p:nvPr/>
        </p:nvSpPr>
        <p:spPr>
          <a:xfrm>
            <a:off x="6397142" y="4859227"/>
            <a:ext cx="545021"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a:latin typeface="+mj-lt"/>
              </a:rPr>
              <a:t>Chart Negative</a:t>
            </a:r>
          </a:p>
        </p:txBody>
      </p:sp>
      <p:sp>
        <p:nvSpPr>
          <p:cNvPr id="1093" name="70%"/>
          <p:cNvSpPr/>
          <p:nvPr/>
        </p:nvSpPr>
        <p:spPr>
          <a:xfrm>
            <a:off x="8349469" y="4859227"/>
            <a:ext cx="137858"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600" b="1">
                <a:latin typeface="+mj-lt"/>
              </a:rPr>
              <a:t>70%</a:t>
            </a:r>
          </a:p>
        </p:txBody>
      </p:sp>
      <p:sp>
        <p:nvSpPr>
          <p:cNvPr id="39" name="Circle"/>
          <p:cNvSpPr/>
          <p:nvPr/>
        </p:nvSpPr>
        <p:spPr>
          <a:xfrm>
            <a:off x="802050" y="2360176"/>
            <a:ext cx="476251" cy="476251"/>
          </a:xfrm>
          <a:prstGeom prst="ellipse">
            <a:avLst/>
          </a:prstGeom>
          <a:solidFill>
            <a:schemeClr val="accent1"/>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3" name="Circle"/>
          <p:cNvSpPr/>
          <p:nvPr/>
        </p:nvSpPr>
        <p:spPr>
          <a:xfrm>
            <a:off x="802050" y="3426976"/>
            <a:ext cx="476251" cy="476251"/>
          </a:xfrm>
          <a:prstGeom prst="ellipse">
            <a:avLst/>
          </a:prstGeom>
          <a:solidFill>
            <a:srgbClr val="677180"/>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7" name="Circle"/>
          <p:cNvSpPr/>
          <p:nvPr/>
        </p:nvSpPr>
        <p:spPr>
          <a:xfrm>
            <a:off x="802050" y="4493776"/>
            <a:ext cx="476251" cy="476251"/>
          </a:xfrm>
          <a:prstGeom prst="ellipse">
            <a:avLst/>
          </a:prstGeom>
          <a:solidFill>
            <a:srgbClr val="7D899C"/>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50" name="45%…"/>
          <p:cNvSpPr/>
          <p:nvPr/>
        </p:nvSpPr>
        <p:spPr>
          <a:xfrm>
            <a:off x="1543518" y="24254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t>65</a:t>
            </a:r>
            <a:r>
              <a:rPr sz="12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t>Description</a:t>
            </a:r>
            <a:endParaRPr sz="600" dirty="0"/>
          </a:p>
        </p:txBody>
      </p:sp>
      <p:sp>
        <p:nvSpPr>
          <p:cNvPr id="51" name="20%…"/>
          <p:cNvSpPr/>
          <p:nvPr/>
        </p:nvSpPr>
        <p:spPr>
          <a:xfrm>
            <a:off x="1543518" y="34922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20%</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52" name="15%…"/>
          <p:cNvSpPr/>
          <p:nvPr/>
        </p:nvSpPr>
        <p:spPr>
          <a:xfrm>
            <a:off x="1543518" y="45590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15%</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3" name="Text Placeholder 2"/>
          <p:cNvSpPr>
            <a:spLocks noGrp="1"/>
          </p:cNvSpPr>
          <p:nvPr>
            <p:ph type="body" sz="quarter" idx="10"/>
          </p:nvPr>
        </p:nvSpPr>
        <p:spPr>
          <a:xfrm>
            <a:off x="342901" y="606590"/>
            <a:ext cx="2400299" cy="518091"/>
          </a:xfrm>
        </p:spPr>
        <p:txBody>
          <a:bodyPr/>
          <a:lstStyle/>
          <a:p>
            <a:r>
              <a:rPr lang="en-ID"/>
              <a:t>Weekly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grpSp>
        <p:nvGrpSpPr>
          <p:cNvPr id="30" name="Group 29"/>
          <p:cNvGrpSpPr/>
          <p:nvPr/>
        </p:nvGrpSpPr>
        <p:grpSpPr>
          <a:xfrm>
            <a:off x="3957731" y="3120402"/>
            <a:ext cx="1228540" cy="1302998"/>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grpSp>
      <p:sp>
        <p:nvSpPr>
          <p:cNvPr id="25" name="Appropriately strategize granular experiences for fully…"/>
          <p:cNvSpPr/>
          <p:nvPr/>
        </p:nvSpPr>
        <p:spPr>
          <a:xfrm>
            <a:off x="6397141" y="2354347"/>
            <a:ext cx="2431760" cy="24237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050" b="1" dirty="0">
                <a:latin typeface="+mj-lt"/>
              </a:rPr>
              <a:t>Title Here</a:t>
            </a:r>
            <a:endParaRPr sz="1050" b="1" dirty="0">
              <a:latin typeface="+mj-lt"/>
            </a:endParaRPr>
          </a:p>
        </p:txBody>
      </p:sp>
      <p:sp>
        <p:nvSpPr>
          <p:cNvPr id="26" name="Freeform 33"/>
          <p:cNvSpPr>
            <a:spLocks noChangeAspect="1" noEditPoints="1"/>
          </p:cNvSpPr>
          <p:nvPr/>
        </p:nvSpPr>
        <p:spPr bwMode="auto">
          <a:xfrm>
            <a:off x="945675" y="2477140"/>
            <a:ext cx="189000" cy="242321"/>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41"/>
          <p:cNvSpPr>
            <a:spLocks noEditPoints="1"/>
          </p:cNvSpPr>
          <p:nvPr/>
        </p:nvSpPr>
        <p:spPr bwMode="auto">
          <a:xfrm>
            <a:off x="909115" y="4600842"/>
            <a:ext cx="262121" cy="262120"/>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5"/>
          <p:cNvSpPr>
            <a:spLocks noEditPoints="1"/>
          </p:cNvSpPr>
          <p:nvPr/>
        </p:nvSpPr>
        <p:spPr bwMode="auto">
          <a:xfrm>
            <a:off x="906317" y="3564480"/>
            <a:ext cx="267718" cy="20124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2902" y="606590"/>
            <a:ext cx="2565688" cy="518091"/>
          </a:xfrm>
        </p:spPr>
        <p:txBody>
          <a:bodyPr/>
          <a:lstStyle/>
          <a:p>
            <a:r>
              <a:rPr lang="en-ID"/>
              <a:t>Funnel Diagram.</a:t>
            </a:r>
            <a:endParaRPr lang="en-ID" dirty="0"/>
          </a:p>
        </p:txBody>
      </p:sp>
      <p:sp>
        <p:nvSpPr>
          <p:cNvPr id="3" name="Content Placeholder 2"/>
          <p:cNvSpPr>
            <a:spLocks noGrp="1"/>
          </p:cNvSpPr>
          <p:nvPr>
            <p:ph sz="quarter" idx="12"/>
          </p:nvPr>
        </p:nvSpPr>
        <p:spPr/>
        <p:txBody>
          <a:bodyPr/>
          <a:lstStyle/>
          <a:p>
            <a:r>
              <a:rPr lang="en-ID"/>
              <a:t>Presented By : Johny Guru</a:t>
            </a:r>
          </a:p>
          <a:p>
            <a:endParaRPr lang="en-ID" dirty="0"/>
          </a:p>
        </p:txBody>
      </p:sp>
      <p:grpSp>
        <p:nvGrpSpPr>
          <p:cNvPr id="26" name="Group 7402"/>
          <p:cNvGrpSpPr/>
          <p:nvPr/>
        </p:nvGrpSpPr>
        <p:grpSpPr>
          <a:xfrm>
            <a:off x="1326589" y="2131676"/>
            <a:ext cx="2919578" cy="3232265"/>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grpSp>
      <p:grpSp>
        <p:nvGrpSpPr>
          <p:cNvPr id="48" name="Group 7408"/>
          <p:cNvGrpSpPr/>
          <p:nvPr/>
        </p:nvGrpSpPr>
        <p:grpSpPr>
          <a:xfrm>
            <a:off x="686397" y="2663852"/>
            <a:ext cx="699911" cy="44232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54" name="Group 7414"/>
          <p:cNvGrpSpPr/>
          <p:nvPr/>
        </p:nvGrpSpPr>
        <p:grpSpPr>
          <a:xfrm>
            <a:off x="946194" y="3251644"/>
            <a:ext cx="699911" cy="44232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0" name="Group 7420"/>
          <p:cNvGrpSpPr/>
          <p:nvPr/>
        </p:nvGrpSpPr>
        <p:grpSpPr>
          <a:xfrm>
            <a:off x="1290739" y="3839437"/>
            <a:ext cx="699911" cy="44232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6" name="Group 7426"/>
          <p:cNvGrpSpPr/>
          <p:nvPr/>
        </p:nvGrpSpPr>
        <p:grpSpPr>
          <a:xfrm>
            <a:off x="1569754" y="4427230"/>
            <a:ext cx="699911" cy="44232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72" name="Group 7432"/>
          <p:cNvGrpSpPr/>
          <p:nvPr/>
        </p:nvGrpSpPr>
        <p:grpSpPr>
          <a:xfrm>
            <a:off x="1859503" y="5015023"/>
            <a:ext cx="699911" cy="44232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sp>
        <p:nvSpPr>
          <p:cNvPr id="47" name="TextBox 46"/>
          <p:cNvSpPr txBox="1"/>
          <p:nvPr/>
        </p:nvSpPr>
        <p:spPr>
          <a:xfrm>
            <a:off x="4257657" y="2657699"/>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46" name="TextBox 45"/>
          <p:cNvSpPr txBox="1"/>
          <p:nvPr/>
        </p:nvSpPr>
        <p:spPr>
          <a:xfrm>
            <a:off x="4054423" y="3247457"/>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1" name="TextBox 50"/>
          <p:cNvSpPr txBox="1"/>
          <p:nvPr/>
        </p:nvSpPr>
        <p:spPr>
          <a:xfrm>
            <a:off x="3781256" y="3837342"/>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7" name="TextBox 56"/>
          <p:cNvSpPr txBox="1"/>
          <p:nvPr/>
        </p:nvSpPr>
        <p:spPr>
          <a:xfrm>
            <a:off x="3550581" y="4427228"/>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63" name="TextBox 62"/>
          <p:cNvSpPr txBox="1"/>
          <p:nvPr/>
        </p:nvSpPr>
        <p:spPr>
          <a:xfrm>
            <a:off x="3254464" y="5010834"/>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542922" cy="518091"/>
          </a:xfrm>
        </p:spPr>
        <p:txBody>
          <a:bodyPr/>
          <a:lstStyle/>
          <a:p>
            <a:r>
              <a:rPr lang="en-ID"/>
              <a:t>Layers Diagram.</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1" name="Shape 2306"/>
          <p:cNvSpPr/>
          <p:nvPr/>
        </p:nvSpPr>
        <p:spPr>
          <a:xfrm>
            <a:off x="2885823" y="2083040"/>
            <a:ext cx="3372356" cy="3372356"/>
          </a:xfrm>
          <a:prstGeom prst="ellipse">
            <a:avLst/>
          </a:prstGeom>
          <a:solidFill>
            <a:schemeClr val="accent1"/>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dirty="0">
              <a:solidFill>
                <a:schemeClr val="tx2"/>
              </a:solidFill>
            </a:endParaRPr>
          </a:p>
        </p:txBody>
      </p:sp>
      <p:sp>
        <p:nvSpPr>
          <p:cNvPr id="22" name="Shape 2307"/>
          <p:cNvSpPr/>
          <p:nvPr/>
        </p:nvSpPr>
        <p:spPr>
          <a:xfrm>
            <a:off x="3223059" y="2757511"/>
            <a:ext cx="2697884" cy="2697884"/>
          </a:xfrm>
          <a:prstGeom prst="ellipse">
            <a:avLst/>
          </a:prstGeom>
          <a:solidFill>
            <a:schemeClr val="accent2"/>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3" name="Shape 2308"/>
          <p:cNvSpPr/>
          <p:nvPr/>
        </p:nvSpPr>
        <p:spPr>
          <a:xfrm>
            <a:off x="3560295" y="3431982"/>
            <a:ext cx="2023412" cy="2023413"/>
          </a:xfrm>
          <a:prstGeom prst="ellipse">
            <a:avLst/>
          </a:prstGeom>
          <a:solidFill>
            <a:schemeClr val="accent3">
              <a:lumMod val="60000"/>
              <a:lumOff val="40000"/>
            </a:schemeClr>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4" name="Shape 2309"/>
          <p:cNvSpPr/>
          <p:nvPr/>
        </p:nvSpPr>
        <p:spPr>
          <a:xfrm>
            <a:off x="3897530" y="4106454"/>
            <a:ext cx="1348941" cy="1348942"/>
          </a:xfrm>
          <a:prstGeom prst="ellipse">
            <a:avLst/>
          </a:prstGeom>
          <a:solidFill>
            <a:schemeClr val="accent3"/>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35" name="Shape 2320"/>
          <p:cNvSpPr/>
          <p:nvPr/>
        </p:nvSpPr>
        <p:spPr>
          <a:xfrm>
            <a:off x="78826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01</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45" name="Shape 2330"/>
          <p:cNvSpPr/>
          <p:nvPr/>
        </p:nvSpPr>
        <p:spPr>
          <a:xfrm>
            <a:off x="3944267" y="2198382"/>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dirty="0">
                <a:solidFill>
                  <a:schemeClr val="bg1"/>
                </a:solidFill>
              </a:rPr>
              <a:t>Description Text Here</a:t>
            </a:r>
          </a:p>
        </p:txBody>
      </p:sp>
      <p:sp>
        <p:nvSpPr>
          <p:cNvPr id="46" name="Shape 2331"/>
          <p:cNvSpPr/>
          <p:nvPr/>
        </p:nvSpPr>
        <p:spPr>
          <a:xfrm>
            <a:off x="3944267" y="2906810"/>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7" name="Shape 2332"/>
          <p:cNvSpPr/>
          <p:nvPr/>
        </p:nvSpPr>
        <p:spPr>
          <a:xfrm>
            <a:off x="3944267" y="3615239"/>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8" name="Shape 2333"/>
          <p:cNvSpPr/>
          <p:nvPr/>
        </p:nvSpPr>
        <p:spPr>
          <a:xfrm>
            <a:off x="3944267" y="4499713"/>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33" name="Shape 2320"/>
          <p:cNvSpPr/>
          <p:nvPr/>
        </p:nvSpPr>
        <p:spPr>
          <a:xfrm>
            <a:off x="78826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03</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7" name="Shape 2320"/>
          <p:cNvSpPr/>
          <p:nvPr/>
        </p:nvSpPr>
        <p:spPr>
          <a:xfrm>
            <a:off x="671451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02</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8" name="Shape 2320"/>
          <p:cNvSpPr/>
          <p:nvPr/>
        </p:nvSpPr>
        <p:spPr>
          <a:xfrm>
            <a:off x="671451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04</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881270"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4" name="円/楕円 6"/>
          <p:cNvSpPr/>
          <p:nvPr/>
        </p:nvSpPr>
        <p:spPr>
          <a:xfrm>
            <a:off x="408676" y="2157306"/>
            <a:ext cx="765152" cy="765085"/>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8" name="角丸四角形 33"/>
          <p:cNvSpPr/>
          <p:nvPr/>
        </p:nvSpPr>
        <p:spPr>
          <a:xfrm>
            <a:off x="881270"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9" name="円/楕円 34"/>
          <p:cNvSpPr/>
          <p:nvPr/>
        </p:nvSpPr>
        <p:spPr>
          <a:xfrm>
            <a:off x="408676" y="3314231"/>
            <a:ext cx="765152" cy="76508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3" name="角丸四角形 40"/>
          <p:cNvSpPr/>
          <p:nvPr/>
        </p:nvSpPr>
        <p:spPr>
          <a:xfrm>
            <a:off x="881270"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4" name="円/楕円 41"/>
          <p:cNvSpPr/>
          <p:nvPr/>
        </p:nvSpPr>
        <p:spPr>
          <a:xfrm>
            <a:off x="408676" y="4471253"/>
            <a:ext cx="765152" cy="765085"/>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8" name="角丸四角形 45"/>
          <p:cNvSpPr/>
          <p:nvPr/>
        </p:nvSpPr>
        <p:spPr>
          <a:xfrm>
            <a:off x="5157116"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9" name="円/楕円 46"/>
          <p:cNvSpPr/>
          <p:nvPr/>
        </p:nvSpPr>
        <p:spPr>
          <a:xfrm>
            <a:off x="4684522" y="2157306"/>
            <a:ext cx="765152" cy="76508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3" name="角丸四角形 50"/>
          <p:cNvSpPr/>
          <p:nvPr/>
        </p:nvSpPr>
        <p:spPr>
          <a:xfrm>
            <a:off x="5157116"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4" name="円/楕円 51"/>
          <p:cNvSpPr/>
          <p:nvPr/>
        </p:nvSpPr>
        <p:spPr>
          <a:xfrm>
            <a:off x="4684522" y="3314231"/>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8" name="角丸四角形 55"/>
          <p:cNvSpPr/>
          <p:nvPr/>
        </p:nvSpPr>
        <p:spPr>
          <a:xfrm>
            <a:off x="5157116"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9" name="円/楕円 56"/>
          <p:cNvSpPr/>
          <p:nvPr/>
        </p:nvSpPr>
        <p:spPr>
          <a:xfrm>
            <a:off x="4684522" y="4471253"/>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17" name="TextBox 16"/>
          <p:cNvSpPr txBox="1"/>
          <p:nvPr/>
        </p:nvSpPr>
        <p:spPr>
          <a:xfrm>
            <a:off x="1443881"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8" name="TextBox 17"/>
          <p:cNvSpPr txBox="1"/>
          <p:nvPr/>
        </p:nvSpPr>
        <p:spPr>
          <a:xfrm>
            <a:off x="5600889"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9" name="TextBox 18"/>
          <p:cNvSpPr txBox="1"/>
          <p:nvPr/>
        </p:nvSpPr>
        <p:spPr>
          <a:xfrm>
            <a:off x="1443881"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0" name="TextBox 19"/>
          <p:cNvSpPr txBox="1"/>
          <p:nvPr/>
        </p:nvSpPr>
        <p:spPr>
          <a:xfrm>
            <a:off x="5600889"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1" name="TextBox 20"/>
          <p:cNvSpPr txBox="1"/>
          <p:nvPr/>
        </p:nvSpPr>
        <p:spPr>
          <a:xfrm>
            <a:off x="1443881"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2" name="TextBox 21"/>
          <p:cNvSpPr txBox="1"/>
          <p:nvPr/>
        </p:nvSpPr>
        <p:spPr>
          <a:xfrm>
            <a:off x="5600889"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3" name="TextBox 22"/>
          <p:cNvSpPr txBox="1"/>
          <p:nvPr/>
        </p:nvSpPr>
        <p:spPr>
          <a:xfrm>
            <a:off x="583878"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08:00 </a:t>
            </a:r>
          </a:p>
          <a:p>
            <a:pPr algn="ctr"/>
            <a:r>
              <a:rPr lang="en-GB" sz="1050" b="1" dirty="0">
                <a:solidFill>
                  <a:schemeClr val="bg1"/>
                </a:solidFill>
                <a:latin typeface="+mj-lt"/>
              </a:rPr>
              <a:t>AM</a:t>
            </a:r>
          </a:p>
        </p:txBody>
      </p:sp>
      <p:sp>
        <p:nvSpPr>
          <p:cNvPr id="25" name="TextBox 24"/>
          <p:cNvSpPr txBox="1"/>
          <p:nvPr/>
        </p:nvSpPr>
        <p:spPr>
          <a:xfrm>
            <a:off x="583878"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08:30 </a:t>
            </a:r>
          </a:p>
          <a:p>
            <a:pPr algn="ctr"/>
            <a:r>
              <a:rPr lang="en-GB" sz="1050" b="1" dirty="0">
                <a:solidFill>
                  <a:schemeClr val="bg1"/>
                </a:solidFill>
                <a:latin typeface="+mj-lt"/>
              </a:rPr>
              <a:t>AM</a:t>
            </a:r>
          </a:p>
        </p:txBody>
      </p:sp>
      <p:sp>
        <p:nvSpPr>
          <p:cNvPr id="26" name="TextBox 25"/>
          <p:cNvSpPr txBox="1"/>
          <p:nvPr/>
        </p:nvSpPr>
        <p:spPr>
          <a:xfrm>
            <a:off x="583878"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09:30 </a:t>
            </a:r>
          </a:p>
          <a:p>
            <a:pPr algn="ctr"/>
            <a:r>
              <a:rPr lang="en-GB" sz="1050" b="1" dirty="0">
                <a:solidFill>
                  <a:schemeClr val="bg1"/>
                </a:solidFill>
                <a:latin typeface="+mj-lt"/>
              </a:rPr>
              <a:t>AM</a:t>
            </a:r>
          </a:p>
        </p:txBody>
      </p:sp>
      <p:sp>
        <p:nvSpPr>
          <p:cNvPr id="27" name="TextBox 26"/>
          <p:cNvSpPr txBox="1"/>
          <p:nvPr/>
        </p:nvSpPr>
        <p:spPr>
          <a:xfrm>
            <a:off x="4859724"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10:00 </a:t>
            </a:r>
          </a:p>
          <a:p>
            <a:pPr algn="ctr"/>
            <a:r>
              <a:rPr lang="en-GB" sz="1050" b="1" dirty="0">
                <a:solidFill>
                  <a:schemeClr val="bg1"/>
                </a:solidFill>
                <a:latin typeface="+mj-lt"/>
              </a:rPr>
              <a:t>AM</a:t>
            </a:r>
          </a:p>
        </p:txBody>
      </p:sp>
      <p:sp>
        <p:nvSpPr>
          <p:cNvPr id="28" name="TextBox 27"/>
          <p:cNvSpPr txBox="1"/>
          <p:nvPr/>
        </p:nvSpPr>
        <p:spPr>
          <a:xfrm>
            <a:off x="4859724"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11:30 </a:t>
            </a:r>
          </a:p>
          <a:p>
            <a:pPr algn="ctr"/>
            <a:r>
              <a:rPr lang="en-GB" sz="1050" b="1" dirty="0">
                <a:solidFill>
                  <a:schemeClr val="bg1"/>
                </a:solidFill>
                <a:latin typeface="+mj-lt"/>
              </a:rPr>
              <a:t>AM</a:t>
            </a:r>
          </a:p>
        </p:txBody>
      </p:sp>
      <p:sp>
        <p:nvSpPr>
          <p:cNvPr id="29" name="TextBox 28"/>
          <p:cNvSpPr txBox="1"/>
          <p:nvPr/>
        </p:nvSpPr>
        <p:spPr>
          <a:xfrm>
            <a:off x="4859724"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12:30 </a:t>
            </a:r>
          </a:p>
          <a:p>
            <a:pPr algn="ctr"/>
            <a:r>
              <a:rPr lang="en-GB" sz="1050" b="1" dirty="0">
                <a:solidFill>
                  <a:schemeClr val="bg1"/>
                </a:solidFill>
                <a:latin typeface="+mj-lt"/>
              </a:rPr>
              <a:t>AM</a:t>
            </a:r>
          </a:p>
        </p:txBody>
      </p:sp>
      <p:sp>
        <p:nvSpPr>
          <p:cNvPr id="3" name="Text Placeholder 2"/>
          <p:cNvSpPr>
            <a:spLocks noGrp="1"/>
          </p:cNvSpPr>
          <p:nvPr>
            <p:ph type="body" sz="quarter" idx="10"/>
          </p:nvPr>
        </p:nvSpPr>
        <p:spPr>
          <a:xfrm>
            <a:off x="342901" y="606590"/>
            <a:ext cx="3341859" cy="518091"/>
          </a:xfrm>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496112" y="2152331"/>
            <a:ext cx="4007089" cy="3245316"/>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34289" rIns="34289"/>
            <a:lstStyle/>
            <a:p>
              <a:endParaRPr sz="45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34289" rIns="34289" anchor="ctr"/>
            <a:lstStyle/>
            <a:p>
              <a:pPr algn="ctr">
                <a:defRPr>
                  <a:solidFill>
                    <a:srgbClr val="FFFFFF"/>
                  </a:solidFill>
                </a:defRPr>
              </a:pPr>
              <a:endParaRPr sz="45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34289" rIns="34289" anchor="ctr"/>
            <a:lstStyle/>
            <a:p>
              <a:pPr algn="ctr">
                <a:defRPr>
                  <a:solidFill>
                    <a:srgbClr val="FFFFFF"/>
                  </a:solidFill>
                </a:defRPr>
              </a:pPr>
              <a:endParaRPr sz="45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34289" rIns="34289" anchor="ctr"/>
            <a:lstStyle/>
            <a:p>
              <a:pPr algn="ctr">
                <a:defRPr>
                  <a:solidFill>
                    <a:srgbClr val="FFFFFF"/>
                  </a:solidFill>
                </a:defRPr>
              </a:pPr>
              <a:endParaRPr sz="450"/>
            </a:p>
          </p:txBody>
        </p:sp>
      </p:grpSp>
      <p:sp>
        <p:nvSpPr>
          <p:cNvPr id="19" name="Text Placeholder 18"/>
          <p:cNvSpPr>
            <a:spLocks noGrp="1"/>
          </p:cNvSpPr>
          <p:nvPr>
            <p:ph type="body" sz="quarter" idx="10"/>
          </p:nvPr>
        </p:nvSpPr>
        <p:spPr>
          <a:xfrm>
            <a:off x="342901" y="606590"/>
            <a:ext cx="2769983" cy="518091"/>
          </a:xfrm>
        </p:spPr>
        <p:txBody>
          <a:bodyPr/>
          <a:lstStyle/>
          <a:p>
            <a:r>
              <a:rPr lang="en-ID"/>
              <a:t>Pyramid Diagram.</a:t>
            </a:r>
            <a:endParaRPr lang="en-ID" dirty="0"/>
          </a:p>
        </p:txBody>
      </p:sp>
      <p:sp>
        <p:nvSpPr>
          <p:cNvPr id="7" name="Content Placeholder 6"/>
          <p:cNvSpPr>
            <a:spLocks noGrp="1"/>
          </p:cNvSpPr>
          <p:nvPr>
            <p:ph sz="quarter" idx="12"/>
          </p:nvPr>
        </p:nvSpPr>
        <p:spPr/>
        <p:txBody>
          <a:bodyPr/>
          <a:lstStyle/>
          <a:p>
            <a:r>
              <a:rPr lang="en-ID"/>
              <a:t>Presented By : Johny Guru</a:t>
            </a:r>
            <a:endParaRPr lang="en-ID" dirty="0"/>
          </a:p>
        </p:txBody>
      </p:sp>
      <p:grpSp>
        <p:nvGrpSpPr>
          <p:cNvPr id="11" name="Group 10"/>
          <p:cNvGrpSpPr/>
          <p:nvPr/>
        </p:nvGrpSpPr>
        <p:grpSpPr>
          <a:xfrm flipH="1" flipV="1">
            <a:off x="2874252" y="2349666"/>
            <a:ext cx="627798" cy="409835"/>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17" name="TextBox 16"/>
          <p:cNvSpPr txBox="1"/>
          <p:nvPr/>
        </p:nvSpPr>
        <p:spPr>
          <a:xfrm>
            <a:off x="3673996" y="2342745"/>
            <a:ext cx="4920392"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3343800" y="3098579"/>
            <a:ext cx="627798" cy="409835"/>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6" name="Group 25"/>
          <p:cNvGrpSpPr/>
          <p:nvPr/>
        </p:nvGrpSpPr>
        <p:grpSpPr>
          <a:xfrm flipH="1" flipV="1">
            <a:off x="3813348" y="3847492"/>
            <a:ext cx="627798" cy="409835"/>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9" name="Group 28"/>
          <p:cNvGrpSpPr/>
          <p:nvPr/>
        </p:nvGrpSpPr>
        <p:grpSpPr>
          <a:xfrm flipH="1" flipV="1">
            <a:off x="4282896" y="4596406"/>
            <a:ext cx="627798" cy="409835"/>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33" name="TextBox 32"/>
          <p:cNvSpPr txBox="1"/>
          <p:nvPr/>
        </p:nvSpPr>
        <p:spPr>
          <a:xfrm>
            <a:off x="4126957" y="3073990"/>
            <a:ext cx="4467431"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4" name="TextBox 33"/>
          <p:cNvSpPr txBox="1"/>
          <p:nvPr/>
        </p:nvSpPr>
        <p:spPr>
          <a:xfrm>
            <a:off x="4579918" y="3805235"/>
            <a:ext cx="4014471"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5" name="TextBox 34"/>
          <p:cNvSpPr txBox="1"/>
          <p:nvPr/>
        </p:nvSpPr>
        <p:spPr>
          <a:xfrm>
            <a:off x="5032878" y="4536480"/>
            <a:ext cx="3561510"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6" name="45%…"/>
          <p:cNvSpPr/>
          <p:nvPr/>
        </p:nvSpPr>
        <p:spPr>
          <a:xfrm>
            <a:off x="2204854" y="2522449"/>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37" name="45%…"/>
          <p:cNvSpPr/>
          <p:nvPr/>
        </p:nvSpPr>
        <p:spPr>
          <a:xfrm>
            <a:off x="1674959" y="331476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4" name="45%…"/>
          <p:cNvSpPr/>
          <p:nvPr/>
        </p:nvSpPr>
        <p:spPr>
          <a:xfrm>
            <a:off x="1170528" y="413063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5" name="45%…"/>
          <p:cNvSpPr/>
          <p:nvPr/>
        </p:nvSpPr>
        <p:spPr>
          <a:xfrm>
            <a:off x="753346" y="4961438"/>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342902" y="606590"/>
            <a:ext cx="2293704" cy="518091"/>
          </a:xfrm>
        </p:spPr>
        <p:txBody>
          <a:bodyPr/>
          <a:lstStyle/>
          <a:p>
            <a:r>
              <a:rPr lang="en-ID"/>
              <a:t>Ansoff Matrix.</a:t>
            </a:r>
            <a:endParaRPr lang="en-ID" dirty="0"/>
          </a:p>
        </p:txBody>
      </p:sp>
      <p:sp>
        <p:nvSpPr>
          <p:cNvPr id="5" name="Content Placeholder 4"/>
          <p:cNvSpPr>
            <a:spLocks noGrp="1"/>
          </p:cNvSpPr>
          <p:nvPr>
            <p:ph sz="quarter" idx="12"/>
          </p:nvPr>
        </p:nvSpPr>
        <p:spPr/>
        <p:txBody>
          <a:bodyPr/>
          <a:lstStyle/>
          <a:p>
            <a:r>
              <a:rPr lang="en-ID"/>
              <a:t>Presented By : Johny Guru</a:t>
            </a:r>
          </a:p>
          <a:p>
            <a:endParaRPr lang="en-ID" dirty="0"/>
          </a:p>
        </p:txBody>
      </p:sp>
      <p:sp>
        <p:nvSpPr>
          <p:cNvPr id="4" name="スライド番号プレースホルダー 3"/>
          <p:cNvSpPr>
            <a:spLocks noGrp="1"/>
          </p:cNvSpPr>
          <p:nvPr>
            <p:ph type="sldNum" sz="quarter" idx="4294967295"/>
          </p:nvPr>
        </p:nvSpPr>
        <p:spPr>
          <a:xfrm>
            <a:off x="7086600" y="5624513"/>
            <a:ext cx="2057400" cy="274637"/>
          </a:xfrm>
        </p:spPr>
        <p:txBody>
          <a:bodyPr/>
          <a:lstStyle/>
          <a:p>
            <a:fld id="{387164BF-D67A-46C0-81D2-5BAF67C00C80}" type="slidenum">
              <a:rPr lang="en-US" smtClean="0"/>
              <a:pPr/>
              <a:t>21</a:t>
            </a:fld>
            <a:endParaRPr lang="en-US" dirty="0"/>
          </a:p>
        </p:txBody>
      </p:sp>
      <p:grpSp>
        <p:nvGrpSpPr>
          <p:cNvPr id="2" name="Group 1"/>
          <p:cNvGrpSpPr/>
          <p:nvPr/>
        </p:nvGrpSpPr>
        <p:grpSpPr>
          <a:xfrm>
            <a:off x="486474" y="2322889"/>
            <a:ext cx="8171052" cy="3157514"/>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grpSp>
        <p:sp>
          <p:nvSpPr>
            <p:cNvPr id="22" name="TextBox 21"/>
            <p:cNvSpPr txBox="1"/>
            <p:nvPr/>
          </p:nvSpPr>
          <p:spPr>
            <a:xfrm>
              <a:off x="1905913" y="195410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3" name="TextBox 22"/>
            <p:cNvSpPr txBox="1"/>
            <p:nvPr/>
          </p:nvSpPr>
          <p:spPr>
            <a:xfrm>
              <a:off x="4314577" y="1954100"/>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4" name="TextBox 23"/>
            <p:cNvSpPr txBox="1"/>
            <p:nvPr/>
          </p:nvSpPr>
          <p:spPr>
            <a:xfrm rot="5400000">
              <a:off x="5893552" y="306874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5" name="TextBox 24"/>
            <p:cNvSpPr txBox="1"/>
            <p:nvPr/>
          </p:nvSpPr>
          <p:spPr>
            <a:xfrm rot="5400000">
              <a:off x="5911428" y="4700921"/>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7" name="TextBox 26"/>
            <p:cNvSpPr txBox="1"/>
            <p:nvPr/>
          </p:nvSpPr>
          <p:spPr>
            <a:xfrm>
              <a:off x="5155356" y="2648205"/>
              <a:ext cx="420604" cy="321821"/>
            </a:xfrm>
            <a:prstGeom prst="rect">
              <a:avLst/>
            </a:prstGeom>
            <a:noFill/>
          </p:spPr>
          <p:txBody>
            <a:bodyPr wrap="none" rtlCol="0">
              <a:spAutoFit/>
            </a:bodyPr>
            <a:lstStyle/>
            <a:p>
              <a:pPr algn="ctr"/>
              <a:r>
                <a:rPr lang="id-ID" sz="9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9" name="TextBox 28"/>
            <p:cNvSpPr txBox="1"/>
            <p:nvPr/>
          </p:nvSpPr>
          <p:spPr>
            <a:xfrm>
              <a:off x="4108941" y="3442744"/>
              <a:ext cx="438483" cy="321821"/>
            </a:xfrm>
            <a:prstGeom prst="rect">
              <a:avLst/>
            </a:prstGeom>
            <a:noFill/>
          </p:spPr>
          <p:txBody>
            <a:bodyPr wrap="none" rtlCol="0">
              <a:spAutoFit/>
            </a:bodyPr>
            <a:lstStyle/>
            <a:p>
              <a:pPr algn="ctr"/>
              <a:r>
                <a:rPr lang="id-ID" sz="9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1" name="TextBox 30"/>
            <p:cNvSpPr txBox="1"/>
            <p:nvPr/>
          </p:nvSpPr>
          <p:spPr>
            <a:xfrm>
              <a:off x="4274880" y="4738265"/>
              <a:ext cx="436247" cy="321821"/>
            </a:xfrm>
            <a:prstGeom prst="rect">
              <a:avLst/>
            </a:prstGeom>
            <a:noFill/>
          </p:spPr>
          <p:txBody>
            <a:bodyPr wrap="none" rtlCol="0">
              <a:spAutoFit/>
            </a:bodyPr>
            <a:lstStyle/>
            <a:p>
              <a:pPr algn="ctr"/>
              <a:r>
                <a:rPr lang="id-ID" sz="9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3" name="TextBox 32"/>
            <p:cNvSpPr txBox="1"/>
            <p:nvPr/>
          </p:nvSpPr>
          <p:spPr>
            <a:xfrm>
              <a:off x="2862461" y="4923841"/>
              <a:ext cx="440716" cy="321821"/>
            </a:xfrm>
            <a:prstGeom prst="rect">
              <a:avLst/>
            </a:prstGeom>
            <a:noFill/>
          </p:spPr>
          <p:txBody>
            <a:bodyPr wrap="none" rtlCol="0">
              <a:spAutoFit/>
            </a:bodyPr>
            <a:lstStyle/>
            <a:p>
              <a:pPr algn="ctr"/>
              <a:r>
                <a:rPr lang="id-ID" sz="9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5" name="TextBox 34"/>
            <p:cNvSpPr txBox="1"/>
            <p:nvPr/>
          </p:nvSpPr>
          <p:spPr>
            <a:xfrm>
              <a:off x="1514913" y="4245041"/>
              <a:ext cx="434013" cy="321821"/>
            </a:xfrm>
            <a:prstGeom prst="rect">
              <a:avLst/>
            </a:prstGeom>
            <a:noFill/>
          </p:spPr>
          <p:txBody>
            <a:bodyPr wrap="none" rtlCol="0">
              <a:spAutoFit/>
            </a:bodyPr>
            <a:lstStyle/>
            <a:p>
              <a:pPr algn="ctr"/>
              <a:r>
                <a:rPr lang="id-ID" sz="9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7" name="TextBox 36"/>
            <p:cNvSpPr txBox="1"/>
            <p:nvPr/>
          </p:nvSpPr>
          <p:spPr>
            <a:xfrm>
              <a:off x="1958513" y="2723808"/>
              <a:ext cx="438483" cy="321821"/>
            </a:xfrm>
            <a:prstGeom prst="rect">
              <a:avLst/>
            </a:prstGeom>
            <a:noFill/>
          </p:spPr>
          <p:txBody>
            <a:bodyPr wrap="none" rtlCol="0">
              <a:spAutoFit/>
            </a:bodyPr>
            <a:lstStyle/>
            <a:p>
              <a:pPr algn="ctr"/>
              <a:r>
                <a:rPr lang="id-ID" sz="9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9" name="TextBox 38"/>
            <p:cNvSpPr txBox="1"/>
            <p:nvPr/>
          </p:nvSpPr>
          <p:spPr>
            <a:xfrm rot="16200000">
              <a:off x="116927" y="3642931"/>
              <a:ext cx="1292203" cy="321821"/>
            </a:xfrm>
            <a:prstGeom prst="rect">
              <a:avLst/>
            </a:prstGeom>
            <a:noFill/>
          </p:spPr>
          <p:txBody>
            <a:bodyPr wrap="none" rtlCol="0">
              <a:spAutoFit/>
            </a:bodyPr>
            <a:lstStyle/>
            <a:p>
              <a:pPr algn="ctr"/>
              <a:r>
                <a:rPr lang="id-ID" sz="9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41" name="TextBox 40"/>
            <p:cNvSpPr txBox="1"/>
            <p:nvPr/>
          </p:nvSpPr>
          <p:spPr>
            <a:xfrm>
              <a:off x="3031724" y="5866244"/>
              <a:ext cx="1406180" cy="321821"/>
            </a:xfrm>
            <a:prstGeom prst="rect">
              <a:avLst/>
            </a:prstGeom>
            <a:noFill/>
          </p:spPr>
          <p:txBody>
            <a:bodyPr wrap="none" rtlCol="0">
              <a:spAutoFit/>
            </a:bodyPr>
            <a:lstStyle/>
            <a:p>
              <a:pPr algn="ctr"/>
              <a:r>
                <a:rPr lang="id-ID" sz="900" b="1" dirty="0">
                  <a:solidFill>
                    <a:schemeClr val="bg1"/>
                  </a:solidFill>
                  <a:latin typeface="+mj-lt"/>
                </a:rPr>
                <a:t>Market Growth</a:t>
              </a:r>
            </a:p>
          </p:txBody>
        </p:sp>
        <p:sp>
          <p:nvSpPr>
            <p:cNvPr id="42" name="TextBox 41"/>
            <p:cNvSpPr txBox="1"/>
            <p:nvPr/>
          </p:nvSpPr>
          <p:spPr>
            <a:xfrm>
              <a:off x="4525326" y="3302654"/>
              <a:ext cx="945797"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98%</a:t>
              </a:r>
              <a:endParaRPr lang="id-ID" sz="1050" b="1" dirty="0">
                <a:solidFill>
                  <a:schemeClr val="tx1">
                    <a:lumMod val="50000"/>
                    <a:lumOff val="50000"/>
                  </a:schemeClr>
                </a:solidFill>
              </a:endParaRPr>
            </a:p>
          </p:txBody>
        </p:sp>
        <p:sp>
          <p:nvSpPr>
            <p:cNvPr id="43" name="TextBox 42"/>
            <p:cNvSpPr txBox="1"/>
            <p:nvPr/>
          </p:nvSpPr>
          <p:spPr>
            <a:xfrm>
              <a:off x="2419353" y="2591643"/>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4" name="TextBox 43"/>
            <p:cNvSpPr txBox="1"/>
            <p:nvPr/>
          </p:nvSpPr>
          <p:spPr>
            <a:xfrm>
              <a:off x="1922208" y="4119981"/>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15%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5" name="TextBox 44"/>
            <p:cNvSpPr txBox="1"/>
            <p:nvPr/>
          </p:nvSpPr>
          <p:spPr>
            <a:xfrm>
              <a:off x="2018391" y="4816810"/>
              <a:ext cx="849698"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3%</a:t>
              </a:r>
              <a:endParaRPr lang="id-ID" sz="1050" b="1" dirty="0">
                <a:solidFill>
                  <a:schemeClr val="tx1">
                    <a:lumMod val="50000"/>
                    <a:lumOff val="50000"/>
                  </a:schemeClr>
                </a:solidFill>
              </a:endParaRPr>
            </a:p>
          </p:txBody>
        </p:sp>
        <p:sp>
          <p:nvSpPr>
            <p:cNvPr id="46" name="TextBox 45"/>
            <p:cNvSpPr txBox="1"/>
            <p:nvPr/>
          </p:nvSpPr>
          <p:spPr>
            <a:xfrm>
              <a:off x="4673420" y="4588458"/>
              <a:ext cx="708902"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a:t>
              </a:r>
              <a:endParaRPr lang="id-ID" sz="1050" b="1" dirty="0">
                <a:solidFill>
                  <a:schemeClr val="tx1">
                    <a:lumMod val="50000"/>
                    <a:lumOff val="50000"/>
                  </a:schemeClr>
                </a:solidFill>
              </a:endParaRPr>
            </a:p>
          </p:txBody>
        </p:sp>
        <p:sp>
          <p:nvSpPr>
            <p:cNvPr id="47" name="TextBox 46"/>
            <p:cNvSpPr txBox="1"/>
            <p:nvPr/>
          </p:nvSpPr>
          <p:spPr>
            <a:xfrm>
              <a:off x="4096929" y="2514623"/>
              <a:ext cx="1041897"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111%</a:t>
              </a:r>
              <a:endParaRPr lang="id-ID" sz="1050" b="1" dirty="0">
                <a:solidFill>
                  <a:schemeClr val="tx1">
                    <a:lumMod val="50000"/>
                    <a:lumOff val="50000"/>
                  </a:schemeClr>
                </a:solidFill>
              </a:endParaRPr>
            </a:p>
          </p:txBody>
        </p:sp>
        <p:sp>
          <p:nvSpPr>
            <p:cNvPr id="48" name="Rectangle 47"/>
            <p:cNvSpPr/>
            <p:nvPr/>
          </p:nvSpPr>
          <p:spPr>
            <a:xfrm>
              <a:off x="6708029"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49" name="TextBox 48"/>
            <p:cNvSpPr txBox="1"/>
            <p:nvPr/>
          </p:nvSpPr>
          <p:spPr>
            <a:xfrm>
              <a:off x="6963457" y="3099532"/>
              <a:ext cx="1196104" cy="354004"/>
            </a:xfrm>
            <a:prstGeom prst="rect">
              <a:avLst/>
            </a:prstGeom>
            <a:noFill/>
          </p:spPr>
          <p:txBody>
            <a:bodyPr wrap="none" rtlCol="0">
              <a:spAutoFit/>
            </a:bodyPr>
            <a:lstStyle/>
            <a:p>
              <a:pPr algn="ctr"/>
              <a:r>
                <a:rPr lang="id-ID" sz="105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53" name="Rectangle 52"/>
            <p:cNvSpPr/>
            <p:nvPr/>
          </p:nvSpPr>
          <p:spPr>
            <a:xfrm>
              <a:off x="8466121"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4" name="TextBox 53"/>
            <p:cNvSpPr txBox="1"/>
            <p:nvPr/>
          </p:nvSpPr>
          <p:spPr>
            <a:xfrm>
              <a:off x="8936095" y="3099532"/>
              <a:ext cx="767008" cy="354004"/>
            </a:xfrm>
            <a:prstGeom prst="rect">
              <a:avLst/>
            </a:prstGeom>
            <a:noFill/>
          </p:spPr>
          <p:txBody>
            <a:bodyPr wrap="none" rtlCol="0">
              <a:spAutoFit/>
            </a:bodyPr>
            <a:lstStyle/>
            <a:p>
              <a:pPr algn="ctr"/>
              <a:r>
                <a:rPr lang="id-ID" sz="1050" dirty="0">
                  <a:solidFill>
                    <a:schemeClr val="tx2"/>
                  </a:solidFill>
                  <a:latin typeface="+mj-lt"/>
                </a:rPr>
                <a:t>PLAN</a:t>
              </a:r>
            </a:p>
          </p:txBody>
        </p:sp>
        <p:sp>
          <p:nvSpPr>
            <p:cNvPr id="55" name="Rectangle 54"/>
            <p:cNvSpPr/>
            <p:nvPr/>
          </p:nvSpPr>
          <p:spPr>
            <a:xfrm>
              <a:off x="10167544"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6" name="TextBox 55"/>
            <p:cNvSpPr txBox="1"/>
            <p:nvPr/>
          </p:nvSpPr>
          <p:spPr>
            <a:xfrm>
              <a:off x="10532481" y="3099532"/>
              <a:ext cx="977087" cy="354004"/>
            </a:xfrm>
            <a:prstGeom prst="rect">
              <a:avLst/>
            </a:prstGeom>
            <a:noFill/>
          </p:spPr>
          <p:txBody>
            <a:bodyPr wrap="none" rtlCol="0">
              <a:spAutoFit/>
            </a:bodyPr>
            <a:lstStyle/>
            <a:p>
              <a:pPr algn="ctr"/>
              <a:r>
                <a:rPr lang="id-ID" sz="1050" dirty="0">
                  <a:solidFill>
                    <a:schemeClr val="tx2"/>
                  </a:solidFill>
                  <a:latin typeface="+mj-lt"/>
                </a:rPr>
                <a:t>INVENT</a:t>
              </a:r>
            </a:p>
          </p:txBody>
        </p:sp>
        <p:sp>
          <p:nvSpPr>
            <p:cNvPr id="57" name="Rectangle 56"/>
            <p:cNvSpPr/>
            <p:nvPr/>
          </p:nvSpPr>
          <p:spPr>
            <a:xfrm>
              <a:off x="6708029"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8" name="TextBox 57"/>
            <p:cNvSpPr txBox="1"/>
            <p:nvPr/>
          </p:nvSpPr>
          <p:spPr>
            <a:xfrm>
              <a:off x="7151184" y="4756536"/>
              <a:ext cx="820646" cy="354004"/>
            </a:xfrm>
            <a:prstGeom prst="rect">
              <a:avLst/>
            </a:prstGeom>
            <a:noFill/>
          </p:spPr>
          <p:txBody>
            <a:bodyPr wrap="none" rtlCol="0">
              <a:spAutoFit/>
            </a:bodyPr>
            <a:lstStyle/>
            <a:p>
              <a:pPr algn="ctr"/>
              <a:r>
                <a:rPr lang="id-ID" sz="1050" dirty="0">
                  <a:solidFill>
                    <a:schemeClr val="tx2"/>
                  </a:solidFill>
                  <a:latin typeface="+mj-lt"/>
                </a:rPr>
                <a:t>BUILD</a:t>
              </a:r>
            </a:p>
          </p:txBody>
        </p:sp>
        <p:sp>
          <p:nvSpPr>
            <p:cNvPr id="59" name="Rectangle 58"/>
            <p:cNvSpPr/>
            <p:nvPr/>
          </p:nvSpPr>
          <p:spPr>
            <a:xfrm>
              <a:off x="8466121"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0" name="TextBox 59"/>
            <p:cNvSpPr txBox="1"/>
            <p:nvPr/>
          </p:nvSpPr>
          <p:spPr>
            <a:xfrm>
              <a:off x="8821002" y="4756536"/>
              <a:ext cx="997199" cy="354004"/>
            </a:xfrm>
            <a:prstGeom prst="rect">
              <a:avLst/>
            </a:prstGeom>
            <a:noFill/>
          </p:spPr>
          <p:txBody>
            <a:bodyPr wrap="none" rtlCol="0">
              <a:spAutoFit/>
            </a:bodyPr>
            <a:lstStyle/>
            <a:p>
              <a:pPr algn="ctr"/>
              <a:r>
                <a:rPr lang="id-ID" sz="1050" dirty="0">
                  <a:solidFill>
                    <a:schemeClr val="tx2"/>
                  </a:solidFill>
                  <a:latin typeface="+mj-lt"/>
                </a:rPr>
                <a:t>DEPLOY</a:t>
              </a:r>
            </a:p>
          </p:txBody>
        </p:sp>
        <p:sp>
          <p:nvSpPr>
            <p:cNvPr id="61" name="Rectangle 60"/>
            <p:cNvSpPr/>
            <p:nvPr/>
          </p:nvSpPr>
          <p:spPr>
            <a:xfrm>
              <a:off x="10167544"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2" name="TextBox 61"/>
            <p:cNvSpPr txBox="1"/>
            <p:nvPr/>
          </p:nvSpPr>
          <p:spPr>
            <a:xfrm>
              <a:off x="10471026" y="4756536"/>
              <a:ext cx="1100005" cy="354004"/>
            </a:xfrm>
            <a:prstGeom prst="rect">
              <a:avLst/>
            </a:prstGeom>
            <a:noFill/>
          </p:spPr>
          <p:txBody>
            <a:bodyPr wrap="none" rtlCol="0">
              <a:spAutoFit/>
            </a:bodyPr>
            <a:lstStyle/>
            <a:p>
              <a:pPr algn="ctr"/>
              <a:r>
                <a:rPr lang="id-ID" sz="105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id-ID" sz="15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id-ID" sz="15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1620410" cy="518091"/>
          </a:xfrm>
        </p:spPr>
        <p:txBody>
          <a:bodyPr/>
          <a:lstStyle/>
          <a:p>
            <a:r>
              <a:rPr lang="en-ID"/>
              <a:t>Bulb Idea.</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grpSp>
        <p:nvGrpSpPr>
          <p:cNvPr id="17" name="Group 4"/>
          <p:cNvGrpSpPr>
            <a:grpSpLocks noChangeAspect="1"/>
          </p:cNvGrpSpPr>
          <p:nvPr/>
        </p:nvGrpSpPr>
        <p:grpSpPr bwMode="auto">
          <a:xfrm>
            <a:off x="4184563" y="4574533"/>
            <a:ext cx="978101" cy="833093"/>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 name="Freeform 15"/>
          <p:cNvSpPr>
            <a:spLocks/>
          </p:cNvSpPr>
          <p:nvPr/>
        </p:nvSpPr>
        <p:spPr bwMode="auto">
          <a:xfrm>
            <a:off x="3702937" y="2612656"/>
            <a:ext cx="793811" cy="103122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16"/>
          <p:cNvSpPr>
            <a:spLocks/>
          </p:cNvSpPr>
          <p:nvPr/>
        </p:nvSpPr>
        <p:spPr bwMode="auto">
          <a:xfrm>
            <a:off x="4035523" y="2359557"/>
            <a:ext cx="1406687" cy="761389"/>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19"/>
          <p:cNvSpPr>
            <a:spLocks/>
          </p:cNvSpPr>
          <p:nvPr/>
        </p:nvSpPr>
        <p:spPr bwMode="auto">
          <a:xfrm>
            <a:off x="4888948" y="2751756"/>
            <a:ext cx="754067" cy="1554153"/>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8"/>
          <p:cNvSpPr>
            <a:spLocks/>
          </p:cNvSpPr>
          <p:nvPr/>
        </p:nvSpPr>
        <p:spPr bwMode="auto">
          <a:xfrm>
            <a:off x="3945578" y="2882489"/>
            <a:ext cx="1203789" cy="1157771"/>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7"/>
          <p:cNvSpPr>
            <a:spLocks/>
          </p:cNvSpPr>
          <p:nvPr/>
        </p:nvSpPr>
        <p:spPr bwMode="auto">
          <a:xfrm>
            <a:off x="3752093" y="3640740"/>
            <a:ext cx="1394136" cy="942323"/>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54" name="TextBox 53"/>
          <p:cNvSpPr txBox="1"/>
          <p:nvPr/>
        </p:nvSpPr>
        <p:spPr>
          <a:xfrm>
            <a:off x="2113799" y="2337018"/>
            <a:ext cx="785522"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Research</a:t>
            </a:r>
            <a:endParaRPr lang="id-ID" sz="1200" b="1" dirty="0">
              <a:solidFill>
                <a:schemeClr val="tx2"/>
              </a:solidFill>
              <a:latin typeface="+mj-lt"/>
            </a:endParaRPr>
          </a:p>
        </p:txBody>
      </p:sp>
      <p:sp>
        <p:nvSpPr>
          <p:cNvPr id="55" name="TextBox 54"/>
          <p:cNvSpPr txBox="1"/>
          <p:nvPr/>
        </p:nvSpPr>
        <p:spPr>
          <a:xfrm>
            <a:off x="1566688" y="2536353"/>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sp>
        <p:nvSpPr>
          <p:cNvPr id="57" name="TextBox 56"/>
          <p:cNvSpPr txBox="1"/>
          <p:nvPr/>
        </p:nvSpPr>
        <p:spPr>
          <a:xfrm>
            <a:off x="6457499" y="2327605"/>
            <a:ext cx="750256"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Analysis</a:t>
            </a:r>
            <a:endParaRPr lang="id-ID" sz="1200" b="1" dirty="0">
              <a:solidFill>
                <a:schemeClr val="tx2"/>
              </a:solidFill>
              <a:latin typeface="+mj-lt"/>
            </a:endParaRPr>
          </a:p>
        </p:txBody>
      </p:sp>
      <p:sp>
        <p:nvSpPr>
          <p:cNvPr id="58" name="TextBox 57"/>
          <p:cNvSpPr txBox="1"/>
          <p:nvPr/>
        </p:nvSpPr>
        <p:spPr>
          <a:xfrm>
            <a:off x="6457499" y="2526941"/>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0" name="TextBox 59"/>
          <p:cNvSpPr txBox="1"/>
          <p:nvPr/>
        </p:nvSpPr>
        <p:spPr>
          <a:xfrm>
            <a:off x="6579064" y="3491656"/>
            <a:ext cx="593162"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Action</a:t>
            </a:r>
            <a:endParaRPr lang="id-ID" sz="1200" b="1" dirty="0">
              <a:solidFill>
                <a:schemeClr val="tx2"/>
              </a:solidFill>
              <a:latin typeface="+mj-lt"/>
            </a:endParaRPr>
          </a:p>
        </p:txBody>
      </p:sp>
      <p:sp>
        <p:nvSpPr>
          <p:cNvPr id="61" name="TextBox 60"/>
          <p:cNvSpPr txBox="1"/>
          <p:nvPr/>
        </p:nvSpPr>
        <p:spPr>
          <a:xfrm>
            <a:off x="6579064" y="3690992"/>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3" name="TextBox 62"/>
          <p:cNvSpPr txBox="1"/>
          <p:nvPr/>
        </p:nvSpPr>
        <p:spPr>
          <a:xfrm>
            <a:off x="2101577" y="4382360"/>
            <a:ext cx="1098108"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Improvement</a:t>
            </a:r>
            <a:endParaRPr lang="id-ID" sz="1200" b="1" dirty="0">
              <a:solidFill>
                <a:schemeClr val="tx2"/>
              </a:solidFill>
              <a:latin typeface="+mj-lt"/>
            </a:endParaRPr>
          </a:p>
        </p:txBody>
      </p:sp>
      <p:sp>
        <p:nvSpPr>
          <p:cNvPr id="64" name="TextBox 63"/>
          <p:cNvSpPr txBox="1"/>
          <p:nvPr/>
        </p:nvSpPr>
        <p:spPr>
          <a:xfrm>
            <a:off x="1867053" y="4581696"/>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nvGrpSpPr>
          <p:cNvPr id="65" name="Group 64"/>
          <p:cNvGrpSpPr/>
          <p:nvPr/>
        </p:nvGrpSpPr>
        <p:grpSpPr>
          <a:xfrm>
            <a:off x="1232305" y="3359686"/>
            <a:ext cx="1332632" cy="807862"/>
            <a:chOff x="8895385" y="5921618"/>
            <a:chExt cx="1961700" cy="1189213"/>
          </a:xfrm>
        </p:grpSpPr>
        <p:sp>
          <p:nvSpPr>
            <p:cNvPr id="66" name="TextBox 65"/>
            <p:cNvSpPr txBox="1"/>
            <p:nvPr/>
          </p:nvSpPr>
          <p:spPr>
            <a:xfrm>
              <a:off x="9971462" y="5921618"/>
              <a:ext cx="885623" cy="352104"/>
            </a:xfrm>
            <a:prstGeom prst="rect">
              <a:avLst/>
            </a:prstGeom>
            <a:noFill/>
          </p:spPr>
          <p:txBody>
            <a:bodyPr wrap="none" lIns="54000" tIns="27000" rIns="54000" bIns="27000" rtlCol="0" anchor="b">
              <a:spAutoFit/>
            </a:bodyPr>
            <a:lstStyle/>
            <a:p>
              <a:pPr algn="r"/>
              <a:r>
                <a:rPr lang="en-US" sz="1200" b="1" dirty="0">
                  <a:solidFill>
                    <a:schemeClr val="tx2"/>
                  </a:solidFill>
                </a:rPr>
                <a:t>Manage</a:t>
              </a:r>
              <a:endParaRPr lang="id-ID" sz="1200" b="1" dirty="0">
                <a:solidFill>
                  <a:schemeClr val="tx2"/>
                </a:solidFill>
              </a:endParaRPr>
            </a:p>
          </p:txBody>
        </p:sp>
        <p:sp>
          <p:nvSpPr>
            <p:cNvPr id="67" name="TextBox 66"/>
            <p:cNvSpPr txBox="1"/>
            <p:nvPr/>
          </p:nvSpPr>
          <p:spPr>
            <a:xfrm>
              <a:off x="8895385" y="6215051"/>
              <a:ext cx="1961700" cy="895780"/>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2975425" y="2509543"/>
            <a:ext cx="398651" cy="302558"/>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4"/>
          <p:cNvSpPr>
            <a:spLocks noEditPoints="1"/>
          </p:cNvSpPr>
          <p:nvPr/>
        </p:nvSpPr>
        <p:spPr bwMode="auto">
          <a:xfrm>
            <a:off x="6077984" y="2496463"/>
            <a:ext cx="293543" cy="309892"/>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5"/>
          <p:cNvSpPr>
            <a:spLocks noEditPoints="1"/>
          </p:cNvSpPr>
          <p:nvPr/>
        </p:nvSpPr>
        <p:spPr bwMode="auto">
          <a:xfrm>
            <a:off x="6223827" y="3631867"/>
            <a:ext cx="258955" cy="42255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6"/>
          <p:cNvSpPr>
            <a:spLocks noEditPoints="1"/>
          </p:cNvSpPr>
          <p:nvPr/>
        </p:nvSpPr>
        <p:spPr bwMode="auto">
          <a:xfrm>
            <a:off x="3283372" y="4557535"/>
            <a:ext cx="355224" cy="297259"/>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7"/>
          <p:cNvSpPr>
            <a:spLocks noEditPoints="1"/>
          </p:cNvSpPr>
          <p:nvPr/>
        </p:nvSpPr>
        <p:spPr bwMode="auto">
          <a:xfrm>
            <a:off x="2644625" y="3526109"/>
            <a:ext cx="314072" cy="314766"/>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432115" cy="518091"/>
          </a:xfrm>
        </p:spPr>
        <p:txBody>
          <a:bodyPr/>
          <a:lstStyle/>
          <a:p>
            <a:r>
              <a:rPr lang="en-ID"/>
              <a:t>Traffic Analysis. </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sp>
        <p:nvSpPr>
          <p:cNvPr id="10" name="Freeform 5"/>
          <p:cNvSpPr>
            <a:spLocks noEditPoints="1"/>
          </p:cNvSpPr>
          <p:nvPr/>
        </p:nvSpPr>
        <p:spPr bwMode="auto">
          <a:xfrm>
            <a:off x="2924100" y="2210063"/>
            <a:ext cx="5721300" cy="31698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p:nvPr/>
        </p:nvSpPr>
        <p:spPr>
          <a:xfrm>
            <a:off x="4128607" y="3624178"/>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9" name="Straight Connector 18"/>
          <p:cNvCxnSpPr>
            <a:stCxn id="18" idx="6"/>
            <a:endCxn id="21" idx="2"/>
          </p:cNvCxnSpPr>
          <p:nvPr/>
        </p:nvCxnSpPr>
        <p:spPr>
          <a:xfrm flipV="1">
            <a:off x="4198988" y="3438230"/>
            <a:ext cx="1772244" cy="22113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006900" y="4565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971233" y="3403039"/>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7137442" y="3746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7612855" y="2915074"/>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7908265" y="4815173"/>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5" name="Straight Connector 24"/>
          <p:cNvCxnSpPr>
            <a:stCxn id="18" idx="5"/>
            <a:endCxn id="20" idx="2"/>
          </p:cNvCxnSpPr>
          <p:nvPr/>
        </p:nvCxnSpPr>
        <p:spPr>
          <a:xfrm>
            <a:off x="4188681" y="3684253"/>
            <a:ext cx="818219" cy="916120"/>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5066975" y="3806257"/>
            <a:ext cx="2080774" cy="818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6041615" y="2950265"/>
            <a:ext cx="1571240" cy="4879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7672930" y="2975148"/>
            <a:ext cx="270527" cy="184002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7197516" y="3806257"/>
            <a:ext cx="721056" cy="101922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7197516" y="2975148"/>
            <a:ext cx="425646" cy="78134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6031307" y="3463114"/>
            <a:ext cx="1116441" cy="293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5066975" y="3463114"/>
            <a:ext cx="914565" cy="1112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3573906" y="3146209"/>
            <a:ext cx="714209" cy="499639"/>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36" name="TextBox 35"/>
            <p:cNvSpPr txBox="1"/>
            <p:nvPr/>
          </p:nvSpPr>
          <p:spPr>
            <a:xfrm flipH="1">
              <a:off x="8602448" y="3757059"/>
              <a:ext cx="607239" cy="305507"/>
            </a:xfrm>
            <a:prstGeom prst="rect">
              <a:avLst/>
            </a:prstGeom>
            <a:noFill/>
          </p:spPr>
          <p:txBody>
            <a:bodyPr wrap="none" lIns="54000" tIns="27000" rIns="54000" bIns="27000" rtlCol="0" anchor="t">
              <a:spAutoFit/>
            </a:bodyPr>
            <a:lstStyle/>
            <a:p>
              <a:pPr algn="ctr"/>
              <a:r>
                <a:rPr lang="en-US" sz="825"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42" name="Group 41"/>
          <p:cNvGrpSpPr/>
          <p:nvPr/>
        </p:nvGrpSpPr>
        <p:grpSpPr>
          <a:xfrm>
            <a:off x="4681927" y="4089185"/>
            <a:ext cx="731021" cy="499639"/>
            <a:chOff x="8290778" y="3344607"/>
            <a:chExt cx="1230585"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5" name="TextBox 44"/>
            <p:cNvSpPr txBox="1"/>
            <p:nvPr/>
          </p:nvSpPr>
          <p:spPr>
            <a:xfrm flipH="1">
              <a:off x="8290778" y="3757059"/>
              <a:ext cx="1230585" cy="305507"/>
            </a:xfrm>
            <a:prstGeom prst="rect">
              <a:avLst/>
            </a:prstGeom>
            <a:noFill/>
          </p:spPr>
          <p:txBody>
            <a:bodyPr wrap="none" lIns="54000" tIns="27000" rIns="54000" bIns="27000" rtlCol="0" anchor="t">
              <a:spAutoFit/>
            </a:bodyPr>
            <a:lstStyle/>
            <a:p>
              <a:pPr algn="ctr"/>
              <a:r>
                <a:rPr lang="en-US" sz="825"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51" name="Group 50"/>
          <p:cNvGrpSpPr/>
          <p:nvPr/>
        </p:nvGrpSpPr>
        <p:grpSpPr>
          <a:xfrm>
            <a:off x="5362333" y="2948325"/>
            <a:ext cx="721853" cy="499639"/>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4" name="TextBox 53"/>
            <p:cNvSpPr txBox="1"/>
            <p:nvPr/>
          </p:nvSpPr>
          <p:spPr>
            <a:xfrm flipH="1">
              <a:off x="8555231" y="3757059"/>
              <a:ext cx="701683" cy="305507"/>
            </a:xfrm>
            <a:prstGeom prst="rect">
              <a:avLst/>
            </a:prstGeom>
            <a:noFill/>
          </p:spPr>
          <p:txBody>
            <a:bodyPr wrap="square" lIns="54000" tIns="27000" rIns="54000" bIns="27000" rtlCol="0" anchor="t">
              <a:spAutoFit/>
            </a:bodyPr>
            <a:lstStyle/>
            <a:p>
              <a:pPr algn="ctr"/>
              <a:r>
                <a:rPr lang="en-US" sz="825"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0" name="Group 59"/>
          <p:cNvGrpSpPr/>
          <p:nvPr/>
        </p:nvGrpSpPr>
        <p:grpSpPr>
          <a:xfrm>
            <a:off x="6939010" y="3259079"/>
            <a:ext cx="714206" cy="499639"/>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3" name="TextBox 62"/>
            <p:cNvSpPr txBox="1"/>
            <p:nvPr/>
          </p:nvSpPr>
          <p:spPr>
            <a:xfrm flipH="1">
              <a:off x="8667218" y="3749045"/>
              <a:ext cx="477714" cy="305507"/>
            </a:xfrm>
            <a:prstGeom prst="rect">
              <a:avLst/>
            </a:prstGeom>
            <a:noFill/>
          </p:spPr>
          <p:txBody>
            <a:bodyPr wrap="none" lIns="54000" tIns="27000" rIns="54000" bIns="27000" rtlCol="0" anchor="t">
              <a:spAutoFit/>
            </a:bodyPr>
            <a:lstStyle/>
            <a:p>
              <a:pPr algn="ctr"/>
              <a:r>
                <a:rPr lang="en-US" sz="825"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9" name="Group 68"/>
          <p:cNvGrpSpPr/>
          <p:nvPr/>
        </p:nvGrpSpPr>
        <p:grpSpPr>
          <a:xfrm>
            <a:off x="7527402" y="2444889"/>
            <a:ext cx="714206" cy="499639"/>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2" name="TextBox 71"/>
            <p:cNvSpPr txBox="1"/>
            <p:nvPr/>
          </p:nvSpPr>
          <p:spPr>
            <a:xfrm flipH="1">
              <a:off x="8588963" y="3759069"/>
              <a:ext cx="634225" cy="305507"/>
            </a:xfrm>
            <a:prstGeom prst="rect">
              <a:avLst/>
            </a:prstGeom>
            <a:noFill/>
          </p:spPr>
          <p:txBody>
            <a:bodyPr wrap="none" lIns="54000" tIns="27000" rIns="54000" bIns="27000" rtlCol="0" anchor="t">
              <a:spAutoFit/>
            </a:bodyPr>
            <a:lstStyle/>
            <a:p>
              <a:pPr algn="ctr"/>
              <a:r>
                <a:rPr lang="en-US" sz="825"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78" name="Group 77"/>
          <p:cNvGrpSpPr/>
          <p:nvPr/>
        </p:nvGrpSpPr>
        <p:grpSpPr>
          <a:xfrm>
            <a:off x="7827905" y="4310217"/>
            <a:ext cx="714206" cy="499639"/>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1" name="TextBox 80"/>
            <p:cNvSpPr txBox="1"/>
            <p:nvPr/>
          </p:nvSpPr>
          <p:spPr>
            <a:xfrm flipH="1">
              <a:off x="8498567" y="3757059"/>
              <a:ext cx="815019" cy="305507"/>
            </a:xfrm>
            <a:prstGeom prst="rect">
              <a:avLst/>
            </a:prstGeom>
            <a:noFill/>
          </p:spPr>
          <p:txBody>
            <a:bodyPr wrap="none" lIns="54000" tIns="27000" rIns="54000" bIns="27000" rtlCol="0" anchor="t">
              <a:spAutoFit/>
            </a:bodyPr>
            <a:lstStyle/>
            <a:p>
              <a:pPr algn="ctr"/>
              <a:r>
                <a:rPr lang="en-US" sz="825"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sp>
        <p:nvSpPr>
          <p:cNvPr id="87" name="TextBox 86"/>
          <p:cNvSpPr txBox="1"/>
          <p:nvPr/>
        </p:nvSpPr>
        <p:spPr>
          <a:xfrm flipH="1">
            <a:off x="1196923" y="3068113"/>
            <a:ext cx="723005"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Mobile Users</a:t>
            </a:r>
          </a:p>
        </p:txBody>
      </p:sp>
      <p:sp>
        <p:nvSpPr>
          <p:cNvPr id="88" name="Oval 87"/>
          <p:cNvSpPr>
            <a:spLocks noChangeAspect="1"/>
          </p:cNvSpPr>
          <p:nvPr/>
        </p:nvSpPr>
        <p:spPr>
          <a:xfrm flipH="1">
            <a:off x="803234" y="3002625"/>
            <a:ext cx="324000" cy="32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TextBox 88"/>
          <p:cNvSpPr txBox="1"/>
          <p:nvPr/>
        </p:nvSpPr>
        <p:spPr>
          <a:xfrm flipH="1">
            <a:off x="1196923" y="2682935"/>
            <a:ext cx="985898"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Social Media Users</a:t>
            </a:r>
          </a:p>
        </p:txBody>
      </p:sp>
      <p:sp>
        <p:nvSpPr>
          <p:cNvPr id="90" name="Oval 89"/>
          <p:cNvSpPr>
            <a:spLocks noChangeAspect="1"/>
          </p:cNvSpPr>
          <p:nvPr/>
        </p:nvSpPr>
        <p:spPr>
          <a:xfrm flipH="1">
            <a:off x="803234" y="2617448"/>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TextBox 90"/>
          <p:cNvSpPr txBox="1"/>
          <p:nvPr/>
        </p:nvSpPr>
        <p:spPr>
          <a:xfrm flipH="1">
            <a:off x="1196923" y="2297758"/>
            <a:ext cx="775904"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Internet Users</a:t>
            </a:r>
          </a:p>
        </p:txBody>
      </p:sp>
      <p:sp>
        <p:nvSpPr>
          <p:cNvPr id="92" name="Oval 91"/>
          <p:cNvSpPr>
            <a:spLocks noChangeAspect="1"/>
          </p:cNvSpPr>
          <p:nvPr/>
        </p:nvSpPr>
        <p:spPr>
          <a:xfrm flipH="1">
            <a:off x="803234" y="2232270"/>
            <a:ext cx="324000" cy="3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TextBox 92"/>
          <p:cNvSpPr txBox="1"/>
          <p:nvPr/>
        </p:nvSpPr>
        <p:spPr>
          <a:xfrm>
            <a:off x="1303741" y="4944689"/>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4" name="Oval 93"/>
          <p:cNvSpPr/>
          <p:nvPr/>
        </p:nvSpPr>
        <p:spPr>
          <a:xfrm flipH="1">
            <a:off x="799891" y="4930234"/>
            <a:ext cx="429686" cy="4296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89%</a:t>
            </a:r>
          </a:p>
        </p:txBody>
      </p:sp>
      <p:sp>
        <p:nvSpPr>
          <p:cNvPr id="95" name="TextBox 94"/>
          <p:cNvSpPr txBox="1"/>
          <p:nvPr/>
        </p:nvSpPr>
        <p:spPr>
          <a:xfrm>
            <a:off x="1303741" y="4439015"/>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6" name="Oval 95"/>
          <p:cNvSpPr/>
          <p:nvPr/>
        </p:nvSpPr>
        <p:spPr>
          <a:xfrm flipH="1">
            <a:off x="799891" y="4414828"/>
            <a:ext cx="429686" cy="4296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67%</a:t>
            </a:r>
          </a:p>
        </p:txBody>
      </p:sp>
      <p:sp>
        <p:nvSpPr>
          <p:cNvPr id="97" name="TextBox 96"/>
          <p:cNvSpPr txBox="1"/>
          <p:nvPr/>
        </p:nvSpPr>
        <p:spPr>
          <a:xfrm>
            <a:off x="1303741" y="3933341"/>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8" name="Oval 97"/>
          <p:cNvSpPr/>
          <p:nvPr/>
        </p:nvSpPr>
        <p:spPr>
          <a:xfrm flipH="1">
            <a:off x="799891" y="3918886"/>
            <a:ext cx="429686" cy="4296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55%</a:t>
            </a:r>
          </a:p>
        </p:txBody>
      </p:sp>
      <p:sp>
        <p:nvSpPr>
          <p:cNvPr id="99" name="TextBox 98"/>
          <p:cNvSpPr txBox="1"/>
          <p:nvPr/>
        </p:nvSpPr>
        <p:spPr>
          <a:xfrm flipH="1">
            <a:off x="799892" y="3620562"/>
            <a:ext cx="1369015" cy="239193"/>
          </a:xfrm>
          <a:prstGeom prst="rect">
            <a:avLst/>
          </a:prstGeom>
          <a:noFill/>
        </p:spPr>
        <p:txBody>
          <a:bodyPr wrap="none" lIns="54000" tIns="27000" rIns="54000" bIns="27000" rtlCol="0" anchor="t">
            <a:spAutoFit/>
          </a:bodyPr>
          <a:lstStyle/>
          <a:p>
            <a:r>
              <a:rPr lang="en-US" sz="1200" b="1" dirty="0">
                <a:solidFill>
                  <a:schemeClr val="tx2"/>
                </a:solidFill>
                <a:latin typeface="+mj-lt"/>
              </a:rPr>
              <a:t>Total Calculation</a:t>
            </a:r>
          </a:p>
        </p:txBody>
      </p:sp>
      <p:sp>
        <p:nvSpPr>
          <p:cNvPr id="100" name="Freeform 449"/>
          <p:cNvSpPr>
            <a:spLocks noEditPoints="1"/>
          </p:cNvSpPr>
          <p:nvPr/>
        </p:nvSpPr>
        <p:spPr bwMode="auto">
          <a:xfrm>
            <a:off x="870392" y="2323524"/>
            <a:ext cx="189685" cy="141493"/>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97"/>
          <p:cNvSpPr>
            <a:spLocks noEditPoints="1"/>
          </p:cNvSpPr>
          <p:nvPr/>
        </p:nvSpPr>
        <p:spPr bwMode="auto">
          <a:xfrm>
            <a:off x="870392" y="2709164"/>
            <a:ext cx="189685" cy="140567"/>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15"/>
          <p:cNvSpPr>
            <a:spLocks noEditPoints="1"/>
          </p:cNvSpPr>
          <p:nvPr/>
        </p:nvSpPr>
        <p:spPr bwMode="auto">
          <a:xfrm>
            <a:off x="901692" y="3062353"/>
            <a:ext cx="127084" cy="204545"/>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2936944" y="3882810"/>
            <a:ext cx="1575176" cy="1575312"/>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35" name="涙形 22"/>
          <p:cNvSpPr/>
          <p:nvPr/>
        </p:nvSpPr>
        <p:spPr>
          <a:xfrm rot="10800000" flipV="1">
            <a:off x="4649253" y="3882878"/>
            <a:ext cx="1575313" cy="1575176"/>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2" name="テキスト プレースホルダー 21"/>
          <p:cNvSpPr>
            <a:spLocks noGrp="1"/>
          </p:cNvSpPr>
          <p:nvPr>
            <p:ph type="body" sz="quarter" idx="10"/>
          </p:nvPr>
        </p:nvSpPr>
        <p:spPr>
          <a:xfrm>
            <a:off x="342902" y="606590"/>
            <a:ext cx="2373764" cy="518091"/>
          </a:xfrm>
        </p:spPr>
        <p:txBody>
          <a:bodyPr/>
          <a:lstStyle/>
          <a:p>
            <a:r>
              <a:rPr lang="en-US" altLang="ja-JP"/>
              <a:t>SWOT Analysis.</a:t>
            </a:r>
            <a:endParaRPr lang="ja-JP" altLang="en-US" dirty="0"/>
          </a:p>
        </p:txBody>
      </p:sp>
      <p:sp>
        <p:nvSpPr>
          <p:cNvPr id="7" name="Content Placeholder 6"/>
          <p:cNvSpPr>
            <a:spLocks noGrp="1"/>
          </p:cNvSpPr>
          <p:nvPr>
            <p:ph sz="quarter" idx="12"/>
          </p:nvPr>
        </p:nvSpPr>
        <p:spPr/>
        <p:txBody>
          <a:bodyPr/>
          <a:lstStyle/>
          <a:p>
            <a:r>
              <a:rPr lang="en-ID"/>
              <a:t>Presented By : Johny Guru</a:t>
            </a:r>
          </a:p>
          <a:p>
            <a:endParaRPr lang="en-ID" dirty="0"/>
          </a:p>
        </p:txBody>
      </p:sp>
      <p:sp>
        <p:nvSpPr>
          <p:cNvPr id="3" name="スライド番号プレースホルダー 2"/>
          <p:cNvSpPr>
            <a:spLocks noGrp="1"/>
          </p:cNvSpPr>
          <p:nvPr>
            <p:ph type="sldNum" sz="quarter" idx="4294967295"/>
          </p:nvPr>
        </p:nvSpPr>
        <p:spPr>
          <a:xfrm>
            <a:off x="7086600" y="5624513"/>
            <a:ext cx="2057400" cy="274637"/>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2936944" y="2171639"/>
            <a:ext cx="1575176" cy="1575312"/>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52" name="涙形 22"/>
          <p:cNvSpPr/>
          <p:nvPr userDrawn="1"/>
        </p:nvSpPr>
        <p:spPr>
          <a:xfrm rot="10800000">
            <a:off x="4649253" y="2171707"/>
            <a:ext cx="1575313" cy="1575176"/>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 name="TextBox 1"/>
          <p:cNvSpPr txBox="1"/>
          <p:nvPr/>
        </p:nvSpPr>
        <p:spPr>
          <a:xfrm>
            <a:off x="3458862" y="2615482"/>
            <a:ext cx="531341" cy="784830"/>
          </a:xfrm>
          <a:prstGeom prst="rect">
            <a:avLst/>
          </a:prstGeom>
          <a:noFill/>
        </p:spPr>
        <p:txBody>
          <a:bodyPr wrap="square" rtlCol="0">
            <a:spAutoFit/>
          </a:bodyPr>
          <a:lstStyle/>
          <a:p>
            <a:pPr algn="ctr"/>
            <a:r>
              <a:rPr lang="en-ID" sz="4500" b="1" dirty="0">
                <a:solidFill>
                  <a:schemeClr val="accent1"/>
                </a:solidFill>
                <a:latin typeface="+mj-lt"/>
              </a:rPr>
              <a:t>S</a:t>
            </a:r>
          </a:p>
        </p:txBody>
      </p:sp>
      <p:sp>
        <p:nvSpPr>
          <p:cNvPr id="25" name="TextBox 24"/>
          <p:cNvSpPr txBox="1"/>
          <p:nvPr/>
        </p:nvSpPr>
        <p:spPr>
          <a:xfrm>
            <a:off x="5161498" y="2615482"/>
            <a:ext cx="531341" cy="784830"/>
          </a:xfrm>
          <a:prstGeom prst="rect">
            <a:avLst/>
          </a:prstGeom>
          <a:noFill/>
        </p:spPr>
        <p:txBody>
          <a:bodyPr wrap="square" rtlCol="0">
            <a:spAutoFit/>
          </a:bodyPr>
          <a:lstStyle/>
          <a:p>
            <a:pPr algn="ctr"/>
            <a:r>
              <a:rPr lang="en-ID" sz="4500" b="1" dirty="0">
                <a:solidFill>
                  <a:schemeClr val="accent2"/>
                </a:solidFill>
                <a:latin typeface="+mj-lt"/>
              </a:rPr>
              <a:t>W</a:t>
            </a:r>
            <a:r>
              <a:rPr lang="en-ID" sz="4500" b="1" dirty="0">
                <a:solidFill>
                  <a:schemeClr val="accent1">
                    <a:lumMod val="60000"/>
                    <a:lumOff val="40000"/>
                  </a:schemeClr>
                </a:solidFill>
                <a:latin typeface="+mj-lt"/>
              </a:rPr>
              <a:t> </a:t>
            </a:r>
          </a:p>
        </p:txBody>
      </p:sp>
      <p:sp>
        <p:nvSpPr>
          <p:cNvPr id="33" name="TextBox 32"/>
          <p:cNvSpPr txBox="1"/>
          <p:nvPr/>
        </p:nvSpPr>
        <p:spPr>
          <a:xfrm>
            <a:off x="3458862" y="4288322"/>
            <a:ext cx="531341" cy="784830"/>
          </a:xfrm>
          <a:prstGeom prst="rect">
            <a:avLst/>
          </a:prstGeom>
          <a:noFill/>
        </p:spPr>
        <p:txBody>
          <a:bodyPr wrap="square" rtlCol="0">
            <a:spAutoFit/>
          </a:bodyPr>
          <a:lstStyle/>
          <a:p>
            <a:pPr algn="ctr"/>
            <a:r>
              <a:rPr lang="en-ID" sz="4500" b="1" dirty="0">
                <a:solidFill>
                  <a:schemeClr val="accent3"/>
                </a:solidFill>
                <a:latin typeface="+mj-lt"/>
              </a:rPr>
              <a:t>O</a:t>
            </a:r>
          </a:p>
        </p:txBody>
      </p:sp>
      <p:sp>
        <p:nvSpPr>
          <p:cNvPr id="34" name="TextBox 33"/>
          <p:cNvSpPr txBox="1"/>
          <p:nvPr/>
        </p:nvSpPr>
        <p:spPr>
          <a:xfrm>
            <a:off x="5161498" y="4288322"/>
            <a:ext cx="531341" cy="784830"/>
          </a:xfrm>
          <a:prstGeom prst="rect">
            <a:avLst/>
          </a:prstGeom>
          <a:noFill/>
        </p:spPr>
        <p:txBody>
          <a:bodyPr wrap="square" rtlCol="0">
            <a:spAutoFit/>
          </a:bodyPr>
          <a:lstStyle/>
          <a:p>
            <a:pPr algn="ctr"/>
            <a:r>
              <a:rPr lang="en-ID" sz="4500" b="1" dirty="0">
                <a:solidFill>
                  <a:schemeClr val="accent3"/>
                </a:solidFill>
                <a:latin typeface="+mj-lt"/>
              </a:rPr>
              <a:t>T</a:t>
            </a:r>
            <a:r>
              <a:rPr lang="en-ID" sz="4500" b="1" dirty="0">
                <a:solidFill>
                  <a:schemeClr val="accent1">
                    <a:lumMod val="60000"/>
                    <a:lumOff val="40000"/>
                  </a:schemeClr>
                </a:solidFill>
                <a:latin typeface="+mj-lt"/>
              </a:rPr>
              <a:t> </a:t>
            </a:r>
          </a:p>
        </p:txBody>
      </p:sp>
      <p:grpSp>
        <p:nvGrpSpPr>
          <p:cNvPr id="4" name="Group 3"/>
          <p:cNvGrpSpPr/>
          <p:nvPr/>
        </p:nvGrpSpPr>
        <p:grpSpPr>
          <a:xfrm>
            <a:off x="6444776" y="2490443"/>
            <a:ext cx="1964718" cy="960789"/>
            <a:chOff x="8593035" y="1759105"/>
            <a:chExt cx="2619624" cy="1281052"/>
          </a:xfrm>
        </p:grpSpPr>
        <p:sp>
          <p:nvSpPr>
            <p:cNvPr id="36" name="Rectangle 35">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6444776" y="4200343"/>
            <a:ext cx="1964718" cy="960789"/>
            <a:chOff x="8593035" y="1759105"/>
            <a:chExt cx="2619624" cy="1281052"/>
          </a:xfrm>
        </p:grpSpPr>
        <p:sp>
          <p:nvSpPr>
            <p:cNvPr id="61" name="Rectangle 60">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751947" y="2490443"/>
            <a:ext cx="1964720" cy="960789"/>
            <a:chOff x="954714" y="2177590"/>
            <a:chExt cx="2619626" cy="1281052"/>
          </a:xfrm>
        </p:grpSpPr>
        <p:sp>
          <p:nvSpPr>
            <p:cNvPr id="66" name="Rectangle 65">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751947" y="4200343"/>
            <a:ext cx="1964720" cy="960789"/>
            <a:chOff x="954714" y="2177590"/>
            <a:chExt cx="2619626" cy="1281052"/>
          </a:xfrm>
        </p:grpSpPr>
        <p:sp>
          <p:nvSpPr>
            <p:cNvPr id="69" name="Rectangle 68">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4"/>
          </p:nvPr>
        </p:nvSpPr>
        <p:spPr/>
      </p:sp>
      <p:sp>
        <p:nvSpPr>
          <p:cNvPr id="18" name="Rectangle 17"/>
          <p:cNvSpPr/>
          <p:nvPr/>
        </p:nvSpPr>
        <p:spPr>
          <a:xfrm>
            <a:off x="0" y="0"/>
            <a:ext cx="9144000" cy="4147853"/>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テキスト プレースホルダー 4"/>
          <p:cNvSpPr>
            <a:spLocks noGrp="1"/>
          </p:cNvSpPr>
          <p:nvPr>
            <p:ph type="body" sz="quarter" idx="15"/>
          </p:nvPr>
        </p:nvSpPr>
        <p:spPr>
          <a:xfrm>
            <a:off x="2296924" y="2552409"/>
            <a:ext cx="4550153" cy="618819"/>
          </a:xfrm>
        </p:spPr>
        <p:txBody>
          <a:bodyPr/>
          <a:lstStyle/>
          <a:p>
            <a:pPr marL="0" indent="0" algn="ctr">
              <a:buNone/>
            </a:pPr>
            <a:r>
              <a:rPr kumimoji="1" lang="en-US" altLang="ja-JP" sz="4500" dirty="0">
                <a:solidFill>
                  <a:schemeClr val="bg1"/>
                </a:solidFill>
              </a:rPr>
              <a:t>Contact Us</a:t>
            </a:r>
            <a:r>
              <a:rPr kumimoji="1" lang="en-US" altLang="ja-JP" sz="4500" dirty="0">
                <a:solidFill>
                  <a:schemeClr val="accent1"/>
                </a:solidFill>
              </a:rPr>
              <a:t>.</a:t>
            </a:r>
            <a:endParaRPr kumimoji="1" lang="ja-JP" altLang="en-US" sz="4500" dirty="0">
              <a:solidFill>
                <a:schemeClr val="accent1"/>
              </a:solidFill>
            </a:endParaRPr>
          </a:p>
        </p:txBody>
      </p:sp>
      <p:sp>
        <p:nvSpPr>
          <p:cNvPr id="6" name="テキスト プレースホルダー 5"/>
          <p:cNvSpPr>
            <a:spLocks noGrp="1"/>
          </p:cNvSpPr>
          <p:nvPr>
            <p:ph type="body" sz="quarter" idx="23"/>
          </p:nvPr>
        </p:nvSpPr>
        <p:spPr>
          <a:xfrm>
            <a:off x="2850409" y="4664664"/>
            <a:ext cx="3443183" cy="540060"/>
          </a:xfrm>
        </p:spPr>
        <p:txBody>
          <a:bodyPr/>
          <a:lstStyle/>
          <a:p>
            <a:pPr marL="0" indent="0" algn="ctr">
              <a:buNone/>
            </a:pPr>
            <a:r>
              <a:rPr kumimoji="1" lang="en-US" altLang="ja-JP" sz="1050" b="1" dirty="0">
                <a:solidFill>
                  <a:schemeClr val="tx2"/>
                </a:solidFill>
                <a:latin typeface="+mj-lt"/>
              </a:rPr>
              <a:t>Middle Easton, 245 Eva. </a:t>
            </a:r>
            <a:r>
              <a:rPr kumimoji="1" lang="en-US" altLang="ja-JP" sz="1050" b="1" dirty="0" err="1">
                <a:solidFill>
                  <a:schemeClr val="tx2"/>
                </a:solidFill>
                <a:latin typeface="+mj-lt"/>
              </a:rPr>
              <a:t>Pt.Santerus</a:t>
            </a:r>
            <a:endParaRPr kumimoji="1" lang="en-US" altLang="ja-JP" sz="1050" b="1" dirty="0">
              <a:solidFill>
                <a:schemeClr val="tx2"/>
              </a:solidFill>
              <a:latin typeface="+mj-lt"/>
            </a:endParaRPr>
          </a:p>
          <a:p>
            <a:pPr marL="0" indent="0" algn="ctr">
              <a:buNone/>
            </a:pPr>
            <a:r>
              <a:rPr kumimoji="1" lang="en-US" altLang="ja-JP" sz="1050" dirty="0" err="1">
                <a:solidFill>
                  <a:schemeClr val="bg1">
                    <a:lumMod val="65000"/>
                  </a:schemeClr>
                </a:solidFill>
                <a:latin typeface="+mj-lt"/>
              </a:rPr>
              <a:t>Ujungberung</a:t>
            </a:r>
            <a:r>
              <a:rPr kumimoji="1" lang="en-US" altLang="ja-JP" sz="1050" dirty="0">
                <a:solidFill>
                  <a:schemeClr val="bg1">
                    <a:lumMod val="65000"/>
                  </a:schemeClr>
                </a:solidFill>
                <a:latin typeface="+mj-lt"/>
              </a:rPr>
              <a:t>, Central </a:t>
            </a:r>
            <a:r>
              <a:rPr kumimoji="1" lang="en-US" altLang="ja-JP" sz="1050" dirty="0" err="1">
                <a:solidFill>
                  <a:schemeClr val="bg1">
                    <a:lumMod val="65000"/>
                  </a:schemeClr>
                </a:solidFill>
                <a:latin typeface="+mj-lt"/>
              </a:rPr>
              <a:t>Londong</a:t>
            </a:r>
            <a:endParaRPr kumimoji="1" lang="en-US" altLang="ja-JP" sz="1050" dirty="0">
              <a:solidFill>
                <a:schemeClr val="bg1">
                  <a:lumMod val="65000"/>
                </a:schemeClr>
              </a:solidFill>
              <a:latin typeface="+mj-lt"/>
            </a:endParaRPr>
          </a:p>
        </p:txBody>
      </p:sp>
      <p:grpSp>
        <p:nvGrpSpPr>
          <p:cNvPr id="19" name="Group 18"/>
          <p:cNvGrpSpPr/>
          <p:nvPr/>
        </p:nvGrpSpPr>
        <p:grpSpPr>
          <a:xfrm>
            <a:off x="7373981" y="5632491"/>
            <a:ext cx="949105" cy="732131"/>
            <a:chOff x="2367443" y="5759730"/>
            <a:chExt cx="1265473" cy="976175"/>
          </a:xfrm>
        </p:grpSpPr>
        <p:sp>
          <p:nvSpPr>
            <p:cNvPr id="20" name="TextBox 19"/>
            <p:cNvSpPr txBox="1"/>
            <p:nvPr/>
          </p:nvSpPr>
          <p:spPr>
            <a:xfrm>
              <a:off x="2367444" y="5759730"/>
              <a:ext cx="1081188" cy="738664"/>
            </a:xfrm>
            <a:prstGeom prst="rect">
              <a:avLst/>
            </a:prstGeom>
            <a:noFill/>
          </p:spPr>
          <p:txBody>
            <a:bodyPr wrap="square" rtlCol="0">
              <a:spAutoFit/>
            </a:bodyPr>
            <a:lstStyle/>
            <a:p>
              <a:r>
                <a:rPr lang="en-ID" sz="1500" dirty="0">
                  <a:solidFill>
                    <a:schemeClr val="tx2"/>
                  </a:solidFill>
                  <a:latin typeface="+mj-lt"/>
                </a:rPr>
                <a:t>Twitter</a:t>
              </a:r>
            </a:p>
          </p:txBody>
        </p:sp>
        <p:sp>
          <p:nvSpPr>
            <p:cNvPr id="21" name="TextBox 20"/>
            <p:cNvSpPr txBox="1"/>
            <p:nvPr/>
          </p:nvSpPr>
          <p:spPr>
            <a:xfrm>
              <a:off x="2367443" y="6058797"/>
              <a:ext cx="1265473" cy="677108"/>
            </a:xfrm>
            <a:prstGeom prst="rect">
              <a:avLst/>
            </a:prstGeom>
            <a:noFill/>
          </p:spPr>
          <p:txBody>
            <a:bodyPr wrap="square" rtlCol="0">
              <a:spAutoFit/>
            </a:bodyPr>
            <a:lstStyle/>
            <a:p>
              <a:r>
                <a:rPr lang="en-ID" sz="1350" dirty="0">
                  <a:solidFill>
                    <a:schemeClr val="tx2"/>
                  </a:solidFill>
                </a:rPr>
                <a:t>twitter.com</a:t>
              </a:r>
            </a:p>
          </p:txBody>
        </p:sp>
      </p:grpSp>
      <p:sp>
        <p:nvSpPr>
          <p:cNvPr id="22" name="Freeform 9"/>
          <p:cNvSpPr>
            <a:spLocks/>
          </p:cNvSpPr>
          <p:nvPr/>
        </p:nvSpPr>
        <p:spPr bwMode="auto">
          <a:xfrm>
            <a:off x="6891203" y="5726010"/>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5" name="Freeform 8"/>
          <p:cNvSpPr>
            <a:spLocks/>
          </p:cNvSpPr>
          <p:nvPr/>
        </p:nvSpPr>
        <p:spPr bwMode="auto">
          <a:xfrm>
            <a:off x="4191419" y="5690162"/>
            <a:ext cx="173577" cy="374826"/>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6" name="TextBox 25"/>
          <p:cNvSpPr txBox="1"/>
          <p:nvPr/>
        </p:nvSpPr>
        <p:spPr>
          <a:xfrm>
            <a:off x="4474271" y="5632494"/>
            <a:ext cx="1065372" cy="323165"/>
          </a:xfrm>
          <a:prstGeom prst="rect">
            <a:avLst/>
          </a:prstGeom>
          <a:noFill/>
        </p:spPr>
        <p:txBody>
          <a:bodyPr wrap="square" rtlCol="0">
            <a:spAutoFit/>
          </a:bodyPr>
          <a:lstStyle/>
          <a:p>
            <a:r>
              <a:rPr lang="en-ID" sz="1500" dirty="0">
                <a:solidFill>
                  <a:schemeClr val="tx2"/>
                </a:solidFill>
                <a:latin typeface="+mj-lt"/>
              </a:rPr>
              <a:t>Facebook</a:t>
            </a:r>
          </a:p>
        </p:txBody>
      </p:sp>
      <p:sp>
        <p:nvSpPr>
          <p:cNvPr id="27" name="TextBox 26"/>
          <p:cNvSpPr txBox="1"/>
          <p:nvPr/>
        </p:nvSpPr>
        <p:spPr>
          <a:xfrm>
            <a:off x="4474271" y="5856793"/>
            <a:ext cx="1348401" cy="300082"/>
          </a:xfrm>
          <a:prstGeom prst="rect">
            <a:avLst/>
          </a:prstGeom>
          <a:noFill/>
        </p:spPr>
        <p:txBody>
          <a:bodyPr wrap="square" rtlCol="0">
            <a:spAutoFit/>
          </a:bodyPr>
          <a:lstStyle/>
          <a:p>
            <a:r>
              <a:rPr lang="en-ID" sz="1350" dirty="0">
                <a:solidFill>
                  <a:schemeClr val="tx2"/>
                </a:solidFill>
              </a:rPr>
              <a:t>Facebook.com</a:t>
            </a:r>
          </a:p>
        </p:txBody>
      </p:sp>
      <p:grpSp>
        <p:nvGrpSpPr>
          <p:cNvPr id="28" name="Group 27"/>
          <p:cNvGrpSpPr/>
          <p:nvPr/>
        </p:nvGrpSpPr>
        <p:grpSpPr>
          <a:xfrm>
            <a:off x="1291710" y="5632492"/>
            <a:ext cx="1479160" cy="524382"/>
            <a:chOff x="2367443" y="5759730"/>
            <a:chExt cx="1972213" cy="699176"/>
          </a:xfrm>
        </p:grpSpPr>
        <p:sp>
          <p:nvSpPr>
            <p:cNvPr id="29" name="TextBox 28"/>
            <p:cNvSpPr txBox="1"/>
            <p:nvPr/>
          </p:nvSpPr>
          <p:spPr>
            <a:xfrm>
              <a:off x="2367443" y="5759730"/>
              <a:ext cx="1033854" cy="430886"/>
            </a:xfrm>
            <a:prstGeom prst="rect">
              <a:avLst/>
            </a:prstGeom>
            <a:noFill/>
          </p:spPr>
          <p:txBody>
            <a:bodyPr wrap="square" rtlCol="0">
              <a:spAutoFit/>
            </a:bodyPr>
            <a:lstStyle/>
            <a:p>
              <a:r>
                <a:rPr lang="en-ID" sz="1500" dirty="0">
                  <a:solidFill>
                    <a:schemeClr val="tx2"/>
                  </a:solidFill>
                  <a:latin typeface="+mj-lt"/>
                </a:rPr>
                <a:t>Email</a:t>
              </a:r>
            </a:p>
          </p:txBody>
        </p:sp>
        <p:sp>
          <p:nvSpPr>
            <p:cNvPr id="30" name="TextBox 29"/>
            <p:cNvSpPr txBox="1"/>
            <p:nvPr/>
          </p:nvSpPr>
          <p:spPr>
            <a:xfrm>
              <a:off x="2367444" y="6058797"/>
              <a:ext cx="1972212" cy="400109"/>
            </a:xfrm>
            <a:prstGeom prst="rect">
              <a:avLst/>
            </a:prstGeom>
            <a:noFill/>
          </p:spPr>
          <p:txBody>
            <a:bodyPr wrap="square" rtlCol="0">
              <a:spAutoFit/>
            </a:bodyPr>
            <a:lstStyle/>
            <a:p>
              <a:r>
                <a:rPr lang="en-ID" sz="1350" dirty="0">
                  <a:solidFill>
                    <a:schemeClr val="tx2"/>
                  </a:solidFill>
                </a:rPr>
                <a:t>davoss@mail.com</a:t>
              </a:r>
            </a:p>
          </p:txBody>
        </p:sp>
      </p:grpSp>
      <p:sp>
        <p:nvSpPr>
          <p:cNvPr id="31" name="Freeform 62"/>
          <p:cNvSpPr>
            <a:spLocks noEditPoints="1"/>
          </p:cNvSpPr>
          <p:nvPr/>
        </p:nvSpPr>
        <p:spPr bwMode="auto">
          <a:xfrm>
            <a:off x="820915" y="5688254"/>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33" name="Freeform 332"/>
          <p:cNvSpPr>
            <a:spLocks noEditPoints="1"/>
          </p:cNvSpPr>
          <p:nvPr/>
        </p:nvSpPr>
        <p:spPr bwMode="auto">
          <a:xfrm>
            <a:off x="4024565" y="1387669"/>
            <a:ext cx="1094871" cy="1052591"/>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687179" y="2501580"/>
            <a:ext cx="1079893" cy="616960"/>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4" name="グループ化 64"/>
          <p:cNvGrpSpPr/>
          <p:nvPr/>
        </p:nvGrpSpPr>
        <p:grpSpPr>
          <a:xfrm>
            <a:off x="2354552" y="2501580"/>
            <a:ext cx="1079893" cy="616960"/>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7" name="グループ化 81"/>
          <p:cNvGrpSpPr/>
          <p:nvPr/>
        </p:nvGrpSpPr>
        <p:grpSpPr>
          <a:xfrm>
            <a:off x="4032054" y="2501580"/>
            <a:ext cx="1079893" cy="616960"/>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0" name="グループ化 90"/>
          <p:cNvGrpSpPr/>
          <p:nvPr/>
        </p:nvGrpSpPr>
        <p:grpSpPr>
          <a:xfrm>
            <a:off x="5704882" y="2501580"/>
            <a:ext cx="1079893" cy="616960"/>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7" name="グループ化 99"/>
          <p:cNvGrpSpPr/>
          <p:nvPr/>
        </p:nvGrpSpPr>
        <p:grpSpPr>
          <a:xfrm>
            <a:off x="7376929" y="2501580"/>
            <a:ext cx="1079893" cy="616960"/>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cxnSp>
        <p:nvCxnSpPr>
          <p:cNvPr id="11" name="Straight Connector 10"/>
          <p:cNvCxnSpPr/>
          <p:nvPr/>
        </p:nvCxnSpPr>
        <p:spPr>
          <a:xfrm>
            <a:off x="0" y="3505978"/>
            <a:ext cx="9144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6408" y="4045849"/>
            <a:ext cx="1821434" cy="276999"/>
          </a:xfrm>
          <a:prstGeom prst="rect">
            <a:avLst/>
          </a:prstGeom>
          <a:noFill/>
        </p:spPr>
        <p:txBody>
          <a:bodyPr wrap="square" rtlCol="0">
            <a:spAutoFit/>
          </a:bodyPr>
          <a:lstStyle/>
          <a:p>
            <a:pPr algn="ctr"/>
            <a:r>
              <a:rPr lang="en-ID" sz="1200" dirty="0">
                <a:solidFill>
                  <a:schemeClr val="tx2"/>
                </a:solidFill>
                <a:latin typeface="+mj-lt"/>
              </a:rPr>
              <a:t>Introduction</a:t>
            </a:r>
          </a:p>
        </p:txBody>
      </p:sp>
      <p:sp>
        <p:nvSpPr>
          <p:cNvPr id="58" name="TextBox 57"/>
          <p:cNvSpPr txBox="1"/>
          <p:nvPr/>
        </p:nvSpPr>
        <p:spPr>
          <a:xfrm>
            <a:off x="1983781" y="4045849"/>
            <a:ext cx="1821434" cy="276999"/>
          </a:xfrm>
          <a:prstGeom prst="rect">
            <a:avLst/>
          </a:prstGeom>
          <a:noFill/>
        </p:spPr>
        <p:txBody>
          <a:bodyPr wrap="square" rtlCol="0">
            <a:spAutoFit/>
          </a:bodyPr>
          <a:lstStyle/>
          <a:p>
            <a:pPr algn="ctr"/>
            <a:r>
              <a:rPr lang="en-ID" sz="1200" dirty="0">
                <a:solidFill>
                  <a:schemeClr val="tx2"/>
                </a:solidFill>
                <a:latin typeface="+mj-lt"/>
              </a:rPr>
              <a:t>About Us</a:t>
            </a:r>
          </a:p>
        </p:txBody>
      </p:sp>
      <p:sp>
        <p:nvSpPr>
          <p:cNvPr id="59" name="TextBox 58"/>
          <p:cNvSpPr txBox="1"/>
          <p:nvPr/>
        </p:nvSpPr>
        <p:spPr>
          <a:xfrm>
            <a:off x="3661283" y="4045849"/>
            <a:ext cx="1821434" cy="276999"/>
          </a:xfrm>
          <a:prstGeom prst="rect">
            <a:avLst/>
          </a:prstGeom>
          <a:noFill/>
        </p:spPr>
        <p:txBody>
          <a:bodyPr wrap="square" rtlCol="0">
            <a:spAutoFit/>
          </a:bodyPr>
          <a:lstStyle/>
          <a:p>
            <a:pPr algn="ctr"/>
            <a:r>
              <a:rPr lang="en-ID" sz="1200" dirty="0">
                <a:solidFill>
                  <a:schemeClr val="tx2"/>
                </a:solidFill>
                <a:latin typeface="+mj-lt"/>
              </a:rPr>
              <a:t>Portfolio</a:t>
            </a:r>
          </a:p>
        </p:txBody>
      </p:sp>
      <p:sp>
        <p:nvSpPr>
          <p:cNvPr id="60" name="TextBox 59"/>
          <p:cNvSpPr txBox="1"/>
          <p:nvPr/>
        </p:nvSpPr>
        <p:spPr>
          <a:xfrm>
            <a:off x="5334112" y="4045849"/>
            <a:ext cx="1821434" cy="276999"/>
          </a:xfrm>
          <a:prstGeom prst="rect">
            <a:avLst/>
          </a:prstGeom>
          <a:noFill/>
        </p:spPr>
        <p:txBody>
          <a:bodyPr wrap="square" rtlCol="0">
            <a:spAutoFit/>
          </a:bodyPr>
          <a:lstStyle/>
          <a:p>
            <a:pPr algn="ctr"/>
            <a:r>
              <a:rPr lang="en-ID" sz="1200" dirty="0">
                <a:solidFill>
                  <a:schemeClr val="tx2"/>
                </a:solidFill>
                <a:latin typeface="+mj-lt"/>
              </a:rPr>
              <a:t>Proposal</a:t>
            </a:r>
          </a:p>
        </p:txBody>
      </p:sp>
      <p:sp>
        <p:nvSpPr>
          <p:cNvPr id="61" name="TextBox 60"/>
          <p:cNvSpPr txBox="1"/>
          <p:nvPr/>
        </p:nvSpPr>
        <p:spPr>
          <a:xfrm>
            <a:off x="7006158" y="4045849"/>
            <a:ext cx="1821434" cy="276999"/>
          </a:xfrm>
          <a:prstGeom prst="rect">
            <a:avLst/>
          </a:prstGeom>
          <a:noFill/>
        </p:spPr>
        <p:txBody>
          <a:bodyPr wrap="square" rtlCol="0">
            <a:spAutoFit/>
          </a:bodyPr>
          <a:lstStyle/>
          <a:p>
            <a:pPr algn="ctr"/>
            <a:r>
              <a:rPr lang="en-ID" sz="1200" dirty="0">
                <a:solidFill>
                  <a:schemeClr val="tx2"/>
                </a:solidFill>
                <a:latin typeface="+mj-lt"/>
              </a:rPr>
              <a:t>Analysis</a:t>
            </a:r>
          </a:p>
        </p:txBody>
      </p:sp>
      <p:sp>
        <p:nvSpPr>
          <p:cNvPr id="30" name="円/楕円 9"/>
          <p:cNvSpPr/>
          <p:nvPr/>
        </p:nvSpPr>
        <p:spPr>
          <a:xfrm>
            <a:off x="904485"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2" name="円/楕円 10"/>
          <p:cNvSpPr/>
          <p:nvPr/>
        </p:nvSpPr>
        <p:spPr>
          <a:xfrm>
            <a:off x="2576394"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3" name="円/楕円 11"/>
          <p:cNvSpPr/>
          <p:nvPr/>
        </p:nvSpPr>
        <p:spPr>
          <a:xfrm>
            <a:off x="4249223" y="3178887"/>
            <a:ext cx="645555" cy="645499"/>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4" name="円/楕円 12"/>
          <p:cNvSpPr/>
          <p:nvPr/>
        </p:nvSpPr>
        <p:spPr>
          <a:xfrm>
            <a:off x="5922052" y="3187570"/>
            <a:ext cx="645555" cy="645499"/>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5" name="円/楕円 13"/>
          <p:cNvSpPr/>
          <p:nvPr/>
        </p:nvSpPr>
        <p:spPr>
          <a:xfrm>
            <a:off x="7594880" y="3187570"/>
            <a:ext cx="645555" cy="645499"/>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23" name="Freeform 31"/>
          <p:cNvSpPr>
            <a:spLocks noEditPoints="1"/>
          </p:cNvSpPr>
          <p:nvPr/>
        </p:nvSpPr>
        <p:spPr bwMode="auto">
          <a:xfrm rot="19800000">
            <a:off x="1085960" y="3384675"/>
            <a:ext cx="280764" cy="251288"/>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34"/>
          <p:cNvSpPr>
            <a:spLocks noEditPoints="1"/>
          </p:cNvSpPr>
          <p:nvPr/>
        </p:nvSpPr>
        <p:spPr bwMode="auto">
          <a:xfrm>
            <a:off x="2723618" y="3354968"/>
            <a:ext cx="351108" cy="310703"/>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61"/>
          <p:cNvSpPr>
            <a:spLocks noEditPoints="1"/>
          </p:cNvSpPr>
          <p:nvPr/>
        </p:nvSpPr>
        <p:spPr bwMode="auto">
          <a:xfrm>
            <a:off x="4405991" y="3354837"/>
            <a:ext cx="332020" cy="293598"/>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p:cNvSpPr>
            <a:spLocks noEditPoints="1"/>
          </p:cNvSpPr>
          <p:nvPr/>
        </p:nvSpPr>
        <p:spPr bwMode="auto">
          <a:xfrm>
            <a:off x="7769440" y="3361754"/>
            <a:ext cx="296438" cy="29713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6087720" y="3339514"/>
            <a:ext cx="328075" cy="313903"/>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 Placeholder 1"/>
          <p:cNvSpPr>
            <a:spLocks noGrp="1"/>
          </p:cNvSpPr>
          <p:nvPr>
            <p:ph type="body" sz="quarter" idx="10"/>
          </p:nvPr>
        </p:nvSpPr>
        <p:spPr>
          <a:xfrm>
            <a:off x="342901" y="606590"/>
            <a:ext cx="1513059" cy="518091"/>
          </a:xfrm>
        </p:spPr>
        <p:txBody>
          <a:bodyPr/>
          <a:lstStyle/>
          <a:p>
            <a:r>
              <a:rPr lang="en-US"/>
              <a:t>Timeline.</a:t>
            </a:r>
            <a:endParaRPr lang="en-US"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4" name="TextBox 23"/>
          <p:cNvSpPr txBox="1"/>
          <p:nvPr/>
        </p:nvSpPr>
        <p:spPr>
          <a:xfrm>
            <a:off x="442653"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1" name="TextBox 50"/>
          <p:cNvSpPr txBox="1"/>
          <p:nvPr/>
        </p:nvSpPr>
        <p:spPr>
          <a:xfrm>
            <a:off x="2110026"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2" name="TextBox 51"/>
          <p:cNvSpPr txBox="1"/>
          <p:nvPr/>
        </p:nvSpPr>
        <p:spPr>
          <a:xfrm>
            <a:off x="3777398"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3" name="TextBox 52"/>
          <p:cNvSpPr txBox="1"/>
          <p:nvPr/>
        </p:nvSpPr>
        <p:spPr>
          <a:xfrm>
            <a:off x="5444770"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4" name="TextBox 53"/>
          <p:cNvSpPr txBox="1"/>
          <p:nvPr/>
        </p:nvSpPr>
        <p:spPr>
          <a:xfrm>
            <a:off x="7112142"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0" name="TextBox 49"/>
          <p:cNvSpPr txBox="1"/>
          <p:nvPr/>
        </p:nvSpPr>
        <p:spPr>
          <a:xfrm>
            <a:off x="83818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08:00 AM</a:t>
            </a:r>
          </a:p>
        </p:txBody>
      </p:sp>
      <p:sp>
        <p:nvSpPr>
          <p:cNvPr id="55" name="TextBox 54"/>
          <p:cNvSpPr txBox="1"/>
          <p:nvPr/>
        </p:nvSpPr>
        <p:spPr>
          <a:xfrm>
            <a:off x="251101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08:30 AM</a:t>
            </a:r>
          </a:p>
        </p:txBody>
      </p:sp>
      <p:sp>
        <p:nvSpPr>
          <p:cNvPr id="56" name="TextBox 55"/>
          <p:cNvSpPr txBox="1"/>
          <p:nvPr/>
        </p:nvSpPr>
        <p:spPr>
          <a:xfrm>
            <a:off x="4183840"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09:00 AM</a:t>
            </a:r>
          </a:p>
        </p:txBody>
      </p:sp>
      <p:sp>
        <p:nvSpPr>
          <p:cNvPr id="57" name="TextBox 56"/>
          <p:cNvSpPr txBox="1"/>
          <p:nvPr/>
        </p:nvSpPr>
        <p:spPr>
          <a:xfrm>
            <a:off x="5863596"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10:00 AM</a:t>
            </a:r>
          </a:p>
        </p:txBody>
      </p:sp>
      <p:sp>
        <p:nvSpPr>
          <p:cNvPr id="62" name="TextBox 61"/>
          <p:cNvSpPr txBox="1"/>
          <p:nvPr/>
        </p:nvSpPr>
        <p:spPr>
          <a:xfrm>
            <a:off x="7528714"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4976461-3E31-441E-94CE-092BE13F0AE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75" r="21875"/>
          <a:stretch>
            <a:fillRect/>
          </a:stretch>
        </p:blipFill>
        <p:spPr>
          <a:xfrm>
            <a:off x="587375" y="1184275"/>
            <a:ext cx="3603625" cy="3603625"/>
          </a:xfrm>
        </p:spPr>
      </p:pic>
      <p:sp>
        <p:nvSpPr>
          <p:cNvPr id="10" name="タイトル 9"/>
          <p:cNvSpPr>
            <a:spLocks noGrp="1"/>
          </p:cNvSpPr>
          <p:nvPr>
            <p:ph type="title"/>
          </p:nvPr>
        </p:nvSpPr>
        <p:spPr>
          <a:xfrm>
            <a:off x="4611992" y="1307876"/>
            <a:ext cx="5176025" cy="907031"/>
          </a:xfrm>
        </p:spPr>
        <p:txBody>
          <a:bodyPr>
            <a:normAutofit/>
          </a:bodyPr>
          <a:lstStyle/>
          <a:p>
            <a:r>
              <a:rPr kumimoji="1" lang="en-US" altLang="ja-JP" sz="3600" dirty="0">
                <a:solidFill>
                  <a:schemeClr val="tx2"/>
                </a:solidFill>
              </a:rPr>
              <a:t>I’M</a:t>
            </a:r>
            <a:r>
              <a:rPr kumimoji="1" lang="en-US" altLang="ja-JP" sz="3600" dirty="0">
                <a:solidFill>
                  <a:schemeClr val="accent1"/>
                </a:solidFill>
              </a:rPr>
              <a:t> DAVOS</a:t>
            </a:r>
            <a:endParaRPr kumimoji="1" lang="ja-JP" altLang="en-US" sz="3600" dirty="0">
              <a:solidFill>
                <a:schemeClr val="accent1"/>
              </a:solidFill>
            </a:endParaRPr>
          </a:p>
        </p:txBody>
      </p:sp>
      <p:sp>
        <p:nvSpPr>
          <p:cNvPr id="12" name="テキスト プレースホルダー 11"/>
          <p:cNvSpPr>
            <a:spLocks noGrp="1"/>
          </p:cNvSpPr>
          <p:nvPr>
            <p:ph type="body" sz="quarter" idx="15"/>
          </p:nvPr>
        </p:nvSpPr>
        <p:spPr>
          <a:xfrm>
            <a:off x="4614890" y="2050856"/>
            <a:ext cx="5173127" cy="495271"/>
          </a:xfrm>
        </p:spPr>
        <p:txBody>
          <a:bodyPr/>
          <a:lstStyle/>
          <a:p>
            <a:pPr marL="0" indent="0">
              <a:buNone/>
            </a:pPr>
            <a:r>
              <a:rPr kumimoji="1" lang="en-US" altLang="ja-JP" sz="1800">
                <a:solidFill>
                  <a:schemeClr val="tx2">
                    <a:lumMod val="60000"/>
                    <a:lumOff val="40000"/>
                  </a:schemeClr>
                </a:solidFill>
              </a:rPr>
              <a:t>LET ME INTRODUCE MYSELF…</a:t>
            </a:r>
            <a:endParaRPr kumimoji="1" lang="ja-JP" altLang="en-US" sz="1800" dirty="0">
              <a:solidFill>
                <a:schemeClr val="tx2">
                  <a:lumMod val="60000"/>
                  <a:lumOff val="40000"/>
                </a:schemeClr>
              </a:solidFill>
            </a:endParaRPr>
          </a:p>
        </p:txBody>
      </p:sp>
      <p:sp>
        <p:nvSpPr>
          <p:cNvPr id="17" name="TextBox 16"/>
          <p:cNvSpPr txBox="1"/>
          <p:nvPr/>
        </p:nvSpPr>
        <p:spPr>
          <a:xfrm>
            <a:off x="4611994" y="3549281"/>
            <a:ext cx="4278510" cy="819455"/>
          </a:xfrm>
          <a:prstGeom prst="rect">
            <a:avLst/>
          </a:prstGeom>
          <a:noFill/>
        </p:spPr>
        <p:txBody>
          <a:bodyPr wrap="square" rtlCol="0">
            <a:spAutoFit/>
          </a:bodyPr>
          <a:lstStyle/>
          <a:p>
            <a:pPr>
              <a:lnSpc>
                <a:spcPct val="150000"/>
              </a:lnSpc>
            </a:pPr>
            <a:r>
              <a:rPr kumimoji="1" lang="en-US" altLang="ja-JP" sz="1050" dirty="0">
                <a:solidFill>
                  <a:schemeClr val="tx2"/>
                </a:solidFill>
              </a:rPr>
              <a:t>Choro </a:t>
            </a:r>
            <a:r>
              <a:rPr kumimoji="1" lang="en-US" altLang="ja-JP" sz="1050" dirty="0" err="1">
                <a:solidFill>
                  <a:schemeClr val="tx2"/>
                </a:solidFill>
              </a:rPr>
              <a:t>tantas</a:t>
            </a:r>
            <a:r>
              <a:rPr kumimoji="1" lang="en-US" altLang="ja-JP" sz="1050" dirty="0">
                <a:solidFill>
                  <a:schemeClr val="tx2"/>
                </a:solidFill>
              </a:rPr>
              <a:t> </a:t>
            </a:r>
            <a:r>
              <a:rPr kumimoji="1" lang="en-US" altLang="ja-JP" sz="1050" dirty="0" err="1">
                <a:solidFill>
                  <a:schemeClr val="tx2"/>
                </a:solidFill>
              </a:rPr>
              <a:t>veritus</a:t>
            </a:r>
            <a:r>
              <a:rPr kumimoji="1" lang="en-US" altLang="ja-JP" sz="1050" dirty="0">
                <a:solidFill>
                  <a:schemeClr val="tx2"/>
                </a:solidFill>
              </a:rPr>
              <a:t> </a:t>
            </a:r>
            <a:r>
              <a:rPr kumimoji="1" lang="en-US" altLang="ja-JP" sz="1050" dirty="0" err="1">
                <a:solidFill>
                  <a:schemeClr val="tx2"/>
                </a:solidFill>
              </a:rPr>
              <a:t>ei</a:t>
            </a:r>
            <a:r>
              <a:rPr kumimoji="1" lang="en-US" altLang="ja-JP" sz="1050" dirty="0">
                <a:solidFill>
                  <a:schemeClr val="tx2"/>
                </a:solidFill>
              </a:rPr>
              <a:t> </a:t>
            </a:r>
            <a:r>
              <a:rPr kumimoji="1" lang="en-US" altLang="ja-JP" sz="1050" dirty="0" err="1">
                <a:solidFill>
                  <a:schemeClr val="tx2"/>
                </a:solidFill>
              </a:rPr>
              <a:t>eam</a:t>
            </a:r>
            <a:r>
              <a:rPr kumimoji="1" lang="en-US" altLang="ja-JP" sz="1050" dirty="0">
                <a:solidFill>
                  <a:schemeClr val="tx2"/>
                </a:solidFill>
              </a:rPr>
              <a:t>, at </a:t>
            </a:r>
            <a:r>
              <a:rPr kumimoji="1" lang="en-US" altLang="ja-JP" sz="1050" dirty="0" err="1">
                <a:solidFill>
                  <a:schemeClr val="tx2"/>
                </a:solidFill>
              </a:rPr>
              <a:t>porro</a:t>
            </a:r>
            <a:r>
              <a:rPr kumimoji="1" lang="en-US" altLang="ja-JP" sz="1050" dirty="0">
                <a:solidFill>
                  <a:schemeClr val="tx2"/>
                </a:solidFill>
              </a:rPr>
              <a:t> </a:t>
            </a:r>
            <a:r>
              <a:rPr kumimoji="1" lang="en-US" altLang="ja-JP" sz="1050" dirty="0" err="1">
                <a:solidFill>
                  <a:schemeClr val="tx2"/>
                </a:solidFill>
              </a:rPr>
              <a:t>temporibus</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t>
            </a:r>
            <a:r>
              <a:rPr kumimoji="1" lang="en-US" altLang="ja-JP" sz="1050" dirty="0" err="1">
                <a:solidFill>
                  <a:schemeClr val="tx2"/>
                </a:solidFill>
              </a:rPr>
              <a:t>tacimates</a:t>
            </a:r>
            <a:r>
              <a:rPr kumimoji="1" lang="en-US" altLang="ja-JP" sz="1050" dirty="0">
                <a:solidFill>
                  <a:schemeClr val="tx2"/>
                </a:solidFill>
              </a:rPr>
              <a:t> </a:t>
            </a:r>
            <a:r>
              <a:rPr kumimoji="1" lang="en-US" altLang="ja-JP" sz="1050" dirty="0" err="1">
                <a:solidFill>
                  <a:schemeClr val="tx2"/>
                </a:solidFill>
              </a:rPr>
              <a:t>accusata</a:t>
            </a:r>
            <a:r>
              <a:rPr kumimoji="1" lang="en-US" altLang="ja-JP" sz="1050" dirty="0">
                <a:solidFill>
                  <a:schemeClr val="tx2"/>
                </a:solidFill>
              </a:rPr>
              <a:t> </a:t>
            </a:r>
            <a:r>
              <a:rPr kumimoji="1" lang="en-US" altLang="ja-JP" sz="1050" dirty="0" err="1">
                <a:solidFill>
                  <a:schemeClr val="tx2"/>
                </a:solidFill>
              </a:rPr>
              <a:t>mei</a:t>
            </a:r>
            <a:r>
              <a:rPr kumimoji="1" lang="en-US" altLang="ja-JP" sz="1050" dirty="0">
                <a:solidFill>
                  <a:schemeClr val="tx2"/>
                </a:solidFill>
              </a:rPr>
              <a:t> in. Sea et postulant </a:t>
            </a:r>
            <a:r>
              <a:rPr kumimoji="1" lang="en-US" altLang="ja-JP" sz="1050" dirty="0" err="1">
                <a:solidFill>
                  <a:schemeClr val="tx2"/>
                </a:solidFill>
              </a:rPr>
              <a:t>erroribus</a:t>
            </a:r>
            <a:r>
              <a:rPr kumimoji="1" lang="en-US" altLang="ja-JP" sz="1050" dirty="0">
                <a:solidFill>
                  <a:schemeClr val="tx2"/>
                </a:solidFill>
              </a:rPr>
              <a:t>, at </a:t>
            </a:r>
            <a:r>
              <a:rPr kumimoji="1" lang="en-US" altLang="ja-JP" sz="1050" dirty="0" err="1">
                <a:solidFill>
                  <a:schemeClr val="tx2"/>
                </a:solidFill>
              </a:rPr>
              <a:t>novum</a:t>
            </a:r>
            <a:r>
              <a:rPr kumimoji="1" lang="en-US" altLang="ja-JP" sz="1050" dirty="0">
                <a:solidFill>
                  <a:schemeClr val="tx2"/>
                </a:solidFill>
              </a:rPr>
              <a:t> </a:t>
            </a:r>
            <a:r>
              <a:rPr kumimoji="1" lang="en-US" altLang="ja-JP" sz="1050" dirty="0" err="1">
                <a:solidFill>
                  <a:schemeClr val="tx2"/>
                </a:solidFill>
              </a:rPr>
              <a:t>soluta</a:t>
            </a:r>
            <a:r>
              <a:rPr kumimoji="1" lang="en-US" altLang="ja-JP" sz="1050" dirty="0">
                <a:solidFill>
                  <a:schemeClr val="tx2"/>
                </a:solidFill>
              </a:rPr>
              <a:t> </a:t>
            </a:r>
            <a:r>
              <a:rPr kumimoji="1" lang="en-US" altLang="ja-JP" sz="1050" dirty="0" err="1">
                <a:solidFill>
                  <a:schemeClr val="tx2"/>
                </a:solidFill>
              </a:rPr>
              <a:t>mea</a:t>
            </a:r>
            <a:r>
              <a:rPr kumimoji="1" lang="en-US" altLang="ja-JP" sz="1050" dirty="0">
                <a:solidFill>
                  <a:schemeClr val="tx2"/>
                </a:solidFill>
              </a:rPr>
              <a:t>. Partem </a:t>
            </a:r>
            <a:r>
              <a:rPr kumimoji="1" lang="en-US" altLang="ja-JP" sz="1050" dirty="0" err="1">
                <a:solidFill>
                  <a:schemeClr val="tx2"/>
                </a:solidFill>
              </a:rPr>
              <a:t>ubique</a:t>
            </a:r>
            <a:r>
              <a:rPr kumimoji="1" lang="en-US" altLang="ja-JP" sz="1050" dirty="0">
                <a:solidFill>
                  <a:schemeClr val="tx2"/>
                </a:solidFill>
              </a:rPr>
              <a:t> </a:t>
            </a:r>
            <a:r>
              <a:rPr kumimoji="1" lang="en-US" altLang="ja-JP" sz="1050" dirty="0" err="1">
                <a:solidFill>
                  <a:schemeClr val="tx2"/>
                </a:solidFill>
              </a:rPr>
              <a:t>interesset</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ad, id </a:t>
            </a:r>
            <a:r>
              <a:rPr kumimoji="1" lang="en-US" altLang="ja-JP" sz="1050" dirty="0" err="1">
                <a:solidFill>
                  <a:schemeClr val="tx2"/>
                </a:solidFill>
              </a:rPr>
              <a:t>eleifend</a:t>
            </a:r>
            <a:r>
              <a:rPr kumimoji="1" lang="en-US" altLang="ja-JP" sz="1050" dirty="0">
                <a:solidFill>
                  <a:schemeClr val="tx2"/>
                </a:solidFill>
              </a:rPr>
              <a:t> </a:t>
            </a:r>
            <a:r>
              <a:rPr kumimoji="1" lang="en-US" altLang="ja-JP" sz="1050" dirty="0" err="1">
                <a:solidFill>
                  <a:schemeClr val="tx2"/>
                </a:solidFill>
              </a:rPr>
              <a:t>efficiantur</a:t>
            </a:r>
            <a:r>
              <a:rPr kumimoji="1" lang="en-US" altLang="ja-JP" sz="1050" dirty="0">
                <a:solidFill>
                  <a:schemeClr val="tx2"/>
                </a:solidFill>
              </a:rPr>
              <a:t> per. </a:t>
            </a:r>
            <a:endParaRPr lang="en-ID" sz="1050" dirty="0">
              <a:solidFill>
                <a:schemeClr val="tx2"/>
              </a:solidFill>
            </a:endParaRPr>
          </a:p>
        </p:txBody>
      </p:sp>
      <p:sp>
        <p:nvSpPr>
          <p:cNvPr id="21" name="円/楕円 1"/>
          <p:cNvSpPr/>
          <p:nvPr/>
        </p:nvSpPr>
        <p:spPr>
          <a:xfrm>
            <a:off x="4628053" y="2636472"/>
            <a:ext cx="698834" cy="698774"/>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3" name="円/楕円 11"/>
          <p:cNvSpPr/>
          <p:nvPr/>
        </p:nvSpPr>
        <p:spPr>
          <a:xfrm>
            <a:off x="5872762" y="2636471"/>
            <a:ext cx="698834" cy="698774"/>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4" name="円/楕円 12"/>
          <p:cNvSpPr/>
          <p:nvPr/>
        </p:nvSpPr>
        <p:spPr>
          <a:xfrm>
            <a:off x="7117469" y="2636471"/>
            <a:ext cx="698834" cy="698774"/>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31" name="Group 30"/>
          <p:cNvGrpSpPr/>
          <p:nvPr/>
        </p:nvGrpSpPr>
        <p:grpSpPr>
          <a:xfrm>
            <a:off x="7140853" y="5850224"/>
            <a:ext cx="1882904" cy="524382"/>
            <a:chOff x="2367443" y="5759730"/>
            <a:chExt cx="2510539" cy="699176"/>
          </a:xfrm>
        </p:grpSpPr>
        <p:sp>
          <p:nvSpPr>
            <p:cNvPr id="33" name="TextBox 32"/>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Twitter</a:t>
              </a:r>
            </a:p>
          </p:txBody>
        </p:sp>
        <p:sp>
          <p:nvSpPr>
            <p:cNvPr id="34" name="TextBox 33"/>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twitter.com</a:t>
              </a:r>
            </a:p>
          </p:txBody>
        </p:sp>
      </p:grpSp>
      <p:sp>
        <p:nvSpPr>
          <p:cNvPr id="16" name="Freeform 9"/>
          <p:cNvSpPr>
            <a:spLocks/>
          </p:cNvSpPr>
          <p:nvPr/>
        </p:nvSpPr>
        <p:spPr bwMode="auto">
          <a:xfrm>
            <a:off x="6658075" y="5943742"/>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3" name="Group 2"/>
          <p:cNvGrpSpPr/>
          <p:nvPr/>
        </p:nvGrpSpPr>
        <p:grpSpPr>
          <a:xfrm>
            <a:off x="3783014" y="5850224"/>
            <a:ext cx="2165756" cy="524382"/>
            <a:chOff x="1990307" y="5759730"/>
            <a:chExt cx="2887675" cy="699176"/>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Facebook</a:t>
              </a:r>
            </a:p>
          </p:txBody>
        </p:sp>
        <p:sp>
          <p:nvSpPr>
            <p:cNvPr id="19" name="TextBox 18"/>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Facebook.com</a:t>
              </a:r>
            </a:p>
          </p:txBody>
        </p:sp>
      </p:grpSp>
      <p:grpSp>
        <p:nvGrpSpPr>
          <p:cNvPr id="25" name="Group 24"/>
          <p:cNvGrpSpPr/>
          <p:nvPr/>
        </p:nvGrpSpPr>
        <p:grpSpPr>
          <a:xfrm>
            <a:off x="1058581" y="5850224"/>
            <a:ext cx="1882904" cy="524382"/>
            <a:chOff x="2367443" y="5759730"/>
            <a:chExt cx="2510539" cy="699176"/>
          </a:xfrm>
        </p:grpSpPr>
        <p:sp>
          <p:nvSpPr>
            <p:cNvPr id="27" name="TextBox 26"/>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Email</a:t>
              </a:r>
            </a:p>
          </p:txBody>
        </p:sp>
        <p:sp>
          <p:nvSpPr>
            <p:cNvPr id="28" name="TextBox 27"/>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davoss@mail.com</a:t>
              </a:r>
            </a:p>
          </p:txBody>
        </p:sp>
      </p:grpSp>
      <p:sp>
        <p:nvSpPr>
          <p:cNvPr id="35" name="Freeform 62"/>
          <p:cNvSpPr>
            <a:spLocks noEditPoints="1"/>
          </p:cNvSpPr>
          <p:nvPr/>
        </p:nvSpPr>
        <p:spPr bwMode="auto">
          <a:xfrm>
            <a:off x="587787" y="5905986"/>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48"/>
          <p:cNvSpPr>
            <a:spLocks noEditPoints="1"/>
          </p:cNvSpPr>
          <p:nvPr/>
        </p:nvSpPr>
        <p:spPr bwMode="auto">
          <a:xfrm>
            <a:off x="4791737" y="2798818"/>
            <a:ext cx="371465" cy="374081"/>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6" name="Freeform 56"/>
          <p:cNvSpPr>
            <a:spLocks noEditPoints="1"/>
          </p:cNvSpPr>
          <p:nvPr/>
        </p:nvSpPr>
        <p:spPr bwMode="auto">
          <a:xfrm>
            <a:off x="7275050" y="2841546"/>
            <a:ext cx="383672" cy="288626"/>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9" name="Freeform 57"/>
          <p:cNvSpPr>
            <a:spLocks noEditPoints="1"/>
          </p:cNvSpPr>
          <p:nvPr/>
        </p:nvSpPr>
        <p:spPr bwMode="auto">
          <a:xfrm>
            <a:off x="6053013" y="2794894"/>
            <a:ext cx="338330" cy="381929"/>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F8B8CC7-6737-40B7-9756-E90214D4A24A}"/>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18" r="21818"/>
          <a:stretch>
            <a:fillRect/>
          </a:stretch>
        </p:blipFill>
        <p:spPr/>
      </p:pic>
      <p:pic>
        <p:nvPicPr>
          <p:cNvPr id="3" name="Picture Placeholder 2">
            <a:extLst>
              <a:ext uri="{FF2B5EF4-FFF2-40B4-BE49-F238E27FC236}">
                <a16:creationId xmlns:a16="http://schemas.microsoft.com/office/drawing/2014/main" id="{E0B16EC4-D68A-4DE3-9641-FEF60360CD5C}"/>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18" r="21818"/>
          <a:stretch>
            <a:fillRect/>
          </a:stretch>
        </p:blipFill>
        <p:spPr/>
      </p:pic>
      <p:sp>
        <p:nvSpPr>
          <p:cNvPr id="35" name="テキスト プレースホルダー 34"/>
          <p:cNvSpPr>
            <a:spLocks noGrp="1"/>
          </p:cNvSpPr>
          <p:nvPr>
            <p:ph type="body" sz="quarter" idx="10"/>
          </p:nvPr>
        </p:nvSpPr>
        <p:spPr>
          <a:xfrm>
            <a:off x="342902" y="606590"/>
            <a:ext cx="2210980" cy="518091"/>
          </a:xfrm>
        </p:spPr>
        <p:txBody>
          <a:bodyPr/>
          <a:lstStyle/>
          <a:p>
            <a:r>
              <a:rPr lang="en-ID" altLang="ja-JP"/>
              <a:t>Our Members.</a:t>
            </a:r>
            <a:endParaRPr lang="ja-JP" altLang="en-US" dirty="0"/>
          </a:p>
        </p:txBody>
      </p:sp>
      <p:pic>
        <p:nvPicPr>
          <p:cNvPr id="7" name="Picture Placeholder 6">
            <a:extLst>
              <a:ext uri="{FF2B5EF4-FFF2-40B4-BE49-F238E27FC236}">
                <a16:creationId xmlns:a16="http://schemas.microsoft.com/office/drawing/2014/main" id="{27551EF4-3FF8-4A22-AB25-3857323250D4}"/>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18" r="21818"/>
          <a:stretch>
            <a:fillRect/>
          </a:stretch>
        </p:blipFill>
        <p:spPr/>
      </p:pic>
      <p:pic>
        <p:nvPicPr>
          <p:cNvPr id="10" name="Picture Placeholder 9">
            <a:extLst>
              <a:ext uri="{FF2B5EF4-FFF2-40B4-BE49-F238E27FC236}">
                <a16:creationId xmlns:a16="http://schemas.microsoft.com/office/drawing/2014/main" id="{C639A929-83E1-4F8F-B407-ED4A2E440697}"/>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47" r="21847"/>
          <a:stretch>
            <a:fillRect/>
          </a:stretch>
        </p:blipFill>
        <p:spPr/>
      </p:pic>
      <p:sp>
        <p:nvSpPr>
          <p:cNvPr id="8" name="Content Placeholder 7"/>
          <p:cNvSpPr>
            <a:spLocks noGrp="1"/>
          </p:cNvSpPr>
          <p:nvPr>
            <p:ph sz="quarter" idx="12"/>
          </p:nvPr>
        </p:nvSpPr>
        <p:spPr/>
        <p:txBody>
          <a:bodyPr/>
          <a:lstStyle/>
          <a:p>
            <a:r>
              <a:rPr lang="en-ID"/>
              <a:t>Presented By : Johny Guru</a:t>
            </a:r>
          </a:p>
          <a:p>
            <a:endParaRPr lang="en-ID" dirty="0"/>
          </a:p>
        </p:txBody>
      </p:sp>
      <p:sp>
        <p:nvSpPr>
          <p:cNvPr id="44" name="TextBox 43"/>
          <p:cNvSpPr txBox="1"/>
          <p:nvPr/>
        </p:nvSpPr>
        <p:spPr>
          <a:xfrm>
            <a:off x="816318" y="4280271"/>
            <a:ext cx="971741" cy="300082"/>
          </a:xfrm>
          <a:prstGeom prst="rect">
            <a:avLst/>
          </a:prstGeom>
          <a:noFill/>
        </p:spPr>
        <p:txBody>
          <a:bodyPr wrap="none" rtlCol="0">
            <a:spAutoFit/>
          </a:bodyPr>
          <a:lstStyle/>
          <a:p>
            <a:pPr algn="ctr"/>
            <a:r>
              <a:rPr lang="en-ID" sz="1350" dirty="0" err="1">
                <a:solidFill>
                  <a:schemeClr val="tx2"/>
                </a:solidFill>
                <a:latin typeface="+mj-lt"/>
              </a:rPr>
              <a:t>Sisil</a:t>
            </a:r>
            <a:r>
              <a:rPr lang="en-ID" sz="1350" dirty="0">
                <a:solidFill>
                  <a:schemeClr val="tx2"/>
                </a:solidFill>
                <a:latin typeface="+mj-lt"/>
              </a:rPr>
              <a:t> </a:t>
            </a:r>
            <a:r>
              <a:rPr lang="en-ID" sz="1350" dirty="0" err="1">
                <a:solidFill>
                  <a:schemeClr val="tx2"/>
                </a:solidFill>
                <a:latin typeface="+mj-lt"/>
              </a:rPr>
              <a:t>Ucul</a:t>
            </a:r>
            <a:endParaRPr lang="en-US" sz="1350" dirty="0">
              <a:solidFill>
                <a:schemeClr val="tx2"/>
              </a:solidFill>
              <a:latin typeface="+mj-lt"/>
            </a:endParaRPr>
          </a:p>
        </p:txBody>
      </p:sp>
      <p:sp>
        <p:nvSpPr>
          <p:cNvPr id="45" name="Rectangle 44"/>
          <p:cNvSpPr/>
          <p:nvPr/>
        </p:nvSpPr>
        <p:spPr>
          <a:xfrm>
            <a:off x="412284"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grpSp>
        <p:nvGrpSpPr>
          <p:cNvPr id="38" name="Group 37"/>
          <p:cNvGrpSpPr/>
          <p:nvPr/>
        </p:nvGrpSpPr>
        <p:grpSpPr>
          <a:xfrm>
            <a:off x="1092011" y="4072413"/>
            <a:ext cx="419423" cy="65678"/>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4" name="TextBox 53"/>
          <p:cNvSpPr txBox="1"/>
          <p:nvPr/>
        </p:nvSpPr>
        <p:spPr>
          <a:xfrm>
            <a:off x="5160051" y="4280269"/>
            <a:ext cx="976549" cy="300082"/>
          </a:xfrm>
          <a:prstGeom prst="rect">
            <a:avLst/>
          </a:prstGeom>
          <a:noFill/>
        </p:spPr>
        <p:txBody>
          <a:bodyPr wrap="none" rtlCol="0">
            <a:spAutoFit/>
          </a:bodyPr>
          <a:lstStyle/>
          <a:p>
            <a:pPr algn="ctr"/>
            <a:r>
              <a:rPr lang="en-ID" sz="1350" dirty="0" err="1">
                <a:solidFill>
                  <a:schemeClr val="tx2"/>
                </a:solidFill>
                <a:latin typeface="+mj-lt"/>
              </a:rPr>
              <a:t>Doni</a:t>
            </a:r>
            <a:r>
              <a:rPr lang="en-ID" sz="1350" dirty="0">
                <a:solidFill>
                  <a:schemeClr val="tx2"/>
                </a:solidFill>
                <a:latin typeface="+mj-lt"/>
              </a:rPr>
              <a:t> Tata</a:t>
            </a:r>
            <a:endParaRPr lang="en-US" sz="1350" dirty="0">
              <a:solidFill>
                <a:schemeClr val="tx2"/>
              </a:solidFill>
              <a:latin typeface="+mj-lt"/>
            </a:endParaRPr>
          </a:p>
        </p:txBody>
      </p:sp>
      <p:grpSp>
        <p:nvGrpSpPr>
          <p:cNvPr id="48" name="Group 47"/>
          <p:cNvGrpSpPr/>
          <p:nvPr/>
        </p:nvGrpSpPr>
        <p:grpSpPr>
          <a:xfrm>
            <a:off x="5438616" y="4072411"/>
            <a:ext cx="419423" cy="65678"/>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64" name="TextBox 63"/>
          <p:cNvSpPr txBox="1"/>
          <p:nvPr/>
        </p:nvSpPr>
        <p:spPr>
          <a:xfrm>
            <a:off x="7295722" y="4280269"/>
            <a:ext cx="1055097" cy="300082"/>
          </a:xfrm>
          <a:prstGeom prst="rect">
            <a:avLst/>
          </a:prstGeom>
          <a:noFill/>
        </p:spPr>
        <p:txBody>
          <a:bodyPr wrap="none" rtlCol="0">
            <a:spAutoFit/>
          </a:bodyPr>
          <a:lstStyle/>
          <a:p>
            <a:pPr algn="ctr"/>
            <a:r>
              <a:rPr lang="en-ID" sz="1350" dirty="0" err="1">
                <a:solidFill>
                  <a:schemeClr val="tx2"/>
                </a:solidFill>
                <a:latin typeface="+mj-lt"/>
              </a:rPr>
              <a:t>Bery</a:t>
            </a:r>
            <a:r>
              <a:rPr lang="en-ID" sz="1350" dirty="0">
                <a:solidFill>
                  <a:schemeClr val="tx2"/>
                </a:solidFill>
                <a:latin typeface="+mj-lt"/>
              </a:rPr>
              <a:t> </a:t>
            </a:r>
            <a:r>
              <a:rPr lang="en-ID" sz="1350" dirty="0" err="1">
                <a:solidFill>
                  <a:schemeClr val="tx2"/>
                </a:solidFill>
                <a:latin typeface="+mj-lt"/>
              </a:rPr>
              <a:t>Putro</a:t>
            </a:r>
            <a:endParaRPr lang="en-US" sz="1350" dirty="0">
              <a:solidFill>
                <a:schemeClr val="tx2"/>
              </a:solidFill>
              <a:latin typeface="+mj-lt"/>
            </a:endParaRPr>
          </a:p>
        </p:txBody>
      </p:sp>
      <p:grpSp>
        <p:nvGrpSpPr>
          <p:cNvPr id="58" name="Group 57"/>
          <p:cNvGrpSpPr/>
          <p:nvPr/>
        </p:nvGrpSpPr>
        <p:grpSpPr>
          <a:xfrm>
            <a:off x="7610316" y="4072411"/>
            <a:ext cx="419423" cy="65678"/>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4" name="TextBox 73"/>
          <p:cNvSpPr txBox="1"/>
          <p:nvPr/>
        </p:nvSpPr>
        <p:spPr>
          <a:xfrm>
            <a:off x="3079722" y="4280269"/>
            <a:ext cx="793807" cy="300082"/>
          </a:xfrm>
          <a:prstGeom prst="rect">
            <a:avLst/>
          </a:prstGeom>
          <a:noFill/>
        </p:spPr>
        <p:txBody>
          <a:bodyPr wrap="none" rtlCol="0">
            <a:spAutoFit/>
          </a:bodyPr>
          <a:lstStyle/>
          <a:p>
            <a:pPr algn="ctr"/>
            <a:r>
              <a:rPr lang="en-ID" sz="1350" dirty="0">
                <a:solidFill>
                  <a:schemeClr val="tx2"/>
                </a:solidFill>
                <a:latin typeface="+mj-lt"/>
              </a:rPr>
              <a:t>Ari </a:t>
            </a:r>
            <a:r>
              <a:rPr lang="en-ID" sz="1350" dirty="0" err="1">
                <a:solidFill>
                  <a:schemeClr val="tx2"/>
                </a:solidFill>
                <a:latin typeface="+mj-lt"/>
              </a:rPr>
              <a:t>Ikal</a:t>
            </a:r>
            <a:endParaRPr lang="en-US" sz="1350" dirty="0">
              <a:solidFill>
                <a:schemeClr val="tx2"/>
              </a:solidFill>
              <a:latin typeface="+mj-lt"/>
            </a:endParaRPr>
          </a:p>
        </p:txBody>
      </p:sp>
      <p:grpSp>
        <p:nvGrpSpPr>
          <p:cNvPr id="68" name="Group 67"/>
          <p:cNvGrpSpPr/>
          <p:nvPr/>
        </p:nvGrpSpPr>
        <p:grpSpPr>
          <a:xfrm>
            <a:off x="3266673" y="4072411"/>
            <a:ext cx="419423" cy="65678"/>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6" name="Rectangle 45"/>
          <p:cNvSpPr/>
          <p:nvPr/>
        </p:nvSpPr>
        <p:spPr>
          <a:xfrm>
            <a:off x="2553881"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56" name="Rectangle 55"/>
          <p:cNvSpPr/>
          <p:nvPr/>
        </p:nvSpPr>
        <p:spPr>
          <a:xfrm>
            <a:off x="4695478"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66" name="Rectangle 65"/>
          <p:cNvSpPr/>
          <p:nvPr/>
        </p:nvSpPr>
        <p:spPr>
          <a:xfrm>
            <a:off x="6837075"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19" name="Rectangle 18"/>
          <p:cNvSpPr/>
          <p:nvPr/>
        </p:nvSpPr>
        <p:spPr>
          <a:xfrm>
            <a:off x="0" y="1714500"/>
            <a:ext cx="9144000" cy="51435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涙形 6"/>
          <p:cNvSpPr/>
          <p:nvPr/>
        </p:nvSpPr>
        <p:spPr>
          <a:xfrm rot="5226544">
            <a:off x="2136369" y="761497"/>
            <a:ext cx="1356883" cy="1356883"/>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8" name="涙形 7"/>
          <p:cNvSpPr/>
          <p:nvPr/>
        </p:nvSpPr>
        <p:spPr>
          <a:xfrm rot="11130698">
            <a:off x="5803185" y="962509"/>
            <a:ext cx="1356883" cy="1356883"/>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9" name="涙形 8"/>
          <p:cNvSpPr/>
          <p:nvPr/>
        </p:nvSpPr>
        <p:spPr>
          <a:xfrm rot="1800000">
            <a:off x="1248009" y="4069419"/>
            <a:ext cx="1356883" cy="1356883"/>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0" name="涙形 9"/>
          <p:cNvSpPr/>
          <p:nvPr/>
        </p:nvSpPr>
        <p:spPr>
          <a:xfrm rot="14265780">
            <a:off x="6729558" y="4322619"/>
            <a:ext cx="1356883" cy="1356883"/>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1" name="テキスト プレースホルダー 5"/>
          <p:cNvSpPr txBox="1">
            <a:spLocks/>
          </p:cNvSpPr>
          <p:nvPr/>
        </p:nvSpPr>
        <p:spPr>
          <a:xfrm>
            <a:off x="2260606" y="1055160"/>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372246" y="436308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6853795" y="4616283"/>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5968096" y="127140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5" name="Freeform 5">
            <a:extLst>
              <a:ext uri="{FF2B5EF4-FFF2-40B4-BE49-F238E27FC236}">
                <a16:creationId xmlns:a16="http://schemas.microsoft.com/office/drawing/2014/main" id="{E51A9800-2701-4C5F-B445-894CAEF638B9}"/>
              </a:ext>
            </a:extLst>
          </p:cNvPr>
          <p:cNvSpPr>
            <a:spLocks/>
          </p:cNvSpPr>
          <p:nvPr/>
        </p:nvSpPr>
        <p:spPr bwMode="auto">
          <a:xfrm>
            <a:off x="3124236" y="1710380"/>
            <a:ext cx="3141940" cy="515397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5" name="Rectangle 14"/>
          <p:cNvSpPr/>
          <p:nvPr/>
        </p:nvSpPr>
        <p:spPr>
          <a:xfrm>
            <a:off x="0" y="0"/>
            <a:ext cx="9144000" cy="4225348"/>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p:cNvSpPr/>
          <p:nvPr/>
        </p:nvSpPr>
        <p:spPr>
          <a:xfrm>
            <a:off x="1354044" y="3436127"/>
            <a:ext cx="1147500" cy="11475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p:cNvSpPr/>
          <p:nvPr/>
        </p:nvSpPr>
        <p:spPr>
          <a:xfrm>
            <a:off x="3997853" y="3436127"/>
            <a:ext cx="1147500" cy="11475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p:cNvSpPr/>
          <p:nvPr/>
        </p:nvSpPr>
        <p:spPr>
          <a:xfrm>
            <a:off x="6644191" y="3436127"/>
            <a:ext cx="1147500" cy="11475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テキスト プレースホルダー 9"/>
          <p:cNvSpPr>
            <a:spLocks noGrp="1"/>
          </p:cNvSpPr>
          <p:nvPr>
            <p:ph sz="quarter" idx="12"/>
          </p:nvPr>
        </p:nvSpPr>
        <p:spPr>
          <a:xfrm>
            <a:off x="3369282" y="4656311"/>
            <a:ext cx="2404641" cy="386602"/>
          </a:xfrm>
        </p:spPr>
        <p:txBody>
          <a:bodyPr/>
          <a:lstStyle/>
          <a:p>
            <a:pPr marL="0" indent="0" algn="ctr">
              <a:buNone/>
            </a:pPr>
            <a:r>
              <a:rPr kumimoji="1" lang="en-US" altLang="ja-JP" sz="1500">
                <a:solidFill>
                  <a:schemeClr val="tx2"/>
                </a:solidFill>
                <a:latin typeface="+mj-lt"/>
                <a:ea typeface="Roboto Slab Bold" pitchFamily="2" charset="0"/>
              </a:rPr>
              <a:t>Flexible</a:t>
            </a:r>
            <a:endParaRPr kumimoji="1" lang="ja-JP" altLang="en-US" sz="1500" dirty="0">
              <a:solidFill>
                <a:schemeClr val="tx2"/>
              </a:solidFill>
              <a:latin typeface="+mj-lt"/>
            </a:endParaRPr>
          </a:p>
        </p:txBody>
      </p:sp>
      <p:sp>
        <p:nvSpPr>
          <p:cNvPr id="14" name="テキスト プレースホルダー 13"/>
          <p:cNvSpPr>
            <a:spLocks noGrp="1"/>
          </p:cNvSpPr>
          <p:nvPr>
            <p:ph type="body" sz="quarter" idx="4294967295"/>
          </p:nvPr>
        </p:nvSpPr>
        <p:spPr>
          <a:xfrm>
            <a:off x="723997" y="4656138"/>
            <a:ext cx="2405063" cy="385762"/>
          </a:xfrm>
        </p:spPr>
        <p:txBody>
          <a:bodyPr>
            <a:normAutofit/>
          </a:bodyPr>
          <a:lstStyle/>
          <a:p>
            <a:pPr marL="0" indent="0" algn="ctr">
              <a:buNone/>
            </a:pPr>
            <a:r>
              <a:rPr kumimoji="1" lang="en-US" altLang="ja-JP" sz="15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6014145" y="4654550"/>
            <a:ext cx="2405062" cy="385763"/>
          </a:xfrm>
        </p:spPr>
        <p:txBody>
          <a:bodyPr>
            <a:normAutofit/>
          </a:bodyPr>
          <a:lstStyle/>
          <a:p>
            <a:pPr marL="0" indent="0" algn="ctr">
              <a:buNone/>
            </a:pPr>
            <a:r>
              <a:rPr kumimoji="1" lang="en-US" altLang="ja-JP" sz="1500" dirty="0">
                <a:solidFill>
                  <a:schemeClr val="tx2"/>
                </a:solidFill>
                <a:latin typeface="+mj-lt"/>
                <a:ea typeface="Roboto Slab Bold" pitchFamily="2" charset="0"/>
              </a:rPr>
              <a:t>Capable</a:t>
            </a:r>
          </a:p>
        </p:txBody>
      </p:sp>
      <p:sp>
        <p:nvSpPr>
          <p:cNvPr id="6" name="TextBox 5"/>
          <p:cNvSpPr txBox="1"/>
          <p:nvPr/>
        </p:nvSpPr>
        <p:spPr>
          <a:xfrm>
            <a:off x="3328321"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7" name="TextBox 26"/>
          <p:cNvSpPr txBox="1"/>
          <p:nvPr/>
        </p:nvSpPr>
        <p:spPr>
          <a:xfrm>
            <a:off x="682850"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9" name="TextBox 28"/>
          <p:cNvSpPr txBox="1"/>
          <p:nvPr/>
        </p:nvSpPr>
        <p:spPr>
          <a:xfrm>
            <a:off x="5972997"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31" name="Freeform 41"/>
          <p:cNvSpPr>
            <a:spLocks noEditPoints="1"/>
          </p:cNvSpPr>
          <p:nvPr/>
        </p:nvSpPr>
        <p:spPr bwMode="auto">
          <a:xfrm>
            <a:off x="1660386" y="3721688"/>
            <a:ext cx="534816" cy="534816"/>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45"/>
          <p:cNvSpPr>
            <a:spLocks noEditPoints="1"/>
          </p:cNvSpPr>
          <p:nvPr/>
        </p:nvSpPr>
        <p:spPr bwMode="auto">
          <a:xfrm>
            <a:off x="4330936" y="3813255"/>
            <a:ext cx="481334" cy="393247"/>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49"/>
          <p:cNvSpPr>
            <a:spLocks noEditPoints="1"/>
          </p:cNvSpPr>
          <p:nvPr/>
        </p:nvSpPr>
        <p:spPr bwMode="auto">
          <a:xfrm>
            <a:off x="6949484" y="3725138"/>
            <a:ext cx="536913" cy="500210"/>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 name="Rectangle 2"/>
          <p:cNvSpPr/>
          <p:nvPr/>
        </p:nvSpPr>
        <p:spPr>
          <a:xfrm>
            <a:off x="682850" y="830145"/>
            <a:ext cx="7777506" cy="1964512"/>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42901" y="606590"/>
            <a:ext cx="2110019" cy="518091"/>
          </a:xfrm>
        </p:spPr>
        <p:txBody>
          <a:bodyPr/>
          <a:lstStyle/>
          <a:p>
            <a:r>
              <a:rPr lang="en-ID"/>
              <a:t>Our Services.</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0" name="テキスト プレースホルダー 35"/>
          <p:cNvSpPr txBox="1">
            <a:spLocks/>
          </p:cNvSpPr>
          <p:nvPr/>
        </p:nvSpPr>
        <p:spPr>
          <a:xfrm>
            <a:off x="440237" y="4605049"/>
            <a:ext cx="8246564" cy="9451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200000"/>
              </a:lnSpc>
              <a:buNone/>
            </a:pPr>
            <a:r>
              <a:rPr kumimoji="1" lang="en-US" altLang="ja-JP" sz="900" dirty="0">
                <a:solidFill>
                  <a:schemeClr val="tx2"/>
                </a:solidFill>
              </a:rPr>
              <a:t>The </a:t>
            </a:r>
            <a:r>
              <a:rPr kumimoji="1" lang="en-US" altLang="ja-JP" sz="900" b="1" dirty="0" err="1">
                <a:solidFill>
                  <a:schemeClr val="accent1"/>
                </a:solidFill>
              </a:rPr>
              <a:t>Agesa</a:t>
            </a:r>
            <a:r>
              <a:rPr kumimoji="1" lang="en-US" altLang="ja-JP" sz="900" b="1" dirty="0">
                <a:solidFill>
                  <a:schemeClr val="accent1"/>
                </a:solidFill>
              </a:rPr>
              <a:t> </a:t>
            </a:r>
            <a:r>
              <a:rPr kumimoji="1" lang="en-US" altLang="ja-JP" sz="900" b="1" dirty="0" err="1">
                <a:solidFill>
                  <a:schemeClr val="accent1"/>
                </a:solidFill>
              </a:rPr>
              <a:t>Powerpoint</a:t>
            </a:r>
            <a:r>
              <a:rPr kumimoji="1" lang="en-US" altLang="ja-JP" sz="900" b="1" dirty="0">
                <a:solidFill>
                  <a:schemeClr val="accent1"/>
                </a:solidFill>
              </a:rPr>
              <a:t> Template </a:t>
            </a:r>
            <a:r>
              <a:rPr kumimoji="1" lang="en-US" altLang="ja-JP" sz="900" dirty="0">
                <a:solidFill>
                  <a:schemeClr val="tx2"/>
                </a:solidFill>
              </a:rPr>
              <a:t>is exclusively made and create to exceed our customer needs with tons and lots of features and </a:t>
            </a:r>
            <a:r>
              <a:rPr kumimoji="1" lang="en-US" altLang="ja-JP" sz="900" dirty="0" err="1">
                <a:solidFill>
                  <a:schemeClr val="tx2"/>
                </a:solidFill>
              </a:rPr>
              <a:t>benefits.We</a:t>
            </a:r>
            <a:r>
              <a:rPr kumimoji="1" lang="en-US" altLang="ja-JP" sz="900" dirty="0">
                <a:solidFill>
                  <a:schemeClr val="tx2"/>
                </a:solidFill>
              </a:rPr>
              <a:t> have organized and rearrange the Lorem ipsum just to make this Paragraph looks good by adding some English here and there. So, This is the real Lorem Ipsum dolor sit </a:t>
            </a:r>
            <a:r>
              <a:rPr kumimoji="1" lang="en-US" altLang="ja-JP" sz="900" dirty="0" err="1">
                <a:solidFill>
                  <a:schemeClr val="tx2"/>
                </a:solidFill>
              </a:rPr>
              <a:t>amet</a:t>
            </a:r>
            <a:r>
              <a:rPr kumimoji="1" lang="en-US" altLang="ja-JP" sz="900" dirty="0">
                <a:solidFill>
                  <a:schemeClr val="tx2"/>
                </a:solidFill>
              </a:rPr>
              <a:t>, </a:t>
            </a:r>
            <a:r>
              <a:rPr kumimoji="1" lang="en-US" altLang="ja-JP" sz="900" dirty="0" err="1">
                <a:solidFill>
                  <a:schemeClr val="tx2"/>
                </a:solidFill>
              </a:rPr>
              <a:t>consectetur</a:t>
            </a:r>
            <a:r>
              <a:rPr kumimoji="1" lang="en-US" altLang="ja-JP" sz="900" dirty="0">
                <a:solidFill>
                  <a:schemeClr val="tx2"/>
                </a:solidFill>
              </a:rPr>
              <a:t> </a:t>
            </a:r>
            <a:r>
              <a:rPr kumimoji="1" lang="en-US" altLang="ja-JP" sz="900" dirty="0" err="1">
                <a:solidFill>
                  <a:schemeClr val="tx2"/>
                </a:solidFill>
              </a:rPr>
              <a:t>adipiscing</a:t>
            </a:r>
            <a:r>
              <a:rPr kumimoji="1" lang="en-US" altLang="ja-JP" sz="900" dirty="0">
                <a:solidFill>
                  <a:schemeClr val="tx2"/>
                </a:solidFill>
              </a:rPr>
              <a:t> </a:t>
            </a:r>
            <a:r>
              <a:rPr kumimoji="1" lang="en-US" altLang="ja-JP" sz="900" dirty="0" err="1">
                <a:solidFill>
                  <a:schemeClr val="tx2"/>
                </a:solidFill>
              </a:rPr>
              <a:t>elit</a:t>
            </a:r>
            <a:r>
              <a:rPr kumimoji="1" lang="en-US" altLang="ja-JP" sz="900" dirty="0">
                <a:solidFill>
                  <a:schemeClr val="tx2"/>
                </a:solidFill>
              </a:rPr>
              <a:t>, </a:t>
            </a:r>
            <a:r>
              <a:rPr kumimoji="1" lang="en-US" altLang="ja-JP" sz="900" dirty="0" err="1">
                <a:solidFill>
                  <a:schemeClr val="tx2"/>
                </a:solidFill>
              </a:rPr>
              <a:t>sed</a:t>
            </a:r>
            <a:r>
              <a:rPr kumimoji="1" lang="en-US" altLang="ja-JP" sz="900" dirty="0">
                <a:solidFill>
                  <a:schemeClr val="tx2"/>
                </a:solidFill>
              </a:rPr>
              <a:t> do </a:t>
            </a:r>
            <a:r>
              <a:rPr kumimoji="1" lang="en-US" altLang="ja-JP" sz="900" dirty="0" err="1">
                <a:solidFill>
                  <a:schemeClr val="tx2"/>
                </a:solidFill>
              </a:rPr>
              <a:t>eiusmod</a:t>
            </a:r>
            <a:r>
              <a:rPr kumimoji="1" lang="en-US" altLang="ja-JP" sz="900" dirty="0">
                <a:solidFill>
                  <a:schemeClr val="tx2"/>
                </a:solidFill>
              </a:rPr>
              <a:t> </a:t>
            </a:r>
            <a:r>
              <a:rPr kumimoji="1" lang="en-US" altLang="ja-JP" sz="900" dirty="0" err="1">
                <a:solidFill>
                  <a:schemeClr val="tx2"/>
                </a:solidFill>
              </a:rPr>
              <a:t>tempor</a:t>
            </a:r>
            <a:r>
              <a:rPr kumimoji="1" lang="en-US" altLang="ja-JP" sz="900" dirty="0">
                <a:solidFill>
                  <a:schemeClr val="tx2"/>
                </a:solidFill>
              </a:rPr>
              <a:t> </a:t>
            </a:r>
            <a:r>
              <a:rPr kumimoji="1" lang="en-US" altLang="ja-JP" sz="900" dirty="0" err="1">
                <a:solidFill>
                  <a:schemeClr val="tx2"/>
                </a:solidFill>
              </a:rPr>
              <a:t>incididunt</a:t>
            </a:r>
            <a:r>
              <a:rPr kumimoji="1" lang="en-US" altLang="ja-JP" sz="900" dirty="0">
                <a:solidFill>
                  <a:schemeClr val="tx2"/>
                </a:solidFill>
              </a:rPr>
              <a:t> </a:t>
            </a:r>
            <a:r>
              <a:rPr kumimoji="1" lang="en-US" altLang="ja-JP" sz="900" dirty="0" err="1">
                <a:solidFill>
                  <a:schemeClr val="tx2"/>
                </a:solidFill>
              </a:rPr>
              <a:t>ut</a:t>
            </a:r>
            <a:r>
              <a:rPr kumimoji="1" lang="en-US" altLang="ja-JP" sz="900" dirty="0">
                <a:solidFill>
                  <a:schemeClr val="tx2"/>
                </a:solidFill>
              </a:rPr>
              <a:t> </a:t>
            </a:r>
            <a:r>
              <a:rPr kumimoji="1" lang="en-US" altLang="ja-JP" sz="900" dirty="0" err="1">
                <a:solidFill>
                  <a:schemeClr val="tx2"/>
                </a:solidFill>
              </a:rPr>
              <a:t>labore</a:t>
            </a:r>
            <a:r>
              <a:rPr kumimoji="1" lang="en-US" altLang="ja-JP" sz="900" dirty="0">
                <a:solidFill>
                  <a:schemeClr val="tx2"/>
                </a:solidFill>
              </a:rPr>
              <a:t> et </a:t>
            </a:r>
            <a:r>
              <a:rPr kumimoji="1" lang="en-US" altLang="ja-JP" sz="900" dirty="0" err="1">
                <a:solidFill>
                  <a:schemeClr val="tx2"/>
                </a:solidFill>
              </a:rPr>
              <a:t>dolore</a:t>
            </a:r>
            <a:r>
              <a:rPr kumimoji="1" lang="en-US" altLang="ja-JP" sz="900" dirty="0">
                <a:solidFill>
                  <a:schemeClr val="tx2"/>
                </a:solidFill>
              </a:rPr>
              <a:t> magna </a:t>
            </a:r>
            <a:r>
              <a:rPr kumimoji="1" lang="en-US" altLang="ja-JP" sz="900" dirty="0" err="1">
                <a:solidFill>
                  <a:schemeClr val="tx2"/>
                </a:solidFill>
              </a:rPr>
              <a:t>aliqua</a:t>
            </a:r>
            <a:r>
              <a:rPr kumimoji="1" lang="en-US" altLang="ja-JP" sz="900" dirty="0">
                <a:solidFill>
                  <a:schemeClr val="tx2"/>
                </a:solidFill>
              </a:rPr>
              <a:t>. </a:t>
            </a:r>
          </a:p>
        </p:txBody>
      </p:sp>
      <p:sp>
        <p:nvSpPr>
          <p:cNvPr id="21" name="Freeform 280"/>
          <p:cNvSpPr>
            <a:spLocks noEditPoints="1"/>
          </p:cNvSpPr>
          <p:nvPr/>
        </p:nvSpPr>
        <p:spPr bwMode="auto">
          <a:xfrm>
            <a:off x="3157902" y="1966820"/>
            <a:ext cx="463918" cy="561557"/>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2" name="Group 21"/>
          <p:cNvGrpSpPr/>
          <p:nvPr/>
        </p:nvGrpSpPr>
        <p:grpSpPr>
          <a:xfrm>
            <a:off x="949761" y="2052567"/>
            <a:ext cx="592894" cy="561557"/>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Freeform 247"/>
          <p:cNvSpPr>
            <a:spLocks noEditPoints="1"/>
          </p:cNvSpPr>
          <p:nvPr/>
        </p:nvSpPr>
        <p:spPr bwMode="auto">
          <a:xfrm>
            <a:off x="5261175" y="2052568"/>
            <a:ext cx="477406" cy="536379"/>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6" name="Group 25"/>
          <p:cNvGrpSpPr/>
          <p:nvPr/>
        </p:nvGrpSpPr>
        <p:grpSpPr>
          <a:xfrm>
            <a:off x="7343476" y="2074337"/>
            <a:ext cx="532843" cy="536380"/>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46" name="Shape 461"/>
          <p:cNvSpPr/>
          <p:nvPr/>
        </p:nvSpPr>
        <p:spPr>
          <a:xfrm>
            <a:off x="688800" y="2761927"/>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1"/>
                </a:solidFill>
                <a:latin typeface="+mj-lt"/>
              </a:rPr>
              <a:t>Consulting</a:t>
            </a:r>
          </a:p>
        </p:txBody>
      </p:sp>
      <p:sp>
        <p:nvSpPr>
          <p:cNvPr id="48" name="Rectangle 47"/>
          <p:cNvSpPr/>
          <p:nvPr/>
        </p:nvSpPr>
        <p:spPr>
          <a:xfrm>
            <a:off x="342901"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2798819"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2"/>
                </a:solidFill>
                <a:latin typeface="+mj-lt"/>
              </a:rPr>
              <a:t>Marketing</a:t>
            </a:r>
          </a:p>
        </p:txBody>
      </p:sp>
      <p:sp>
        <p:nvSpPr>
          <p:cNvPr id="65" name="Rectangle 64"/>
          <p:cNvSpPr/>
          <p:nvPr/>
        </p:nvSpPr>
        <p:spPr>
          <a:xfrm>
            <a:off x="245292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4908838"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solidFill>
                <a:latin typeface="+mj-lt"/>
              </a:rPr>
              <a:t>Organizer</a:t>
            </a:r>
          </a:p>
        </p:txBody>
      </p:sp>
      <p:sp>
        <p:nvSpPr>
          <p:cNvPr id="68" name="Rectangle 67"/>
          <p:cNvSpPr/>
          <p:nvPr/>
        </p:nvSpPr>
        <p:spPr>
          <a:xfrm>
            <a:off x="456294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7018857"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lumMod val="60000"/>
                    <a:lumOff val="40000"/>
                  </a:schemeClr>
                </a:solidFill>
                <a:latin typeface="+mj-lt"/>
              </a:rPr>
              <a:t>Presentation</a:t>
            </a:r>
          </a:p>
        </p:txBody>
      </p:sp>
      <p:sp>
        <p:nvSpPr>
          <p:cNvPr id="71" name="Rectangle 70"/>
          <p:cNvSpPr/>
          <p:nvPr/>
        </p:nvSpPr>
        <p:spPr>
          <a:xfrm>
            <a:off x="6672959"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2545374" y="2293143"/>
            <a:ext cx="1905001" cy="9571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Rectangle 47"/>
          <p:cNvSpPr/>
          <p:nvPr/>
        </p:nvSpPr>
        <p:spPr>
          <a:xfrm>
            <a:off x="4682552"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Rectangle 48"/>
          <p:cNvSpPr/>
          <p:nvPr/>
        </p:nvSpPr>
        <p:spPr>
          <a:xfrm>
            <a:off x="6802599"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ectangle 7"/>
          <p:cNvSpPr/>
          <p:nvPr/>
        </p:nvSpPr>
        <p:spPr>
          <a:xfrm>
            <a:off x="428402" y="2293143"/>
            <a:ext cx="1905001" cy="9571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Freeform: Shape 31"/>
          <p:cNvSpPr/>
          <p:nvPr/>
        </p:nvSpPr>
        <p:spPr>
          <a:xfrm flipV="1">
            <a:off x="428402"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34" name="Freeform: Shape 33"/>
          <p:cNvSpPr/>
          <p:nvPr/>
        </p:nvSpPr>
        <p:spPr>
          <a:xfrm>
            <a:off x="428402"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5" name="Freeform: Shape 34"/>
          <p:cNvSpPr/>
          <p:nvPr/>
        </p:nvSpPr>
        <p:spPr>
          <a:xfrm flipV="1">
            <a:off x="2549815"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0" name="Freeform: Shape 39"/>
          <p:cNvSpPr/>
          <p:nvPr/>
        </p:nvSpPr>
        <p:spPr>
          <a:xfrm>
            <a:off x="2549815"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8" name="Freeform: Shape 37"/>
          <p:cNvSpPr/>
          <p:nvPr/>
        </p:nvSpPr>
        <p:spPr>
          <a:xfrm flipV="1">
            <a:off x="4683640"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4" name="Freeform: Shape 43"/>
          <p:cNvSpPr/>
          <p:nvPr/>
        </p:nvSpPr>
        <p:spPr>
          <a:xfrm>
            <a:off x="4683640"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41" name="Freeform: Shape 40"/>
          <p:cNvSpPr/>
          <p:nvPr/>
        </p:nvSpPr>
        <p:spPr>
          <a:xfrm flipV="1">
            <a:off x="6803687"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6" name="Freeform: Shape 45"/>
          <p:cNvSpPr/>
          <p:nvPr/>
        </p:nvSpPr>
        <p:spPr>
          <a:xfrm>
            <a:off x="6803687"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1754" name="BASIC"/>
          <p:cNvSpPr/>
          <p:nvPr/>
        </p:nvSpPr>
        <p:spPr>
          <a:xfrm>
            <a:off x="1122819" y="1944857"/>
            <a:ext cx="516168"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BASIC</a:t>
            </a:r>
          </a:p>
        </p:txBody>
      </p:sp>
      <p:grpSp>
        <p:nvGrpSpPr>
          <p:cNvPr id="2" name="Group 1"/>
          <p:cNvGrpSpPr/>
          <p:nvPr/>
        </p:nvGrpSpPr>
        <p:grpSpPr>
          <a:xfrm>
            <a:off x="871635" y="2423594"/>
            <a:ext cx="900955" cy="664797"/>
            <a:chOff x="1162180" y="2838901"/>
            <a:chExt cx="1201273" cy="886396"/>
          </a:xfrm>
        </p:grpSpPr>
        <p:sp>
          <p:nvSpPr>
            <p:cNvPr id="1753" name="450"/>
            <p:cNvSpPr/>
            <p:nvPr/>
          </p:nvSpPr>
          <p:spPr>
            <a:xfrm>
              <a:off x="1331119" y="2838901"/>
              <a:ext cx="1032334"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450</a:t>
              </a:r>
            </a:p>
          </p:txBody>
        </p:sp>
        <p:sp>
          <p:nvSpPr>
            <p:cNvPr id="1755" name="$"/>
            <p:cNvSpPr/>
            <p:nvPr/>
          </p:nvSpPr>
          <p:spPr>
            <a:xfrm>
              <a:off x="1162180"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dirty="0">
                  <a:solidFill>
                    <a:schemeClr val="bg1"/>
                  </a:solidFill>
                  <a:latin typeface="+mj-lt"/>
                </a:rPr>
                <a:t>$</a:t>
              </a:r>
            </a:p>
          </p:txBody>
        </p:sp>
      </p:grpSp>
      <p:sp>
        <p:nvSpPr>
          <p:cNvPr id="1756" name="Appropriately strategize design…"/>
          <p:cNvSpPr/>
          <p:nvPr/>
        </p:nvSpPr>
        <p:spPr>
          <a:xfrm>
            <a:off x="587816"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0" name="ADVENCED"/>
          <p:cNvSpPr/>
          <p:nvPr/>
        </p:nvSpPr>
        <p:spPr>
          <a:xfrm>
            <a:off x="2998170" y="1954667"/>
            <a:ext cx="1008289"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 ADV</a:t>
            </a:r>
            <a:r>
              <a:rPr lang="en-ID" sz="1350" dirty="0">
                <a:solidFill>
                  <a:schemeClr val="bg1"/>
                </a:solidFill>
              </a:rPr>
              <a:t>A</a:t>
            </a:r>
            <a:r>
              <a:rPr sz="1350" dirty="0">
                <a:solidFill>
                  <a:schemeClr val="bg1"/>
                </a:solidFill>
              </a:rPr>
              <a:t>NCED</a:t>
            </a:r>
          </a:p>
        </p:txBody>
      </p:sp>
      <p:grpSp>
        <p:nvGrpSpPr>
          <p:cNvPr id="4" name="Group 3"/>
          <p:cNvGrpSpPr/>
          <p:nvPr/>
        </p:nvGrpSpPr>
        <p:grpSpPr>
          <a:xfrm>
            <a:off x="2998571" y="2423594"/>
            <a:ext cx="898377" cy="664797"/>
            <a:chOff x="3998095" y="2838901"/>
            <a:chExt cx="1197836" cy="886396"/>
          </a:xfrm>
        </p:grpSpPr>
        <p:sp>
          <p:nvSpPr>
            <p:cNvPr id="1759" name="500"/>
            <p:cNvSpPr/>
            <p:nvPr/>
          </p:nvSpPr>
          <p:spPr>
            <a:xfrm>
              <a:off x="4170010" y="2838901"/>
              <a:ext cx="1025921"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500</a:t>
              </a:r>
            </a:p>
          </p:txBody>
        </p:sp>
        <p:sp>
          <p:nvSpPr>
            <p:cNvPr id="1761" name="$"/>
            <p:cNvSpPr/>
            <p:nvPr/>
          </p:nvSpPr>
          <p:spPr>
            <a:xfrm>
              <a:off x="3998095"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2" name="Appropriately strategize design…"/>
          <p:cNvSpPr/>
          <p:nvPr/>
        </p:nvSpPr>
        <p:spPr>
          <a:xfrm>
            <a:off x="2714752"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6" name="ULTIMATE"/>
          <p:cNvSpPr/>
          <p:nvPr/>
        </p:nvSpPr>
        <p:spPr>
          <a:xfrm>
            <a:off x="7292919" y="1944857"/>
            <a:ext cx="926536"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ULTIMATE</a:t>
            </a:r>
          </a:p>
        </p:txBody>
      </p:sp>
      <p:grpSp>
        <p:nvGrpSpPr>
          <p:cNvPr id="6" name="Group 5"/>
          <p:cNvGrpSpPr/>
          <p:nvPr/>
        </p:nvGrpSpPr>
        <p:grpSpPr>
          <a:xfrm>
            <a:off x="7252442" y="2423594"/>
            <a:ext cx="903236" cy="664797"/>
            <a:chOff x="9669924" y="2838901"/>
            <a:chExt cx="1204314" cy="886396"/>
          </a:xfrm>
        </p:grpSpPr>
        <p:sp>
          <p:nvSpPr>
            <p:cNvPr id="1765" name="800"/>
            <p:cNvSpPr/>
            <p:nvPr/>
          </p:nvSpPr>
          <p:spPr>
            <a:xfrm>
              <a:off x="9833355" y="2838901"/>
              <a:ext cx="1040883"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800</a:t>
              </a:r>
            </a:p>
          </p:txBody>
        </p:sp>
        <p:sp>
          <p:nvSpPr>
            <p:cNvPr id="1767" name="$"/>
            <p:cNvSpPr/>
            <p:nvPr/>
          </p:nvSpPr>
          <p:spPr>
            <a:xfrm>
              <a:off x="9669924"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8" name="Appropriately strategize design…"/>
          <p:cNvSpPr/>
          <p:nvPr/>
        </p:nvSpPr>
        <p:spPr>
          <a:xfrm>
            <a:off x="6968624"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72" name="PREMIUM"/>
          <p:cNvSpPr/>
          <p:nvPr/>
        </p:nvSpPr>
        <p:spPr>
          <a:xfrm>
            <a:off x="5205734" y="1944857"/>
            <a:ext cx="860813"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350" dirty="0">
                <a:solidFill>
                  <a:schemeClr val="bg1"/>
                </a:solidFill>
              </a:rPr>
              <a:t>PREMIUM</a:t>
            </a:r>
          </a:p>
        </p:txBody>
      </p:sp>
      <p:grpSp>
        <p:nvGrpSpPr>
          <p:cNvPr id="5" name="Group 4"/>
          <p:cNvGrpSpPr/>
          <p:nvPr/>
        </p:nvGrpSpPr>
        <p:grpSpPr>
          <a:xfrm>
            <a:off x="5125508" y="2423594"/>
            <a:ext cx="906777" cy="664797"/>
            <a:chOff x="6834009" y="2838901"/>
            <a:chExt cx="1209035" cy="886396"/>
          </a:xfrm>
        </p:grpSpPr>
        <p:sp>
          <p:nvSpPr>
            <p:cNvPr id="1771" name="600"/>
            <p:cNvSpPr/>
            <p:nvPr/>
          </p:nvSpPr>
          <p:spPr>
            <a:xfrm>
              <a:off x="6997886" y="2838901"/>
              <a:ext cx="1045158"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3600" dirty="0">
                  <a:solidFill>
                    <a:schemeClr val="bg1"/>
                  </a:solidFill>
                  <a:latin typeface="+mj-lt"/>
                </a:rPr>
                <a:t>600</a:t>
              </a:r>
            </a:p>
          </p:txBody>
        </p:sp>
        <p:sp>
          <p:nvSpPr>
            <p:cNvPr id="1773" name="$"/>
            <p:cNvSpPr/>
            <p:nvPr/>
          </p:nvSpPr>
          <p:spPr>
            <a:xfrm>
              <a:off x="6834009"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74" name="Appropriately strategize design…"/>
          <p:cNvSpPr/>
          <p:nvPr/>
        </p:nvSpPr>
        <p:spPr>
          <a:xfrm>
            <a:off x="4841688"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7" name="Text Placeholder 6"/>
          <p:cNvSpPr>
            <a:spLocks noGrp="1"/>
          </p:cNvSpPr>
          <p:nvPr>
            <p:ph type="body" sz="quarter" idx="10"/>
          </p:nvPr>
        </p:nvSpPr>
        <p:spPr>
          <a:xfrm>
            <a:off x="342901" y="606590"/>
            <a:ext cx="2309237" cy="518091"/>
          </a:xfrm>
        </p:spPr>
        <p:txBody>
          <a:bodyPr/>
          <a:lstStyle/>
          <a:p>
            <a:r>
              <a:rPr lang="en-ID"/>
              <a:t>Table Of Price.</a:t>
            </a:r>
            <a:endParaRPr lang="en-ID" dirty="0"/>
          </a:p>
        </p:txBody>
      </p:sp>
      <p:sp>
        <p:nvSpPr>
          <p:cNvPr id="9" name="Content Placeholder 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Color 4">
      <a:dk1>
        <a:sysClr val="windowText" lastClr="000000"/>
      </a:dk1>
      <a:lt1>
        <a:srgbClr val="FFFFFF"/>
      </a:lt1>
      <a:dk2>
        <a:srgbClr val="5F767F"/>
      </a:dk2>
      <a:lt2>
        <a:srgbClr val="FFFFFF"/>
      </a:lt2>
      <a:accent1>
        <a:srgbClr val="F05323"/>
      </a:accent1>
      <a:accent2>
        <a:srgbClr val="8466AC"/>
      </a:accent2>
      <a:accent3>
        <a:srgbClr val="B5B5B5"/>
      </a:accent3>
      <a:accent4>
        <a:srgbClr val="B5B5B5"/>
      </a:accent4>
      <a:accent5>
        <a:srgbClr val="B5B5B5"/>
      </a:accent5>
      <a:accent6>
        <a:srgbClr val="B5B5B5"/>
      </a:accent6>
      <a:hlink>
        <a:srgbClr val="B5B5B5"/>
      </a:hlink>
      <a:folHlink>
        <a:srgbClr val="B5B5B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1211</TotalTime>
  <Words>1990</Words>
  <Application>Microsoft Office PowerPoint</Application>
  <PresentationFormat>On-screen Show (4:3)</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游ゴシック Light</vt:lpstr>
      <vt:lpstr>Arial</vt:lpstr>
      <vt:lpstr>Calibri</vt:lpstr>
      <vt:lpstr>Calibri Light</vt:lpstr>
      <vt:lpstr>Courier New</vt:lpstr>
      <vt:lpstr>Helvetica Light</vt:lpstr>
      <vt:lpstr>Open Sans</vt:lpstr>
      <vt:lpstr>Open Sans Light</vt:lpstr>
      <vt:lpstr>Roboto</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123</cp:revision>
  <dcterms:created xsi:type="dcterms:W3CDTF">2017-07-26T09:44:48Z</dcterms:created>
  <dcterms:modified xsi:type="dcterms:W3CDTF">2018-07-18T03:24:36Z</dcterms:modified>
</cp:coreProperties>
</file>