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70" d="100"/>
          <a:sy n="70" d="100"/>
        </p:scale>
        <p:origin x="198" y="54"/>
      </p:cViewPr>
      <p:guideLst>
        <p:guide orient="horz" pos="2160"/>
        <p:guide pos="384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12192000" cy="6858000"/>
          </a:xfrm>
          <a:prstGeom prst="rect">
            <a:avLst/>
          </a:prstGeom>
          <a:noFill/>
        </p:spPr>
        <p:txBody>
          <a:bodyPr/>
          <a:lstStyle>
            <a:lvl1pPr algn="l">
              <a:defRPr sz="1000"/>
            </a:lvl1pPr>
          </a:lstStyle>
          <a:p>
            <a:r>
              <a:rPr lang="en-US"/>
              <a:t>Drag To Upload Image</a:t>
            </a:r>
          </a:p>
        </p:txBody>
      </p:sp>
    </p:spTree>
    <p:extLst>
      <p:ext uri="{BB962C8B-B14F-4D97-AF65-F5344CB8AC3E}">
        <p14:creationId xmlns:p14="http://schemas.microsoft.com/office/powerpoint/2010/main" val="41014570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3" name="Rectangle 2"/>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79706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773570" y="1071809"/>
            <a:ext cx="3604022"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12192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7" name="タイトル 1"/>
          <p:cNvSpPr>
            <a:spLocks noGrp="1"/>
          </p:cNvSpPr>
          <p:nvPr>
            <p:ph type="title" hasCustomPrompt="1"/>
          </p:nvPr>
        </p:nvSpPr>
        <p:spPr>
          <a:xfrm>
            <a:off x="4745732" y="600835"/>
            <a:ext cx="6901366" cy="1209374"/>
          </a:xfrm>
          <a:prstGeom prst="rect">
            <a:avLst/>
          </a:prstGeom>
        </p:spPr>
        <p:txBody>
          <a:bodyPr anchor="b"/>
          <a:lstStyle>
            <a:lvl1pPr algn="l">
              <a:defRPr sz="6400" spc="4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749596" y="1591474"/>
            <a:ext cx="6897502" cy="660361"/>
          </a:xfrm>
        </p:spPr>
        <p:txBody>
          <a:bodyPr anchor="t">
            <a:noAutofit/>
          </a:bodyPr>
          <a:lstStyle>
            <a:lvl1pPr algn="l">
              <a:lnSpc>
                <a:spcPct val="120000"/>
              </a:lnSpc>
              <a:defRPr sz="2933" spc="20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724194" y="3809702"/>
            <a:ext cx="6901366" cy="1177165"/>
          </a:xfrm>
        </p:spPr>
        <p:txBody>
          <a:bodyPr anchor="t">
            <a:noAutofit/>
          </a:bodyPr>
          <a:lstStyle>
            <a:lvl1pPr algn="l">
              <a:lnSpc>
                <a:spcPct val="120000"/>
              </a:lnSpc>
              <a:defRPr sz="1333">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26872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530" y="7370"/>
            <a:ext cx="12192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41597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3627940" y="1955476"/>
            <a:ext cx="2094797" cy="2094798"/>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userDrawn="1">
            <p:ph type="pic" sz="quarter" idx="16" hasCustomPrompt="1"/>
          </p:nvPr>
        </p:nvSpPr>
        <p:spPr>
          <a:xfrm>
            <a:off x="729916" y="1955476"/>
            <a:ext cx="2094797" cy="2094798"/>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5"/>
          <p:cNvSpPr>
            <a:spLocks noGrp="1"/>
          </p:cNvSpPr>
          <p:nvPr userDrawn="1">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7" name="図プレースホルダー 8"/>
          <p:cNvSpPr>
            <a:spLocks noGrp="1"/>
          </p:cNvSpPr>
          <p:nvPr>
            <p:ph type="pic" sz="quarter" idx="18" hasCustomPrompt="1"/>
          </p:nvPr>
        </p:nvSpPr>
        <p:spPr>
          <a:xfrm>
            <a:off x="6501250" y="1955476"/>
            <a:ext cx="2094797" cy="2094798"/>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9399274" y="1955476"/>
            <a:ext cx="2094797" cy="2094798"/>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88750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10" name="図プレースホルダー 8"/>
          <p:cNvSpPr>
            <a:spLocks noGrp="1"/>
          </p:cNvSpPr>
          <p:nvPr>
            <p:ph type="pic" sz="quarter" idx="13" hasCustomPrompt="1"/>
          </p:nvPr>
        </p:nvSpPr>
        <p:spPr>
          <a:xfrm>
            <a:off x="4351749" y="1913286"/>
            <a:ext cx="4597941" cy="2499946"/>
          </a:xfrm>
        </p:spPr>
        <p:txBody>
          <a:bodyPr/>
          <a:lstStyle>
            <a:lvl1pPr>
              <a:defRPr/>
            </a:lvl1pPr>
          </a:lstStyle>
          <a:p>
            <a:r>
              <a:rPr kumimoji="1" lang="en-US" altLang="ja-JP" dirty="0"/>
              <a:t>Add an image</a:t>
            </a:r>
            <a:endParaRPr kumimoji="1" lang="ja-JP" altLang="en-US" dirty="0"/>
          </a:p>
        </p:txBody>
      </p:sp>
      <p:sp>
        <p:nvSpPr>
          <p:cNvPr id="5" name="Rectangle 4"/>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図プレースホルダー 8"/>
          <p:cNvSpPr>
            <a:spLocks noGrp="1"/>
          </p:cNvSpPr>
          <p:nvPr>
            <p:ph type="pic" sz="quarter" idx="14" hasCustomPrompt="1"/>
          </p:nvPr>
        </p:nvSpPr>
        <p:spPr>
          <a:xfrm>
            <a:off x="9187563" y="3257551"/>
            <a:ext cx="1088007" cy="1943100"/>
          </a:xfrm>
        </p:spPr>
        <p:txBody>
          <a:bodyPr/>
          <a:lstStyle>
            <a:lvl1pPr>
              <a:defRPr/>
            </a:lvl1pPr>
          </a:lstStyle>
          <a:p>
            <a:r>
              <a:rPr kumimoji="1" lang="en-US" altLang="ja-JP" dirty="0"/>
              <a:t>Add an image</a:t>
            </a:r>
            <a:endParaRPr kumimoji="1" lang="ja-JP" altLang="en-US" dirty="0"/>
          </a:p>
        </p:txBody>
      </p:sp>
      <p:sp>
        <p:nvSpPr>
          <p:cNvPr id="9" name="図プレースホルダー 8"/>
          <p:cNvSpPr>
            <a:spLocks noGrp="1"/>
          </p:cNvSpPr>
          <p:nvPr>
            <p:ph type="pic" sz="quarter" idx="12" hasCustomPrompt="1"/>
          </p:nvPr>
        </p:nvSpPr>
        <p:spPr>
          <a:xfrm>
            <a:off x="1972933" y="2439869"/>
            <a:ext cx="2106342" cy="2783642"/>
          </a:xfrm>
        </p:spPr>
        <p:txBody>
          <a:bodyPr/>
          <a:lstStyle>
            <a:lvl1pPr>
              <a:defRPr/>
            </a:lvl1pPr>
          </a:lstStyle>
          <a:p>
            <a:r>
              <a:rPr kumimoji="1" lang="en-US" altLang="ja-JP" dirty="0"/>
              <a:t>Add an image</a:t>
            </a:r>
            <a:endParaRPr kumimoji="1" lang="ja-JP" altLang="en-US" dirty="0"/>
          </a:p>
        </p:txBody>
      </p:sp>
      <p:sp>
        <p:nvSpPr>
          <p:cNvPr id="8" name="Content Placeholder 10"/>
          <p:cNvSpPr>
            <a:spLocks noGrp="1"/>
          </p:cNvSpPr>
          <p:nvPr>
            <p:ph sz="quarter" idx="15"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555467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9"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6178387" y="1718810"/>
            <a:ext cx="5341057" cy="825092"/>
          </a:xfrm>
        </p:spPr>
        <p:txBody>
          <a:bodyPr anchor="b">
            <a:noAutofit/>
          </a:bodyPr>
          <a:lstStyle>
            <a:lvl1pPr algn="l">
              <a:lnSpc>
                <a:spcPct val="90000"/>
              </a:lnSpc>
              <a:spcBef>
                <a:spcPts val="0"/>
              </a:spcBef>
              <a:defRPr sz="4800" spc="4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6928535" y="2648913"/>
            <a:ext cx="4590380" cy="720080"/>
          </a:xfrm>
        </p:spPr>
        <p:txBody>
          <a:bodyPr anchor="ctr">
            <a:noAutofit/>
          </a:bodyPr>
          <a:lstStyle>
            <a:lvl1pPr algn="l">
              <a:lnSpc>
                <a:spcPct val="120000"/>
              </a:lnSpc>
              <a:spcBef>
                <a:spcPts val="0"/>
              </a:spcBef>
              <a:defRPr sz="1333">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6177859" y="2648913"/>
            <a:ext cx="720787" cy="719667"/>
          </a:xfrm>
        </p:spPr>
        <p:txBody>
          <a:bodyPr>
            <a:normAutofit/>
          </a:bodyPr>
          <a:lstStyle>
            <a:lvl1pPr>
              <a:defRPr sz="1067"/>
            </a:lvl1pPr>
          </a:lstStyle>
          <a:p>
            <a:r>
              <a:rPr kumimoji="1" lang="en-US" altLang="ja-JP" dirty="0"/>
              <a:t>ICON</a:t>
            </a:r>
            <a:endParaRPr kumimoji="1" lang="ja-JP" altLang="en-US" dirty="0"/>
          </a:p>
        </p:txBody>
      </p:sp>
      <p:cxnSp>
        <p:nvCxnSpPr>
          <p:cNvPr id="31" name="直線コネクタ 30"/>
          <p:cNvCxnSpPr/>
          <p:nvPr userDrawn="1"/>
        </p:nvCxnSpPr>
        <p:spPr>
          <a:xfrm>
            <a:off x="0" y="4284779"/>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12192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6" name="図プレースホルダー 5"/>
          <p:cNvSpPr>
            <a:spLocks noGrp="1"/>
          </p:cNvSpPr>
          <p:nvPr>
            <p:ph type="pic" sz="quarter" idx="24" hasCustomPrompt="1"/>
          </p:nvPr>
        </p:nvSpPr>
        <p:spPr>
          <a:xfrm>
            <a:off x="0" y="0"/>
            <a:ext cx="12192000" cy="4170891"/>
          </a:xfrm>
        </p:spPr>
        <p:txBody>
          <a:bodyPr>
            <a:normAutofit/>
          </a:bodyPr>
          <a:lstStyle>
            <a:lvl1pPr>
              <a:defRPr sz="1333" baseline="0"/>
            </a:lvl1pPr>
          </a:lstStyle>
          <a:p>
            <a:r>
              <a:rPr kumimoji="1" lang="en-US" altLang="ja-JP" dirty="0"/>
              <a:t>Add a map</a:t>
            </a:r>
            <a:endParaRPr kumimoji="1" lang="ja-JP" altLang="en-US" dirty="0"/>
          </a:p>
        </p:txBody>
      </p:sp>
      <p:sp>
        <p:nvSpPr>
          <p:cNvPr id="2" name="Isosceles Triangle 1"/>
          <p:cNvSpPr/>
          <p:nvPr userDrawn="1"/>
        </p:nvSpPr>
        <p:spPr>
          <a:xfrm rot="10800000">
            <a:off x="5838826" y="4279306"/>
            <a:ext cx="514350"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531483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3362527111"/>
      </p:ext>
    </p:extLst>
  </p:cSld>
  <p:clrMap bg1="lt1" tx1="dk1" bg2="lt2" tx2="dk2" accent1="accent1" accent2="accent2" accent3="accent3" accent4="accent4" accent5="accent5" accent6="accent6" hlink="hlink" folHlink="folHlink"/>
  <p:sldLayoutIdLst>
    <p:sldLayoutId id="2147483660" r:id="rId1"/>
    <p:sldLayoutId id="2147483677" r:id="rId2"/>
    <p:sldLayoutId id="2147483678" r:id="rId3"/>
    <p:sldLayoutId id="2147483669" r:id="rId4"/>
    <p:sldLayoutId id="2147483679" r:id="rId5"/>
    <p:sldLayoutId id="2147483673" r:id="rId6"/>
    <p:sldLayoutId id="2147483682"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899" y="0"/>
            <a:ext cx="12190203"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p:cNvSpPr/>
          <p:nvPr/>
        </p:nvSpPr>
        <p:spPr>
          <a:xfrm>
            <a:off x="0" y="2570810"/>
            <a:ext cx="12192000" cy="1483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drops."/>
          <p:cNvSpPr/>
          <p:nvPr/>
        </p:nvSpPr>
        <p:spPr>
          <a:xfrm>
            <a:off x="4065797" y="2635441"/>
            <a:ext cx="4060407" cy="135421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8800" b="1" dirty="0">
                <a:solidFill>
                  <a:schemeClr val="tx2"/>
                </a:solidFill>
              </a:rPr>
              <a:t>AGESA</a:t>
            </a:r>
            <a:r>
              <a:rPr sz="8800" b="1" dirty="0">
                <a:solidFill>
                  <a:schemeClr val="accent1"/>
                </a:solidFill>
              </a:rPr>
              <a:t>.</a:t>
            </a:r>
          </a:p>
        </p:txBody>
      </p:sp>
      <p:sp>
        <p:nvSpPr>
          <p:cNvPr id="51" name="Appropriately strategize granular experiences for fully researched design.…"/>
          <p:cNvSpPr/>
          <p:nvPr/>
        </p:nvSpPr>
        <p:spPr>
          <a:xfrm>
            <a:off x="3509045" y="4612744"/>
            <a:ext cx="5173911" cy="76033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1050" dirty="0"/>
              <a:t>Suitable for all categories business and personal presentation, </a:t>
            </a:r>
            <a:r>
              <a:rPr lang="en-ID" sz="1050" dirty="0" err="1"/>
              <a:t>eaque</a:t>
            </a:r>
            <a:r>
              <a:rPr lang="en-ID" sz="1050" dirty="0"/>
              <a:t> </a:t>
            </a:r>
            <a:r>
              <a:rPr lang="en-ID" sz="1050" dirty="0" err="1"/>
              <a:t>ipsa</a:t>
            </a:r>
            <a:r>
              <a:rPr lang="en-ID" sz="1050" dirty="0"/>
              <a:t> </a:t>
            </a:r>
            <a:r>
              <a:rPr lang="en-ID" sz="1050" dirty="0" err="1"/>
              <a:t>quae</a:t>
            </a:r>
            <a:r>
              <a:rPr lang="en-ID" sz="1050" dirty="0"/>
              <a:t> ab </a:t>
            </a:r>
            <a:r>
              <a:rPr lang="en-ID" sz="1050" dirty="0" err="1"/>
              <a:t>illo</a:t>
            </a:r>
            <a:r>
              <a:rPr lang="en-ID" sz="1050" dirty="0"/>
              <a:t> </a:t>
            </a:r>
            <a:r>
              <a:rPr lang="en-ID" sz="1050" dirty="0" err="1"/>
              <a:t>inventore</a:t>
            </a:r>
            <a:r>
              <a:rPr lang="en-ID" sz="1050" dirty="0"/>
              <a:t> </a:t>
            </a:r>
            <a:r>
              <a:rPr lang="en-ID" sz="1050" dirty="0" err="1"/>
              <a:t>veritatis</a:t>
            </a:r>
            <a:r>
              <a:rPr lang="en-ID" sz="1050" dirty="0"/>
              <a:t> et quasi </a:t>
            </a:r>
            <a:r>
              <a:rPr lang="en-ID" sz="1050" dirty="0" err="1"/>
              <a:t>architecto</a:t>
            </a:r>
            <a:r>
              <a:rPr lang="en-ID" sz="1050" dirty="0"/>
              <a:t> </a:t>
            </a:r>
            <a:r>
              <a:rPr lang="en-ID" sz="1050" dirty="0" err="1"/>
              <a:t>beatae</a:t>
            </a:r>
            <a:r>
              <a:rPr lang="en-ID" sz="1050" dirty="0"/>
              <a:t> vitae dicta </a:t>
            </a:r>
            <a:r>
              <a:rPr lang="en-ID" sz="1050" dirty="0" err="1"/>
              <a:t>sunt</a:t>
            </a:r>
            <a:r>
              <a:rPr lang="en-ID" sz="1050" dirty="0"/>
              <a:t> </a:t>
            </a:r>
            <a:r>
              <a:rPr lang="en-ID" sz="1050" dirty="0" err="1"/>
              <a:t>explicabo</a:t>
            </a:r>
            <a:r>
              <a:rPr lang="en-ID" sz="1050"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1050" dirty="0"/>
          </a:p>
        </p:txBody>
      </p:sp>
      <p:sp>
        <p:nvSpPr>
          <p:cNvPr id="52" name="Shape"/>
          <p:cNvSpPr/>
          <p:nvPr/>
        </p:nvSpPr>
        <p:spPr>
          <a:xfrm>
            <a:off x="6048375" y="5537460"/>
            <a:ext cx="95250" cy="50309"/>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22860" rIns="22860"/>
          <a:lstStyle/>
          <a:p>
            <a:pPr defTabSz="457200">
              <a:defRPr sz="1800">
                <a:solidFill>
                  <a:srgbClr val="32363F"/>
                </a:solidFill>
                <a:latin typeface="Calibri"/>
                <a:ea typeface="Calibri"/>
                <a:cs typeface="Calibri"/>
                <a:sym typeface="Calibri"/>
              </a:defRPr>
            </a:pPr>
            <a:endParaRPr sz="900"/>
          </a:p>
        </p:txBody>
      </p:sp>
      <p:grpSp>
        <p:nvGrpSpPr>
          <p:cNvPr id="7" name="Group 6"/>
          <p:cNvGrpSpPr/>
          <p:nvPr/>
        </p:nvGrpSpPr>
        <p:grpSpPr>
          <a:xfrm>
            <a:off x="5768759" y="4223443"/>
            <a:ext cx="559231" cy="87571"/>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669147"/>
            <a:ext cx="12192000" cy="2188853"/>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4" name="Group 3"/>
          <p:cNvGrpSpPr/>
          <p:nvPr/>
        </p:nvGrpSpPr>
        <p:grpSpPr>
          <a:xfrm>
            <a:off x="1816849" y="1714500"/>
            <a:ext cx="8558302" cy="4049073"/>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7" name="Picture Placeholder 6">
            <a:extLst>
              <a:ext uri="{FF2B5EF4-FFF2-40B4-BE49-F238E27FC236}">
                <a16:creationId xmlns:a16="http://schemas.microsoft.com/office/drawing/2014/main" id="{6C7BC510-F7EE-4BC1-AA16-888FF9E95362}"/>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28710" r="28710"/>
          <a:stretch>
            <a:fillRect/>
          </a:stretch>
        </p:blipFill>
        <p:spPr/>
      </p:pic>
      <p:pic>
        <p:nvPicPr>
          <p:cNvPr id="10" name="Picture Placeholder 9">
            <a:extLst>
              <a:ext uri="{FF2B5EF4-FFF2-40B4-BE49-F238E27FC236}">
                <a16:creationId xmlns:a16="http://schemas.microsoft.com/office/drawing/2014/main" id="{606EB022-282F-4C49-9A2D-57F964E3A01B}"/>
              </a:ext>
            </a:extLst>
          </p:cNvPr>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t="1674" b="1674"/>
          <a:stretch>
            <a:fillRect/>
          </a:stretch>
        </p:blipFill>
        <p:spPr/>
      </p:pic>
      <p:pic>
        <p:nvPicPr>
          <p:cNvPr id="13" name="Picture Placeholder 12">
            <a:extLst>
              <a:ext uri="{FF2B5EF4-FFF2-40B4-BE49-F238E27FC236}">
                <a16:creationId xmlns:a16="http://schemas.microsoft.com/office/drawing/2014/main" id="{00F4620C-EA87-4F51-B698-78D3CE7EDC73}"/>
              </a:ext>
            </a:extLst>
          </p:cNvPr>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l="34237" r="34237"/>
          <a:stretch>
            <a:fillRect/>
          </a:stretch>
        </p:blipFill>
        <p:spPr/>
      </p:pic>
      <p:sp>
        <p:nvSpPr>
          <p:cNvPr id="9" name="Text Placeholder 8"/>
          <p:cNvSpPr>
            <a:spLocks noGrp="1"/>
          </p:cNvSpPr>
          <p:nvPr>
            <p:ph type="body" sz="quarter" idx="10"/>
          </p:nvPr>
        </p:nvSpPr>
        <p:spPr>
          <a:xfrm>
            <a:off x="457201" y="537340"/>
            <a:ext cx="4230913" cy="656590"/>
          </a:xfrm>
        </p:spPr>
        <p:txBody>
          <a:bodyPr/>
          <a:lstStyle/>
          <a:p>
            <a:r>
              <a:rPr lang="en-ID" dirty="0"/>
              <a:t>Devices </a:t>
            </a:r>
            <a:r>
              <a:rPr lang="en-ID" dirty="0" err="1"/>
              <a:t>Mockup</a:t>
            </a:r>
            <a:r>
              <a:rPr lang="en-ID" dirty="0">
                <a:solidFill>
                  <a:schemeClr val="accent1"/>
                </a:solidFill>
              </a:rPr>
              <a:t>.</a:t>
            </a:r>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375109"/>
            <a:ext cx="12192000" cy="1765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94699" y="2512998"/>
            <a:ext cx="1538196" cy="523220"/>
          </a:xfrm>
          <a:prstGeom prst="rect">
            <a:avLst/>
          </a:prstGeom>
          <a:noFill/>
        </p:spPr>
        <p:txBody>
          <a:bodyPr wrap="square" rtlCol="0">
            <a:spAutoFit/>
          </a:bodyPr>
          <a:lstStyle/>
          <a:p>
            <a:pPr algn="ctr"/>
            <a:r>
              <a:rPr lang="en-US" sz="28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5452532" y="2512998"/>
            <a:ext cx="1538196" cy="523220"/>
          </a:xfrm>
          <a:prstGeom prst="rect">
            <a:avLst/>
          </a:prstGeom>
          <a:noFill/>
        </p:spPr>
        <p:txBody>
          <a:bodyPr wrap="square" rtlCol="0">
            <a:spAutoFit/>
          </a:bodyPr>
          <a:lstStyle/>
          <a:p>
            <a:pPr algn="ctr"/>
            <a:r>
              <a:rPr lang="en-US" sz="28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9610365" y="2512998"/>
            <a:ext cx="1538196" cy="523220"/>
          </a:xfrm>
          <a:prstGeom prst="rect">
            <a:avLst/>
          </a:prstGeom>
          <a:noFill/>
        </p:spPr>
        <p:txBody>
          <a:bodyPr wrap="square" rtlCol="0">
            <a:spAutoFit/>
          </a:bodyPr>
          <a:lstStyle/>
          <a:p>
            <a:pPr algn="ctr"/>
            <a:r>
              <a:rPr lang="en-US" sz="28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610838" y="5023046"/>
            <a:ext cx="569741" cy="48107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180579" y="4703904"/>
            <a:ext cx="3317377" cy="1107996"/>
          </a:xfrm>
          <a:prstGeom prst="rect">
            <a:avLst/>
          </a:prstGeom>
          <a:noFill/>
        </p:spPr>
        <p:txBody>
          <a:bodyPr wrap="square" rtlCol="0">
            <a:spAutoFit/>
          </a:bodyPr>
          <a:lstStyle/>
          <a:p>
            <a:r>
              <a:rPr lang="en-US" sz="660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4422351" y="4652108"/>
            <a:ext cx="6605415" cy="276999"/>
          </a:xfrm>
          <a:prstGeom prst="rect">
            <a:avLst/>
          </a:prstGeom>
          <a:noFill/>
        </p:spPr>
        <p:txBody>
          <a:bodyPr wrap="square" rtlCol="0">
            <a:spAutoFit/>
          </a:bodyPr>
          <a:lstStyle/>
          <a:p>
            <a:r>
              <a:rPr lang="id-ID" sz="12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12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4422352" y="4940368"/>
            <a:ext cx="7236248"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2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12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457201" y="537340"/>
            <a:ext cx="3505199" cy="656590"/>
          </a:xfrm>
        </p:spPr>
        <p:txBody>
          <a:bodyPr/>
          <a:lstStyle/>
          <a:p>
            <a:r>
              <a:rPr lang="en-ID" dirty="0"/>
              <a:t>Global Report</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p:nvPr/>
        </p:nvGrpSpPr>
        <p:grpSpPr>
          <a:xfrm>
            <a:off x="628355" y="3198951"/>
            <a:ext cx="2870885" cy="1159228"/>
            <a:chOff x="628355" y="3019335"/>
            <a:chExt cx="2870885" cy="1159228"/>
          </a:xfrm>
        </p:grpSpPr>
        <p:sp>
          <p:nvSpPr>
            <p:cNvPr id="6" name="Rectangle 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4786188" y="3198951"/>
            <a:ext cx="2870885" cy="1159228"/>
            <a:chOff x="628355" y="3019335"/>
            <a:chExt cx="2870885" cy="1159228"/>
          </a:xfrm>
        </p:grpSpPr>
        <p:sp>
          <p:nvSpPr>
            <p:cNvPr id="22" name="Rectangle 21">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8944021" y="3198951"/>
            <a:ext cx="2870885" cy="1159228"/>
            <a:chOff x="628355" y="3019335"/>
            <a:chExt cx="2870885" cy="1159228"/>
          </a:xfrm>
        </p:grpSpPr>
        <p:sp>
          <p:nvSpPr>
            <p:cNvPr id="26" name="Rectangle 2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807506" y="1711587"/>
            <a:ext cx="512583" cy="703053"/>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4" name="Group 33"/>
          <p:cNvGrpSpPr/>
          <p:nvPr/>
        </p:nvGrpSpPr>
        <p:grpSpPr>
          <a:xfrm>
            <a:off x="5855544" y="1768641"/>
            <a:ext cx="595212" cy="588945"/>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7" name="Group 36"/>
          <p:cNvGrpSpPr/>
          <p:nvPr/>
        </p:nvGrpSpPr>
        <p:grpSpPr>
          <a:xfrm>
            <a:off x="10052467" y="1776991"/>
            <a:ext cx="653991" cy="572244"/>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1057"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6470239" y="1740678"/>
          <a:ext cx="5127712" cy="4087587"/>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11"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2"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
        <p:nvSpPr>
          <p:cNvPr id="13"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4" name="Group 3"/>
          <p:cNvGrpSpPr/>
          <p:nvPr/>
        </p:nvGrpSpPr>
        <p:grpSpPr>
          <a:xfrm>
            <a:off x="6776815" y="1723749"/>
            <a:ext cx="4563456" cy="4432471"/>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61722" tIns="30861" rIns="61722" bIns="30861" numCol="1" anchor="t" anchorCtr="0" compatLnSpc="1">
                <a:prstTxWarp prst="textNoShape">
                  <a:avLst/>
                </a:prstTxWarp>
              </a:bodyPr>
              <a:lstStyle/>
              <a:p>
                <a:endParaRPr lang="en-US" sz="948"/>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61722" tIns="30861" rIns="61722" bIns="30861" numCol="1" anchor="t" anchorCtr="0" compatLnSpc="1">
                <a:prstTxWarp prst="textNoShape">
                  <a:avLst/>
                </a:prstTxWarp>
              </a:bodyPr>
              <a:lstStyle/>
              <a:p>
                <a:endParaRPr lang="en-US" sz="948"/>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61722" tIns="30861" rIns="61722" bIns="30861" numCol="1" anchor="t" anchorCtr="0" compatLnSpc="1">
                <a:prstTxWarp prst="textNoShape">
                  <a:avLst/>
                </a:prstTxWarp>
              </a:bodyPr>
              <a:lstStyle/>
              <a:p>
                <a:endParaRPr lang="en-US" sz="948"/>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p:cNvSpPr txBox="1"/>
            <p:nvPr/>
          </p:nvSpPr>
          <p:spPr>
            <a:xfrm>
              <a:off x="9615799" y="217297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01</a:t>
              </a:r>
              <a:endParaRPr lang="en-US" b="1" dirty="0">
                <a:solidFill>
                  <a:schemeClr val="bg1"/>
                </a:solidFill>
              </a:endParaRPr>
            </a:p>
          </p:txBody>
        </p:sp>
        <p:sp>
          <p:nvSpPr>
            <p:cNvPr id="38" name="TextBox 37"/>
            <p:cNvSpPr txBox="1"/>
            <p:nvPr/>
          </p:nvSpPr>
          <p:spPr>
            <a:xfrm>
              <a:off x="9745595" y="416718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02</a:t>
              </a:r>
              <a:endParaRPr lang="en-US" b="1" dirty="0">
                <a:solidFill>
                  <a:schemeClr val="bg1"/>
                </a:solidFill>
              </a:endParaRPr>
            </a:p>
          </p:txBody>
        </p:sp>
        <p:sp>
          <p:nvSpPr>
            <p:cNvPr id="39" name="TextBox 38"/>
            <p:cNvSpPr txBox="1"/>
            <p:nvPr/>
          </p:nvSpPr>
          <p:spPr>
            <a:xfrm>
              <a:off x="7902281" y="4486504"/>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03</a:t>
              </a:r>
              <a:endParaRPr lang="en-US" b="1" dirty="0">
                <a:solidFill>
                  <a:schemeClr val="bg1"/>
                </a:solidFill>
              </a:endParaRPr>
            </a:p>
          </p:txBody>
        </p:sp>
        <p:sp>
          <p:nvSpPr>
            <p:cNvPr id="40" name="TextBox 39"/>
            <p:cNvSpPr txBox="1"/>
            <p:nvPr/>
          </p:nvSpPr>
          <p:spPr>
            <a:xfrm>
              <a:off x="7220109" y="2715761"/>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04</a:t>
              </a:r>
              <a:endParaRPr lang="en-US" b="1" dirty="0">
                <a:solidFill>
                  <a:schemeClr val="bg1"/>
                </a:solidFill>
              </a:endParaRPr>
            </a:p>
          </p:txBody>
        </p:sp>
      </p:grpSp>
      <p:sp>
        <p:nvSpPr>
          <p:cNvPr id="41"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sp>
        <p:nvSpPr>
          <p:cNvPr id="47"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
        <p:nvSpPr>
          <p:cNvPr id="43"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46"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48"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4552" y="1765659"/>
            <a:ext cx="7057533"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3464551" y="2740433"/>
            <a:ext cx="4914500"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464553" y="3715200"/>
            <a:ext cx="2944346"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3464553" y="4669119"/>
            <a:ext cx="1230721"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p:cNvGrpSpPr/>
          <p:nvPr/>
        </p:nvGrpSpPr>
        <p:grpSpPr>
          <a:xfrm>
            <a:off x="3373130" y="5550821"/>
            <a:ext cx="7148956" cy="184972"/>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1" name="Straight Connector 10"/>
          <p:cNvCxnSpPr/>
          <p:nvPr/>
        </p:nvCxnSpPr>
        <p:spPr>
          <a:xfrm>
            <a:off x="3465893" y="4798641"/>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69032" y="4806776"/>
            <a:ext cx="1140056" cy="369332"/>
          </a:xfrm>
          <a:prstGeom prst="rect">
            <a:avLst/>
          </a:prstGeom>
          <a:noFill/>
        </p:spPr>
        <p:txBody>
          <a:bodyPr wrap="none" rtlCol="0">
            <a:spAutoFit/>
          </a:bodyPr>
          <a:lstStyle/>
          <a:p>
            <a:r>
              <a:rPr lang="id-ID" dirty="0">
                <a:solidFill>
                  <a:schemeClr val="tx2"/>
                </a:solidFill>
                <a:latin typeface="+mj-lt"/>
              </a:rPr>
              <a:t>Discover</a:t>
            </a:r>
          </a:p>
        </p:txBody>
      </p:sp>
      <p:sp>
        <p:nvSpPr>
          <p:cNvPr id="14" name="Rectangle 13"/>
          <p:cNvSpPr/>
          <p:nvPr/>
        </p:nvSpPr>
        <p:spPr>
          <a:xfrm>
            <a:off x="1769032" y="5084311"/>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15" name="Freeform 5"/>
          <p:cNvSpPr>
            <a:spLocks noEditPoints="1"/>
          </p:cNvSpPr>
          <p:nvPr/>
        </p:nvSpPr>
        <p:spPr bwMode="auto">
          <a:xfrm>
            <a:off x="1118137" y="5018754"/>
            <a:ext cx="515141" cy="516901"/>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 name="Group 15"/>
          <p:cNvGrpSpPr/>
          <p:nvPr/>
        </p:nvGrpSpPr>
        <p:grpSpPr>
          <a:xfrm>
            <a:off x="3373130" y="4579492"/>
            <a:ext cx="7148956" cy="184972"/>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1" name="Straight Connector 20"/>
          <p:cNvCxnSpPr/>
          <p:nvPr/>
        </p:nvCxnSpPr>
        <p:spPr>
          <a:xfrm>
            <a:off x="3465893" y="3827313"/>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3373130" y="3615642"/>
            <a:ext cx="7148956" cy="184972"/>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7" name="Straight Connector 26"/>
          <p:cNvCxnSpPr/>
          <p:nvPr/>
        </p:nvCxnSpPr>
        <p:spPr>
          <a:xfrm>
            <a:off x="3465893" y="2854877"/>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3373130" y="2643207"/>
            <a:ext cx="7148956" cy="184972"/>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33" name="Straight Connector 32"/>
          <p:cNvCxnSpPr/>
          <p:nvPr/>
        </p:nvCxnSpPr>
        <p:spPr>
          <a:xfrm>
            <a:off x="3465893" y="1886595"/>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3373130" y="1674924"/>
            <a:ext cx="7148956" cy="184972"/>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40" name="TextBox 39"/>
          <p:cNvSpPr txBox="1"/>
          <p:nvPr/>
        </p:nvSpPr>
        <p:spPr>
          <a:xfrm>
            <a:off x="1769032" y="3666052"/>
            <a:ext cx="939681" cy="369332"/>
          </a:xfrm>
          <a:prstGeom prst="rect">
            <a:avLst/>
          </a:prstGeom>
          <a:noFill/>
        </p:spPr>
        <p:txBody>
          <a:bodyPr wrap="none" rtlCol="0">
            <a:spAutoFit/>
          </a:bodyPr>
          <a:lstStyle/>
          <a:p>
            <a:r>
              <a:rPr lang="id-ID" dirty="0">
                <a:solidFill>
                  <a:schemeClr val="tx2"/>
                </a:solidFill>
                <a:latin typeface="+mj-lt"/>
              </a:rPr>
              <a:t>Design</a:t>
            </a:r>
          </a:p>
        </p:txBody>
      </p:sp>
      <p:sp>
        <p:nvSpPr>
          <p:cNvPr id="41" name="Rectangle 40"/>
          <p:cNvSpPr/>
          <p:nvPr/>
        </p:nvSpPr>
        <p:spPr>
          <a:xfrm>
            <a:off x="1769032" y="3943587"/>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43" name="TextBox 42"/>
          <p:cNvSpPr txBox="1"/>
          <p:nvPr/>
        </p:nvSpPr>
        <p:spPr>
          <a:xfrm>
            <a:off x="1769032" y="2690697"/>
            <a:ext cx="724878" cy="369332"/>
          </a:xfrm>
          <a:prstGeom prst="rect">
            <a:avLst/>
          </a:prstGeom>
          <a:noFill/>
        </p:spPr>
        <p:txBody>
          <a:bodyPr wrap="none" rtlCol="0">
            <a:spAutoFit/>
          </a:bodyPr>
          <a:lstStyle/>
          <a:p>
            <a:r>
              <a:rPr lang="id-ID" dirty="0">
                <a:solidFill>
                  <a:schemeClr val="tx2"/>
                </a:solidFill>
                <a:latin typeface="+mj-lt"/>
              </a:rPr>
              <a:t>Code</a:t>
            </a:r>
          </a:p>
        </p:txBody>
      </p:sp>
      <p:sp>
        <p:nvSpPr>
          <p:cNvPr id="44" name="Rectangle 43"/>
          <p:cNvSpPr/>
          <p:nvPr/>
        </p:nvSpPr>
        <p:spPr>
          <a:xfrm>
            <a:off x="1769032" y="2968232"/>
            <a:ext cx="1647663" cy="596818"/>
          </a:xfrm>
          <a:prstGeom prst="rect">
            <a:avLst/>
          </a:prstGeom>
        </p:spPr>
        <p:txBody>
          <a:bodyPr wrap="square">
            <a:spAutoFit/>
          </a:bodyPr>
          <a:lstStyle/>
          <a:p>
            <a:pPr>
              <a:lnSpc>
                <a:spcPct val="150000"/>
              </a:lnSpc>
            </a:pPr>
            <a:r>
              <a:rPr lang="id-ID" sz="1000" dirty="0"/>
              <a:t>Go ahead and replace it with your own text. </a:t>
            </a:r>
          </a:p>
        </p:txBody>
      </p:sp>
      <p:grpSp>
        <p:nvGrpSpPr>
          <p:cNvPr id="45" name="Group 44"/>
          <p:cNvGrpSpPr/>
          <p:nvPr/>
        </p:nvGrpSpPr>
        <p:grpSpPr>
          <a:xfrm>
            <a:off x="1159948" y="3943585"/>
            <a:ext cx="430222" cy="46052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9" name="Group 48"/>
          <p:cNvGrpSpPr/>
          <p:nvPr/>
        </p:nvGrpSpPr>
        <p:grpSpPr>
          <a:xfrm>
            <a:off x="1178792" y="3033021"/>
            <a:ext cx="419800" cy="421186"/>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3" name="Group 52"/>
          <p:cNvGrpSpPr/>
          <p:nvPr/>
        </p:nvGrpSpPr>
        <p:grpSpPr>
          <a:xfrm>
            <a:off x="1154376" y="1971497"/>
            <a:ext cx="535293" cy="5028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7" name="Rectangle 56"/>
          <p:cNvSpPr/>
          <p:nvPr/>
        </p:nvSpPr>
        <p:spPr>
          <a:xfrm>
            <a:off x="1769032" y="1982973"/>
            <a:ext cx="1647663" cy="596819"/>
          </a:xfrm>
          <a:prstGeom prst="rect">
            <a:avLst/>
          </a:prstGeom>
        </p:spPr>
        <p:txBody>
          <a:bodyPr wrap="square">
            <a:spAutoFit/>
          </a:bodyPr>
          <a:lstStyle/>
          <a:p>
            <a:pPr>
              <a:lnSpc>
                <a:spcPct val="150000"/>
              </a:lnSpc>
            </a:pPr>
            <a:r>
              <a:rPr lang="id-ID" sz="1000" dirty="0"/>
              <a:t>Go ahead and replace it with your own text. </a:t>
            </a:r>
          </a:p>
        </p:txBody>
      </p:sp>
      <p:sp>
        <p:nvSpPr>
          <p:cNvPr id="58" name="TextBox 57"/>
          <p:cNvSpPr txBox="1"/>
          <p:nvPr/>
        </p:nvSpPr>
        <p:spPr>
          <a:xfrm>
            <a:off x="1769032" y="1696960"/>
            <a:ext cx="941283" cy="369332"/>
          </a:xfrm>
          <a:prstGeom prst="rect">
            <a:avLst/>
          </a:prstGeom>
          <a:noFill/>
        </p:spPr>
        <p:txBody>
          <a:bodyPr wrap="none" rtlCol="0">
            <a:spAutoFit/>
          </a:bodyPr>
          <a:lstStyle/>
          <a:p>
            <a:r>
              <a:rPr lang="id-ID" dirty="0">
                <a:solidFill>
                  <a:schemeClr val="tx2"/>
                </a:solidFill>
                <a:latin typeface="+mj-lt"/>
              </a:rPr>
              <a:t>Deploy</a:t>
            </a:r>
          </a:p>
        </p:txBody>
      </p:sp>
      <p:sp>
        <p:nvSpPr>
          <p:cNvPr id="59" name="TextBox 58"/>
          <p:cNvSpPr txBox="1"/>
          <p:nvPr/>
        </p:nvSpPr>
        <p:spPr>
          <a:xfrm>
            <a:off x="4235367" y="5831163"/>
            <a:ext cx="873957" cy="338554"/>
          </a:xfrm>
          <a:prstGeom prst="rect">
            <a:avLst/>
          </a:prstGeom>
          <a:noFill/>
        </p:spPr>
        <p:txBody>
          <a:bodyPr wrap="none" rtlCol="0">
            <a:spAutoFit/>
          </a:bodyPr>
          <a:lstStyle/>
          <a:p>
            <a:pPr algn="ctr"/>
            <a:r>
              <a:rPr lang="id-ID" sz="1600" dirty="0">
                <a:solidFill>
                  <a:schemeClr val="tx2"/>
                </a:solidFill>
                <a:latin typeface="+mj-lt"/>
              </a:rPr>
              <a:t>Step 01</a:t>
            </a:r>
          </a:p>
        </p:txBody>
      </p:sp>
      <p:sp>
        <p:nvSpPr>
          <p:cNvPr id="60" name="TextBox 59"/>
          <p:cNvSpPr txBox="1"/>
          <p:nvPr/>
        </p:nvSpPr>
        <p:spPr>
          <a:xfrm>
            <a:off x="5963297" y="5831163"/>
            <a:ext cx="902811" cy="338554"/>
          </a:xfrm>
          <a:prstGeom prst="rect">
            <a:avLst/>
          </a:prstGeom>
          <a:noFill/>
        </p:spPr>
        <p:txBody>
          <a:bodyPr wrap="none" rtlCol="0">
            <a:spAutoFit/>
          </a:bodyPr>
          <a:lstStyle/>
          <a:p>
            <a:pPr algn="ctr"/>
            <a:r>
              <a:rPr lang="id-ID" sz="1600" dirty="0">
                <a:solidFill>
                  <a:schemeClr val="tx2"/>
                </a:solidFill>
                <a:latin typeface="+mj-lt"/>
              </a:rPr>
              <a:t>Step 02</a:t>
            </a:r>
          </a:p>
        </p:txBody>
      </p:sp>
      <p:sp>
        <p:nvSpPr>
          <p:cNvPr id="61" name="TextBox 60"/>
          <p:cNvSpPr txBox="1"/>
          <p:nvPr/>
        </p:nvSpPr>
        <p:spPr>
          <a:xfrm>
            <a:off x="7703293" y="5831163"/>
            <a:ext cx="899605" cy="338554"/>
          </a:xfrm>
          <a:prstGeom prst="rect">
            <a:avLst/>
          </a:prstGeom>
          <a:noFill/>
        </p:spPr>
        <p:txBody>
          <a:bodyPr wrap="none" rtlCol="0">
            <a:spAutoFit/>
          </a:bodyPr>
          <a:lstStyle/>
          <a:p>
            <a:pPr algn="ctr"/>
            <a:r>
              <a:rPr lang="id-ID" sz="1600" dirty="0">
                <a:solidFill>
                  <a:schemeClr val="tx2"/>
                </a:solidFill>
                <a:latin typeface="+mj-lt"/>
              </a:rPr>
              <a:t>Step 03</a:t>
            </a:r>
          </a:p>
        </p:txBody>
      </p:sp>
      <p:sp>
        <p:nvSpPr>
          <p:cNvPr id="62" name="TextBox 61"/>
          <p:cNvSpPr txBox="1"/>
          <p:nvPr/>
        </p:nvSpPr>
        <p:spPr>
          <a:xfrm>
            <a:off x="9434672" y="5831163"/>
            <a:ext cx="907620" cy="338554"/>
          </a:xfrm>
          <a:prstGeom prst="rect">
            <a:avLst/>
          </a:prstGeom>
          <a:noFill/>
        </p:spPr>
        <p:txBody>
          <a:bodyPr wrap="none" rtlCol="0">
            <a:spAutoFit/>
          </a:bodyPr>
          <a:lstStyle/>
          <a:p>
            <a:pPr algn="ctr"/>
            <a:r>
              <a:rPr lang="id-ID" sz="1600" dirty="0">
                <a:solidFill>
                  <a:schemeClr val="tx2"/>
                </a:solidFill>
                <a:latin typeface="+mj-lt"/>
              </a:rPr>
              <a:t>Step 04</a:t>
            </a:r>
          </a:p>
        </p:txBody>
      </p:sp>
      <p:sp>
        <p:nvSpPr>
          <p:cNvPr id="63" name="Freeform 62"/>
          <p:cNvSpPr>
            <a:spLocks noEditPoints="1"/>
          </p:cNvSpPr>
          <p:nvPr/>
        </p:nvSpPr>
        <p:spPr bwMode="auto">
          <a:xfrm>
            <a:off x="4487333" y="4289393"/>
            <a:ext cx="383759" cy="1541770"/>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4" name="Freeform 63"/>
          <p:cNvSpPr>
            <a:spLocks noEditPoints="1"/>
          </p:cNvSpPr>
          <p:nvPr/>
        </p:nvSpPr>
        <p:spPr bwMode="auto">
          <a:xfrm>
            <a:off x="9769778" y="1765661"/>
            <a:ext cx="1304085" cy="4065502"/>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5" name="Freeform 64"/>
          <p:cNvSpPr>
            <a:spLocks noEditPoints="1"/>
          </p:cNvSpPr>
          <p:nvPr/>
        </p:nvSpPr>
        <p:spPr bwMode="auto">
          <a:xfrm>
            <a:off x="8003844" y="2690694"/>
            <a:ext cx="823032" cy="306004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6" name="Freeform 65"/>
          <p:cNvSpPr>
            <a:spLocks noEditPoints="1"/>
          </p:cNvSpPr>
          <p:nvPr/>
        </p:nvSpPr>
        <p:spPr bwMode="auto">
          <a:xfrm flipH="1">
            <a:off x="5873340" y="3622965"/>
            <a:ext cx="917186" cy="216704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12" name="Text Placeholder 11"/>
          <p:cNvSpPr>
            <a:spLocks noGrp="1"/>
          </p:cNvSpPr>
          <p:nvPr>
            <p:ph type="body" sz="quarter" idx="10"/>
          </p:nvPr>
        </p:nvSpPr>
        <p:spPr>
          <a:xfrm>
            <a:off x="457201" y="537340"/>
            <a:ext cx="4238073" cy="656590"/>
          </a:xfrm>
        </p:spPr>
        <p:txBody>
          <a:bodyPr/>
          <a:lstStyle/>
          <a:p>
            <a:r>
              <a:rPr lang="en-ID" dirty="0"/>
              <a:t>Step Up Process</a:t>
            </a:r>
            <a:r>
              <a:rPr lang="en-ID" dirty="0">
                <a:solidFill>
                  <a:schemeClr val="accent1"/>
                </a:solidFill>
              </a:rPr>
              <a:t>.</a:t>
            </a:r>
          </a:p>
        </p:txBody>
      </p:sp>
      <p:sp>
        <p:nvSpPr>
          <p:cNvPr id="39" name="Content Placeholder 3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927599" cy="656590"/>
          </a:xfrm>
        </p:spPr>
        <p:txBody>
          <a:bodyPr/>
          <a:lstStyle/>
          <a:p>
            <a:r>
              <a:rPr lang="en-ID" dirty="0"/>
              <a:t>Production Process</a:t>
            </a:r>
            <a:r>
              <a:rPr lang="en-ID" dirty="0">
                <a:solidFill>
                  <a:schemeClr val="accent1"/>
                </a:solidFill>
              </a:rPr>
              <a:t>.</a:t>
            </a:r>
          </a:p>
        </p:txBody>
      </p:sp>
      <p:sp>
        <p:nvSpPr>
          <p:cNvPr id="33" name="Content Placeholder 3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a:grpSpLocks noChangeAspect="1"/>
          </p:cNvGrpSpPr>
          <p:nvPr/>
        </p:nvGrpSpPr>
        <p:grpSpPr bwMode="auto">
          <a:xfrm>
            <a:off x="2619545" y="2017524"/>
            <a:ext cx="968991" cy="968114"/>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 name="Freeform 10"/>
          <p:cNvSpPr>
            <a:spLocks/>
          </p:cNvSpPr>
          <p:nvPr/>
        </p:nvSpPr>
        <p:spPr bwMode="auto">
          <a:xfrm>
            <a:off x="1055688" y="3474900"/>
            <a:ext cx="2050517" cy="1976923"/>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8"/>
          <p:cNvSpPr>
            <a:spLocks/>
          </p:cNvSpPr>
          <p:nvPr/>
        </p:nvSpPr>
        <p:spPr bwMode="auto">
          <a:xfrm>
            <a:off x="3106205" y="3474900"/>
            <a:ext cx="2046189" cy="1976923"/>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2282246" y="1796679"/>
            <a:ext cx="1643589" cy="1678221"/>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9" name="Group 8"/>
          <p:cNvGrpSpPr/>
          <p:nvPr/>
        </p:nvGrpSpPr>
        <p:grpSpPr>
          <a:xfrm>
            <a:off x="2332286" y="3186055"/>
            <a:ext cx="1543509" cy="1542832"/>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a:grpSpLocks noChangeAspect="1"/>
          </p:cNvGrpSpPr>
          <p:nvPr/>
        </p:nvGrpSpPr>
        <p:grpSpPr bwMode="auto">
          <a:xfrm>
            <a:off x="3879515" y="4221552"/>
            <a:ext cx="968991" cy="968114"/>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a:grpSpLocks noChangeAspect="1"/>
          </p:cNvGrpSpPr>
          <p:nvPr/>
        </p:nvGrpSpPr>
        <p:grpSpPr bwMode="auto">
          <a:xfrm>
            <a:off x="1354997" y="4221552"/>
            <a:ext cx="968991" cy="968114"/>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1422865" y="5399145"/>
            <a:ext cx="3362353" cy="566683"/>
            <a:chOff x="4781999" y="4693623"/>
            <a:chExt cx="3362353" cy="566683"/>
          </a:xfrm>
        </p:grpSpPr>
        <p:sp>
          <p:nvSpPr>
            <p:cNvPr id="23" name="TextBox 22"/>
            <p:cNvSpPr txBox="1"/>
            <p:nvPr/>
          </p:nvSpPr>
          <p:spPr>
            <a:xfrm>
              <a:off x="5897549" y="4693623"/>
              <a:ext cx="1131254" cy="318924"/>
            </a:xfrm>
            <a:prstGeom prst="rect">
              <a:avLst/>
            </a:prstGeom>
            <a:noFill/>
          </p:spPr>
          <p:txBody>
            <a:bodyPr wrap="none" lIns="72000" tIns="36000" rIns="72000" bIns="36000" rtlCol="0" anchor="b">
              <a:spAutoFit/>
            </a:bodyPr>
            <a:lstStyle/>
            <a:p>
              <a:pPr algn="ctr"/>
              <a:r>
                <a:rPr lang="en-US" sz="1600" b="1" dirty="0">
                  <a:solidFill>
                    <a:schemeClr val="tx2"/>
                  </a:solidFill>
                  <a:latin typeface="+mj-lt"/>
                </a:rPr>
                <a:t>Incredible</a:t>
              </a:r>
              <a:endParaRPr lang="id-ID" sz="1600" b="1" dirty="0">
                <a:solidFill>
                  <a:schemeClr val="tx2"/>
                </a:solidFill>
                <a:latin typeface="+mj-lt"/>
              </a:endParaRPr>
            </a:p>
          </p:txBody>
        </p:sp>
        <p:sp>
          <p:nvSpPr>
            <p:cNvPr id="24" name="TextBox 23"/>
            <p:cNvSpPr txBox="1"/>
            <p:nvPr/>
          </p:nvSpPr>
          <p:spPr>
            <a:xfrm>
              <a:off x="4781999" y="4956770"/>
              <a:ext cx="3362353" cy="303536"/>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It would be better to put some details for this stuff.</a:t>
              </a:r>
            </a:p>
          </p:txBody>
        </p:sp>
      </p:grpSp>
      <p:sp>
        <p:nvSpPr>
          <p:cNvPr id="25" name="Oval 24"/>
          <p:cNvSpPr/>
          <p:nvPr/>
        </p:nvSpPr>
        <p:spPr>
          <a:xfrm>
            <a:off x="6480987" y="1944471"/>
            <a:ext cx="581410" cy="5814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358175" y="2212519"/>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75499" y="2212519"/>
            <a:ext cx="2773363" cy="269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175500" y="1870533"/>
            <a:ext cx="1004616"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Proposal</a:t>
            </a:r>
          </a:p>
        </p:txBody>
      </p:sp>
      <p:sp>
        <p:nvSpPr>
          <p:cNvPr id="30" name="TextBox 29"/>
          <p:cNvSpPr txBox="1"/>
          <p:nvPr/>
        </p:nvSpPr>
        <p:spPr>
          <a:xfrm>
            <a:off x="7175500" y="2203421"/>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1" name="TextBox 30"/>
          <p:cNvSpPr txBox="1"/>
          <p:nvPr/>
        </p:nvSpPr>
        <p:spPr>
          <a:xfrm>
            <a:off x="7175500" y="2490534"/>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2" name="Oval 31"/>
          <p:cNvSpPr/>
          <p:nvPr/>
        </p:nvSpPr>
        <p:spPr>
          <a:xfrm>
            <a:off x="6480987" y="3028814"/>
            <a:ext cx="581410" cy="5814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7358175" y="3296862"/>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7175499" y="3296862"/>
            <a:ext cx="2773363" cy="269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7175500" y="2954876"/>
            <a:ext cx="999807"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Analysis</a:t>
            </a:r>
          </a:p>
        </p:txBody>
      </p:sp>
      <p:sp>
        <p:nvSpPr>
          <p:cNvPr id="37" name="TextBox 36"/>
          <p:cNvSpPr txBox="1"/>
          <p:nvPr/>
        </p:nvSpPr>
        <p:spPr>
          <a:xfrm>
            <a:off x="7175500" y="3287764"/>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8" name="TextBox 37"/>
          <p:cNvSpPr txBox="1"/>
          <p:nvPr/>
        </p:nvSpPr>
        <p:spPr>
          <a:xfrm>
            <a:off x="7175500" y="3574877"/>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9" name="Oval 38"/>
          <p:cNvSpPr/>
          <p:nvPr/>
        </p:nvSpPr>
        <p:spPr>
          <a:xfrm>
            <a:off x="6480987" y="4113158"/>
            <a:ext cx="581410" cy="5814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358175" y="4381206"/>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7175499" y="4381206"/>
            <a:ext cx="2773363" cy="2699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7175500" y="4039220"/>
            <a:ext cx="961335"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Improve</a:t>
            </a:r>
          </a:p>
        </p:txBody>
      </p:sp>
      <p:sp>
        <p:nvSpPr>
          <p:cNvPr id="44" name="TextBox 43"/>
          <p:cNvSpPr txBox="1"/>
          <p:nvPr/>
        </p:nvSpPr>
        <p:spPr>
          <a:xfrm>
            <a:off x="7175500" y="4372108"/>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45" name="TextBox 44"/>
          <p:cNvSpPr txBox="1"/>
          <p:nvPr/>
        </p:nvSpPr>
        <p:spPr>
          <a:xfrm>
            <a:off x="7175500" y="4659221"/>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46" name="TextBox 45"/>
          <p:cNvSpPr txBox="1"/>
          <p:nvPr/>
        </p:nvSpPr>
        <p:spPr>
          <a:xfrm>
            <a:off x="7401509" y="5441274"/>
            <a:ext cx="3734804" cy="442035"/>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provide this as the best fit area for you to put some details for this stuff.</a:t>
            </a:r>
          </a:p>
        </p:txBody>
      </p:sp>
      <p:sp>
        <p:nvSpPr>
          <p:cNvPr id="47" name="TextBox 46"/>
          <p:cNvSpPr txBox="1"/>
          <p:nvPr/>
        </p:nvSpPr>
        <p:spPr>
          <a:xfrm>
            <a:off x="6451395" y="5348941"/>
            <a:ext cx="983777" cy="626701"/>
          </a:xfrm>
          <a:prstGeom prst="rect">
            <a:avLst/>
          </a:prstGeom>
          <a:noFill/>
        </p:spPr>
        <p:txBody>
          <a:bodyPr wrap="none" lIns="72000" tIns="36000" rIns="72000" bIns="36000" rtlCol="0" anchor="t">
            <a:spAutoFit/>
          </a:bodyPr>
          <a:lstStyle/>
          <a:p>
            <a:r>
              <a:rPr lang="id-ID" sz="3600" b="1" dirty="0">
                <a:solidFill>
                  <a:schemeClr val="tx2"/>
                </a:solidFill>
                <a:latin typeface="+mj-lt"/>
              </a:rPr>
              <a:t>78%</a:t>
            </a:r>
            <a:endParaRPr lang="en-US" sz="3600" b="1" dirty="0">
              <a:solidFill>
                <a:schemeClr val="tx2"/>
              </a:solidFill>
              <a:latin typeface="+mj-lt"/>
            </a:endParaRPr>
          </a:p>
        </p:txBody>
      </p:sp>
      <p:sp>
        <p:nvSpPr>
          <p:cNvPr id="48" name="Freeform 538"/>
          <p:cNvSpPr>
            <a:spLocks noEditPoints="1"/>
          </p:cNvSpPr>
          <p:nvPr/>
        </p:nvSpPr>
        <p:spPr bwMode="auto">
          <a:xfrm>
            <a:off x="2721453" y="3593140"/>
            <a:ext cx="765175" cy="728662"/>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noEditPoints="1"/>
          </p:cNvSpPr>
          <p:nvPr/>
        </p:nvSpPr>
        <p:spPr bwMode="auto">
          <a:xfrm>
            <a:off x="6610934" y="4233100"/>
            <a:ext cx="321517" cy="33396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
          <p:cNvSpPr>
            <a:spLocks noEditPoints="1"/>
          </p:cNvSpPr>
          <p:nvPr/>
        </p:nvSpPr>
        <p:spPr bwMode="auto">
          <a:xfrm>
            <a:off x="6606094" y="3163263"/>
            <a:ext cx="331196" cy="339493"/>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77"/>
          <p:cNvSpPr>
            <a:spLocks noEditPoints="1"/>
          </p:cNvSpPr>
          <p:nvPr/>
        </p:nvSpPr>
        <p:spPr bwMode="auto">
          <a:xfrm>
            <a:off x="6641012" y="2061281"/>
            <a:ext cx="261361" cy="347790"/>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411308" cy="656590"/>
          </a:xfrm>
        </p:spPr>
        <p:txBody>
          <a:bodyPr/>
          <a:lstStyle/>
          <a:p>
            <a:r>
              <a:rPr lang="en-ID" dirty="0"/>
              <a:t>Process Map</a:t>
            </a:r>
            <a:r>
              <a:rPr lang="en-ID" dirty="0">
                <a:solidFill>
                  <a:schemeClr val="accent1"/>
                </a:solidFill>
              </a:rPr>
              <a:t>.</a:t>
            </a:r>
          </a:p>
        </p:txBody>
      </p:sp>
      <p:sp>
        <p:nvSpPr>
          <p:cNvPr id="72" name="Content Placeholder 71"/>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 name="Group 2"/>
          <p:cNvGrpSpPr/>
          <p:nvPr/>
        </p:nvGrpSpPr>
        <p:grpSpPr>
          <a:xfrm>
            <a:off x="1183974" y="2819838"/>
            <a:ext cx="1286481" cy="1218324"/>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Oval 80"/>
          <p:cNvSpPr>
            <a:spLocks noChangeArrowheads="1"/>
          </p:cNvSpPr>
          <p:nvPr/>
        </p:nvSpPr>
        <p:spPr bwMode="auto">
          <a:xfrm>
            <a:off x="3247960" y="2987571"/>
            <a:ext cx="863689" cy="862624"/>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79"/>
          <p:cNvSpPr>
            <a:spLocks noChangeArrowheads="1"/>
          </p:cNvSpPr>
          <p:nvPr/>
        </p:nvSpPr>
        <p:spPr bwMode="auto">
          <a:xfrm>
            <a:off x="3157438" y="2896516"/>
            <a:ext cx="1044734" cy="10447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3362451" y="4210916"/>
            <a:ext cx="634707" cy="288147"/>
          </a:xfrm>
          <a:prstGeom prst="rect">
            <a:avLst/>
          </a:prstGeom>
          <a:noFill/>
        </p:spPr>
        <p:txBody>
          <a:bodyPr wrap="none" lIns="72000" tIns="36000" rIns="72000" bIns="36000" rtlCol="0" anchor="t">
            <a:spAutoFit/>
          </a:bodyPr>
          <a:lstStyle/>
          <a:p>
            <a:pPr algn="ctr"/>
            <a:r>
              <a:rPr lang="en-US" sz="1400" b="1" dirty="0">
                <a:solidFill>
                  <a:schemeClr val="bg1"/>
                </a:solidFill>
              </a:rPr>
              <a:t>Set Up</a:t>
            </a:r>
            <a:endParaRPr lang="id-ID" sz="1400" b="1" dirty="0">
              <a:solidFill>
                <a:schemeClr val="bg1"/>
              </a:solidFill>
            </a:endParaRPr>
          </a:p>
        </p:txBody>
      </p:sp>
      <p:grpSp>
        <p:nvGrpSpPr>
          <p:cNvPr id="11" name="Group 10"/>
          <p:cNvGrpSpPr/>
          <p:nvPr/>
        </p:nvGrpSpPr>
        <p:grpSpPr>
          <a:xfrm>
            <a:off x="4319969" y="3418883"/>
            <a:ext cx="768289"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5206054" y="2680328"/>
            <a:ext cx="1493085" cy="1477110"/>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78"/>
          <p:cNvSpPr>
            <a:spLocks noChangeArrowheads="1"/>
          </p:cNvSpPr>
          <p:nvPr/>
        </p:nvSpPr>
        <p:spPr bwMode="auto">
          <a:xfrm>
            <a:off x="5402008" y="2866697"/>
            <a:ext cx="1100111" cy="1104372"/>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5419031" y="3259421"/>
            <a:ext cx="1067133" cy="318924"/>
          </a:xfrm>
          <a:prstGeom prst="rect">
            <a:avLst/>
          </a:prstGeom>
          <a:noFill/>
        </p:spPr>
        <p:txBody>
          <a:bodyPr wrap="none" lIns="72000" tIns="36000" rIns="72000" bIns="36000" rtlCol="0" anchor="ctr">
            <a:spAutoFit/>
          </a:bodyPr>
          <a:lstStyle/>
          <a:p>
            <a:pPr algn="ctr"/>
            <a:r>
              <a:rPr lang="en-US" sz="1600" b="1" dirty="0">
                <a:solidFill>
                  <a:schemeClr val="bg1"/>
                </a:solidFill>
              </a:rPr>
              <a:t>SCANNING</a:t>
            </a:r>
            <a:endParaRPr lang="id-ID" sz="1600" b="1" dirty="0">
              <a:solidFill>
                <a:schemeClr val="bg1"/>
              </a:solidFill>
            </a:endParaRPr>
          </a:p>
        </p:txBody>
      </p:sp>
      <p:cxnSp>
        <p:nvCxnSpPr>
          <p:cNvPr id="19" name="Straight Connector 18"/>
          <p:cNvCxnSpPr/>
          <p:nvPr/>
        </p:nvCxnSpPr>
        <p:spPr>
          <a:xfrm flipV="1">
            <a:off x="5952066" y="2515792"/>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52066" y="3971069"/>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5689550" y="4301742"/>
            <a:ext cx="528224" cy="529289"/>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74"/>
          <p:cNvSpPr>
            <a:spLocks noChangeArrowheads="1"/>
          </p:cNvSpPr>
          <p:nvPr/>
        </p:nvSpPr>
        <p:spPr bwMode="auto">
          <a:xfrm>
            <a:off x="5741733" y="2062114"/>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Yes</a:t>
            </a:r>
          </a:p>
        </p:txBody>
      </p:sp>
      <p:sp>
        <p:nvSpPr>
          <p:cNvPr id="23" name="Oval 75"/>
          <p:cNvSpPr>
            <a:spLocks noChangeArrowheads="1"/>
          </p:cNvSpPr>
          <p:nvPr/>
        </p:nvSpPr>
        <p:spPr bwMode="auto">
          <a:xfrm>
            <a:off x="5741733" y="4354990"/>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No</a:t>
            </a:r>
          </a:p>
        </p:txBody>
      </p:sp>
      <p:sp>
        <p:nvSpPr>
          <p:cNvPr id="24" name="Freeform 73"/>
          <p:cNvSpPr>
            <a:spLocks/>
          </p:cNvSpPr>
          <p:nvPr/>
        </p:nvSpPr>
        <p:spPr bwMode="auto">
          <a:xfrm>
            <a:off x="6162396" y="2026970"/>
            <a:ext cx="113951" cy="488821"/>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6358553" y="2272445"/>
            <a:ext cx="1423326"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7781879" y="2272447"/>
            <a:ext cx="0" cy="720847"/>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7472505" y="3108445"/>
            <a:ext cx="618746" cy="620877"/>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TextBox 29"/>
          <p:cNvSpPr txBox="1"/>
          <p:nvPr/>
        </p:nvSpPr>
        <p:spPr>
          <a:xfrm>
            <a:off x="6936002" y="4210916"/>
            <a:ext cx="1641008" cy="288147"/>
          </a:xfrm>
          <a:prstGeom prst="rect">
            <a:avLst/>
          </a:prstGeom>
          <a:noFill/>
        </p:spPr>
        <p:txBody>
          <a:bodyPr wrap="none" lIns="72000" tIns="36000" rIns="72000" bIns="36000" rtlCol="0" anchor="t">
            <a:spAutoFit/>
          </a:bodyPr>
          <a:lstStyle/>
          <a:p>
            <a:pPr algn="ctr"/>
            <a:r>
              <a:rPr lang="en-US" sz="1400" b="1" dirty="0">
                <a:solidFill>
                  <a:schemeClr val="bg1"/>
                </a:solidFill>
              </a:rPr>
              <a:t>Selection/Collecting</a:t>
            </a:r>
            <a:endParaRPr lang="id-ID" sz="1400" b="1" dirty="0">
              <a:solidFill>
                <a:schemeClr val="bg1"/>
              </a:solidFill>
            </a:endParaRPr>
          </a:p>
        </p:txBody>
      </p:sp>
      <p:grpSp>
        <p:nvGrpSpPr>
          <p:cNvPr id="31" name="Group 30"/>
          <p:cNvGrpSpPr/>
          <p:nvPr/>
        </p:nvGrpSpPr>
        <p:grpSpPr>
          <a:xfrm>
            <a:off x="7358506" y="3110501"/>
            <a:ext cx="846744" cy="616765"/>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8280257" y="3418885"/>
            <a:ext cx="129556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9727277" y="3045612"/>
            <a:ext cx="743348" cy="746543"/>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TextBox 37"/>
          <p:cNvSpPr txBox="1"/>
          <p:nvPr/>
        </p:nvSpPr>
        <p:spPr>
          <a:xfrm>
            <a:off x="9815645" y="3274810"/>
            <a:ext cx="566612" cy="288147"/>
          </a:xfrm>
          <a:prstGeom prst="rect">
            <a:avLst/>
          </a:prstGeom>
          <a:noFill/>
        </p:spPr>
        <p:txBody>
          <a:bodyPr wrap="none" lIns="72000" tIns="36000" rIns="72000" bIns="36000" rtlCol="0" anchor="t">
            <a:spAutoFit/>
          </a:bodyPr>
          <a:lstStyle/>
          <a:p>
            <a:pPr algn="ctr"/>
            <a:r>
              <a:rPr lang="en-US" sz="1400" b="1" dirty="0">
                <a:solidFill>
                  <a:schemeClr val="bg1"/>
                </a:solidFill>
              </a:rPr>
              <a:t>Share</a:t>
            </a:r>
            <a:endParaRPr lang="id-ID" sz="1400" b="1" dirty="0">
              <a:solidFill>
                <a:schemeClr val="bg1"/>
              </a:solidFill>
            </a:endParaRPr>
          </a:p>
        </p:txBody>
      </p:sp>
      <p:sp>
        <p:nvSpPr>
          <p:cNvPr id="39" name="Oval 67"/>
          <p:cNvSpPr>
            <a:spLocks noChangeArrowheads="1"/>
          </p:cNvSpPr>
          <p:nvPr/>
        </p:nvSpPr>
        <p:spPr bwMode="auto">
          <a:xfrm>
            <a:off x="9652270" y="2972660"/>
            <a:ext cx="893360" cy="892445"/>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9448304" y="2768236"/>
            <a:ext cx="1301293" cy="1301293"/>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9189874" y="2814326"/>
            <a:ext cx="366892" cy="369338"/>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9938334" y="2418898"/>
            <a:ext cx="321234" cy="322050"/>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9189874" y="3654101"/>
            <a:ext cx="366892" cy="369338"/>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9" name="Group 58"/>
          <p:cNvGrpSpPr/>
          <p:nvPr/>
        </p:nvGrpSpPr>
        <p:grpSpPr>
          <a:xfrm>
            <a:off x="9938334" y="4096817"/>
            <a:ext cx="321234" cy="322050"/>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2" name="Group 61"/>
          <p:cNvGrpSpPr/>
          <p:nvPr/>
        </p:nvGrpSpPr>
        <p:grpSpPr>
          <a:xfrm>
            <a:off x="10639505" y="3654101"/>
            <a:ext cx="368522" cy="369338"/>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10639505" y="2814326"/>
            <a:ext cx="368522" cy="369338"/>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8" name="Freeform 70"/>
          <p:cNvSpPr>
            <a:spLocks noEditPoints="1"/>
          </p:cNvSpPr>
          <p:nvPr/>
        </p:nvSpPr>
        <p:spPr bwMode="auto">
          <a:xfrm>
            <a:off x="3491100" y="3231415"/>
            <a:ext cx="377409" cy="374936"/>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08"/>
          <p:cNvSpPr>
            <a:spLocks noEditPoints="1"/>
          </p:cNvSpPr>
          <p:nvPr/>
        </p:nvSpPr>
        <p:spPr bwMode="auto">
          <a:xfrm>
            <a:off x="7603501" y="3219702"/>
            <a:ext cx="356754" cy="39836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1055688" y="5204603"/>
            <a:ext cx="10080626" cy="626701"/>
          </a:xfrm>
          <a:prstGeom prst="rect">
            <a:avLst/>
          </a:prstGeom>
          <a:noFill/>
        </p:spPr>
        <p:txBody>
          <a:bodyPr wrap="square" lIns="72000" tIns="36000" rIns="72000" bIns="36000" rtlCol="0" anchor="b">
            <a:spAutoFit/>
          </a:bodyPr>
          <a:lstStyle/>
          <a:p>
            <a:pPr algn="ctr">
              <a:lnSpc>
                <a:spcPct val="150000"/>
              </a:lnSpc>
            </a:pPr>
            <a:r>
              <a:rPr lang="en-US" sz="1200" dirty="0">
                <a:solidFill>
                  <a:schemeClr val="bg1">
                    <a:lumMod val="50000"/>
                  </a:schemeClr>
                </a:solidFill>
              </a:rPr>
              <a:t>We have organized and rearrange the </a:t>
            </a:r>
            <a:r>
              <a:rPr lang="en-US" sz="1200" dirty="0" err="1">
                <a:solidFill>
                  <a:schemeClr val="bg1">
                    <a:lumMod val="50000"/>
                  </a:schemeClr>
                </a:solidFill>
              </a:rPr>
              <a:t>Lorem</a:t>
            </a:r>
            <a:r>
              <a:rPr lang="en-US" sz="1200" dirty="0">
                <a:solidFill>
                  <a:schemeClr val="bg1">
                    <a:lumMod val="50000"/>
                  </a:schemeClr>
                </a:solidFill>
              </a:rPr>
              <a:t> </a:t>
            </a:r>
            <a:r>
              <a:rPr lang="en-US" sz="1200" dirty="0" err="1">
                <a:solidFill>
                  <a:schemeClr val="bg1">
                    <a:lumMod val="50000"/>
                  </a:schemeClr>
                </a:solidFill>
              </a:rPr>
              <a:t>ipsum</a:t>
            </a:r>
            <a:r>
              <a:rPr lang="en-US" sz="1200" dirty="0">
                <a:solidFill>
                  <a:schemeClr val="bg1">
                    <a:lumMod val="50000"/>
                  </a:schemeClr>
                </a:solidFill>
              </a:rPr>
              <a:t> just to make this Paragraph looks good by adding some English here and there. So, This is the real </a:t>
            </a:r>
            <a:r>
              <a:rPr lang="en-US" sz="1200" i="1" dirty="0" err="1">
                <a:solidFill>
                  <a:schemeClr val="accent1"/>
                </a:solidFill>
              </a:rPr>
              <a:t>Lorem</a:t>
            </a:r>
            <a:r>
              <a:rPr lang="en-US" sz="1200" i="1" dirty="0">
                <a:solidFill>
                  <a:schemeClr val="accent1"/>
                </a:solidFill>
              </a:rPr>
              <a:t> </a:t>
            </a:r>
            <a:r>
              <a:rPr lang="en-US" sz="1200" i="1" dirty="0" err="1">
                <a:solidFill>
                  <a:schemeClr val="accent1"/>
                </a:solidFill>
              </a:rPr>
              <a:t>Ipsum</a:t>
            </a:r>
            <a:r>
              <a:rPr lang="en-US" sz="1200" i="1" dirty="0">
                <a:solidFill>
                  <a:schemeClr val="accent1"/>
                </a:solidFill>
              </a:rPr>
              <a:t> dolor sit </a:t>
            </a:r>
            <a:r>
              <a:rPr lang="en-US" sz="1200" i="1" dirty="0" err="1">
                <a:solidFill>
                  <a:schemeClr val="accent1"/>
                </a:solidFill>
              </a:rPr>
              <a:t>amet</a:t>
            </a:r>
            <a:r>
              <a:rPr lang="en-US" sz="1200" dirty="0">
                <a:solidFill>
                  <a:schemeClr val="bg1">
                    <a:lumMod val="50000"/>
                  </a:schemeClr>
                </a:solidFill>
              </a:rPr>
              <a:t>, </a:t>
            </a:r>
            <a:r>
              <a:rPr lang="en-US" sz="1200" dirty="0" err="1">
                <a:solidFill>
                  <a:schemeClr val="bg1">
                    <a:lumMod val="50000"/>
                  </a:schemeClr>
                </a:solidFill>
              </a:rPr>
              <a:t>consectetur</a:t>
            </a:r>
            <a:r>
              <a:rPr lang="en-US" sz="1200" dirty="0">
                <a:solidFill>
                  <a:schemeClr val="bg1">
                    <a:lumMod val="50000"/>
                  </a:schemeClr>
                </a:solidFill>
              </a:rPr>
              <a:t> </a:t>
            </a:r>
            <a:r>
              <a:rPr lang="en-US" sz="1200" dirty="0" err="1">
                <a:solidFill>
                  <a:schemeClr val="bg1">
                    <a:lumMod val="50000"/>
                  </a:schemeClr>
                </a:solidFill>
              </a:rPr>
              <a:t>adipiscing</a:t>
            </a:r>
            <a:r>
              <a:rPr lang="en-US" sz="1200" dirty="0">
                <a:solidFill>
                  <a:schemeClr val="bg1">
                    <a:lumMod val="50000"/>
                  </a:schemeClr>
                </a:solidFill>
              </a:rPr>
              <a:t> </a:t>
            </a:r>
            <a:r>
              <a:rPr lang="en-US" sz="1200" dirty="0" err="1">
                <a:solidFill>
                  <a:schemeClr val="bg1">
                    <a:lumMod val="50000"/>
                  </a:schemeClr>
                </a:solidFill>
              </a:rPr>
              <a:t>elit</a:t>
            </a:r>
            <a:r>
              <a:rPr lang="en-US" sz="1200" dirty="0">
                <a:solidFill>
                  <a:schemeClr val="bg1">
                    <a:lumMod val="50000"/>
                  </a:schemeClr>
                </a:solidFill>
              </a:rPr>
              <a:t>, </a:t>
            </a:r>
            <a:r>
              <a:rPr lang="en-US" sz="1200" dirty="0" err="1">
                <a:solidFill>
                  <a:schemeClr val="bg1">
                    <a:lumMod val="50000"/>
                  </a:schemeClr>
                </a:solidFill>
              </a:rPr>
              <a:t>sed</a:t>
            </a:r>
            <a:r>
              <a:rPr lang="en-US" sz="1200" dirty="0">
                <a:solidFill>
                  <a:schemeClr val="bg1">
                    <a:lumMod val="50000"/>
                  </a:schemeClr>
                </a:solidFill>
              </a:rPr>
              <a:t> do </a:t>
            </a:r>
            <a:r>
              <a:rPr lang="en-US" sz="1200" dirty="0" err="1">
                <a:solidFill>
                  <a:schemeClr val="bg1">
                    <a:lumMod val="50000"/>
                  </a:schemeClr>
                </a:solidFill>
              </a:rPr>
              <a:t>eiusmod</a:t>
            </a:r>
            <a:r>
              <a:rPr lang="en-US" sz="1200" dirty="0">
                <a:solidFill>
                  <a:schemeClr val="bg1">
                    <a:lumMod val="50000"/>
                  </a:schemeClr>
                </a:solidFill>
              </a:rPr>
              <a:t> </a:t>
            </a:r>
            <a:r>
              <a:rPr lang="en-US" sz="1200" dirty="0" err="1">
                <a:solidFill>
                  <a:schemeClr val="bg1">
                    <a:lumMod val="50000"/>
                  </a:schemeClr>
                </a:solidFill>
              </a:rPr>
              <a:t>tempor</a:t>
            </a:r>
            <a:r>
              <a:rPr lang="en-US" sz="1200" dirty="0">
                <a:solidFill>
                  <a:schemeClr val="bg1">
                    <a:lumMod val="50000"/>
                  </a:schemeClr>
                </a:solidFill>
              </a:rPr>
              <a:t> </a:t>
            </a:r>
            <a:r>
              <a:rPr lang="en-US" sz="1200" dirty="0" err="1">
                <a:solidFill>
                  <a:schemeClr val="bg1">
                    <a:lumMod val="50000"/>
                  </a:schemeClr>
                </a:solidFill>
              </a:rPr>
              <a:t>incididunt</a:t>
            </a:r>
            <a:r>
              <a:rPr lang="en-US" sz="1200" dirty="0">
                <a:solidFill>
                  <a:schemeClr val="bg1">
                    <a:lumMod val="50000"/>
                  </a:schemeClr>
                </a:solidFill>
              </a:rPr>
              <a:t> </a:t>
            </a:r>
            <a:r>
              <a:rPr lang="en-US" sz="1200" dirty="0" err="1">
                <a:solidFill>
                  <a:schemeClr val="bg1">
                    <a:lumMod val="50000"/>
                  </a:schemeClr>
                </a:solidFill>
              </a:rPr>
              <a:t>ut</a:t>
            </a:r>
            <a:r>
              <a:rPr lang="en-US" sz="1200" dirty="0">
                <a:solidFill>
                  <a:schemeClr val="bg1">
                    <a:lumMod val="50000"/>
                  </a:schemeClr>
                </a:solidFill>
              </a:rPr>
              <a:t> </a:t>
            </a:r>
            <a:r>
              <a:rPr lang="en-US" sz="1200" dirty="0" err="1">
                <a:solidFill>
                  <a:schemeClr val="bg1">
                    <a:lumMod val="50000"/>
                  </a:schemeClr>
                </a:solidFill>
              </a:rPr>
              <a:t>labore</a:t>
            </a:r>
            <a:r>
              <a:rPr lang="en-US" sz="1200" dirty="0">
                <a:solidFill>
                  <a:schemeClr val="bg1">
                    <a:lumMod val="50000"/>
                  </a:schemeClr>
                </a:solidFill>
              </a:rPr>
              <a:t> et </a:t>
            </a:r>
            <a:r>
              <a:rPr lang="en-US" sz="1200" dirty="0" err="1">
                <a:solidFill>
                  <a:schemeClr val="bg1">
                    <a:lumMod val="50000"/>
                  </a:schemeClr>
                </a:solidFill>
              </a:rPr>
              <a:t>dolore</a:t>
            </a:r>
            <a:r>
              <a:rPr lang="en-US" sz="1200" dirty="0">
                <a:solidFill>
                  <a:schemeClr val="bg1">
                    <a:lumMod val="50000"/>
                  </a:schemeClr>
                </a:solidFill>
              </a:rPr>
              <a:t> magna </a:t>
            </a:r>
            <a:r>
              <a:rPr lang="en-US" sz="1200" dirty="0" err="1">
                <a:solidFill>
                  <a:schemeClr val="bg1">
                    <a:lumMod val="50000"/>
                  </a:schemeClr>
                </a:solidFill>
              </a:rPr>
              <a:t>aliqua</a:t>
            </a:r>
            <a:r>
              <a:rPr lang="en-US" sz="12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3936702" y="1726902"/>
            <a:ext cx="4318596" cy="4318596"/>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grpSp>
      <p:sp>
        <p:nvSpPr>
          <p:cNvPr id="1085" name="Appropriately strategize granular experiences for fully…"/>
          <p:cNvSpPr/>
          <p:nvPr/>
        </p:nvSpPr>
        <p:spPr>
          <a:xfrm>
            <a:off x="8529522" y="2416467"/>
            <a:ext cx="3242347" cy="138499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086" name="Line"/>
          <p:cNvSpPr/>
          <p:nvPr/>
        </p:nvSpPr>
        <p:spPr>
          <a:xfrm>
            <a:off x="8529522" y="4635390"/>
            <a:ext cx="3089424" cy="1"/>
          </a:xfrm>
          <a:prstGeom prst="line">
            <a:avLst/>
          </a:prstGeom>
          <a:ln w="12700">
            <a:solidFill>
              <a:srgbClr val="C8CBD1"/>
            </a:solidFill>
            <a:miter lim="400000"/>
          </a:ln>
        </p:spPr>
        <p:txBody>
          <a:bodyPr lIns="25400" tIns="25400" rIns="25400" bIns="25400" anchor="ctr"/>
          <a:lstStyle/>
          <a:p>
            <a:pPr>
              <a:defRPr sz="3200"/>
            </a:pPr>
            <a:endParaRPr sz="1600" dirty="0"/>
          </a:p>
        </p:txBody>
      </p:sp>
      <p:sp>
        <p:nvSpPr>
          <p:cNvPr id="1087" name="Chart Feature"/>
          <p:cNvSpPr/>
          <p:nvPr/>
        </p:nvSpPr>
        <p:spPr>
          <a:xfrm>
            <a:off x="8529522" y="4312964"/>
            <a:ext cx="875240"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a:latin typeface="+mj-lt"/>
              </a:rPr>
              <a:t>Chart Feature</a:t>
            </a:r>
          </a:p>
        </p:txBody>
      </p:sp>
      <p:sp>
        <p:nvSpPr>
          <p:cNvPr id="1088" name="Process Procent"/>
          <p:cNvSpPr/>
          <p:nvPr/>
        </p:nvSpPr>
        <p:spPr>
          <a:xfrm>
            <a:off x="11036403" y="4312964"/>
            <a:ext cx="495328"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err="1">
                <a:latin typeface="+mj-lt"/>
              </a:rPr>
              <a:t>Procent</a:t>
            </a:r>
            <a:endParaRPr sz="1050" b="1" dirty="0">
              <a:latin typeface="+mj-lt"/>
            </a:endParaRPr>
          </a:p>
        </p:txBody>
      </p:sp>
      <p:sp>
        <p:nvSpPr>
          <p:cNvPr id="1089" name="Chart Positive"/>
          <p:cNvSpPr/>
          <p:nvPr/>
        </p:nvSpPr>
        <p:spPr>
          <a:xfrm>
            <a:off x="8529522" y="4824467"/>
            <a:ext cx="689291"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dirty="0">
                <a:latin typeface="+mj-lt"/>
              </a:rPr>
              <a:t>Chart Positive</a:t>
            </a:r>
          </a:p>
        </p:txBody>
      </p:sp>
      <p:sp>
        <p:nvSpPr>
          <p:cNvPr id="1090" name="90%"/>
          <p:cNvSpPr/>
          <p:nvPr/>
        </p:nvSpPr>
        <p:spPr>
          <a:xfrm>
            <a:off x="11131782" y="4824467"/>
            <a:ext cx="189154"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800" b="1" dirty="0">
                <a:solidFill>
                  <a:schemeClr val="accent1"/>
                </a:solidFill>
                <a:latin typeface="+mj-lt"/>
              </a:rPr>
              <a:t>90%</a:t>
            </a:r>
          </a:p>
        </p:txBody>
      </p:sp>
      <p:sp>
        <p:nvSpPr>
          <p:cNvPr id="1091" name="Line"/>
          <p:cNvSpPr/>
          <p:nvPr/>
        </p:nvSpPr>
        <p:spPr>
          <a:xfrm>
            <a:off x="8529522" y="5146893"/>
            <a:ext cx="3089424" cy="1"/>
          </a:xfrm>
          <a:prstGeom prst="line">
            <a:avLst/>
          </a:prstGeom>
          <a:ln w="12700">
            <a:solidFill>
              <a:srgbClr val="C8CBD1"/>
            </a:solidFill>
            <a:miter lim="400000"/>
          </a:ln>
        </p:spPr>
        <p:txBody>
          <a:bodyPr lIns="25400" tIns="25400" rIns="25400" bIns="25400" anchor="ctr"/>
          <a:lstStyle/>
          <a:p>
            <a:pPr>
              <a:defRPr sz="3200"/>
            </a:pPr>
            <a:endParaRPr sz="1600"/>
          </a:p>
        </p:txBody>
      </p:sp>
      <p:sp>
        <p:nvSpPr>
          <p:cNvPr id="1092" name="Chart Negative"/>
          <p:cNvSpPr/>
          <p:nvPr/>
        </p:nvSpPr>
        <p:spPr>
          <a:xfrm>
            <a:off x="8529522" y="5335969"/>
            <a:ext cx="727763"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a:latin typeface="+mj-lt"/>
              </a:rPr>
              <a:t>Chart Negative</a:t>
            </a:r>
          </a:p>
        </p:txBody>
      </p:sp>
      <p:sp>
        <p:nvSpPr>
          <p:cNvPr id="1093" name="70%"/>
          <p:cNvSpPr/>
          <p:nvPr/>
        </p:nvSpPr>
        <p:spPr>
          <a:xfrm>
            <a:off x="11132625" y="5335969"/>
            <a:ext cx="187552"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800" b="1">
                <a:latin typeface="+mj-lt"/>
              </a:rPr>
              <a:t>70%</a:t>
            </a:r>
          </a:p>
        </p:txBody>
      </p:sp>
      <p:sp>
        <p:nvSpPr>
          <p:cNvPr id="39" name="Circle"/>
          <p:cNvSpPr/>
          <p:nvPr/>
        </p:nvSpPr>
        <p:spPr>
          <a:xfrm>
            <a:off x="1069400" y="2003901"/>
            <a:ext cx="635001" cy="635001"/>
          </a:xfrm>
          <a:prstGeom prst="ellipse">
            <a:avLst/>
          </a:prstGeom>
          <a:solidFill>
            <a:schemeClr val="accent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3" name="Circle"/>
          <p:cNvSpPr/>
          <p:nvPr/>
        </p:nvSpPr>
        <p:spPr>
          <a:xfrm>
            <a:off x="1069400" y="3426301"/>
            <a:ext cx="635001" cy="635001"/>
          </a:xfrm>
          <a:prstGeom prst="ellipse">
            <a:avLst/>
          </a:prstGeom>
          <a:solidFill>
            <a:srgbClr val="677180"/>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7" name="Circle"/>
          <p:cNvSpPr/>
          <p:nvPr/>
        </p:nvSpPr>
        <p:spPr>
          <a:xfrm>
            <a:off x="1069400" y="4848701"/>
            <a:ext cx="635001" cy="635001"/>
          </a:xfrm>
          <a:prstGeom prst="ellipse">
            <a:avLst/>
          </a:prstGeom>
          <a:solidFill>
            <a:srgbClr val="7D899C"/>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50" name="45%…"/>
          <p:cNvSpPr/>
          <p:nvPr/>
        </p:nvSpPr>
        <p:spPr>
          <a:xfrm>
            <a:off x="2058024" y="20908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t>65</a:t>
            </a:r>
            <a:r>
              <a:rPr sz="16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t>Description</a:t>
            </a:r>
            <a:endParaRPr sz="800" dirty="0"/>
          </a:p>
        </p:txBody>
      </p:sp>
      <p:sp>
        <p:nvSpPr>
          <p:cNvPr id="51" name="20%…"/>
          <p:cNvSpPr/>
          <p:nvPr/>
        </p:nvSpPr>
        <p:spPr>
          <a:xfrm>
            <a:off x="2058024" y="35132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20%</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52" name="15%…"/>
          <p:cNvSpPr/>
          <p:nvPr/>
        </p:nvSpPr>
        <p:spPr>
          <a:xfrm>
            <a:off x="2058024" y="49356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15%</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3" name="Text Placeholder 2"/>
          <p:cNvSpPr>
            <a:spLocks noGrp="1"/>
          </p:cNvSpPr>
          <p:nvPr>
            <p:ph type="body" sz="quarter" idx="10"/>
          </p:nvPr>
        </p:nvSpPr>
        <p:spPr>
          <a:xfrm>
            <a:off x="457201" y="537340"/>
            <a:ext cx="3809999" cy="656590"/>
          </a:xfrm>
        </p:spPr>
        <p:txBody>
          <a:bodyPr/>
          <a:lstStyle/>
          <a:p>
            <a:r>
              <a:rPr lang="en-ID" dirty="0"/>
              <a:t>Weekly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0" name="Group 29"/>
          <p:cNvGrpSpPr/>
          <p:nvPr/>
        </p:nvGrpSpPr>
        <p:grpSpPr>
          <a:xfrm>
            <a:off x="5276974" y="3017535"/>
            <a:ext cx="1638053" cy="1737331"/>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Appropriately strategize granular experiences for fully…"/>
          <p:cNvSpPr/>
          <p:nvPr/>
        </p:nvSpPr>
        <p:spPr>
          <a:xfrm>
            <a:off x="8529521" y="1996129"/>
            <a:ext cx="3242347" cy="32316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400" b="1" dirty="0">
                <a:latin typeface="+mj-lt"/>
              </a:rPr>
              <a:t>Title Here</a:t>
            </a:r>
            <a:endParaRPr sz="1400" b="1" dirty="0">
              <a:latin typeface="+mj-lt"/>
            </a:endParaRPr>
          </a:p>
        </p:txBody>
      </p:sp>
      <p:sp>
        <p:nvSpPr>
          <p:cNvPr id="26" name="Freeform 33"/>
          <p:cNvSpPr>
            <a:spLocks noChangeAspect="1" noEditPoints="1"/>
          </p:cNvSpPr>
          <p:nvPr/>
        </p:nvSpPr>
        <p:spPr bwMode="auto">
          <a:xfrm>
            <a:off x="1260900" y="2159854"/>
            <a:ext cx="252000" cy="323094"/>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41"/>
          <p:cNvSpPr>
            <a:spLocks noEditPoints="1"/>
          </p:cNvSpPr>
          <p:nvPr/>
        </p:nvSpPr>
        <p:spPr bwMode="auto">
          <a:xfrm>
            <a:off x="1212153" y="4991455"/>
            <a:ext cx="349494" cy="349493"/>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5"/>
          <p:cNvSpPr>
            <a:spLocks noEditPoints="1"/>
          </p:cNvSpPr>
          <p:nvPr/>
        </p:nvSpPr>
        <p:spPr bwMode="auto">
          <a:xfrm>
            <a:off x="1208422" y="3609640"/>
            <a:ext cx="356957" cy="26832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1" y="537340"/>
            <a:ext cx="4276907" cy="656590"/>
          </a:xfrm>
        </p:spPr>
        <p:txBody>
          <a:bodyPr/>
          <a:lstStyle/>
          <a:p>
            <a:r>
              <a:rPr lang="en-ID" dirty="0"/>
              <a:t>Funnel Diagram</a:t>
            </a:r>
            <a:r>
              <a:rPr lang="en-ID" dirty="0">
                <a:solidFill>
                  <a:schemeClr val="accent1"/>
                </a:solidFill>
              </a:rPr>
              <a:t>.</a:t>
            </a:r>
          </a:p>
        </p:txBody>
      </p:sp>
      <p:sp>
        <p:nvSpPr>
          <p:cNvPr id="3" name="Content Placeholder 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26" name="Group 7402"/>
          <p:cNvGrpSpPr/>
          <p:nvPr/>
        </p:nvGrpSpPr>
        <p:grpSpPr>
          <a:xfrm>
            <a:off x="1768785" y="1699234"/>
            <a:ext cx="3892770" cy="4309687"/>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grpSp>
      <p:grpSp>
        <p:nvGrpSpPr>
          <p:cNvPr id="48" name="Group 7408"/>
          <p:cNvGrpSpPr/>
          <p:nvPr/>
        </p:nvGrpSpPr>
        <p:grpSpPr>
          <a:xfrm>
            <a:off x="915196" y="2408803"/>
            <a:ext cx="933214" cy="58976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54" name="Group 7414"/>
          <p:cNvGrpSpPr/>
          <p:nvPr/>
        </p:nvGrpSpPr>
        <p:grpSpPr>
          <a:xfrm>
            <a:off x="1261592" y="3192526"/>
            <a:ext cx="933214" cy="58976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0" name="Group 7420"/>
          <p:cNvGrpSpPr/>
          <p:nvPr/>
        </p:nvGrpSpPr>
        <p:grpSpPr>
          <a:xfrm>
            <a:off x="1720986" y="3976250"/>
            <a:ext cx="933214" cy="58976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6" name="Group 7426"/>
          <p:cNvGrpSpPr/>
          <p:nvPr/>
        </p:nvGrpSpPr>
        <p:grpSpPr>
          <a:xfrm>
            <a:off x="2093005" y="4759973"/>
            <a:ext cx="933215" cy="58976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72" name="Group 7432"/>
          <p:cNvGrpSpPr/>
          <p:nvPr/>
        </p:nvGrpSpPr>
        <p:grpSpPr>
          <a:xfrm>
            <a:off x="2479336" y="5543697"/>
            <a:ext cx="933215" cy="58976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sp>
        <p:nvSpPr>
          <p:cNvPr id="47" name="TextBox 46"/>
          <p:cNvSpPr txBox="1"/>
          <p:nvPr/>
        </p:nvSpPr>
        <p:spPr>
          <a:xfrm>
            <a:off x="5676875" y="2400598"/>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46" name="TextBox 45"/>
          <p:cNvSpPr txBox="1"/>
          <p:nvPr/>
        </p:nvSpPr>
        <p:spPr>
          <a:xfrm>
            <a:off x="5405897" y="318694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1" name="TextBox 50"/>
          <p:cNvSpPr txBox="1"/>
          <p:nvPr/>
        </p:nvSpPr>
        <p:spPr>
          <a:xfrm>
            <a:off x="5041674" y="3973456"/>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7" name="TextBox 56"/>
          <p:cNvSpPr txBox="1"/>
          <p:nvPr/>
        </p:nvSpPr>
        <p:spPr>
          <a:xfrm>
            <a:off x="4734108" y="4759970"/>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63" name="TextBox 62"/>
          <p:cNvSpPr txBox="1"/>
          <p:nvPr/>
        </p:nvSpPr>
        <p:spPr>
          <a:xfrm>
            <a:off x="4339285" y="553811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14799" cy="656590"/>
          </a:xfrm>
        </p:spPr>
        <p:txBody>
          <a:bodyPr/>
          <a:lstStyle/>
          <a:p>
            <a:r>
              <a:rPr lang="en-ID" dirty="0"/>
              <a:t>Layers Diagram</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1" name="Shape 2306"/>
          <p:cNvSpPr/>
          <p:nvPr/>
        </p:nvSpPr>
        <p:spPr>
          <a:xfrm>
            <a:off x="3847764" y="1634387"/>
            <a:ext cx="4496474" cy="4496474"/>
          </a:xfrm>
          <a:prstGeom prst="ellipse">
            <a:avLst/>
          </a:prstGeom>
          <a:solidFill>
            <a:schemeClr val="accent1"/>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dirty="0">
              <a:solidFill>
                <a:schemeClr val="tx2"/>
              </a:solidFill>
            </a:endParaRPr>
          </a:p>
        </p:txBody>
      </p:sp>
      <p:sp>
        <p:nvSpPr>
          <p:cNvPr id="22" name="Shape 2307"/>
          <p:cNvSpPr/>
          <p:nvPr/>
        </p:nvSpPr>
        <p:spPr>
          <a:xfrm>
            <a:off x="4297412" y="2533682"/>
            <a:ext cx="3597178" cy="3597178"/>
          </a:xfrm>
          <a:prstGeom prst="ellipse">
            <a:avLst/>
          </a:prstGeom>
          <a:solidFill>
            <a:schemeClr val="accent2"/>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3" name="Shape 2308"/>
          <p:cNvSpPr/>
          <p:nvPr/>
        </p:nvSpPr>
        <p:spPr>
          <a:xfrm>
            <a:off x="4747059" y="3432976"/>
            <a:ext cx="2697883" cy="2697884"/>
          </a:xfrm>
          <a:prstGeom prst="ellipse">
            <a:avLst/>
          </a:prstGeom>
          <a:solidFill>
            <a:schemeClr val="accent3">
              <a:lumMod val="60000"/>
              <a:lumOff val="40000"/>
            </a:schemeClr>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4" name="Shape 2309"/>
          <p:cNvSpPr/>
          <p:nvPr/>
        </p:nvSpPr>
        <p:spPr>
          <a:xfrm>
            <a:off x="5196706" y="4332271"/>
            <a:ext cx="1798588" cy="1798589"/>
          </a:xfrm>
          <a:prstGeom prst="ellipse">
            <a:avLst/>
          </a:prstGeom>
          <a:solidFill>
            <a:schemeClr val="accent3"/>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35" name="Shape 2320"/>
          <p:cNvSpPr/>
          <p:nvPr/>
        </p:nvSpPr>
        <p:spPr>
          <a:xfrm>
            <a:off x="1051024"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01</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45" name="Shape 2330"/>
          <p:cNvSpPr/>
          <p:nvPr/>
        </p:nvSpPr>
        <p:spPr>
          <a:xfrm>
            <a:off x="5266192" y="1788175"/>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dirty="0">
                <a:solidFill>
                  <a:schemeClr val="bg1"/>
                </a:solidFill>
              </a:rPr>
              <a:t>Description Text Here</a:t>
            </a:r>
          </a:p>
        </p:txBody>
      </p:sp>
      <p:sp>
        <p:nvSpPr>
          <p:cNvPr id="46" name="Shape 2331"/>
          <p:cNvSpPr/>
          <p:nvPr/>
        </p:nvSpPr>
        <p:spPr>
          <a:xfrm>
            <a:off x="5266192" y="2732746"/>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7" name="Shape 2332"/>
          <p:cNvSpPr/>
          <p:nvPr/>
        </p:nvSpPr>
        <p:spPr>
          <a:xfrm>
            <a:off x="5266192" y="3677318"/>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8" name="Shape 2333"/>
          <p:cNvSpPr/>
          <p:nvPr/>
        </p:nvSpPr>
        <p:spPr>
          <a:xfrm>
            <a:off x="5266192" y="4856617"/>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33" name="Shape 2320"/>
          <p:cNvSpPr/>
          <p:nvPr/>
        </p:nvSpPr>
        <p:spPr>
          <a:xfrm>
            <a:off x="1051024"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03</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7" name="Shape 2320"/>
          <p:cNvSpPr/>
          <p:nvPr/>
        </p:nvSpPr>
        <p:spPr>
          <a:xfrm>
            <a:off x="8952691"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02</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8" name="Shape 2320"/>
          <p:cNvSpPr/>
          <p:nvPr/>
        </p:nvSpPr>
        <p:spPr>
          <a:xfrm>
            <a:off x="8952691"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04</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1175026"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4" name="円/楕円 6"/>
          <p:cNvSpPr/>
          <p:nvPr/>
        </p:nvSpPr>
        <p:spPr>
          <a:xfrm>
            <a:off x="544901" y="1733407"/>
            <a:ext cx="1020202" cy="1020113"/>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8" name="角丸四角形 33"/>
          <p:cNvSpPr/>
          <p:nvPr/>
        </p:nvSpPr>
        <p:spPr>
          <a:xfrm>
            <a:off x="1175026"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9" name="円/楕円 34"/>
          <p:cNvSpPr/>
          <p:nvPr/>
        </p:nvSpPr>
        <p:spPr>
          <a:xfrm>
            <a:off x="544901" y="3275974"/>
            <a:ext cx="1020202" cy="1020113"/>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3" name="角丸四角形 40"/>
          <p:cNvSpPr/>
          <p:nvPr/>
        </p:nvSpPr>
        <p:spPr>
          <a:xfrm>
            <a:off x="1175026"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4" name="円/楕円 41"/>
          <p:cNvSpPr/>
          <p:nvPr/>
        </p:nvSpPr>
        <p:spPr>
          <a:xfrm>
            <a:off x="544901" y="4818670"/>
            <a:ext cx="1020202" cy="1020113"/>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8" name="角丸四角形 45"/>
          <p:cNvSpPr/>
          <p:nvPr/>
        </p:nvSpPr>
        <p:spPr>
          <a:xfrm>
            <a:off x="6876154"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9" name="円/楕円 46"/>
          <p:cNvSpPr/>
          <p:nvPr/>
        </p:nvSpPr>
        <p:spPr>
          <a:xfrm>
            <a:off x="6246029" y="1733407"/>
            <a:ext cx="1020202" cy="1020113"/>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3" name="角丸四角形 50"/>
          <p:cNvSpPr/>
          <p:nvPr/>
        </p:nvSpPr>
        <p:spPr>
          <a:xfrm>
            <a:off x="6876154"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4" name="円/楕円 51"/>
          <p:cNvSpPr/>
          <p:nvPr/>
        </p:nvSpPr>
        <p:spPr>
          <a:xfrm>
            <a:off x="6246029" y="3275974"/>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8" name="角丸四角形 55"/>
          <p:cNvSpPr/>
          <p:nvPr/>
        </p:nvSpPr>
        <p:spPr>
          <a:xfrm>
            <a:off x="6876154"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9" name="円/楕円 56"/>
          <p:cNvSpPr/>
          <p:nvPr/>
        </p:nvSpPr>
        <p:spPr>
          <a:xfrm>
            <a:off x="6246029" y="4818670"/>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7" name="TextBox 16"/>
          <p:cNvSpPr txBox="1"/>
          <p:nvPr/>
        </p:nvSpPr>
        <p:spPr>
          <a:xfrm>
            <a:off x="1925174"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8" name="TextBox 17"/>
          <p:cNvSpPr txBox="1"/>
          <p:nvPr/>
        </p:nvSpPr>
        <p:spPr>
          <a:xfrm>
            <a:off x="7467851"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9" name="TextBox 18"/>
          <p:cNvSpPr txBox="1"/>
          <p:nvPr/>
        </p:nvSpPr>
        <p:spPr>
          <a:xfrm>
            <a:off x="1925174"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0" name="TextBox 19"/>
          <p:cNvSpPr txBox="1"/>
          <p:nvPr/>
        </p:nvSpPr>
        <p:spPr>
          <a:xfrm>
            <a:off x="7467851"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1" name="TextBox 20"/>
          <p:cNvSpPr txBox="1"/>
          <p:nvPr/>
        </p:nvSpPr>
        <p:spPr>
          <a:xfrm>
            <a:off x="1925174"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2" name="TextBox 21"/>
          <p:cNvSpPr txBox="1"/>
          <p:nvPr/>
        </p:nvSpPr>
        <p:spPr>
          <a:xfrm>
            <a:off x="7467851"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3" name="TextBox 22"/>
          <p:cNvSpPr txBox="1"/>
          <p:nvPr/>
        </p:nvSpPr>
        <p:spPr>
          <a:xfrm>
            <a:off x="778504"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08:00 </a:t>
            </a:r>
          </a:p>
          <a:p>
            <a:pPr algn="ctr"/>
            <a:r>
              <a:rPr lang="en-GB" sz="1400" b="1" dirty="0">
                <a:solidFill>
                  <a:schemeClr val="bg1"/>
                </a:solidFill>
                <a:latin typeface="+mj-lt"/>
              </a:rPr>
              <a:t>AM</a:t>
            </a:r>
          </a:p>
        </p:txBody>
      </p:sp>
      <p:sp>
        <p:nvSpPr>
          <p:cNvPr id="25" name="TextBox 24"/>
          <p:cNvSpPr txBox="1"/>
          <p:nvPr/>
        </p:nvSpPr>
        <p:spPr>
          <a:xfrm>
            <a:off x="778504"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08:30 </a:t>
            </a:r>
          </a:p>
          <a:p>
            <a:pPr algn="ctr"/>
            <a:r>
              <a:rPr lang="en-GB" sz="1400" b="1" dirty="0">
                <a:solidFill>
                  <a:schemeClr val="bg1"/>
                </a:solidFill>
                <a:latin typeface="+mj-lt"/>
              </a:rPr>
              <a:t>AM</a:t>
            </a:r>
          </a:p>
        </p:txBody>
      </p:sp>
      <p:sp>
        <p:nvSpPr>
          <p:cNvPr id="26" name="TextBox 25"/>
          <p:cNvSpPr txBox="1"/>
          <p:nvPr/>
        </p:nvSpPr>
        <p:spPr>
          <a:xfrm>
            <a:off x="778504"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09:30 </a:t>
            </a:r>
          </a:p>
          <a:p>
            <a:pPr algn="ctr"/>
            <a:r>
              <a:rPr lang="en-GB" sz="1400" b="1" dirty="0">
                <a:solidFill>
                  <a:schemeClr val="bg1"/>
                </a:solidFill>
                <a:latin typeface="+mj-lt"/>
              </a:rPr>
              <a:t>AM</a:t>
            </a:r>
          </a:p>
        </p:txBody>
      </p:sp>
      <p:sp>
        <p:nvSpPr>
          <p:cNvPr id="27" name="TextBox 26"/>
          <p:cNvSpPr txBox="1"/>
          <p:nvPr/>
        </p:nvSpPr>
        <p:spPr>
          <a:xfrm>
            <a:off x="6479632"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10:00 </a:t>
            </a:r>
          </a:p>
          <a:p>
            <a:pPr algn="ctr"/>
            <a:r>
              <a:rPr lang="en-GB" sz="1400" b="1" dirty="0">
                <a:solidFill>
                  <a:schemeClr val="bg1"/>
                </a:solidFill>
                <a:latin typeface="+mj-lt"/>
              </a:rPr>
              <a:t>AM</a:t>
            </a:r>
          </a:p>
        </p:txBody>
      </p:sp>
      <p:sp>
        <p:nvSpPr>
          <p:cNvPr id="28" name="TextBox 27"/>
          <p:cNvSpPr txBox="1"/>
          <p:nvPr/>
        </p:nvSpPr>
        <p:spPr>
          <a:xfrm>
            <a:off x="6479632"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11:30 </a:t>
            </a:r>
          </a:p>
          <a:p>
            <a:pPr algn="ctr"/>
            <a:r>
              <a:rPr lang="en-GB" sz="1400" b="1" dirty="0">
                <a:solidFill>
                  <a:schemeClr val="bg1"/>
                </a:solidFill>
                <a:latin typeface="+mj-lt"/>
              </a:rPr>
              <a:t>AM</a:t>
            </a:r>
          </a:p>
        </p:txBody>
      </p:sp>
      <p:sp>
        <p:nvSpPr>
          <p:cNvPr id="29" name="TextBox 28"/>
          <p:cNvSpPr txBox="1"/>
          <p:nvPr/>
        </p:nvSpPr>
        <p:spPr>
          <a:xfrm>
            <a:off x="6479632"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12:30 </a:t>
            </a:r>
          </a:p>
          <a:p>
            <a:pPr algn="ctr"/>
            <a:r>
              <a:rPr lang="en-GB" sz="1400" b="1" dirty="0">
                <a:solidFill>
                  <a:schemeClr val="bg1"/>
                </a:solidFill>
                <a:latin typeface="+mj-lt"/>
              </a:rPr>
              <a:t>AM</a:t>
            </a:r>
          </a:p>
        </p:txBody>
      </p:sp>
      <p:sp>
        <p:nvSpPr>
          <p:cNvPr id="3" name="Text Placeholder 2"/>
          <p:cNvSpPr>
            <a:spLocks noGrp="1"/>
          </p:cNvSpPr>
          <p:nvPr>
            <p:ph type="body" sz="quarter" idx="10"/>
          </p:nvPr>
        </p:nvSpPr>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661482" y="1726775"/>
            <a:ext cx="5342785" cy="4327088"/>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45719" rIns="45719"/>
            <a:lstStyle/>
            <a:p>
              <a:endParaRPr sz="60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45719" rIns="45719" anchor="ctr"/>
            <a:lstStyle/>
            <a:p>
              <a:pPr algn="ctr">
                <a:defRPr>
                  <a:solidFill>
                    <a:srgbClr val="FFFFFF"/>
                  </a:solidFill>
                </a:defRPr>
              </a:pPr>
              <a:endParaRPr sz="60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45719" rIns="45719" anchor="ctr"/>
            <a:lstStyle/>
            <a:p>
              <a:pPr algn="ctr">
                <a:defRPr>
                  <a:solidFill>
                    <a:srgbClr val="FFFFFF"/>
                  </a:solidFill>
                </a:defRPr>
              </a:pPr>
              <a:endParaRPr sz="60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45719" rIns="45719" anchor="ctr"/>
            <a:lstStyle/>
            <a:p>
              <a:pPr algn="ctr">
                <a:defRPr>
                  <a:solidFill>
                    <a:srgbClr val="FFFFFF"/>
                  </a:solidFill>
                </a:defRPr>
              </a:pPr>
              <a:endParaRPr sz="600"/>
            </a:p>
          </p:txBody>
        </p:sp>
      </p:grpSp>
      <p:sp>
        <p:nvSpPr>
          <p:cNvPr id="19" name="Text Placeholder 18"/>
          <p:cNvSpPr>
            <a:spLocks noGrp="1"/>
          </p:cNvSpPr>
          <p:nvPr>
            <p:ph type="body" sz="quarter" idx="10"/>
          </p:nvPr>
        </p:nvSpPr>
        <p:spPr>
          <a:xfrm>
            <a:off x="457201" y="260341"/>
            <a:ext cx="4627263" cy="1210588"/>
          </a:xfrm>
        </p:spPr>
        <p:txBody>
          <a:bodyPr/>
          <a:lstStyle/>
          <a:p>
            <a:r>
              <a:rPr lang="en-ID" dirty="0"/>
              <a:t>Pyramid Diagram</a:t>
            </a:r>
            <a:r>
              <a:rPr lang="en-ID" dirty="0">
                <a:solidFill>
                  <a:schemeClr val="accent1"/>
                </a:solidFill>
              </a:rPr>
              <a:t>.</a:t>
            </a: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11" name="Group 10"/>
          <p:cNvGrpSpPr/>
          <p:nvPr/>
        </p:nvGrpSpPr>
        <p:grpSpPr>
          <a:xfrm flipH="1" flipV="1">
            <a:off x="3832336" y="1989888"/>
            <a:ext cx="837064" cy="546446"/>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17" name="TextBox 16"/>
          <p:cNvSpPr txBox="1"/>
          <p:nvPr/>
        </p:nvSpPr>
        <p:spPr>
          <a:xfrm>
            <a:off x="4898662" y="1980660"/>
            <a:ext cx="6560522"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4458400" y="2988439"/>
            <a:ext cx="837064" cy="546446"/>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6" name="Group 25"/>
          <p:cNvGrpSpPr/>
          <p:nvPr/>
        </p:nvGrpSpPr>
        <p:grpSpPr>
          <a:xfrm flipH="1" flipV="1">
            <a:off x="5084464" y="3986990"/>
            <a:ext cx="837064" cy="546446"/>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9" name="Group 28"/>
          <p:cNvGrpSpPr/>
          <p:nvPr/>
        </p:nvGrpSpPr>
        <p:grpSpPr>
          <a:xfrm flipH="1" flipV="1">
            <a:off x="5710528" y="4985541"/>
            <a:ext cx="837064" cy="546446"/>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33" name="TextBox 32"/>
          <p:cNvSpPr txBox="1"/>
          <p:nvPr/>
        </p:nvSpPr>
        <p:spPr>
          <a:xfrm>
            <a:off x="5502609" y="2955653"/>
            <a:ext cx="5956575"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4" name="TextBox 33"/>
          <p:cNvSpPr txBox="1"/>
          <p:nvPr/>
        </p:nvSpPr>
        <p:spPr>
          <a:xfrm>
            <a:off x="6106557" y="3930646"/>
            <a:ext cx="5352628"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5" name="TextBox 34"/>
          <p:cNvSpPr txBox="1"/>
          <p:nvPr/>
        </p:nvSpPr>
        <p:spPr>
          <a:xfrm>
            <a:off x="6710504" y="4905639"/>
            <a:ext cx="4748680"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6" name="45%…"/>
          <p:cNvSpPr/>
          <p:nvPr/>
        </p:nvSpPr>
        <p:spPr>
          <a:xfrm>
            <a:off x="2939805" y="2220265"/>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37" name="45%…"/>
          <p:cNvSpPr/>
          <p:nvPr/>
        </p:nvSpPr>
        <p:spPr>
          <a:xfrm>
            <a:off x="2233279" y="3276684"/>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4" name="45%…"/>
          <p:cNvSpPr/>
          <p:nvPr/>
        </p:nvSpPr>
        <p:spPr>
          <a:xfrm>
            <a:off x="1560704" y="4364511"/>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5" name="45%…"/>
          <p:cNvSpPr/>
          <p:nvPr/>
        </p:nvSpPr>
        <p:spPr>
          <a:xfrm>
            <a:off x="1004461" y="5472250"/>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457201" y="537340"/>
            <a:ext cx="3655123" cy="656590"/>
          </a:xfrm>
        </p:spPr>
        <p:txBody>
          <a:bodyPr/>
          <a:lstStyle/>
          <a:p>
            <a:r>
              <a:rPr lang="en-ID" dirty="0"/>
              <a:t>Ansoff Matrix</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 name="スライド番号プレースホルダー 3"/>
          <p:cNvSpPr>
            <a:spLocks noGrp="1"/>
          </p:cNvSpPr>
          <p:nvPr>
            <p:ph type="sldNum" sz="quarter" idx="4294967295"/>
          </p:nvPr>
        </p:nvSpPr>
        <p:spPr>
          <a:xfrm>
            <a:off x="9448800" y="6356350"/>
            <a:ext cx="2743200" cy="365125"/>
          </a:xfrm>
        </p:spPr>
        <p:txBody>
          <a:bodyPr/>
          <a:lstStyle/>
          <a:p>
            <a:fld id="{387164BF-D67A-46C0-81D2-5BAF67C00C80}" type="slidenum">
              <a:rPr lang="en-US" smtClean="0"/>
              <a:pPr/>
              <a:t>21</a:t>
            </a:fld>
            <a:endParaRPr lang="en-US" dirty="0"/>
          </a:p>
        </p:txBody>
      </p:sp>
      <p:grpSp>
        <p:nvGrpSpPr>
          <p:cNvPr id="2" name="Group 1"/>
          <p:cNvGrpSpPr/>
          <p:nvPr/>
        </p:nvGrpSpPr>
        <p:grpSpPr>
          <a:xfrm>
            <a:off x="648632" y="1954185"/>
            <a:ext cx="10894736" cy="4210019"/>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22" name="TextBox 21"/>
            <p:cNvSpPr txBox="1"/>
            <p:nvPr/>
          </p:nvSpPr>
          <p:spPr>
            <a:xfrm>
              <a:off x="1905913" y="1954100"/>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3" name="TextBox 22"/>
            <p:cNvSpPr txBox="1"/>
            <p:nvPr/>
          </p:nvSpPr>
          <p:spPr>
            <a:xfrm>
              <a:off x="4314577" y="1954100"/>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4" name="TextBox 23"/>
            <p:cNvSpPr txBox="1"/>
            <p:nvPr/>
          </p:nvSpPr>
          <p:spPr>
            <a:xfrm rot="5400000">
              <a:off x="5926012" y="3084831"/>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5" name="TextBox 24"/>
            <p:cNvSpPr txBox="1"/>
            <p:nvPr/>
          </p:nvSpPr>
          <p:spPr>
            <a:xfrm rot="5400000">
              <a:off x="5944917" y="4717011"/>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7" name="TextBox 26"/>
            <p:cNvSpPr txBox="1"/>
            <p:nvPr/>
          </p:nvSpPr>
          <p:spPr>
            <a:xfrm>
              <a:off x="5187818" y="2648205"/>
              <a:ext cx="355680" cy="289639"/>
            </a:xfrm>
            <a:prstGeom prst="rect">
              <a:avLst/>
            </a:prstGeom>
            <a:noFill/>
          </p:spPr>
          <p:txBody>
            <a:bodyPr wrap="none" rtlCol="0">
              <a:spAutoFit/>
            </a:bodyPr>
            <a:lstStyle/>
            <a:p>
              <a:pPr algn="ctr"/>
              <a:r>
                <a:rPr lang="id-ID" sz="12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9" name="TextBox 28"/>
            <p:cNvSpPr txBox="1"/>
            <p:nvPr/>
          </p:nvSpPr>
          <p:spPr>
            <a:xfrm>
              <a:off x="4141125" y="3442744"/>
              <a:ext cx="374118" cy="289639"/>
            </a:xfrm>
            <a:prstGeom prst="rect">
              <a:avLst/>
            </a:prstGeom>
            <a:noFill/>
          </p:spPr>
          <p:txBody>
            <a:bodyPr wrap="none" rtlCol="0">
              <a:spAutoFit/>
            </a:bodyPr>
            <a:lstStyle/>
            <a:p>
              <a:pPr algn="ctr"/>
              <a:r>
                <a:rPr lang="id-ID" sz="12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1" name="TextBox 30"/>
            <p:cNvSpPr txBox="1"/>
            <p:nvPr/>
          </p:nvSpPr>
          <p:spPr>
            <a:xfrm>
              <a:off x="4306781" y="4738265"/>
              <a:ext cx="372442" cy="289639"/>
            </a:xfrm>
            <a:prstGeom prst="rect">
              <a:avLst/>
            </a:prstGeom>
            <a:noFill/>
          </p:spPr>
          <p:txBody>
            <a:bodyPr wrap="none" rtlCol="0">
              <a:spAutoFit/>
            </a:bodyPr>
            <a:lstStyle/>
            <a:p>
              <a:pPr algn="ctr"/>
              <a:r>
                <a:rPr lang="id-ID" sz="12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3" name="TextBox 32"/>
            <p:cNvSpPr txBox="1"/>
            <p:nvPr/>
          </p:nvSpPr>
          <p:spPr>
            <a:xfrm>
              <a:off x="2894923" y="4923841"/>
              <a:ext cx="375794" cy="289639"/>
            </a:xfrm>
            <a:prstGeom prst="rect">
              <a:avLst/>
            </a:prstGeom>
            <a:noFill/>
          </p:spPr>
          <p:txBody>
            <a:bodyPr wrap="none" rtlCol="0">
              <a:spAutoFit/>
            </a:bodyPr>
            <a:lstStyle/>
            <a:p>
              <a:pPr algn="ctr"/>
              <a:r>
                <a:rPr lang="id-ID" sz="12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5" name="TextBox 34"/>
            <p:cNvSpPr txBox="1"/>
            <p:nvPr/>
          </p:nvSpPr>
          <p:spPr>
            <a:xfrm>
              <a:off x="1546538" y="4245041"/>
              <a:ext cx="370766" cy="289639"/>
            </a:xfrm>
            <a:prstGeom prst="rect">
              <a:avLst/>
            </a:prstGeom>
            <a:noFill/>
          </p:spPr>
          <p:txBody>
            <a:bodyPr wrap="none" rtlCol="0">
              <a:spAutoFit/>
            </a:bodyPr>
            <a:lstStyle/>
            <a:p>
              <a:pPr algn="ctr"/>
              <a:r>
                <a:rPr lang="id-ID" sz="12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7" name="TextBox 36"/>
            <p:cNvSpPr txBox="1"/>
            <p:nvPr/>
          </p:nvSpPr>
          <p:spPr>
            <a:xfrm>
              <a:off x="1989857" y="2723808"/>
              <a:ext cx="375794" cy="289639"/>
            </a:xfrm>
            <a:prstGeom prst="rect">
              <a:avLst/>
            </a:prstGeom>
            <a:noFill/>
          </p:spPr>
          <p:txBody>
            <a:bodyPr wrap="none" rtlCol="0">
              <a:spAutoFit/>
            </a:bodyPr>
            <a:lstStyle/>
            <a:p>
              <a:pPr algn="ctr"/>
              <a:r>
                <a:rPr lang="id-ID" sz="12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9" name="TextBox 38"/>
            <p:cNvSpPr txBox="1"/>
            <p:nvPr/>
          </p:nvSpPr>
          <p:spPr>
            <a:xfrm rot="16200000">
              <a:off x="150227" y="3659023"/>
              <a:ext cx="1225603" cy="289639"/>
            </a:xfrm>
            <a:prstGeom prst="rect">
              <a:avLst/>
            </a:prstGeom>
            <a:noFill/>
          </p:spPr>
          <p:txBody>
            <a:bodyPr wrap="none" rtlCol="0">
              <a:spAutoFit/>
            </a:bodyPr>
            <a:lstStyle/>
            <a:p>
              <a:pPr algn="ctr"/>
              <a:r>
                <a:rPr lang="id-ID" sz="12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1" name="TextBox 40"/>
            <p:cNvSpPr txBox="1"/>
            <p:nvPr/>
          </p:nvSpPr>
          <p:spPr>
            <a:xfrm>
              <a:off x="3065024" y="5866244"/>
              <a:ext cx="1339582" cy="289639"/>
            </a:xfrm>
            <a:prstGeom prst="rect">
              <a:avLst/>
            </a:prstGeom>
            <a:noFill/>
          </p:spPr>
          <p:txBody>
            <a:bodyPr wrap="none" rtlCol="0">
              <a:spAutoFit/>
            </a:bodyPr>
            <a:lstStyle/>
            <a:p>
              <a:pPr algn="ctr"/>
              <a:r>
                <a:rPr lang="id-ID" sz="1200" b="1" dirty="0">
                  <a:solidFill>
                    <a:schemeClr val="bg1"/>
                  </a:solidFill>
                  <a:latin typeface="+mj-lt"/>
                </a:rPr>
                <a:t>Market Growth</a:t>
              </a:r>
            </a:p>
          </p:txBody>
        </p:sp>
        <p:sp>
          <p:nvSpPr>
            <p:cNvPr id="42" name="TextBox 41"/>
            <p:cNvSpPr txBox="1"/>
            <p:nvPr/>
          </p:nvSpPr>
          <p:spPr>
            <a:xfrm>
              <a:off x="4525326" y="3302654"/>
              <a:ext cx="878640"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98%</a:t>
              </a:r>
              <a:endParaRPr lang="id-ID" sz="1400" b="1" dirty="0">
                <a:solidFill>
                  <a:schemeClr val="tx1">
                    <a:lumMod val="50000"/>
                    <a:lumOff val="50000"/>
                  </a:schemeClr>
                </a:solidFill>
              </a:endParaRPr>
            </a:p>
          </p:txBody>
        </p:sp>
        <p:sp>
          <p:nvSpPr>
            <p:cNvPr id="43" name="TextBox 42"/>
            <p:cNvSpPr txBox="1"/>
            <p:nvPr/>
          </p:nvSpPr>
          <p:spPr>
            <a:xfrm>
              <a:off x="2419353" y="2591643"/>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4" name="TextBox 43"/>
            <p:cNvSpPr txBox="1"/>
            <p:nvPr/>
          </p:nvSpPr>
          <p:spPr>
            <a:xfrm>
              <a:off x="1922208" y="4119981"/>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15%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5" name="TextBox 44"/>
            <p:cNvSpPr txBox="1"/>
            <p:nvPr/>
          </p:nvSpPr>
          <p:spPr>
            <a:xfrm>
              <a:off x="2084991" y="4816810"/>
              <a:ext cx="783099"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3%</a:t>
              </a:r>
              <a:endParaRPr lang="id-ID" sz="1400" b="1" dirty="0">
                <a:solidFill>
                  <a:schemeClr val="tx1">
                    <a:lumMod val="50000"/>
                    <a:lumOff val="50000"/>
                  </a:schemeClr>
                </a:solidFill>
              </a:endParaRPr>
            </a:p>
          </p:txBody>
        </p:sp>
        <p:sp>
          <p:nvSpPr>
            <p:cNvPr id="46" name="TextBox 45"/>
            <p:cNvSpPr txBox="1"/>
            <p:nvPr/>
          </p:nvSpPr>
          <p:spPr>
            <a:xfrm>
              <a:off x="4673420" y="4588458"/>
              <a:ext cx="64230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a:t>
              </a:r>
              <a:endParaRPr lang="id-ID" sz="1400" b="1" dirty="0">
                <a:solidFill>
                  <a:schemeClr val="tx1">
                    <a:lumMod val="50000"/>
                    <a:lumOff val="50000"/>
                  </a:schemeClr>
                </a:solidFill>
              </a:endParaRPr>
            </a:p>
          </p:txBody>
        </p:sp>
        <p:sp>
          <p:nvSpPr>
            <p:cNvPr id="47" name="TextBox 46"/>
            <p:cNvSpPr txBox="1"/>
            <p:nvPr/>
          </p:nvSpPr>
          <p:spPr>
            <a:xfrm>
              <a:off x="4164644" y="2514623"/>
              <a:ext cx="974181"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111%</a:t>
              </a:r>
              <a:endParaRPr lang="id-ID" sz="1400" b="1" dirty="0">
                <a:solidFill>
                  <a:schemeClr val="tx1">
                    <a:lumMod val="50000"/>
                    <a:lumOff val="50000"/>
                  </a:schemeClr>
                </a:solidFill>
              </a:endParaRPr>
            </a:p>
          </p:txBody>
        </p:sp>
        <p:sp>
          <p:nvSpPr>
            <p:cNvPr id="48" name="Rectangle 47"/>
            <p:cNvSpPr/>
            <p:nvPr/>
          </p:nvSpPr>
          <p:spPr>
            <a:xfrm>
              <a:off x="6708029"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49" name="TextBox 48"/>
            <p:cNvSpPr txBox="1"/>
            <p:nvPr/>
          </p:nvSpPr>
          <p:spPr>
            <a:xfrm>
              <a:off x="6995640" y="3099532"/>
              <a:ext cx="1131739" cy="321822"/>
            </a:xfrm>
            <a:prstGeom prst="rect">
              <a:avLst/>
            </a:prstGeom>
            <a:noFill/>
          </p:spPr>
          <p:txBody>
            <a:bodyPr wrap="none" rtlCol="0">
              <a:spAutoFit/>
            </a:bodyPr>
            <a:lstStyle/>
            <a:p>
              <a:pPr algn="ctr"/>
              <a:r>
                <a:rPr lang="id-ID" sz="140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53" name="Rectangle 52"/>
            <p:cNvSpPr/>
            <p:nvPr/>
          </p:nvSpPr>
          <p:spPr>
            <a:xfrm>
              <a:off x="8466121"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4" name="TextBox 53"/>
            <p:cNvSpPr txBox="1"/>
            <p:nvPr/>
          </p:nvSpPr>
          <p:spPr>
            <a:xfrm>
              <a:off x="8968278" y="3099532"/>
              <a:ext cx="702645" cy="321822"/>
            </a:xfrm>
            <a:prstGeom prst="rect">
              <a:avLst/>
            </a:prstGeom>
            <a:noFill/>
          </p:spPr>
          <p:txBody>
            <a:bodyPr wrap="none" rtlCol="0">
              <a:spAutoFit/>
            </a:bodyPr>
            <a:lstStyle/>
            <a:p>
              <a:pPr algn="ctr"/>
              <a:r>
                <a:rPr lang="id-ID" sz="1400" dirty="0">
                  <a:solidFill>
                    <a:schemeClr val="tx2"/>
                  </a:solidFill>
                  <a:latin typeface="+mj-lt"/>
                </a:rPr>
                <a:t>PLAN</a:t>
              </a:r>
            </a:p>
          </p:txBody>
        </p:sp>
        <p:sp>
          <p:nvSpPr>
            <p:cNvPr id="55" name="Rectangle 54"/>
            <p:cNvSpPr/>
            <p:nvPr/>
          </p:nvSpPr>
          <p:spPr>
            <a:xfrm>
              <a:off x="10167545"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6" name="TextBox 55"/>
            <p:cNvSpPr txBox="1"/>
            <p:nvPr/>
          </p:nvSpPr>
          <p:spPr>
            <a:xfrm>
              <a:off x="10566619" y="3099532"/>
              <a:ext cx="908811" cy="321822"/>
            </a:xfrm>
            <a:prstGeom prst="rect">
              <a:avLst/>
            </a:prstGeom>
            <a:noFill/>
          </p:spPr>
          <p:txBody>
            <a:bodyPr wrap="none" rtlCol="0">
              <a:spAutoFit/>
            </a:bodyPr>
            <a:lstStyle/>
            <a:p>
              <a:pPr algn="ctr"/>
              <a:r>
                <a:rPr lang="id-ID" sz="1400" dirty="0">
                  <a:solidFill>
                    <a:schemeClr val="tx2"/>
                  </a:solidFill>
                  <a:latin typeface="+mj-lt"/>
                </a:rPr>
                <a:t>INVENT</a:t>
              </a:r>
            </a:p>
          </p:txBody>
        </p:sp>
        <p:sp>
          <p:nvSpPr>
            <p:cNvPr id="57" name="Rectangle 56"/>
            <p:cNvSpPr/>
            <p:nvPr/>
          </p:nvSpPr>
          <p:spPr>
            <a:xfrm>
              <a:off x="6708029"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8" name="TextBox 57"/>
            <p:cNvSpPr txBox="1"/>
            <p:nvPr/>
          </p:nvSpPr>
          <p:spPr>
            <a:xfrm>
              <a:off x="7181690" y="4756536"/>
              <a:ext cx="759634" cy="321822"/>
            </a:xfrm>
            <a:prstGeom prst="rect">
              <a:avLst/>
            </a:prstGeom>
            <a:noFill/>
          </p:spPr>
          <p:txBody>
            <a:bodyPr wrap="none" rtlCol="0">
              <a:spAutoFit/>
            </a:bodyPr>
            <a:lstStyle/>
            <a:p>
              <a:pPr algn="ctr"/>
              <a:r>
                <a:rPr lang="id-ID" sz="1400" dirty="0">
                  <a:solidFill>
                    <a:schemeClr val="tx2"/>
                  </a:solidFill>
                  <a:latin typeface="+mj-lt"/>
                </a:rPr>
                <a:t>BUILD</a:t>
              </a:r>
            </a:p>
          </p:txBody>
        </p:sp>
        <p:sp>
          <p:nvSpPr>
            <p:cNvPr id="59" name="Rectangle 58"/>
            <p:cNvSpPr/>
            <p:nvPr/>
          </p:nvSpPr>
          <p:spPr>
            <a:xfrm>
              <a:off x="8466121"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0" name="TextBox 59"/>
            <p:cNvSpPr txBox="1"/>
            <p:nvPr/>
          </p:nvSpPr>
          <p:spPr>
            <a:xfrm>
              <a:off x="8852624" y="4756536"/>
              <a:ext cx="933953" cy="321822"/>
            </a:xfrm>
            <a:prstGeom prst="rect">
              <a:avLst/>
            </a:prstGeom>
            <a:noFill/>
          </p:spPr>
          <p:txBody>
            <a:bodyPr wrap="none" rtlCol="0">
              <a:spAutoFit/>
            </a:bodyPr>
            <a:lstStyle/>
            <a:p>
              <a:pPr algn="ctr"/>
              <a:r>
                <a:rPr lang="id-ID" sz="1400" dirty="0">
                  <a:solidFill>
                    <a:schemeClr val="tx2"/>
                  </a:solidFill>
                  <a:latin typeface="+mj-lt"/>
                </a:rPr>
                <a:t>DEPLOY</a:t>
              </a:r>
            </a:p>
          </p:txBody>
        </p:sp>
        <p:sp>
          <p:nvSpPr>
            <p:cNvPr id="61" name="Rectangle 60"/>
            <p:cNvSpPr/>
            <p:nvPr/>
          </p:nvSpPr>
          <p:spPr>
            <a:xfrm>
              <a:off x="10167545"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2" name="TextBox 61"/>
            <p:cNvSpPr txBox="1"/>
            <p:nvPr/>
          </p:nvSpPr>
          <p:spPr>
            <a:xfrm>
              <a:off x="10505442" y="4756536"/>
              <a:ext cx="1031170" cy="321822"/>
            </a:xfrm>
            <a:prstGeom prst="rect">
              <a:avLst/>
            </a:prstGeom>
            <a:noFill/>
          </p:spPr>
          <p:txBody>
            <a:bodyPr wrap="none" rtlCol="0">
              <a:spAutoFit/>
            </a:bodyPr>
            <a:lstStyle/>
            <a:p>
              <a:pPr algn="ctr"/>
              <a:r>
                <a:rPr lang="id-ID" sz="140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id-ID" sz="20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id-ID" sz="20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2532742" cy="656590"/>
          </a:xfrm>
        </p:spPr>
        <p:txBody>
          <a:bodyPr/>
          <a:lstStyle/>
          <a:p>
            <a:r>
              <a:rPr lang="en-ID" dirty="0"/>
              <a:t>Bulb Idea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17" name="Group 4"/>
          <p:cNvGrpSpPr>
            <a:grpSpLocks noChangeAspect="1"/>
          </p:cNvGrpSpPr>
          <p:nvPr/>
        </p:nvGrpSpPr>
        <p:grpSpPr bwMode="auto">
          <a:xfrm>
            <a:off x="5579417" y="4956377"/>
            <a:ext cx="1304135" cy="1110790"/>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 name="Freeform 15"/>
          <p:cNvSpPr>
            <a:spLocks/>
          </p:cNvSpPr>
          <p:nvPr/>
        </p:nvSpPr>
        <p:spPr bwMode="auto">
          <a:xfrm>
            <a:off x="4937250" y="2340542"/>
            <a:ext cx="1058414" cy="137496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6"/>
          <p:cNvSpPr>
            <a:spLocks/>
          </p:cNvSpPr>
          <p:nvPr/>
        </p:nvSpPr>
        <p:spPr bwMode="auto">
          <a:xfrm>
            <a:off x="5380697" y="2003076"/>
            <a:ext cx="1875582" cy="1015185"/>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9"/>
          <p:cNvSpPr>
            <a:spLocks/>
          </p:cNvSpPr>
          <p:nvPr/>
        </p:nvSpPr>
        <p:spPr bwMode="auto">
          <a:xfrm>
            <a:off x="6518597" y="2526008"/>
            <a:ext cx="1005423" cy="2072204"/>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p:cNvSpPr>
            <a:spLocks/>
          </p:cNvSpPr>
          <p:nvPr/>
        </p:nvSpPr>
        <p:spPr bwMode="auto">
          <a:xfrm>
            <a:off x="5260770" y="2700319"/>
            <a:ext cx="1605052" cy="1543694"/>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7"/>
          <p:cNvSpPr>
            <a:spLocks/>
          </p:cNvSpPr>
          <p:nvPr/>
        </p:nvSpPr>
        <p:spPr bwMode="auto">
          <a:xfrm>
            <a:off x="5002791" y="3711320"/>
            <a:ext cx="1858848" cy="1256430"/>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TextBox 53"/>
          <p:cNvSpPr txBox="1"/>
          <p:nvPr/>
        </p:nvSpPr>
        <p:spPr>
          <a:xfrm>
            <a:off x="2819466" y="1973023"/>
            <a:ext cx="104629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Research</a:t>
            </a:r>
            <a:endParaRPr lang="id-ID" sz="1600" b="1" dirty="0">
              <a:solidFill>
                <a:schemeClr val="tx2"/>
              </a:solidFill>
              <a:latin typeface="+mj-lt"/>
            </a:endParaRPr>
          </a:p>
        </p:txBody>
      </p:sp>
      <p:sp>
        <p:nvSpPr>
          <p:cNvPr id="55" name="TextBox 54"/>
          <p:cNvSpPr txBox="1"/>
          <p:nvPr/>
        </p:nvSpPr>
        <p:spPr>
          <a:xfrm>
            <a:off x="2088917" y="2238804"/>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sp>
        <p:nvSpPr>
          <p:cNvPr id="57" name="TextBox 56"/>
          <p:cNvSpPr txBox="1"/>
          <p:nvPr/>
        </p:nvSpPr>
        <p:spPr>
          <a:xfrm>
            <a:off x="8609998" y="1960473"/>
            <a:ext cx="999807"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Analysis</a:t>
            </a:r>
            <a:endParaRPr lang="id-ID" sz="1600" b="1" dirty="0">
              <a:solidFill>
                <a:schemeClr val="tx2"/>
              </a:solidFill>
              <a:latin typeface="+mj-lt"/>
            </a:endParaRPr>
          </a:p>
        </p:txBody>
      </p:sp>
      <p:sp>
        <p:nvSpPr>
          <p:cNvPr id="58" name="TextBox 57"/>
          <p:cNvSpPr txBox="1"/>
          <p:nvPr/>
        </p:nvSpPr>
        <p:spPr>
          <a:xfrm>
            <a:off x="8609998" y="2226254"/>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0" name="TextBox 59"/>
          <p:cNvSpPr txBox="1"/>
          <p:nvPr/>
        </p:nvSpPr>
        <p:spPr>
          <a:xfrm>
            <a:off x="8772085" y="3512541"/>
            <a:ext cx="788211"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Action</a:t>
            </a:r>
            <a:endParaRPr lang="id-ID" sz="1600" b="1" dirty="0">
              <a:solidFill>
                <a:schemeClr val="tx2"/>
              </a:solidFill>
              <a:latin typeface="+mj-lt"/>
            </a:endParaRPr>
          </a:p>
        </p:txBody>
      </p:sp>
      <p:sp>
        <p:nvSpPr>
          <p:cNvPr id="61" name="TextBox 60"/>
          <p:cNvSpPr txBox="1"/>
          <p:nvPr/>
        </p:nvSpPr>
        <p:spPr>
          <a:xfrm>
            <a:off x="8772085" y="3778322"/>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3" name="TextBox 62"/>
          <p:cNvSpPr txBox="1"/>
          <p:nvPr/>
        </p:nvSpPr>
        <p:spPr>
          <a:xfrm>
            <a:off x="2798362" y="4700146"/>
            <a:ext cx="146788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Improvement</a:t>
            </a:r>
            <a:endParaRPr lang="id-ID" sz="1600" b="1" dirty="0">
              <a:solidFill>
                <a:schemeClr val="tx2"/>
              </a:solidFill>
              <a:latin typeface="+mj-lt"/>
            </a:endParaRPr>
          </a:p>
        </p:txBody>
      </p:sp>
      <p:sp>
        <p:nvSpPr>
          <p:cNvPr id="64" name="TextBox 63"/>
          <p:cNvSpPr txBox="1"/>
          <p:nvPr/>
        </p:nvSpPr>
        <p:spPr>
          <a:xfrm>
            <a:off x="2489403" y="4965927"/>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nvGrpSpPr>
          <p:cNvPr id="65" name="Group 64"/>
          <p:cNvGrpSpPr/>
          <p:nvPr/>
        </p:nvGrpSpPr>
        <p:grpSpPr>
          <a:xfrm>
            <a:off x="1643072" y="3336581"/>
            <a:ext cx="1776843" cy="1077148"/>
            <a:chOff x="8895385" y="5921618"/>
            <a:chExt cx="1961700" cy="1189211"/>
          </a:xfrm>
        </p:grpSpPr>
        <p:sp>
          <p:nvSpPr>
            <p:cNvPr id="66" name="TextBox 65"/>
            <p:cNvSpPr txBox="1"/>
            <p:nvPr/>
          </p:nvSpPr>
          <p:spPr>
            <a:xfrm>
              <a:off x="9972573" y="5921618"/>
              <a:ext cx="884512" cy="352104"/>
            </a:xfrm>
            <a:prstGeom prst="rect">
              <a:avLst/>
            </a:prstGeom>
            <a:noFill/>
          </p:spPr>
          <p:txBody>
            <a:bodyPr wrap="none" lIns="72000" tIns="36000" rIns="72000" bIns="36000" rtlCol="0" anchor="b">
              <a:spAutoFit/>
            </a:bodyPr>
            <a:lstStyle/>
            <a:p>
              <a:pPr algn="r"/>
              <a:r>
                <a:rPr lang="en-US" sz="1600" b="1" dirty="0">
                  <a:solidFill>
                    <a:schemeClr val="tx2"/>
                  </a:solidFill>
                </a:rPr>
                <a:t>Manage</a:t>
              </a:r>
              <a:endParaRPr lang="id-ID" sz="1600" b="1" dirty="0">
                <a:solidFill>
                  <a:schemeClr val="tx2"/>
                </a:solidFill>
              </a:endParaRPr>
            </a:p>
          </p:txBody>
        </p:sp>
        <p:sp>
          <p:nvSpPr>
            <p:cNvPr id="67" name="TextBox 66"/>
            <p:cNvSpPr txBox="1"/>
            <p:nvPr/>
          </p:nvSpPr>
          <p:spPr>
            <a:xfrm>
              <a:off x="8895385" y="6215050"/>
              <a:ext cx="1961700" cy="895779"/>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3967234" y="2203058"/>
            <a:ext cx="531534" cy="403410"/>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4"/>
          <p:cNvSpPr>
            <a:spLocks noEditPoints="1"/>
          </p:cNvSpPr>
          <p:nvPr/>
        </p:nvSpPr>
        <p:spPr bwMode="auto">
          <a:xfrm>
            <a:off x="8103979" y="2185617"/>
            <a:ext cx="391390" cy="413189"/>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5"/>
          <p:cNvSpPr>
            <a:spLocks noEditPoints="1"/>
          </p:cNvSpPr>
          <p:nvPr/>
        </p:nvSpPr>
        <p:spPr bwMode="auto">
          <a:xfrm>
            <a:off x="8298435" y="3699489"/>
            <a:ext cx="345273" cy="56340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6"/>
          <p:cNvSpPr>
            <a:spLocks noEditPoints="1"/>
          </p:cNvSpPr>
          <p:nvPr/>
        </p:nvSpPr>
        <p:spPr bwMode="auto">
          <a:xfrm>
            <a:off x="4377829" y="4933713"/>
            <a:ext cx="473632" cy="39634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7"/>
          <p:cNvSpPr>
            <a:spLocks noEditPoints="1"/>
          </p:cNvSpPr>
          <p:nvPr/>
        </p:nvSpPr>
        <p:spPr bwMode="auto">
          <a:xfrm>
            <a:off x="3526167" y="3558479"/>
            <a:ext cx="418762" cy="419688"/>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29313" cy="656590"/>
          </a:xfrm>
        </p:spPr>
        <p:txBody>
          <a:bodyPr/>
          <a:lstStyle/>
          <a:p>
            <a:r>
              <a:rPr lang="en-ID" dirty="0"/>
              <a:t>Traffic Analysis</a:t>
            </a:r>
            <a:r>
              <a:rPr lang="en-ID" dirty="0">
                <a:solidFill>
                  <a:schemeClr val="accent1"/>
                </a:solidFill>
              </a:rPr>
              <a:t>.</a:t>
            </a:r>
            <a:r>
              <a:rPr lang="en-ID" dirty="0"/>
              <a:t> </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10" name="Freeform 5"/>
          <p:cNvSpPr>
            <a:spLocks noEditPoints="1"/>
          </p:cNvSpPr>
          <p:nvPr/>
        </p:nvSpPr>
        <p:spPr bwMode="auto">
          <a:xfrm>
            <a:off x="3898800" y="1803750"/>
            <a:ext cx="7628400" cy="42264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p:nvPr/>
        </p:nvSpPr>
        <p:spPr>
          <a:xfrm>
            <a:off x="5504808" y="3689237"/>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8" idx="6"/>
            <a:endCxn id="21" idx="2"/>
          </p:cNvCxnSpPr>
          <p:nvPr/>
        </p:nvCxnSpPr>
        <p:spPr>
          <a:xfrm flipV="1">
            <a:off x="5598651" y="3441307"/>
            <a:ext cx="2362992" cy="294852"/>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675866" y="4943908"/>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961643" y="3394385"/>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9516588" y="3851909"/>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0150473" y="2743764"/>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0544353" y="5277230"/>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a:stCxn id="18" idx="5"/>
            <a:endCxn id="20" idx="2"/>
          </p:cNvCxnSpPr>
          <p:nvPr/>
        </p:nvCxnSpPr>
        <p:spPr>
          <a:xfrm>
            <a:off x="5584908" y="3769337"/>
            <a:ext cx="1090958" cy="122149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6755966" y="3932009"/>
            <a:ext cx="2774365" cy="1091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8055486" y="2790686"/>
            <a:ext cx="2094987" cy="65062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10230573" y="2823864"/>
            <a:ext cx="360702" cy="24533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9596688" y="3932009"/>
            <a:ext cx="961408" cy="1358964"/>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9596688" y="2823864"/>
            <a:ext cx="567528" cy="1041788"/>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8041743" y="3474485"/>
            <a:ext cx="1488588" cy="391167"/>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6755966" y="3474485"/>
            <a:ext cx="1219420" cy="14831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4765208" y="3051945"/>
            <a:ext cx="952278" cy="666185"/>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36" name="TextBox 35"/>
            <p:cNvSpPr txBox="1"/>
            <p:nvPr/>
          </p:nvSpPr>
          <p:spPr>
            <a:xfrm flipH="1">
              <a:off x="8598738" y="3757060"/>
              <a:ext cx="614659" cy="305508"/>
            </a:xfrm>
            <a:prstGeom prst="rect">
              <a:avLst/>
            </a:prstGeom>
            <a:noFill/>
          </p:spPr>
          <p:txBody>
            <a:bodyPr wrap="none" lIns="72000" tIns="36000" rIns="72000" bIns="36000" rtlCol="0" anchor="t">
              <a:spAutoFit/>
            </a:bodyPr>
            <a:lstStyle/>
            <a:p>
              <a:pPr algn="ctr"/>
              <a:r>
                <a:rPr lang="en-US" sz="1100"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42" name="Group 41"/>
          <p:cNvGrpSpPr/>
          <p:nvPr/>
        </p:nvGrpSpPr>
        <p:grpSpPr>
          <a:xfrm>
            <a:off x="6238833" y="4309246"/>
            <a:ext cx="982174" cy="666185"/>
            <a:chOff x="8286057" y="3344607"/>
            <a:chExt cx="1240027"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5" name="TextBox 44"/>
            <p:cNvSpPr txBox="1"/>
            <p:nvPr/>
          </p:nvSpPr>
          <p:spPr>
            <a:xfrm flipH="1">
              <a:off x="8286057" y="3757060"/>
              <a:ext cx="1240027" cy="305508"/>
            </a:xfrm>
            <a:prstGeom prst="rect">
              <a:avLst/>
            </a:prstGeom>
            <a:noFill/>
          </p:spPr>
          <p:txBody>
            <a:bodyPr wrap="none" lIns="72000" tIns="36000" rIns="72000" bIns="36000" rtlCol="0" anchor="t">
              <a:spAutoFit/>
            </a:bodyPr>
            <a:lstStyle/>
            <a:p>
              <a:pPr algn="ctr"/>
              <a:r>
                <a:rPr lang="en-US" sz="1100"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51" name="Group 50"/>
          <p:cNvGrpSpPr/>
          <p:nvPr/>
        </p:nvGrpSpPr>
        <p:grpSpPr>
          <a:xfrm>
            <a:off x="7149777" y="2788099"/>
            <a:ext cx="962470" cy="666185"/>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4" name="TextBox 53"/>
            <p:cNvSpPr txBox="1"/>
            <p:nvPr/>
          </p:nvSpPr>
          <p:spPr>
            <a:xfrm flipH="1">
              <a:off x="8555231" y="3757060"/>
              <a:ext cx="701684" cy="305508"/>
            </a:xfrm>
            <a:prstGeom prst="rect">
              <a:avLst/>
            </a:prstGeom>
            <a:noFill/>
          </p:spPr>
          <p:txBody>
            <a:bodyPr wrap="square" lIns="72000" tIns="36000" rIns="72000" bIns="36000" rtlCol="0" anchor="t">
              <a:spAutoFit/>
            </a:bodyPr>
            <a:lstStyle/>
            <a:p>
              <a:pPr algn="ctr"/>
              <a:r>
                <a:rPr lang="en-US" sz="1100"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0" name="Group 59"/>
          <p:cNvGrpSpPr/>
          <p:nvPr/>
        </p:nvGrpSpPr>
        <p:grpSpPr>
          <a:xfrm>
            <a:off x="9252012" y="3202438"/>
            <a:ext cx="952275" cy="666185"/>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3" name="TextBox 62"/>
            <p:cNvSpPr txBox="1"/>
            <p:nvPr/>
          </p:nvSpPr>
          <p:spPr>
            <a:xfrm flipH="1">
              <a:off x="8665532" y="3749045"/>
              <a:ext cx="481086" cy="305508"/>
            </a:xfrm>
            <a:prstGeom prst="rect">
              <a:avLst/>
            </a:prstGeom>
            <a:noFill/>
          </p:spPr>
          <p:txBody>
            <a:bodyPr wrap="none" lIns="72000" tIns="36000" rIns="72000" bIns="36000" rtlCol="0" anchor="t">
              <a:spAutoFit/>
            </a:bodyPr>
            <a:lstStyle/>
            <a:p>
              <a:pPr algn="ctr"/>
              <a:r>
                <a:rPr lang="en-US" sz="1100"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9" name="Group 68"/>
          <p:cNvGrpSpPr/>
          <p:nvPr/>
        </p:nvGrpSpPr>
        <p:grpSpPr>
          <a:xfrm>
            <a:off x="10036535" y="2116851"/>
            <a:ext cx="952275" cy="666185"/>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2" name="TextBox 71"/>
            <p:cNvSpPr txBox="1"/>
            <p:nvPr/>
          </p:nvSpPr>
          <p:spPr>
            <a:xfrm flipH="1">
              <a:off x="8587613" y="3759069"/>
              <a:ext cx="636923" cy="305508"/>
            </a:xfrm>
            <a:prstGeom prst="rect">
              <a:avLst/>
            </a:prstGeom>
            <a:noFill/>
          </p:spPr>
          <p:txBody>
            <a:bodyPr wrap="none" lIns="72000" tIns="36000" rIns="72000" bIns="36000" rtlCol="0" anchor="t">
              <a:spAutoFit/>
            </a:bodyPr>
            <a:lstStyle/>
            <a:p>
              <a:pPr algn="ctr"/>
              <a:r>
                <a:rPr lang="en-US" sz="1100"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78" name="Group 77"/>
          <p:cNvGrpSpPr/>
          <p:nvPr/>
        </p:nvGrpSpPr>
        <p:grpSpPr>
          <a:xfrm>
            <a:off x="10437206" y="4603956"/>
            <a:ext cx="952275" cy="666185"/>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1" name="TextBox 80"/>
            <p:cNvSpPr txBox="1"/>
            <p:nvPr/>
          </p:nvSpPr>
          <p:spPr>
            <a:xfrm flipH="1">
              <a:off x="8495530" y="3757060"/>
              <a:ext cx="821092" cy="305508"/>
            </a:xfrm>
            <a:prstGeom prst="rect">
              <a:avLst/>
            </a:prstGeom>
            <a:noFill/>
          </p:spPr>
          <p:txBody>
            <a:bodyPr wrap="none" lIns="72000" tIns="36000" rIns="72000" bIns="36000" rtlCol="0" anchor="t">
              <a:spAutoFit/>
            </a:bodyPr>
            <a:lstStyle/>
            <a:p>
              <a:pPr algn="ctr"/>
              <a:r>
                <a:rPr lang="en-US" sz="1100"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sp>
        <p:nvSpPr>
          <p:cNvPr id="87" name="TextBox 86"/>
          <p:cNvSpPr txBox="1"/>
          <p:nvPr/>
        </p:nvSpPr>
        <p:spPr>
          <a:xfrm flipH="1">
            <a:off x="1595897" y="2947816"/>
            <a:ext cx="969927"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Mobile Users</a:t>
            </a:r>
          </a:p>
        </p:txBody>
      </p:sp>
      <p:sp>
        <p:nvSpPr>
          <p:cNvPr id="88" name="Oval 87"/>
          <p:cNvSpPr>
            <a:spLocks noChangeAspect="1"/>
          </p:cNvSpPr>
          <p:nvPr/>
        </p:nvSpPr>
        <p:spPr>
          <a:xfrm flipH="1">
            <a:off x="1070978" y="2860500"/>
            <a:ext cx="432000" cy="432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flipH="1">
            <a:off x="1595897" y="2434246"/>
            <a:ext cx="1324191"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Social Media Users</a:t>
            </a:r>
          </a:p>
        </p:txBody>
      </p:sp>
      <p:sp>
        <p:nvSpPr>
          <p:cNvPr id="90" name="Oval 89"/>
          <p:cNvSpPr>
            <a:spLocks noChangeAspect="1"/>
          </p:cNvSpPr>
          <p:nvPr/>
        </p:nvSpPr>
        <p:spPr>
          <a:xfrm flipH="1">
            <a:off x="1070978" y="2346930"/>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p:cNvSpPr txBox="1"/>
          <p:nvPr/>
        </p:nvSpPr>
        <p:spPr>
          <a:xfrm flipH="1">
            <a:off x="1595897" y="1920676"/>
            <a:ext cx="1033342"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Internet Users</a:t>
            </a:r>
          </a:p>
        </p:txBody>
      </p:sp>
      <p:sp>
        <p:nvSpPr>
          <p:cNvPr id="92" name="Oval 91"/>
          <p:cNvSpPr>
            <a:spLocks noChangeAspect="1"/>
          </p:cNvSpPr>
          <p:nvPr/>
        </p:nvSpPr>
        <p:spPr>
          <a:xfrm flipH="1">
            <a:off x="1070978" y="1833360"/>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1738321" y="5449918"/>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4" name="Oval 93"/>
          <p:cNvSpPr/>
          <p:nvPr/>
        </p:nvSpPr>
        <p:spPr>
          <a:xfrm flipH="1">
            <a:off x="1066522" y="5430645"/>
            <a:ext cx="572914" cy="572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89%</a:t>
            </a:r>
          </a:p>
        </p:txBody>
      </p:sp>
      <p:sp>
        <p:nvSpPr>
          <p:cNvPr id="95" name="TextBox 94"/>
          <p:cNvSpPr txBox="1"/>
          <p:nvPr/>
        </p:nvSpPr>
        <p:spPr>
          <a:xfrm>
            <a:off x="1738321" y="4775687"/>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6" name="Oval 95"/>
          <p:cNvSpPr/>
          <p:nvPr/>
        </p:nvSpPr>
        <p:spPr>
          <a:xfrm flipH="1">
            <a:off x="1066522" y="4743437"/>
            <a:ext cx="572914" cy="572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67%</a:t>
            </a:r>
          </a:p>
        </p:txBody>
      </p:sp>
      <p:sp>
        <p:nvSpPr>
          <p:cNvPr id="97" name="TextBox 96"/>
          <p:cNvSpPr txBox="1"/>
          <p:nvPr/>
        </p:nvSpPr>
        <p:spPr>
          <a:xfrm>
            <a:off x="1738321" y="4101455"/>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8" name="Oval 97"/>
          <p:cNvSpPr/>
          <p:nvPr/>
        </p:nvSpPr>
        <p:spPr>
          <a:xfrm flipH="1">
            <a:off x="1066522" y="4082182"/>
            <a:ext cx="572914" cy="57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55%</a:t>
            </a:r>
          </a:p>
        </p:txBody>
      </p:sp>
      <p:sp>
        <p:nvSpPr>
          <p:cNvPr id="99" name="TextBox 98"/>
          <p:cNvSpPr txBox="1"/>
          <p:nvPr/>
        </p:nvSpPr>
        <p:spPr>
          <a:xfrm flipH="1">
            <a:off x="1066522" y="3684416"/>
            <a:ext cx="1815735" cy="318924"/>
          </a:xfrm>
          <a:prstGeom prst="rect">
            <a:avLst/>
          </a:prstGeom>
          <a:noFill/>
        </p:spPr>
        <p:txBody>
          <a:bodyPr wrap="none" lIns="72000" tIns="36000" rIns="72000" bIns="36000" rtlCol="0" anchor="t">
            <a:spAutoFit/>
          </a:bodyPr>
          <a:lstStyle/>
          <a:p>
            <a:r>
              <a:rPr lang="en-US" sz="1600" b="1" dirty="0">
                <a:solidFill>
                  <a:schemeClr val="tx2"/>
                </a:solidFill>
                <a:latin typeface="+mj-lt"/>
              </a:rPr>
              <a:t>Total Calculation</a:t>
            </a:r>
          </a:p>
        </p:txBody>
      </p:sp>
      <p:sp>
        <p:nvSpPr>
          <p:cNvPr id="100" name="Freeform 449"/>
          <p:cNvSpPr>
            <a:spLocks noEditPoints="1"/>
          </p:cNvSpPr>
          <p:nvPr/>
        </p:nvSpPr>
        <p:spPr bwMode="auto">
          <a:xfrm>
            <a:off x="1160522" y="1955032"/>
            <a:ext cx="252913" cy="188657"/>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97"/>
          <p:cNvSpPr>
            <a:spLocks noEditPoints="1"/>
          </p:cNvSpPr>
          <p:nvPr/>
        </p:nvSpPr>
        <p:spPr bwMode="auto">
          <a:xfrm>
            <a:off x="1160522" y="2469219"/>
            <a:ext cx="252913" cy="187422"/>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5"/>
          <p:cNvSpPr>
            <a:spLocks noEditPoints="1"/>
          </p:cNvSpPr>
          <p:nvPr/>
        </p:nvSpPr>
        <p:spPr bwMode="auto">
          <a:xfrm>
            <a:off x="1202256" y="2940137"/>
            <a:ext cx="169445" cy="272726"/>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3915926" y="4034080"/>
            <a:ext cx="2100234" cy="2100416"/>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35" name="涙形 22"/>
          <p:cNvSpPr/>
          <p:nvPr/>
        </p:nvSpPr>
        <p:spPr>
          <a:xfrm rot="10800000" flipV="1">
            <a:off x="6199004" y="4034171"/>
            <a:ext cx="2100417" cy="2100234"/>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2" name="テキスト プレースホルダー 21"/>
          <p:cNvSpPr>
            <a:spLocks noGrp="1"/>
          </p:cNvSpPr>
          <p:nvPr>
            <p:ph type="body" sz="quarter" idx="10"/>
          </p:nvPr>
        </p:nvSpPr>
        <p:spPr>
          <a:xfrm>
            <a:off x="457201" y="537340"/>
            <a:ext cx="3897085" cy="656590"/>
          </a:xfrm>
        </p:spPr>
        <p:txBody>
          <a:bodyPr/>
          <a:lstStyle/>
          <a:p>
            <a:r>
              <a:rPr lang="en-US" altLang="ja-JP" dirty="0"/>
              <a:t>SWOT Analysis</a:t>
            </a:r>
            <a:r>
              <a:rPr lang="en-US" altLang="ja-JP" dirty="0">
                <a:solidFill>
                  <a:schemeClr val="accent1"/>
                </a:solidFill>
              </a:rPr>
              <a:t>.</a:t>
            </a:r>
            <a:endParaRPr lang="ja-JP" altLang="en-US" dirty="0">
              <a:solidFill>
                <a:schemeClr val="accent1"/>
              </a:solidFill>
            </a:endParaRP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3" name="スライド番号プレースホルダー 2"/>
          <p:cNvSpPr>
            <a:spLocks noGrp="1"/>
          </p:cNvSpPr>
          <p:nvPr>
            <p:ph type="sldNum" sz="quarter" idx="4294967295"/>
          </p:nvPr>
        </p:nvSpPr>
        <p:spPr>
          <a:xfrm>
            <a:off x="9448800" y="6356350"/>
            <a:ext cx="2743200" cy="365125"/>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3915926" y="1752519"/>
            <a:ext cx="2100234" cy="2100416"/>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52" name="涙形 22"/>
          <p:cNvSpPr/>
          <p:nvPr userDrawn="1"/>
        </p:nvSpPr>
        <p:spPr>
          <a:xfrm rot="10800000">
            <a:off x="6199004" y="1752610"/>
            <a:ext cx="2100417" cy="2100234"/>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 name="TextBox 1"/>
          <p:cNvSpPr txBox="1"/>
          <p:nvPr/>
        </p:nvSpPr>
        <p:spPr>
          <a:xfrm>
            <a:off x="4611816" y="2344310"/>
            <a:ext cx="708454" cy="1015663"/>
          </a:xfrm>
          <a:prstGeom prst="rect">
            <a:avLst/>
          </a:prstGeom>
          <a:noFill/>
        </p:spPr>
        <p:txBody>
          <a:bodyPr wrap="square" rtlCol="0">
            <a:spAutoFit/>
          </a:bodyPr>
          <a:lstStyle/>
          <a:p>
            <a:pPr algn="ctr"/>
            <a:r>
              <a:rPr lang="en-ID" sz="6000" b="1" dirty="0">
                <a:solidFill>
                  <a:schemeClr val="accent1"/>
                </a:solidFill>
                <a:latin typeface="+mj-lt"/>
              </a:rPr>
              <a:t>S</a:t>
            </a:r>
          </a:p>
        </p:txBody>
      </p:sp>
      <p:sp>
        <p:nvSpPr>
          <p:cNvPr id="25" name="TextBox 24"/>
          <p:cNvSpPr txBox="1"/>
          <p:nvPr/>
        </p:nvSpPr>
        <p:spPr>
          <a:xfrm>
            <a:off x="6881997" y="2344310"/>
            <a:ext cx="708454" cy="1015663"/>
          </a:xfrm>
          <a:prstGeom prst="rect">
            <a:avLst/>
          </a:prstGeom>
          <a:noFill/>
        </p:spPr>
        <p:txBody>
          <a:bodyPr wrap="square" rtlCol="0">
            <a:spAutoFit/>
          </a:bodyPr>
          <a:lstStyle/>
          <a:p>
            <a:pPr algn="ctr"/>
            <a:r>
              <a:rPr lang="en-ID" sz="6000" b="1" dirty="0">
                <a:solidFill>
                  <a:schemeClr val="accent2"/>
                </a:solidFill>
                <a:latin typeface="+mj-lt"/>
              </a:rPr>
              <a:t>W</a:t>
            </a:r>
            <a:r>
              <a:rPr lang="en-ID" sz="6000" b="1" dirty="0">
                <a:solidFill>
                  <a:schemeClr val="accent1">
                    <a:lumMod val="60000"/>
                    <a:lumOff val="40000"/>
                  </a:schemeClr>
                </a:solidFill>
                <a:latin typeface="+mj-lt"/>
              </a:rPr>
              <a:t> </a:t>
            </a:r>
          </a:p>
        </p:txBody>
      </p:sp>
      <p:sp>
        <p:nvSpPr>
          <p:cNvPr id="33" name="TextBox 32"/>
          <p:cNvSpPr txBox="1"/>
          <p:nvPr/>
        </p:nvSpPr>
        <p:spPr>
          <a:xfrm>
            <a:off x="4611816" y="4574763"/>
            <a:ext cx="708454" cy="1015663"/>
          </a:xfrm>
          <a:prstGeom prst="rect">
            <a:avLst/>
          </a:prstGeom>
          <a:noFill/>
        </p:spPr>
        <p:txBody>
          <a:bodyPr wrap="square" rtlCol="0">
            <a:spAutoFit/>
          </a:bodyPr>
          <a:lstStyle/>
          <a:p>
            <a:pPr algn="ctr"/>
            <a:r>
              <a:rPr lang="en-ID" sz="6000" b="1" dirty="0">
                <a:solidFill>
                  <a:schemeClr val="accent3"/>
                </a:solidFill>
                <a:latin typeface="+mj-lt"/>
              </a:rPr>
              <a:t>O</a:t>
            </a:r>
          </a:p>
        </p:txBody>
      </p:sp>
      <p:sp>
        <p:nvSpPr>
          <p:cNvPr id="34" name="TextBox 33"/>
          <p:cNvSpPr txBox="1"/>
          <p:nvPr/>
        </p:nvSpPr>
        <p:spPr>
          <a:xfrm>
            <a:off x="6881997" y="4574763"/>
            <a:ext cx="708454" cy="1015663"/>
          </a:xfrm>
          <a:prstGeom prst="rect">
            <a:avLst/>
          </a:prstGeom>
          <a:noFill/>
        </p:spPr>
        <p:txBody>
          <a:bodyPr wrap="square" rtlCol="0">
            <a:spAutoFit/>
          </a:bodyPr>
          <a:lstStyle/>
          <a:p>
            <a:pPr algn="ctr"/>
            <a:r>
              <a:rPr lang="en-ID" sz="6000" b="1" dirty="0">
                <a:solidFill>
                  <a:schemeClr val="accent3"/>
                </a:solidFill>
                <a:latin typeface="+mj-lt"/>
              </a:rPr>
              <a:t>T</a:t>
            </a:r>
            <a:r>
              <a:rPr lang="en-ID" sz="6000" b="1" dirty="0">
                <a:solidFill>
                  <a:schemeClr val="accent1">
                    <a:lumMod val="60000"/>
                    <a:lumOff val="40000"/>
                  </a:schemeClr>
                </a:solidFill>
                <a:latin typeface="+mj-lt"/>
              </a:rPr>
              <a:t> </a:t>
            </a:r>
          </a:p>
        </p:txBody>
      </p:sp>
      <p:grpSp>
        <p:nvGrpSpPr>
          <p:cNvPr id="4" name="Group 3"/>
          <p:cNvGrpSpPr/>
          <p:nvPr/>
        </p:nvGrpSpPr>
        <p:grpSpPr>
          <a:xfrm>
            <a:off x="8593035" y="2177590"/>
            <a:ext cx="2619624" cy="1250274"/>
            <a:chOff x="8593035" y="1759105"/>
            <a:chExt cx="2619624" cy="1250274"/>
          </a:xfrm>
        </p:grpSpPr>
        <p:sp>
          <p:nvSpPr>
            <p:cNvPr id="36" name="Rectangle 35">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8593035" y="4457457"/>
            <a:ext cx="2619624" cy="1250274"/>
            <a:chOff x="8593035" y="1759105"/>
            <a:chExt cx="2619624" cy="1250274"/>
          </a:xfrm>
        </p:grpSpPr>
        <p:sp>
          <p:nvSpPr>
            <p:cNvPr id="61" name="Rectangle 60">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1002596" y="2177590"/>
            <a:ext cx="2619624" cy="1250274"/>
            <a:chOff x="954714" y="2177590"/>
            <a:chExt cx="2619624" cy="1250274"/>
          </a:xfrm>
        </p:grpSpPr>
        <p:sp>
          <p:nvSpPr>
            <p:cNvPr id="66" name="Rectangle 65">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1002596" y="4457457"/>
            <a:ext cx="2619624" cy="1250274"/>
            <a:chOff x="954714" y="2177590"/>
            <a:chExt cx="2619624" cy="1250274"/>
          </a:xfrm>
        </p:grpSpPr>
        <p:sp>
          <p:nvSpPr>
            <p:cNvPr id="69" name="Rectangle 68">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266FA65-D3F0-486F-A555-E23660A4756A}"/>
              </a:ext>
            </a:extLst>
          </p:cNvPr>
          <p:cNvPicPr>
            <a:picLocks noGrp="1" noChangeAspect="1"/>
          </p:cNvPicPr>
          <p:nvPr>
            <p:ph type="pic" sz="quarter" idx="24"/>
          </p:nvPr>
        </p:nvPicPr>
        <p:blipFill>
          <a:blip r:embed="rId2">
            <a:extLst>
              <a:ext uri="{28A0092B-C50C-407E-A947-70E740481C1C}">
                <a14:useLocalDpi xmlns:a14="http://schemas.microsoft.com/office/drawing/2010/main" val="0"/>
              </a:ext>
            </a:extLst>
          </a:blip>
          <a:srcRect t="19595" b="19595"/>
          <a:stretch>
            <a:fillRect/>
          </a:stretch>
        </p:blipFill>
        <p:spPr/>
      </p:pic>
      <p:sp>
        <p:nvSpPr>
          <p:cNvPr id="18" name="Rectangle 17"/>
          <p:cNvSpPr/>
          <p:nvPr/>
        </p:nvSpPr>
        <p:spPr>
          <a:xfrm>
            <a:off x="0" y="0"/>
            <a:ext cx="12192000" cy="4170891"/>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テキスト プレースホルダー 4"/>
          <p:cNvSpPr>
            <a:spLocks noGrp="1"/>
          </p:cNvSpPr>
          <p:nvPr>
            <p:ph type="body" sz="quarter" idx="15"/>
          </p:nvPr>
        </p:nvSpPr>
        <p:spPr>
          <a:xfrm>
            <a:off x="3062565" y="2260212"/>
            <a:ext cx="6066871" cy="825092"/>
          </a:xfrm>
        </p:spPr>
        <p:txBody>
          <a:bodyPr/>
          <a:lstStyle/>
          <a:p>
            <a:pPr marL="0" indent="0" algn="ctr">
              <a:buNone/>
            </a:pPr>
            <a:r>
              <a:rPr kumimoji="1" lang="en-US" altLang="ja-JP" sz="6000" dirty="0">
                <a:solidFill>
                  <a:schemeClr val="bg1"/>
                </a:solidFill>
              </a:rPr>
              <a:t>Contact Us</a:t>
            </a:r>
            <a:r>
              <a:rPr kumimoji="1" lang="en-US" altLang="ja-JP" sz="6000" dirty="0">
                <a:solidFill>
                  <a:schemeClr val="accent1"/>
                </a:solidFill>
              </a:rPr>
              <a:t>.</a:t>
            </a:r>
            <a:endParaRPr kumimoji="1" lang="ja-JP" altLang="en-US" sz="6000" dirty="0">
              <a:solidFill>
                <a:schemeClr val="accent1"/>
              </a:solidFill>
            </a:endParaRPr>
          </a:p>
        </p:txBody>
      </p:sp>
      <p:sp>
        <p:nvSpPr>
          <p:cNvPr id="6" name="テキスト プレースホルダー 5"/>
          <p:cNvSpPr>
            <a:spLocks noGrp="1"/>
          </p:cNvSpPr>
          <p:nvPr>
            <p:ph type="body" sz="quarter" idx="23"/>
          </p:nvPr>
        </p:nvSpPr>
        <p:spPr>
          <a:xfrm>
            <a:off x="3800545" y="4709373"/>
            <a:ext cx="4590910" cy="720080"/>
          </a:xfrm>
        </p:spPr>
        <p:txBody>
          <a:bodyPr/>
          <a:lstStyle/>
          <a:p>
            <a:pPr marL="0" indent="0" algn="ctr">
              <a:buNone/>
            </a:pPr>
            <a:r>
              <a:rPr kumimoji="1" lang="en-US" altLang="ja-JP" sz="1400" b="1" dirty="0">
                <a:solidFill>
                  <a:schemeClr val="tx2"/>
                </a:solidFill>
                <a:latin typeface="+mj-lt"/>
              </a:rPr>
              <a:t>Middle Easton, 245 Eva. </a:t>
            </a:r>
            <a:r>
              <a:rPr kumimoji="1" lang="en-US" altLang="ja-JP" sz="1400" b="1" dirty="0" err="1">
                <a:solidFill>
                  <a:schemeClr val="tx2"/>
                </a:solidFill>
                <a:latin typeface="+mj-lt"/>
              </a:rPr>
              <a:t>Pt.Santerus</a:t>
            </a:r>
            <a:endParaRPr kumimoji="1" lang="en-US" altLang="ja-JP" sz="1400" b="1" dirty="0">
              <a:solidFill>
                <a:schemeClr val="tx2"/>
              </a:solidFill>
              <a:latin typeface="+mj-lt"/>
            </a:endParaRPr>
          </a:p>
          <a:p>
            <a:pPr marL="0" indent="0" algn="ctr">
              <a:buNone/>
            </a:pPr>
            <a:r>
              <a:rPr kumimoji="1" lang="en-US" altLang="ja-JP" sz="1400" dirty="0" err="1">
                <a:solidFill>
                  <a:schemeClr val="bg1">
                    <a:lumMod val="65000"/>
                  </a:schemeClr>
                </a:solidFill>
                <a:latin typeface="+mj-lt"/>
              </a:rPr>
              <a:t>Ujungberung</a:t>
            </a:r>
            <a:r>
              <a:rPr kumimoji="1" lang="en-US" altLang="ja-JP" sz="1400" dirty="0">
                <a:solidFill>
                  <a:schemeClr val="bg1">
                    <a:lumMod val="65000"/>
                  </a:schemeClr>
                </a:solidFill>
                <a:latin typeface="+mj-lt"/>
              </a:rPr>
              <a:t>, Central </a:t>
            </a:r>
            <a:r>
              <a:rPr kumimoji="1" lang="en-US" altLang="ja-JP" sz="1400" dirty="0" err="1">
                <a:solidFill>
                  <a:schemeClr val="bg1">
                    <a:lumMod val="65000"/>
                  </a:schemeClr>
                </a:solidFill>
                <a:latin typeface="+mj-lt"/>
              </a:rPr>
              <a:t>Londong</a:t>
            </a:r>
            <a:endParaRPr kumimoji="1" lang="en-US" altLang="ja-JP" sz="1400" dirty="0">
              <a:solidFill>
                <a:schemeClr val="bg1">
                  <a:lumMod val="65000"/>
                </a:schemeClr>
              </a:solidFill>
              <a:latin typeface="+mj-lt"/>
            </a:endParaRPr>
          </a:p>
        </p:txBody>
      </p:sp>
      <p:grpSp>
        <p:nvGrpSpPr>
          <p:cNvPr id="19" name="Group 18"/>
          <p:cNvGrpSpPr/>
          <p:nvPr/>
        </p:nvGrpSpPr>
        <p:grpSpPr>
          <a:xfrm>
            <a:off x="9831974" y="5751355"/>
            <a:ext cx="1265473" cy="668399"/>
            <a:chOff x="2367443" y="5759730"/>
            <a:chExt cx="1265473" cy="668399"/>
          </a:xfrm>
        </p:grpSpPr>
        <p:sp>
          <p:nvSpPr>
            <p:cNvPr id="20" name="TextBox 19"/>
            <p:cNvSpPr txBox="1"/>
            <p:nvPr/>
          </p:nvSpPr>
          <p:spPr>
            <a:xfrm>
              <a:off x="2367444" y="5759730"/>
              <a:ext cx="1081188" cy="400110"/>
            </a:xfrm>
            <a:prstGeom prst="rect">
              <a:avLst/>
            </a:prstGeom>
            <a:noFill/>
          </p:spPr>
          <p:txBody>
            <a:bodyPr wrap="square" rtlCol="0">
              <a:spAutoFit/>
            </a:bodyPr>
            <a:lstStyle/>
            <a:p>
              <a:r>
                <a:rPr lang="en-ID" sz="2000" dirty="0">
                  <a:solidFill>
                    <a:schemeClr val="tx2"/>
                  </a:solidFill>
                  <a:latin typeface="+mj-lt"/>
                </a:rPr>
                <a:t>Twitter</a:t>
              </a:r>
            </a:p>
          </p:txBody>
        </p:sp>
        <p:sp>
          <p:nvSpPr>
            <p:cNvPr id="21" name="TextBox 20"/>
            <p:cNvSpPr txBox="1"/>
            <p:nvPr/>
          </p:nvSpPr>
          <p:spPr>
            <a:xfrm>
              <a:off x="2367443" y="6058797"/>
              <a:ext cx="1265473" cy="369332"/>
            </a:xfrm>
            <a:prstGeom prst="rect">
              <a:avLst/>
            </a:prstGeom>
            <a:noFill/>
          </p:spPr>
          <p:txBody>
            <a:bodyPr wrap="square" rtlCol="0">
              <a:spAutoFit/>
            </a:bodyPr>
            <a:lstStyle/>
            <a:p>
              <a:r>
                <a:rPr lang="en-ID" dirty="0">
                  <a:solidFill>
                    <a:schemeClr val="tx2"/>
                  </a:solidFill>
                </a:rPr>
                <a:t>twitter.com</a:t>
              </a:r>
            </a:p>
          </p:txBody>
        </p:sp>
      </p:grpSp>
      <p:sp>
        <p:nvSpPr>
          <p:cNvPr id="22" name="Freeform 9"/>
          <p:cNvSpPr>
            <a:spLocks/>
          </p:cNvSpPr>
          <p:nvPr/>
        </p:nvSpPr>
        <p:spPr bwMode="auto">
          <a:xfrm>
            <a:off x="9188271" y="5876043"/>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5" name="Freeform 8"/>
          <p:cNvSpPr>
            <a:spLocks/>
          </p:cNvSpPr>
          <p:nvPr/>
        </p:nvSpPr>
        <p:spPr bwMode="auto">
          <a:xfrm>
            <a:off x="5588558" y="5828246"/>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6" name="TextBox 25"/>
          <p:cNvSpPr txBox="1"/>
          <p:nvPr/>
        </p:nvSpPr>
        <p:spPr>
          <a:xfrm>
            <a:off x="5965694" y="5751355"/>
            <a:ext cx="1420496" cy="400110"/>
          </a:xfrm>
          <a:prstGeom prst="rect">
            <a:avLst/>
          </a:prstGeom>
          <a:noFill/>
        </p:spPr>
        <p:txBody>
          <a:bodyPr wrap="square" rtlCol="0">
            <a:spAutoFit/>
          </a:bodyPr>
          <a:lstStyle/>
          <a:p>
            <a:r>
              <a:rPr lang="en-ID" sz="2000" dirty="0">
                <a:solidFill>
                  <a:schemeClr val="tx2"/>
                </a:solidFill>
                <a:latin typeface="+mj-lt"/>
              </a:rPr>
              <a:t>Facebook</a:t>
            </a:r>
          </a:p>
        </p:txBody>
      </p:sp>
      <p:sp>
        <p:nvSpPr>
          <p:cNvPr id="27" name="TextBox 26"/>
          <p:cNvSpPr txBox="1"/>
          <p:nvPr/>
        </p:nvSpPr>
        <p:spPr>
          <a:xfrm>
            <a:off x="5965695" y="6050422"/>
            <a:ext cx="1797868" cy="369332"/>
          </a:xfrm>
          <a:prstGeom prst="rect">
            <a:avLst/>
          </a:prstGeom>
          <a:noFill/>
        </p:spPr>
        <p:txBody>
          <a:bodyPr wrap="square" rtlCol="0">
            <a:spAutoFit/>
          </a:bodyPr>
          <a:lstStyle/>
          <a:p>
            <a:r>
              <a:rPr lang="en-ID" dirty="0">
                <a:solidFill>
                  <a:schemeClr val="tx2"/>
                </a:solidFill>
              </a:rPr>
              <a:t>Facebook.com</a:t>
            </a:r>
          </a:p>
        </p:txBody>
      </p:sp>
      <p:grpSp>
        <p:nvGrpSpPr>
          <p:cNvPr id="28" name="Group 27"/>
          <p:cNvGrpSpPr/>
          <p:nvPr/>
        </p:nvGrpSpPr>
        <p:grpSpPr>
          <a:xfrm>
            <a:off x="1722279" y="5751355"/>
            <a:ext cx="1972213" cy="668399"/>
            <a:chOff x="2367443" y="5759730"/>
            <a:chExt cx="1972213" cy="668399"/>
          </a:xfrm>
        </p:grpSpPr>
        <p:sp>
          <p:nvSpPr>
            <p:cNvPr id="29" name="TextBox 28"/>
            <p:cNvSpPr txBox="1"/>
            <p:nvPr/>
          </p:nvSpPr>
          <p:spPr>
            <a:xfrm>
              <a:off x="2367443" y="5759730"/>
              <a:ext cx="1033854" cy="400110"/>
            </a:xfrm>
            <a:prstGeom prst="rect">
              <a:avLst/>
            </a:prstGeom>
            <a:noFill/>
          </p:spPr>
          <p:txBody>
            <a:bodyPr wrap="square" rtlCol="0">
              <a:spAutoFit/>
            </a:bodyPr>
            <a:lstStyle/>
            <a:p>
              <a:r>
                <a:rPr lang="en-ID" sz="2000" dirty="0">
                  <a:solidFill>
                    <a:schemeClr val="tx2"/>
                  </a:solidFill>
                  <a:latin typeface="+mj-lt"/>
                </a:rPr>
                <a:t>Email</a:t>
              </a:r>
            </a:p>
          </p:txBody>
        </p:sp>
        <p:sp>
          <p:nvSpPr>
            <p:cNvPr id="30" name="TextBox 29"/>
            <p:cNvSpPr txBox="1"/>
            <p:nvPr/>
          </p:nvSpPr>
          <p:spPr>
            <a:xfrm>
              <a:off x="2367444" y="6058797"/>
              <a:ext cx="1972212" cy="369332"/>
            </a:xfrm>
            <a:prstGeom prst="rect">
              <a:avLst/>
            </a:prstGeom>
            <a:noFill/>
          </p:spPr>
          <p:txBody>
            <a:bodyPr wrap="square" rtlCol="0">
              <a:spAutoFit/>
            </a:bodyPr>
            <a:lstStyle/>
            <a:p>
              <a:r>
                <a:rPr lang="en-ID" dirty="0">
                  <a:solidFill>
                    <a:schemeClr val="tx2"/>
                  </a:solidFill>
                </a:rPr>
                <a:t>davoss@mail.com</a:t>
              </a:r>
            </a:p>
          </p:txBody>
        </p:sp>
      </p:grpSp>
      <p:sp>
        <p:nvSpPr>
          <p:cNvPr id="31" name="Freeform 62"/>
          <p:cNvSpPr>
            <a:spLocks noEditPoints="1"/>
          </p:cNvSpPr>
          <p:nvPr/>
        </p:nvSpPr>
        <p:spPr bwMode="auto">
          <a:xfrm>
            <a:off x="1094553" y="5825702"/>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33" name="Freeform 332"/>
          <p:cNvSpPr>
            <a:spLocks noEditPoints="1"/>
          </p:cNvSpPr>
          <p:nvPr/>
        </p:nvSpPr>
        <p:spPr bwMode="auto">
          <a:xfrm>
            <a:off x="5366086" y="707225"/>
            <a:ext cx="1459828" cy="1403454"/>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916238" y="2192439"/>
            <a:ext cx="1439857" cy="822613"/>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4" name="グループ化 64"/>
          <p:cNvGrpSpPr/>
          <p:nvPr/>
        </p:nvGrpSpPr>
        <p:grpSpPr>
          <a:xfrm>
            <a:off x="3139402" y="2192439"/>
            <a:ext cx="1439857" cy="822613"/>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7" name="グループ化 81"/>
          <p:cNvGrpSpPr/>
          <p:nvPr/>
        </p:nvGrpSpPr>
        <p:grpSpPr>
          <a:xfrm>
            <a:off x="5376072" y="2192439"/>
            <a:ext cx="1439857" cy="822613"/>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0" name="グループ化 90"/>
          <p:cNvGrpSpPr/>
          <p:nvPr/>
        </p:nvGrpSpPr>
        <p:grpSpPr>
          <a:xfrm>
            <a:off x="7606509" y="2192439"/>
            <a:ext cx="1439857" cy="822613"/>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7" name="グループ化 99"/>
          <p:cNvGrpSpPr/>
          <p:nvPr/>
        </p:nvGrpSpPr>
        <p:grpSpPr>
          <a:xfrm>
            <a:off x="9835905" y="2192439"/>
            <a:ext cx="1439857" cy="822613"/>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11" name="Straight Connector 10"/>
          <p:cNvCxnSpPr/>
          <p:nvPr/>
        </p:nvCxnSpPr>
        <p:spPr>
          <a:xfrm>
            <a:off x="0" y="3531637"/>
            <a:ext cx="12192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21877" y="4251465"/>
            <a:ext cx="2428579" cy="338554"/>
          </a:xfrm>
          <a:prstGeom prst="rect">
            <a:avLst/>
          </a:prstGeom>
          <a:noFill/>
        </p:spPr>
        <p:txBody>
          <a:bodyPr wrap="square" rtlCol="0">
            <a:spAutoFit/>
          </a:bodyPr>
          <a:lstStyle/>
          <a:p>
            <a:pPr algn="ctr"/>
            <a:r>
              <a:rPr lang="en-ID" sz="1600" dirty="0">
                <a:solidFill>
                  <a:schemeClr val="tx2"/>
                </a:solidFill>
                <a:latin typeface="+mj-lt"/>
              </a:rPr>
              <a:t>Introduction</a:t>
            </a:r>
          </a:p>
        </p:txBody>
      </p:sp>
      <p:sp>
        <p:nvSpPr>
          <p:cNvPr id="58" name="TextBox 57"/>
          <p:cNvSpPr txBox="1"/>
          <p:nvPr/>
        </p:nvSpPr>
        <p:spPr>
          <a:xfrm>
            <a:off x="2645040" y="4251465"/>
            <a:ext cx="2428579" cy="338554"/>
          </a:xfrm>
          <a:prstGeom prst="rect">
            <a:avLst/>
          </a:prstGeom>
          <a:noFill/>
        </p:spPr>
        <p:txBody>
          <a:bodyPr wrap="square" rtlCol="0">
            <a:spAutoFit/>
          </a:bodyPr>
          <a:lstStyle/>
          <a:p>
            <a:pPr algn="ctr"/>
            <a:r>
              <a:rPr lang="en-ID" sz="1600" dirty="0">
                <a:solidFill>
                  <a:schemeClr val="tx2"/>
                </a:solidFill>
                <a:latin typeface="+mj-lt"/>
              </a:rPr>
              <a:t>About Us</a:t>
            </a:r>
          </a:p>
        </p:txBody>
      </p:sp>
      <p:sp>
        <p:nvSpPr>
          <p:cNvPr id="59" name="TextBox 58"/>
          <p:cNvSpPr txBox="1"/>
          <p:nvPr/>
        </p:nvSpPr>
        <p:spPr>
          <a:xfrm>
            <a:off x="4881710" y="4251465"/>
            <a:ext cx="2428579" cy="338554"/>
          </a:xfrm>
          <a:prstGeom prst="rect">
            <a:avLst/>
          </a:prstGeom>
          <a:noFill/>
        </p:spPr>
        <p:txBody>
          <a:bodyPr wrap="square" rtlCol="0">
            <a:spAutoFit/>
          </a:bodyPr>
          <a:lstStyle/>
          <a:p>
            <a:pPr algn="ctr"/>
            <a:r>
              <a:rPr lang="en-ID" sz="1600" dirty="0">
                <a:solidFill>
                  <a:schemeClr val="tx2"/>
                </a:solidFill>
                <a:latin typeface="+mj-lt"/>
              </a:rPr>
              <a:t>Portfolio</a:t>
            </a:r>
          </a:p>
        </p:txBody>
      </p:sp>
      <p:sp>
        <p:nvSpPr>
          <p:cNvPr id="60" name="TextBox 59"/>
          <p:cNvSpPr txBox="1"/>
          <p:nvPr/>
        </p:nvSpPr>
        <p:spPr>
          <a:xfrm>
            <a:off x="7112149" y="4251465"/>
            <a:ext cx="2428579" cy="338554"/>
          </a:xfrm>
          <a:prstGeom prst="rect">
            <a:avLst/>
          </a:prstGeom>
          <a:noFill/>
        </p:spPr>
        <p:txBody>
          <a:bodyPr wrap="square" rtlCol="0">
            <a:spAutoFit/>
          </a:bodyPr>
          <a:lstStyle/>
          <a:p>
            <a:pPr algn="ctr"/>
            <a:r>
              <a:rPr lang="en-ID" sz="1600" dirty="0">
                <a:solidFill>
                  <a:schemeClr val="tx2"/>
                </a:solidFill>
                <a:latin typeface="+mj-lt"/>
              </a:rPr>
              <a:t>Proposal</a:t>
            </a:r>
          </a:p>
        </p:txBody>
      </p:sp>
      <p:sp>
        <p:nvSpPr>
          <p:cNvPr id="61" name="TextBox 60"/>
          <p:cNvSpPr txBox="1"/>
          <p:nvPr/>
        </p:nvSpPr>
        <p:spPr>
          <a:xfrm>
            <a:off x="9341543" y="4251465"/>
            <a:ext cx="2428579" cy="338554"/>
          </a:xfrm>
          <a:prstGeom prst="rect">
            <a:avLst/>
          </a:prstGeom>
          <a:noFill/>
        </p:spPr>
        <p:txBody>
          <a:bodyPr wrap="square" rtlCol="0">
            <a:spAutoFit/>
          </a:bodyPr>
          <a:lstStyle/>
          <a:p>
            <a:pPr algn="ctr"/>
            <a:r>
              <a:rPr lang="en-ID" sz="1600" dirty="0">
                <a:solidFill>
                  <a:schemeClr val="tx2"/>
                </a:solidFill>
                <a:latin typeface="+mj-lt"/>
              </a:rPr>
              <a:t>Analysis</a:t>
            </a:r>
          </a:p>
        </p:txBody>
      </p:sp>
      <p:sp>
        <p:nvSpPr>
          <p:cNvPr id="30" name="円/楕円 9"/>
          <p:cNvSpPr/>
          <p:nvPr/>
        </p:nvSpPr>
        <p:spPr>
          <a:xfrm>
            <a:off x="1205980"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2" name="円/楕円 10"/>
          <p:cNvSpPr/>
          <p:nvPr/>
        </p:nvSpPr>
        <p:spPr>
          <a:xfrm>
            <a:off x="3435192"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3" name="円/楕円 11"/>
          <p:cNvSpPr/>
          <p:nvPr/>
        </p:nvSpPr>
        <p:spPr>
          <a:xfrm>
            <a:off x="5665630" y="3095516"/>
            <a:ext cx="860740" cy="86066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4" name="円/楕円 12"/>
          <p:cNvSpPr/>
          <p:nvPr/>
        </p:nvSpPr>
        <p:spPr>
          <a:xfrm>
            <a:off x="7896069" y="3107093"/>
            <a:ext cx="860740" cy="86066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5" name="円/楕円 13"/>
          <p:cNvSpPr/>
          <p:nvPr/>
        </p:nvSpPr>
        <p:spPr>
          <a:xfrm>
            <a:off x="10126507" y="3107093"/>
            <a:ext cx="860740" cy="860665"/>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3" name="Freeform 31"/>
          <p:cNvSpPr>
            <a:spLocks noEditPoints="1"/>
          </p:cNvSpPr>
          <p:nvPr/>
        </p:nvSpPr>
        <p:spPr bwMode="auto">
          <a:xfrm rot="19800000">
            <a:off x="1447947" y="3369900"/>
            <a:ext cx="374352" cy="335050"/>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34"/>
          <p:cNvSpPr>
            <a:spLocks noEditPoints="1"/>
          </p:cNvSpPr>
          <p:nvPr/>
        </p:nvSpPr>
        <p:spPr bwMode="auto">
          <a:xfrm>
            <a:off x="3631490" y="3330290"/>
            <a:ext cx="468144" cy="414271"/>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61"/>
          <p:cNvSpPr>
            <a:spLocks noEditPoints="1"/>
          </p:cNvSpPr>
          <p:nvPr/>
        </p:nvSpPr>
        <p:spPr bwMode="auto">
          <a:xfrm>
            <a:off x="5874654" y="3330116"/>
            <a:ext cx="442693" cy="391464"/>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noEditPoints="1"/>
          </p:cNvSpPr>
          <p:nvPr/>
        </p:nvSpPr>
        <p:spPr bwMode="auto">
          <a:xfrm>
            <a:off x="10359252" y="3339338"/>
            <a:ext cx="395251" cy="396175"/>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116959" y="3309685"/>
            <a:ext cx="437433" cy="418537"/>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 Placeholder 1"/>
          <p:cNvSpPr>
            <a:spLocks noGrp="1"/>
          </p:cNvSpPr>
          <p:nvPr>
            <p:ph type="body" sz="quarter" idx="10"/>
          </p:nvPr>
        </p:nvSpPr>
        <p:spPr>
          <a:xfrm>
            <a:off x="457201" y="537340"/>
            <a:ext cx="2518228" cy="656590"/>
          </a:xfrm>
        </p:spPr>
        <p:txBody>
          <a:bodyPr/>
          <a:lstStyle/>
          <a:p>
            <a:r>
              <a:rPr lang="en-US" dirty="0"/>
              <a:t>Timeline</a:t>
            </a:r>
            <a:r>
              <a:rPr lang="en-US"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4" name="TextBox 23"/>
          <p:cNvSpPr txBox="1"/>
          <p:nvPr/>
        </p:nvSpPr>
        <p:spPr>
          <a:xfrm>
            <a:off x="590204"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1" name="TextBox 50"/>
          <p:cNvSpPr txBox="1"/>
          <p:nvPr/>
        </p:nvSpPr>
        <p:spPr>
          <a:xfrm>
            <a:off x="2813367"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2" name="TextBox 51"/>
          <p:cNvSpPr txBox="1"/>
          <p:nvPr/>
        </p:nvSpPr>
        <p:spPr>
          <a:xfrm>
            <a:off x="5036530"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3" name="TextBox 52"/>
          <p:cNvSpPr txBox="1"/>
          <p:nvPr/>
        </p:nvSpPr>
        <p:spPr>
          <a:xfrm>
            <a:off x="7259693"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4" name="TextBox 53"/>
          <p:cNvSpPr txBox="1"/>
          <p:nvPr/>
        </p:nvSpPr>
        <p:spPr>
          <a:xfrm>
            <a:off x="9482856"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0" name="TextBox 49"/>
          <p:cNvSpPr txBox="1"/>
          <p:nvPr/>
        </p:nvSpPr>
        <p:spPr>
          <a:xfrm>
            <a:off x="111757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08:00 AM</a:t>
            </a:r>
          </a:p>
        </p:txBody>
      </p:sp>
      <p:sp>
        <p:nvSpPr>
          <p:cNvPr id="55" name="TextBox 54"/>
          <p:cNvSpPr txBox="1"/>
          <p:nvPr/>
        </p:nvSpPr>
        <p:spPr>
          <a:xfrm>
            <a:off x="334801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08:30 AM</a:t>
            </a:r>
          </a:p>
        </p:txBody>
      </p:sp>
      <p:sp>
        <p:nvSpPr>
          <p:cNvPr id="56" name="TextBox 55"/>
          <p:cNvSpPr txBox="1"/>
          <p:nvPr/>
        </p:nvSpPr>
        <p:spPr>
          <a:xfrm>
            <a:off x="5578453"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09:00 AM</a:t>
            </a:r>
          </a:p>
        </p:txBody>
      </p:sp>
      <p:sp>
        <p:nvSpPr>
          <p:cNvPr id="57" name="TextBox 56"/>
          <p:cNvSpPr txBox="1"/>
          <p:nvPr/>
        </p:nvSpPr>
        <p:spPr>
          <a:xfrm>
            <a:off x="7818127"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10:00 AM</a:t>
            </a:r>
          </a:p>
        </p:txBody>
      </p:sp>
      <p:sp>
        <p:nvSpPr>
          <p:cNvPr id="62" name="TextBox 61"/>
          <p:cNvSpPr txBox="1"/>
          <p:nvPr/>
        </p:nvSpPr>
        <p:spPr>
          <a:xfrm>
            <a:off x="1003828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a:xfrm>
            <a:off x="4795159" y="600835"/>
            <a:ext cx="6901366" cy="1209374"/>
          </a:xfrm>
        </p:spPr>
        <p:txBody>
          <a:bodyPr>
            <a:normAutofit/>
          </a:bodyPr>
          <a:lstStyle/>
          <a:p>
            <a:r>
              <a:rPr kumimoji="1" lang="en-US" altLang="ja-JP" sz="4800" dirty="0">
                <a:solidFill>
                  <a:schemeClr val="tx2"/>
                </a:solidFill>
              </a:rPr>
              <a:t>I’M</a:t>
            </a:r>
            <a:r>
              <a:rPr kumimoji="1" lang="en-US" altLang="ja-JP" sz="4800" dirty="0">
                <a:solidFill>
                  <a:schemeClr val="accent1"/>
                </a:solidFill>
              </a:rPr>
              <a:t> DAVOS</a:t>
            </a:r>
            <a:endParaRPr kumimoji="1" lang="ja-JP" altLang="en-US" sz="4800" dirty="0">
              <a:solidFill>
                <a:schemeClr val="accent1"/>
              </a:solidFill>
            </a:endParaRPr>
          </a:p>
        </p:txBody>
      </p:sp>
      <p:sp>
        <p:nvSpPr>
          <p:cNvPr id="12" name="テキスト プレースホルダー 11"/>
          <p:cNvSpPr>
            <a:spLocks noGrp="1"/>
          </p:cNvSpPr>
          <p:nvPr>
            <p:ph type="body" sz="quarter" idx="15"/>
          </p:nvPr>
        </p:nvSpPr>
        <p:spPr>
          <a:xfrm>
            <a:off x="4799023" y="1591474"/>
            <a:ext cx="6897502" cy="660361"/>
          </a:xfrm>
        </p:spPr>
        <p:txBody>
          <a:bodyPr/>
          <a:lstStyle/>
          <a:p>
            <a:pPr marL="0" indent="0">
              <a:buNone/>
            </a:pPr>
            <a:r>
              <a:rPr kumimoji="1" lang="en-US" altLang="ja-JP" sz="2400" dirty="0">
                <a:solidFill>
                  <a:schemeClr val="tx2">
                    <a:lumMod val="60000"/>
                    <a:lumOff val="40000"/>
                  </a:schemeClr>
                </a:solidFill>
              </a:rPr>
              <a:t>LET ME INTRODUCE MYSELF…</a:t>
            </a:r>
            <a:endParaRPr kumimoji="1" lang="ja-JP" altLang="en-US" sz="2400" dirty="0">
              <a:solidFill>
                <a:schemeClr val="tx2">
                  <a:lumMod val="60000"/>
                  <a:lumOff val="40000"/>
                </a:schemeClr>
              </a:solidFill>
            </a:endParaRPr>
          </a:p>
        </p:txBody>
      </p:sp>
      <p:sp>
        <p:nvSpPr>
          <p:cNvPr id="17" name="TextBox 16"/>
          <p:cNvSpPr txBox="1"/>
          <p:nvPr/>
        </p:nvSpPr>
        <p:spPr>
          <a:xfrm>
            <a:off x="4795159" y="3589374"/>
            <a:ext cx="6795479" cy="1061829"/>
          </a:xfrm>
          <a:prstGeom prst="rect">
            <a:avLst/>
          </a:prstGeom>
          <a:noFill/>
        </p:spPr>
        <p:txBody>
          <a:bodyPr wrap="square" rtlCol="0">
            <a:spAutoFit/>
          </a:bodyPr>
          <a:lstStyle/>
          <a:p>
            <a:pPr>
              <a:lnSpc>
                <a:spcPct val="150000"/>
              </a:lnSpc>
            </a:pPr>
            <a:r>
              <a:rPr kumimoji="1" lang="en-US" altLang="ja-JP" sz="1400" dirty="0">
                <a:solidFill>
                  <a:schemeClr val="tx2"/>
                </a:solidFill>
              </a:rPr>
              <a:t>Choro </a:t>
            </a:r>
            <a:r>
              <a:rPr kumimoji="1" lang="en-US" altLang="ja-JP" sz="1400" dirty="0" err="1">
                <a:solidFill>
                  <a:schemeClr val="tx2"/>
                </a:solidFill>
              </a:rPr>
              <a:t>tantas</a:t>
            </a:r>
            <a:r>
              <a:rPr kumimoji="1" lang="en-US" altLang="ja-JP" sz="1400" dirty="0">
                <a:solidFill>
                  <a:schemeClr val="tx2"/>
                </a:solidFill>
              </a:rPr>
              <a:t> </a:t>
            </a:r>
            <a:r>
              <a:rPr kumimoji="1" lang="en-US" altLang="ja-JP" sz="1400" dirty="0" err="1">
                <a:solidFill>
                  <a:schemeClr val="tx2"/>
                </a:solidFill>
              </a:rPr>
              <a:t>veritus</a:t>
            </a:r>
            <a:r>
              <a:rPr kumimoji="1" lang="en-US" altLang="ja-JP" sz="1400" dirty="0">
                <a:solidFill>
                  <a:schemeClr val="tx2"/>
                </a:solidFill>
              </a:rPr>
              <a:t> </a:t>
            </a:r>
            <a:r>
              <a:rPr kumimoji="1" lang="en-US" altLang="ja-JP" sz="1400" dirty="0" err="1">
                <a:solidFill>
                  <a:schemeClr val="tx2"/>
                </a:solidFill>
              </a:rPr>
              <a:t>ei</a:t>
            </a:r>
            <a:r>
              <a:rPr kumimoji="1" lang="en-US" altLang="ja-JP" sz="1400" dirty="0">
                <a:solidFill>
                  <a:schemeClr val="tx2"/>
                </a:solidFill>
              </a:rPr>
              <a:t> </a:t>
            </a:r>
            <a:r>
              <a:rPr kumimoji="1" lang="en-US" altLang="ja-JP" sz="1400" dirty="0" err="1">
                <a:solidFill>
                  <a:schemeClr val="tx2"/>
                </a:solidFill>
              </a:rPr>
              <a:t>eam</a:t>
            </a:r>
            <a:r>
              <a:rPr kumimoji="1" lang="en-US" altLang="ja-JP" sz="1400" dirty="0">
                <a:solidFill>
                  <a:schemeClr val="tx2"/>
                </a:solidFill>
              </a:rPr>
              <a:t>, at </a:t>
            </a:r>
            <a:r>
              <a:rPr kumimoji="1" lang="en-US" altLang="ja-JP" sz="1400" dirty="0" err="1">
                <a:solidFill>
                  <a:schemeClr val="tx2"/>
                </a:solidFill>
              </a:rPr>
              <a:t>porro</a:t>
            </a:r>
            <a:r>
              <a:rPr kumimoji="1" lang="en-US" altLang="ja-JP" sz="1400" dirty="0">
                <a:solidFill>
                  <a:schemeClr val="tx2"/>
                </a:solidFill>
              </a:rPr>
              <a:t> </a:t>
            </a:r>
            <a:r>
              <a:rPr kumimoji="1" lang="en-US" altLang="ja-JP" sz="1400" dirty="0" err="1">
                <a:solidFill>
                  <a:schemeClr val="tx2"/>
                </a:solidFill>
              </a:rPr>
              <a:t>temporibus</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t>
            </a:r>
            <a:r>
              <a:rPr kumimoji="1" lang="en-US" altLang="ja-JP" sz="1400" dirty="0" err="1">
                <a:solidFill>
                  <a:schemeClr val="tx2"/>
                </a:solidFill>
              </a:rPr>
              <a:t>tacimates</a:t>
            </a:r>
            <a:r>
              <a:rPr kumimoji="1" lang="en-US" altLang="ja-JP" sz="1400" dirty="0">
                <a:solidFill>
                  <a:schemeClr val="tx2"/>
                </a:solidFill>
              </a:rPr>
              <a:t> </a:t>
            </a:r>
            <a:r>
              <a:rPr kumimoji="1" lang="en-US" altLang="ja-JP" sz="1400" dirty="0" err="1">
                <a:solidFill>
                  <a:schemeClr val="tx2"/>
                </a:solidFill>
              </a:rPr>
              <a:t>accusata</a:t>
            </a:r>
            <a:r>
              <a:rPr kumimoji="1" lang="en-US" altLang="ja-JP" sz="1400" dirty="0">
                <a:solidFill>
                  <a:schemeClr val="tx2"/>
                </a:solidFill>
              </a:rPr>
              <a:t> </a:t>
            </a:r>
            <a:r>
              <a:rPr kumimoji="1" lang="en-US" altLang="ja-JP" sz="1400" dirty="0" err="1">
                <a:solidFill>
                  <a:schemeClr val="tx2"/>
                </a:solidFill>
              </a:rPr>
              <a:t>mei</a:t>
            </a:r>
            <a:r>
              <a:rPr kumimoji="1" lang="en-US" altLang="ja-JP" sz="1400" dirty="0">
                <a:solidFill>
                  <a:schemeClr val="tx2"/>
                </a:solidFill>
              </a:rPr>
              <a:t> in. Sea et postulant </a:t>
            </a:r>
            <a:r>
              <a:rPr kumimoji="1" lang="en-US" altLang="ja-JP" sz="1400" dirty="0" err="1">
                <a:solidFill>
                  <a:schemeClr val="tx2"/>
                </a:solidFill>
              </a:rPr>
              <a:t>erroribus</a:t>
            </a:r>
            <a:r>
              <a:rPr kumimoji="1" lang="en-US" altLang="ja-JP" sz="1400" dirty="0">
                <a:solidFill>
                  <a:schemeClr val="tx2"/>
                </a:solidFill>
              </a:rPr>
              <a:t>, at </a:t>
            </a:r>
            <a:r>
              <a:rPr kumimoji="1" lang="en-US" altLang="ja-JP" sz="1400" dirty="0" err="1">
                <a:solidFill>
                  <a:schemeClr val="tx2"/>
                </a:solidFill>
              </a:rPr>
              <a:t>novum</a:t>
            </a:r>
            <a:r>
              <a:rPr kumimoji="1" lang="en-US" altLang="ja-JP" sz="1400" dirty="0">
                <a:solidFill>
                  <a:schemeClr val="tx2"/>
                </a:solidFill>
              </a:rPr>
              <a:t> </a:t>
            </a:r>
            <a:r>
              <a:rPr kumimoji="1" lang="en-US" altLang="ja-JP" sz="1400" dirty="0" err="1">
                <a:solidFill>
                  <a:schemeClr val="tx2"/>
                </a:solidFill>
              </a:rPr>
              <a:t>soluta</a:t>
            </a:r>
            <a:r>
              <a:rPr kumimoji="1" lang="en-US" altLang="ja-JP" sz="1400" dirty="0">
                <a:solidFill>
                  <a:schemeClr val="tx2"/>
                </a:solidFill>
              </a:rPr>
              <a:t> </a:t>
            </a:r>
            <a:r>
              <a:rPr kumimoji="1" lang="en-US" altLang="ja-JP" sz="1400" dirty="0" err="1">
                <a:solidFill>
                  <a:schemeClr val="tx2"/>
                </a:solidFill>
              </a:rPr>
              <a:t>mea</a:t>
            </a:r>
            <a:r>
              <a:rPr kumimoji="1" lang="en-US" altLang="ja-JP" sz="1400" dirty="0">
                <a:solidFill>
                  <a:schemeClr val="tx2"/>
                </a:solidFill>
              </a:rPr>
              <a:t>. Partem </a:t>
            </a:r>
            <a:r>
              <a:rPr kumimoji="1" lang="en-US" altLang="ja-JP" sz="1400" dirty="0" err="1">
                <a:solidFill>
                  <a:schemeClr val="tx2"/>
                </a:solidFill>
              </a:rPr>
              <a:t>ubique</a:t>
            </a:r>
            <a:r>
              <a:rPr kumimoji="1" lang="en-US" altLang="ja-JP" sz="1400" dirty="0">
                <a:solidFill>
                  <a:schemeClr val="tx2"/>
                </a:solidFill>
              </a:rPr>
              <a:t> </a:t>
            </a:r>
            <a:r>
              <a:rPr kumimoji="1" lang="en-US" altLang="ja-JP" sz="1400" dirty="0" err="1">
                <a:solidFill>
                  <a:schemeClr val="tx2"/>
                </a:solidFill>
              </a:rPr>
              <a:t>interesset</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ad, id </a:t>
            </a:r>
            <a:r>
              <a:rPr kumimoji="1" lang="en-US" altLang="ja-JP" sz="1400" dirty="0" err="1">
                <a:solidFill>
                  <a:schemeClr val="tx2"/>
                </a:solidFill>
              </a:rPr>
              <a:t>eleifend</a:t>
            </a:r>
            <a:r>
              <a:rPr kumimoji="1" lang="en-US" altLang="ja-JP" sz="1400" dirty="0">
                <a:solidFill>
                  <a:schemeClr val="tx2"/>
                </a:solidFill>
              </a:rPr>
              <a:t> </a:t>
            </a:r>
            <a:r>
              <a:rPr kumimoji="1" lang="en-US" altLang="ja-JP" sz="1400" dirty="0" err="1">
                <a:solidFill>
                  <a:schemeClr val="tx2"/>
                </a:solidFill>
              </a:rPr>
              <a:t>efficiantur</a:t>
            </a:r>
            <a:r>
              <a:rPr kumimoji="1" lang="en-US" altLang="ja-JP" sz="1400" dirty="0">
                <a:solidFill>
                  <a:schemeClr val="tx2"/>
                </a:solidFill>
              </a:rPr>
              <a:t> per. </a:t>
            </a:r>
            <a:endParaRPr lang="en-ID" sz="1400" dirty="0">
              <a:solidFill>
                <a:schemeClr val="tx2"/>
              </a:solidFill>
            </a:endParaRPr>
          </a:p>
        </p:txBody>
      </p:sp>
      <p:sp>
        <p:nvSpPr>
          <p:cNvPr id="21" name="円/楕円 1"/>
          <p:cNvSpPr/>
          <p:nvPr/>
        </p:nvSpPr>
        <p:spPr>
          <a:xfrm>
            <a:off x="4816573" y="2372296"/>
            <a:ext cx="931779" cy="931698"/>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3" name="円/楕円 11"/>
          <p:cNvSpPr/>
          <p:nvPr/>
        </p:nvSpPr>
        <p:spPr>
          <a:xfrm>
            <a:off x="6476184" y="2372295"/>
            <a:ext cx="931779" cy="931698"/>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4" name="円/楕円 12"/>
          <p:cNvSpPr/>
          <p:nvPr/>
        </p:nvSpPr>
        <p:spPr>
          <a:xfrm>
            <a:off x="8135794" y="2372295"/>
            <a:ext cx="931779" cy="931698"/>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31" name="Group 30"/>
          <p:cNvGrpSpPr/>
          <p:nvPr/>
        </p:nvGrpSpPr>
        <p:grpSpPr>
          <a:xfrm>
            <a:off x="9521136" y="5824382"/>
            <a:ext cx="2510539" cy="668399"/>
            <a:chOff x="2367443" y="5759730"/>
            <a:chExt cx="2510539" cy="668399"/>
          </a:xfrm>
        </p:grpSpPr>
        <p:sp>
          <p:nvSpPr>
            <p:cNvPr id="33" name="TextBox 32"/>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Twitter</a:t>
              </a:r>
            </a:p>
          </p:txBody>
        </p:sp>
        <p:sp>
          <p:nvSpPr>
            <p:cNvPr id="34" name="TextBox 33"/>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twitter.com</a:t>
              </a:r>
            </a:p>
          </p:txBody>
        </p:sp>
      </p:grpSp>
      <p:sp>
        <p:nvSpPr>
          <p:cNvPr id="16" name="Freeform 9"/>
          <p:cNvSpPr>
            <a:spLocks/>
          </p:cNvSpPr>
          <p:nvPr/>
        </p:nvSpPr>
        <p:spPr bwMode="auto">
          <a:xfrm>
            <a:off x="8877433" y="5949070"/>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3" name="Group 2"/>
          <p:cNvGrpSpPr/>
          <p:nvPr/>
        </p:nvGrpSpPr>
        <p:grpSpPr>
          <a:xfrm>
            <a:off x="5044018" y="5824382"/>
            <a:ext cx="2887675" cy="668399"/>
            <a:chOff x="1990307" y="5759730"/>
            <a:chExt cx="2887675" cy="668399"/>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Facebook</a:t>
              </a:r>
            </a:p>
          </p:txBody>
        </p:sp>
        <p:sp>
          <p:nvSpPr>
            <p:cNvPr id="19" name="TextBox 18"/>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Facebook.com</a:t>
              </a:r>
            </a:p>
          </p:txBody>
        </p:sp>
      </p:grpSp>
      <p:grpSp>
        <p:nvGrpSpPr>
          <p:cNvPr id="25" name="Group 24"/>
          <p:cNvGrpSpPr/>
          <p:nvPr/>
        </p:nvGrpSpPr>
        <p:grpSpPr>
          <a:xfrm>
            <a:off x="1411441" y="5824382"/>
            <a:ext cx="2510539" cy="668399"/>
            <a:chOff x="2367443" y="5759730"/>
            <a:chExt cx="2510539" cy="668399"/>
          </a:xfrm>
        </p:grpSpPr>
        <p:sp>
          <p:nvSpPr>
            <p:cNvPr id="27" name="TextBox 26"/>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Email</a:t>
              </a:r>
            </a:p>
          </p:txBody>
        </p:sp>
        <p:sp>
          <p:nvSpPr>
            <p:cNvPr id="28" name="TextBox 27"/>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davoss@mail.com</a:t>
              </a:r>
            </a:p>
          </p:txBody>
        </p:sp>
      </p:grpSp>
      <p:sp>
        <p:nvSpPr>
          <p:cNvPr id="35" name="Freeform 62"/>
          <p:cNvSpPr>
            <a:spLocks noEditPoints="1"/>
          </p:cNvSpPr>
          <p:nvPr/>
        </p:nvSpPr>
        <p:spPr bwMode="auto">
          <a:xfrm>
            <a:off x="783715" y="5898729"/>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48"/>
          <p:cNvSpPr>
            <a:spLocks noEditPoints="1"/>
          </p:cNvSpPr>
          <p:nvPr/>
        </p:nvSpPr>
        <p:spPr bwMode="auto">
          <a:xfrm>
            <a:off x="5034819" y="2588758"/>
            <a:ext cx="495286" cy="498774"/>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6" name="Freeform 56"/>
          <p:cNvSpPr>
            <a:spLocks noEditPoints="1"/>
          </p:cNvSpPr>
          <p:nvPr/>
        </p:nvSpPr>
        <p:spPr bwMode="auto">
          <a:xfrm>
            <a:off x="8345902" y="2645727"/>
            <a:ext cx="511563" cy="384835"/>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9" name="Freeform 57"/>
          <p:cNvSpPr>
            <a:spLocks noEditPoints="1"/>
          </p:cNvSpPr>
          <p:nvPr/>
        </p:nvSpPr>
        <p:spPr bwMode="auto">
          <a:xfrm>
            <a:off x="6716520" y="2583525"/>
            <a:ext cx="451106" cy="509238"/>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pic>
        <p:nvPicPr>
          <p:cNvPr id="6" name="Picture Placeholder 5">
            <a:extLst>
              <a:ext uri="{FF2B5EF4-FFF2-40B4-BE49-F238E27FC236}">
                <a16:creationId xmlns:a16="http://schemas.microsoft.com/office/drawing/2014/main" id="{C0A4103F-9CE5-40B2-9DCF-117E9FD813E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63" r="21863"/>
          <a:stretch>
            <a:fillRect/>
          </a:stretch>
        </p:blipFill>
        <p:spPr/>
      </p:pic>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テキスト プレースホルダー 34"/>
          <p:cNvSpPr>
            <a:spLocks noGrp="1"/>
          </p:cNvSpPr>
          <p:nvPr>
            <p:ph type="body" sz="quarter" idx="10"/>
          </p:nvPr>
        </p:nvSpPr>
        <p:spPr>
          <a:xfrm>
            <a:off x="457201" y="537340"/>
            <a:ext cx="3461656" cy="656590"/>
          </a:xfrm>
        </p:spPr>
        <p:txBody>
          <a:bodyPr/>
          <a:lstStyle/>
          <a:p>
            <a:r>
              <a:rPr lang="en-ID" altLang="ja-JP" dirty="0"/>
              <a:t>Our Members</a:t>
            </a:r>
            <a:r>
              <a:rPr lang="en-ID" altLang="ja-JP" dirty="0">
                <a:solidFill>
                  <a:schemeClr val="accent1"/>
                </a:solidFill>
              </a:rPr>
              <a:t>.</a:t>
            </a:r>
            <a:endParaRPr lang="ja-JP" altLang="en-US" dirty="0">
              <a:solidFill>
                <a:schemeClr val="accent1"/>
              </a:solidFill>
            </a:endParaRPr>
          </a:p>
        </p:txBody>
      </p:sp>
      <p:sp>
        <p:nvSpPr>
          <p:cNvPr id="8" name="Content Placeholder 7"/>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4" name="TextBox 43"/>
          <p:cNvSpPr txBox="1"/>
          <p:nvPr/>
        </p:nvSpPr>
        <p:spPr>
          <a:xfrm>
            <a:off x="1119736" y="4564028"/>
            <a:ext cx="1233030" cy="369332"/>
          </a:xfrm>
          <a:prstGeom prst="rect">
            <a:avLst/>
          </a:prstGeom>
          <a:noFill/>
        </p:spPr>
        <p:txBody>
          <a:bodyPr wrap="none" rtlCol="0">
            <a:spAutoFit/>
          </a:bodyPr>
          <a:lstStyle/>
          <a:p>
            <a:pPr algn="ctr"/>
            <a:r>
              <a:rPr lang="en-ID" dirty="0" err="1">
                <a:solidFill>
                  <a:schemeClr val="tx2"/>
                </a:solidFill>
                <a:latin typeface="+mj-lt"/>
              </a:rPr>
              <a:t>Sisil</a:t>
            </a:r>
            <a:r>
              <a:rPr lang="en-ID" dirty="0">
                <a:solidFill>
                  <a:schemeClr val="tx2"/>
                </a:solidFill>
                <a:latin typeface="+mj-lt"/>
              </a:rPr>
              <a:t> </a:t>
            </a:r>
            <a:r>
              <a:rPr lang="en-ID" dirty="0" err="1">
                <a:solidFill>
                  <a:schemeClr val="tx2"/>
                </a:solidFill>
                <a:latin typeface="+mj-lt"/>
              </a:rPr>
              <a:t>Ucul</a:t>
            </a:r>
            <a:endParaRPr lang="en-US" dirty="0">
              <a:solidFill>
                <a:schemeClr val="tx2"/>
              </a:solidFill>
              <a:latin typeface="+mj-lt"/>
            </a:endParaRPr>
          </a:p>
        </p:txBody>
      </p:sp>
      <p:sp>
        <p:nvSpPr>
          <p:cNvPr id="45" name="Rectangle 44"/>
          <p:cNvSpPr/>
          <p:nvPr/>
        </p:nvSpPr>
        <p:spPr>
          <a:xfrm>
            <a:off x="549711"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grpSp>
        <p:nvGrpSpPr>
          <p:cNvPr id="38" name="Group 37"/>
          <p:cNvGrpSpPr/>
          <p:nvPr/>
        </p:nvGrpSpPr>
        <p:grpSpPr>
          <a:xfrm>
            <a:off x="1456014" y="4286883"/>
            <a:ext cx="559231" cy="87571"/>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54" name="TextBox 53"/>
          <p:cNvSpPr txBox="1"/>
          <p:nvPr/>
        </p:nvSpPr>
        <p:spPr>
          <a:xfrm>
            <a:off x="6911379" y="4564026"/>
            <a:ext cx="1239442" cy="369332"/>
          </a:xfrm>
          <a:prstGeom prst="rect">
            <a:avLst/>
          </a:prstGeom>
          <a:noFill/>
        </p:spPr>
        <p:txBody>
          <a:bodyPr wrap="none" rtlCol="0">
            <a:spAutoFit/>
          </a:bodyPr>
          <a:lstStyle/>
          <a:p>
            <a:pPr algn="ctr"/>
            <a:r>
              <a:rPr lang="en-ID" dirty="0" err="1">
                <a:solidFill>
                  <a:schemeClr val="tx2"/>
                </a:solidFill>
                <a:latin typeface="+mj-lt"/>
              </a:rPr>
              <a:t>Doni</a:t>
            </a:r>
            <a:r>
              <a:rPr lang="en-ID" dirty="0">
                <a:solidFill>
                  <a:schemeClr val="tx2"/>
                </a:solidFill>
                <a:latin typeface="+mj-lt"/>
              </a:rPr>
              <a:t> Tata</a:t>
            </a:r>
            <a:endParaRPr lang="en-US" dirty="0">
              <a:solidFill>
                <a:schemeClr val="tx2"/>
              </a:solidFill>
              <a:latin typeface="+mj-lt"/>
            </a:endParaRPr>
          </a:p>
        </p:txBody>
      </p:sp>
      <p:grpSp>
        <p:nvGrpSpPr>
          <p:cNvPr id="48" name="Group 47"/>
          <p:cNvGrpSpPr/>
          <p:nvPr/>
        </p:nvGrpSpPr>
        <p:grpSpPr>
          <a:xfrm>
            <a:off x="7251487" y="4286881"/>
            <a:ext cx="559231" cy="87571"/>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4" name="TextBox 63"/>
          <p:cNvSpPr txBox="1"/>
          <p:nvPr/>
        </p:nvSpPr>
        <p:spPr>
          <a:xfrm>
            <a:off x="9760009" y="4564026"/>
            <a:ext cx="1342034" cy="369332"/>
          </a:xfrm>
          <a:prstGeom prst="rect">
            <a:avLst/>
          </a:prstGeom>
          <a:noFill/>
        </p:spPr>
        <p:txBody>
          <a:bodyPr wrap="none" rtlCol="0">
            <a:spAutoFit/>
          </a:bodyPr>
          <a:lstStyle/>
          <a:p>
            <a:pPr algn="ctr"/>
            <a:r>
              <a:rPr lang="en-ID" dirty="0" err="1">
                <a:solidFill>
                  <a:schemeClr val="tx2"/>
                </a:solidFill>
                <a:latin typeface="+mj-lt"/>
              </a:rPr>
              <a:t>Bery</a:t>
            </a:r>
            <a:r>
              <a:rPr lang="en-ID" dirty="0">
                <a:solidFill>
                  <a:schemeClr val="tx2"/>
                </a:solidFill>
                <a:latin typeface="+mj-lt"/>
              </a:rPr>
              <a:t> </a:t>
            </a:r>
            <a:r>
              <a:rPr lang="en-ID" dirty="0" err="1">
                <a:solidFill>
                  <a:schemeClr val="tx2"/>
                </a:solidFill>
                <a:latin typeface="+mj-lt"/>
              </a:rPr>
              <a:t>Putro</a:t>
            </a:r>
            <a:endParaRPr lang="en-US" dirty="0">
              <a:solidFill>
                <a:schemeClr val="tx2"/>
              </a:solidFill>
              <a:latin typeface="+mj-lt"/>
            </a:endParaRPr>
          </a:p>
        </p:txBody>
      </p:sp>
      <p:grpSp>
        <p:nvGrpSpPr>
          <p:cNvPr id="58" name="Group 57"/>
          <p:cNvGrpSpPr/>
          <p:nvPr/>
        </p:nvGrpSpPr>
        <p:grpSpPr>
          <a:xfrm>
            <a:off x="10147087" y="4286881"/>
            <a:ext cx="559231" cy="87571"/>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4" name="TextBox 73"/>
          <p:cNvSpPr txBox="1"/>
          <p:nvPr/>
        </p:nvSpPr>
        <p:spPr>
          <a:xfrm>
            <a:off x="4136807" y="4564026"/>
            <a:ext cx="997388" cy="369332"/>
          </a:xfrm>
          <a:prstGeom prst="rect">
            <a:avLst/>
          </a:prstGeom>
          <a:noFill/>
        </p:spPr>
        <p:txBody>
          <a:bodyPr wrap="none" rtlCol="0">
            <a:spAutoFit/>
          </a:bodyPr>
          <a:lstStyle/>
          <a:p>
            <a:pPr algn="ctr"/>
            <a:r>
              <a:rPr lang="en-ID" dirty="0">
                <a:solidFill>
                  <a:schemeClr val="tx2"/>
                </a:solidFill>
                <a:latin typeface="+mj-lt"/>
              </a:rPr>
              <a:t>Ari </a:t>
            </a:r>
            <a:r>
              <a:rPr lang="en-ID" dirty="0" err="1">
                <a:solidFill>
                  <a:schemeClr val="tx2"/>
                </a:solidFill>
                <a:latin typeface="+mj-lt"/>
              </a:rPr>
              <a:t>Ikal</a:t>
            </a:r>
            <a:endParaRPr lang="en-US" dirty="0">
              <a:solidFill>
                <a:schemeClr val="tx2"/>
              </a:solidFill>
              <a:latin typeface="+mj-lt"/>
            </a:endParaRPr>
          </a:p>
        </p:txBody>
      </p:sp>
      <p:grpSp>
        <p:nvGrpSpPr>
          <p:cNvPr id="68" name="Group 67"/>
          <p:cNvGrpSpPr/>
          <p:nvPr/>
        </p:nvGrpSpPr>
        <p:grpSpPr>
          <a:xfrm>
            <a:off x="4355563" y="4286881"/>
            <a:ext cx="559231" cy="87571"/>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6" name="Rectangle 45"/>
          <p:cNvSpPr/>
          <p:nvPr/>
        </p:nvSpPr>
        <p:spPr>
          <a:xfrm>
            <a:off x="3405174"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56" name="Rectangle 55"/>
          <p:cNvSpPr/>
          <p:nvPr/>
        </p:nvSpPr>
        <p:spPr>
          <a:xfrm>
            <a:off x="6260637"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66" name="Rectangle 65"/>
          <p:cNvSpPr/>
          <p:nvPr/>
        </p:nvSpPr>
        <p:spPr>
          <a:xfrm>
            <a:off x="9116100"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pic>
        <p:nvPicPr>
          <p:cNvPr id="7" name="Picture Placeholder 6">
            <a:extLst>
              <a:ext uri="{FF2B5EF4-FFF2-40B4-BE49-F238E27FC236}">
                <a16:creationId xmlns:a16="http://schemas.microsoft.com/office/drawing/2014/main" id="{28701AC9-90CE-42DE-BC4F-B6B0BAE555B7}"/>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0" name="Picture Placeholder 9">
            <a:extLst>
              <a:ext uri="{FF2B5EF4-FFF2-40B4-BE49-F238E27FC236}">
                <a16:creationId xmlns:a16="http://schemas.microsoft.com/office/drawing/2014/main" id="{A16754D2-786B-4917-BB5E-F7CC59E713B9}"/>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2" name="Picture Placeholder 11">
            <a:extLst>
              <a:ext uri="{FF2B5EF4-FFF2-40B4-BE49-F238E27FC236}">
                <a16:creationId xmlns:a16="http://schemas.microsoft.com/office/drawing/2014/main" id="{04B3F3EC-F6DC-4CA4-91E5-09F976BC7D9E}"/>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4" name="Picture Placeholder 13">
            <a:extLst>
              <a:ext uri="{FF2B5EF4-FFF2-40B4-BE49-F238E27FC236}">
                <a16:creationId xmlns:a16="http://schemas.microsoft.com/office/drawing/2014/main" id="{BF1DA678-14DD-4F41-A3AC-56BF402B3AE6}"/>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75" r="21875"/>
          <a:stretch>
            <a:fillRect/>
          </a:stretch>
        </p:blipFill>
        <p:spPr>
          <a:xfrm>
            <a:off x="9399274" y="1955476"/>
            <a:ext cx="2094797" cy="2094798"/>
          </a:xfrm>
        </p:spPr>
      </p:pic>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a:xfrm>
            <a:off x="0" y="0"/>
            <a:ext cx="12192000" cy="6858000"/>
          </a:xfrm>
        </p:spPr>
      </p:sp>
      <p:sp>
        <p:nvSpPr>
          <p:cNvPr id="19" name="Rectangle 18"/>
          <p:cNvSpPr/>
          <p:nvPr/>
        </p:nvSpPr>
        <p:spPr>
          <a:xfrm>
            <a:off x="0" y="0"/>
            <a:ext cx="12192000" cy="68580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涙形 6"/>
          <p:cNvSpPr/>
          <p:nvPr/>
        </p:nvSpPr>
        <p:spPr>
          <a:xfrm rot="5226544">
            <a:off x="2848491" y="301102"/>
            <a:ext cx="1809177" cy="1809177"/>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8" name="涙形 7"/>
          <p:cNvSpPr/>
          <p:nvPr/>
        </p:nvSpPr>
        <p:spPr>
          <a:xfrm rot="11130698">
            <a:off x="7737579" y="569118"/>
            <a:ext cx="1809177" cy="1809177"/>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9" name="涙形 8"/>
          <p:cNvSpPr/>
          <p:nvPr/>
        </p:nvSpPr>
        <p:spPr>
          <a:xfrm rot="1800000">
            <a:off x="1664011" y="3139891"/>
            <a:ext cx="1809177" cy="1809177"/>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0" name="涙形 9"/>
          <p:cNvSpPr/>
          <p:nvPr/>
        </p:nvSpPr>
        <p:spPr>
          <a:xfrm rot="14265780">
            <a:off x="8530751" y="3477492"/>
            <a:ext cx="1809177" cy="1809177"/>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1" name="テキスト プレースホルダー 5"/>
          <p:cNvSpPr txBox="1">
            <a:spLocks/>
          </p:cNvSpPr>
          <p:nvPr/>
        </p:nvSpPr>
        <p:spPr>
          <a:xfrm>
            <a:off x="3014141" y="69265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829661" y="3531442"/>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8696401" y="386904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7957461" y="980975"/>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6" name="Freeform 5">
            <a:extLst>
              <a:ext uri="{FF2B5EF4-FFF2-40B4-BE49-F238E27FC236}">
                <a16:creationId xmlns:a16="http://schemas.microsoft.com/office/drawing/2014/main" id="{87200822-86BE-41B4-9546-1432B6934D4A}"/>
              </a:ext>
            </a:extLst>
          </p:cNvPr>
          <p:cNvSpPr>
            <a:spLocks/>
          </p:cNvSpPr>
          <p:nvPr/>
        </p:nvSpPr>
        <p:spPr bwMode="auto">
          <a:xfrm>
            <a:off x="4179888" y="260350"/>
            <a:ext cx="4025900" cy="660400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12192000" cy="4216457"/>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1805392" y="3438503"/>
            <a:ext cx="1530000" cy="15300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p:cNvSpPr/>
          <p:nvPr/>
        </p:nvSpPr>
        <p:spPr>
          <a:xfrm>
            <a:off x="5330470" y="3438503"/>
            <a:ext cx="1530000" cy="15300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p:cNvSpPr/>
          <p:nvPr/>
        </p:nvSpPr>
        <p:spPr>
          <a:xfrm>
            <a:off x="8858921" y="3438503"/>
            <a:ext cx="1530000" cy="15300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テキスト プレースホルダー 9"/>
          <p:cNvSpPr>
            <a:spLocks noGrp="1"/>
          </p:cNvSpPr>
          <p:nvPr>
            <p:ph type="body" sz="quarter" idx="4294967295"/>
          </p:nvPr>
        </p:nvSpPr>
        <p:spPr>
          <a:xfrm>
            <a:off x="4492376" y="5065414"/>
            <a:ext cx="3206188" cy="515469"/>
          </a:xfrm>
        </p:spPr>
        <p:txBody>
          <a:bodyPr/>
          <a:lstStyle/>
          <a:p>
            <a:pPr marL="0" indent="0" algn="ctr">
              <a:buNone/>
            </a:pPr>
            <a:r>
              <a:rPr kumimoji="1" lang="en-US" altLang="ja-JP" sz="2000" dirty="0">
                <a:solidFill>
                  <a:schemeClr val="tx2"/>
                </a:solidFill>
                <a:latin typeface="+mj-lt"/>
                <a:ea typeface="Roboto Slab Bold" pitchFamily="2" charset="0"/>
              </a:rPr>
              <a:t>Flexible</a:t>
            </a:r>
            <a:endParaRPr kumimoji="1" lang="ja-JP" altLang="en-US" sz="2000" dirty="0">
              <a:solidFill>
                <a:schemeClr val="tx2"/>
              </a:solidFill>
              <a:latin typeface="+mj-lt"/>
            </a:endParaRPr>
          </a:p>
        </p:txBody>
      </p:sp>
      <p:sp>
        <p:nvSpPr>
          <p:cNvPr id="14" name="テキスト プレースホルダー 13"/>
          <p:cNvSpPr>
            <a:spLocks noGrp="1"/>
          </p:cNvSpPr>
          <p:nvPr>
            <p:ph type="body" sz="quarter" idx="4294967295"/>
          </p:nvPr>
        </p:nvSpPr>
        <p:spPr>
          <a:xfrm>
            <a:off x="967298" y="5064225"/>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8020827" y="5062301"/>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Capable</a:t>
            </a:r>
          </a:p>
        </p:txBody>
      </p:sp>
      <p:sp>
        <p:nvSpPr>
          <p:cNvPr id="6" name="TextBox 5"/>
          <p:cNvSpPr txBox="1"/>
          <p:nvPr/>
        </p:nvSpPr>
        <p:spPr>
          <a:xfrm>
            <a:off x="4437761" y="5513699"/>
            <a:ext cx="3316479" cy="646331"/>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7" name="TextBox 26"/>
          <p:cNvSpPr txBox="1"/>
          <p:nvPr/>
        </p:nvSpPr>
        <p:spPr>
          <a:xfrm>
            <a:off x="910466"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9" name="TextBox 28"/>
          <p:cNvSpPr txBox="1"/>
          <p:nvPr/>
        </p:nvSpPr>
        <p:spPr>
          <a:xfrm>
            <a:off x="7963995"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31" name="Freeform 41"/>
          <p:cNvSpPr>
            <a:spLocks noEditPoints="1"/>
          </p:cNvSpPr>
          <p:nvPr/>
        </p:nvSpPr>
        <p:spPr bwMode="auto">
          <a:xfrm>
            <a:off x="2213848" y="3819251"/>
            <a:ext cx="713088" cy="713088"/>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5"/>
          <p:cNvSpPr>
            <a:spLocks noEditPoints="1"/>
          </p:cNvSpPr>
          <p:nvPr/>
        </p:nvSpPr>
        <p:spPr bwMode="auto">
          <a:xfrm>
            <a:off x="5774581" y="3941339"/>
            <a:ext cx="641779" cy="524329"/>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49"/>
          <p:cNvSpPr>
            <a:spLocks noEditPoints="1"/>
          </p:cNvSpPr>
          <p:nvPr/>
        </p:nvSpPr>
        <p:spPr bwMode="auto">
          <a:xfrm>
            <a:off x="9265979" y="3823850"/>
            <a:ext cx="715884" cy="666947"/>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Rectangle 2"/>
          <p:cNvSpPr/>
          <p:nvPr/>
        </p:nvSpPr>
        <p:spPr>
          <a:xfrm>
            <a:off x="910466" y="833356"/>
            <a:ext cx="10370008" cy="2031325"/>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57201" y="537340"/>
            <a:ext cx="3403599" cy="656590"/>
          </a:xfrm>
        </p:spPr>
        <p:txBody>
          <a:bodyPr/>
          <a:lstStyle/>
          <a:p>
            <a:r>
              <a:rPr lang="en-ID" dirty="0"/>
              <a:t>Our Services</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0" name="テキスト プレースホルダー 35"/>
          <p:cNvSpPr txBox="1">
            <a:spLocks/>
          </p:cNvSpPr>
          <p:nvPr/>
        </p:nvSpPr>
        <p:spPr>
          <a:xfrm>
            <a:off x="586983" y="4997065"/>
            <a:ext cx="10995418" cy="1260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kumimoji="1" lang="en-US" altLang="ja-JP" sz="1200" dirty="0">
                <a:solidFill>
                  <a:schemeClr val="tx2"/>
                </a:solidFill>
              </a:rPr>
              <a:t>The </a:t>
            </a:r>
            <a:r>
              <a:rPr kumimoji="1" lang="en-US" altLang="ja-JP" sz="1200" b="1" dirty="0" err="1">
                <a:solidFill>
                  <a:schemeClr val="accent1"/>
                </a:solidFill>
              </a:rPr>
              <a:t>Agesa</a:t>
            </a:r>
            <a:r>
              <a:rPr kumimoji="1" lang="en-US" altLang="ja-JP" sz="1200" b="1" dirty="0">
                <a:solidFill>
                  <a:schemeClr val="accent1"/>
                </a:solidFill>
              </a:rPr>
              <a:t> </a:t>
            </a:r>
            <a:r>
              <a:rPr kumimoji="1" lang="en-US" altLang="ja-JP" sz="1200" b="1" dirty="0" err="1">
                <a:solidFill>
                  <a:schemeClr val="accent1"/>
                </a:solidFill>
              </a:rPr>
              <a:t>Powerpoint</a:t>
            </a:r>
            <a:r>
              <a:rPr kumimoji="1" lang="en-US" altLang="ja-JP" sz="1200" b="1" dirty="0">
                <a:solidFill>
                  <a:schemeClr val="accent1"/>
                </a:solidFill>
              </a:rPr>
              <a:t> Template </a:t>
            </a:r>
            <a:r>
              <a:rPr kumimoji="1" lang="en-US" altLang="ja-JP" sz="1200" dirty="0">
                <a:solidFill>
                  <a:schemeClr val="tx2"/>
                </a:solidFill>
              </a:rPr>
              <a:t>is exclusively made and create to exceed our customer needs with tons and lots of features and </a:t>
            </a:r>
            <a:r>
              <a:rPr kumimoji="1" lang="en-US" altLang="ja-JP" sz="1200" dirty="0" err="1">
                <a:solidFill>
                  <a:schemeClr val="tx2"/>
                </a:solidFill>
              </a:rPr>
              <a:t>benefits.We</a:t>
            </a:r>
            <a:r>
              <a:rPr kumimoji="1" lang="en-US" altLang="ja-JP" sz="1200" dirty="0">
                <a:solidFill>
                  <a:schemeClr val="tx2"/>
                </a:solidFill>
              </a:rPr>
              <a:t> have organized and rearrange the Lorem ipsum just to make this Paragraph looks good by adding some English here and there. So, This is the real Lorem Ipsum dolor sit </a:t>
            </a:r>
            <a:r>
              <a:rPr kumimoji="1" lang="en-US" altLang="ja-JP" sz="1200" dirty="0" err="1">
                <a:solidFill>
                  <a:schemeClr val="tx2"/>
                </a:solidFill>
              </a:rPr>
              <a:t>amet</a:t>
            </a:r>
            <a:r>
              <a:rPr kumimoji="1" lang="en-US" altLang="ja-JP" sz="1200" dirty="0">
                <a:solidFill>
                  <a:schemeClr val="tx2"/>
                </a:solidFill>
              </a:rPr>
              <a:t>, </a:t>
            </a:r>
            <a:r>
              <a:rPr kumimoji="1" lang="en-US" altLang="ja-JP" sz="1200" dirty="0" err="1">
                <a:solidFill>
                  <a:schemeClr val="tx2"/>
                </a:solidFill>
              </a:rPr>
              <a:t>consectetur</a:t>
            </a:r>
            <a:r>
              <a:rPr kumimoji="1" lang="en-US" altLang="ja-JP" sz="1200" dirty="0">
                <a:solidFill>
                  <a:schemeClr val="tx2"/>
                </a:solidFill>
              </a:rPr>
              <a:t> </a:t>
            </a:r>
            <a:r>
              <a:rPr kumimoji="1" lang="en-US" altLang="ja-JP" sz="1200" dirty="0" err="1">
                <a:solidFill>
                  <a:schemeClr val="tx2"/>
                </a:solidFill>
              </a:rPr>
              <a:t>adipiscing</a:t>
            </a:r>
            <a:r>
              <a:rPr kumimoji="1" lang="en-US" altLang="ja-JP" sz="1200" dirty="0">
                <a:solidFill>
                  <a:schemeClr val="tx2"/>
                </a:solidFill>
              </a:rPr>
              <a:t> </a:t>
            </a:r>
            <a:r>
              <a:rPr kumimoji="1" lang="en-US" altLang="ja-JP" sz="1200" dirty="0" err="1">
                <a:solidFill>
                  <a:schemeClr val="tx2"/>
                </a:solidFill>
              </a:rPr>
              <a:t>elit</a:t>
            </a:r>
            <a:r>
              <a:rPr kumimoji="1" lang="en-US" altLang="ja-JP" sz="1200" dirty="0">
                <a:solidFill>
                  <a:schemeClr val="tx2"/>
                </a:solidFill>
              </a:rPr>
              <a:t>, </a:t>
            </a:r>
            <a:r>
              <a:rPr kumimoji="1" lang="en-US" altLang="ja-JP" sz="1200" dirty="0" err="1">
                <a:solidFill>
                  <a:schemeClr val="tx2"/>
                </a:solidFill>
              </a:rPr>
              <a:t>sed</a:t>
            </a:r>
            <a:r>
              <a:rPr kumimoji="1" lang="en-US" altLang="ja-JP" sz="1200" dirty="0">
                <a:solidFill>
                  <a:schemeClr val="tx2"/>
                </a:solidFill>
              </a:rPr>
              <a:t> do </a:t>
            </a:r>
            <a:r>
              <a:rPr kumimoji="1" lang="en-US" altLang="ja-JP" sz="1200" dirty="0" err="1">
                <a:solidFill>
                  <a:schemeClr val="tx2"/>
                </a:solidFill>
              </a:rPr>
              <a:t>eiusmod</a:t>
            </a:r>
            <a:r>
              <a:rPr kumimoji="1" lang="en-US" altLang="ja-JP" sz="1200" dirty="0">
                <a:solidFill>
                  <a:schemeClr val="tx2"/>
                </a:solidFill>
              </a:rPr>
              <a:t> </a:t>
            </a:r>
            <a:r>
              <a:rPr kumimoji="1" lang="en-US" altLang="ja-JP" sz="1200" dirty="0" err="1">
                <a:solidFill>
                  <a:schemeClr val="tx2"/>
                </a:solidFill>
              </a:rPr>
              <a:t>tempor</a:t>
            </a:r>
            <a:r>
              <a:rPr kumimoji="1" lang="en-US" altLang="ja-JP" sz="1200" dirty="0">
                <a:solidFill>
                  <a:schemeClr val="tx2"/>
                </a:solidFill>
              </a:rPr>
              <a:t> </a:t>
            </a:r>
            <a:r>
              <a:rPr kumimoji="1" lang="en-US" altLang="ja-JP" sz="1200" dirty="0" err="1">
                <a:solidFill>
                  <a:schemeClr val="tx2"/>
                </a:solidFill>
              </a:rPr>
              <a:t>incididunt</a:t>
            </a:r>
            <a:r>
              <a:rPr kumimoji="1" lang="en-US" altLang="ja-JP" sz="1200" dirty="0">
                <a:solidFill>
                  <a:schemeClr val="tx2"/>
                </a:solidFill>
              </a:rPr>
              <a:t> </a:t>
            </a:r>
            <a:r>
              <a:rPr kumimoji="1" lang="en-US" altLang="ja-JP" sz="1200" dirty="0" err="1">
                <a:solidFill>
                  <a:schemeClr val="tx2"/>
                </a:solidFill>
              </a:rPr>
              <a:t>ut</a:t>
            </a:r>
            <a:r>
              <a:rPr kumimoji="1" lang="en-US" altLang="ja-JP" sz="1200" dirty="0">
                <a:solidFill>
                  <a:schemeClr val="tx2"/>
                </a:solidFill>
              </a:rPr>
              <a:t> </a:t>
            </a:r>
            <a:r>
              <a:rPr kumimoji="1" lang="en-US" altLang="ja-JP" sz="1200" dirty="0" err="1">
                <a:solidFill>
                  <a:schemeClr val="tx2"/>
                </a:solidFill>
              </a:rPr>
              <a:t>labore</a:t>
            </a:r>
            <a:r>
              <a:rPr kumimoji="1" lang="en-US" altLang="ja-JP" sz="1200" dirty="0">
                <a:solidFill>
                  <a:schemeClr val="tx2"/>
                </a:solidFill>
              </a:rPr>
              <a:t> et </a:t>
            </a:r>
            <a:r>
              <a:rPr kumimoji="1" lang="en-US" altLang="ja-JP" sz="1200" dirty="0" err="1">
                <a:solidFill>
                  <a:schemeClr val="tx2"/>
                </a:solidFill>
              </a:rPr>
              <a:t>dolore</a:t>
            </a:r>
            <a:r>
              <a:rPr kumimoji="1" lang="en-US" altLang="ja-JP" sz="1200" dirty="0">
                <a:solidFill>
                  <a:schemeClr val="tx2"/>
                </a:solidFill>
              </a:rPr>
              <a:t> magna </a:t>
            </a:r>
            <a:r>
              <a:rPr kumimoji="1" lang="en-US" altLang="ja-JP" sz="1200" dirty="0" err="1">
                <a:solidFill>
                  <a:schemeClr val="tx2"/>
                </a:solidFill>
              </a:rPr>
              <a:t>aliqua</a:t>
            </a:r>
            <a:r>
              <a:rPr kumimoji="1" lang="en-US" altLang="ja-JP" sz="1200" dirty="0">
                <a:solidFill>
                  <a:schemeClr val="tx2"/>
                </a:solidFill>
              </a:rPr>
              <a:t>. </a:t>
            </a:r>
          </a:p>
        </p:txBody>
      </p:sp>
      <p:sp>
        <p:nvSpPr>
          <p:cNvPr id="21" name="Freeform 280"/>
          <p:cNvSpPr>
            <a:spLocks noEditPoints="1"/>
          </p:cNvSpPr>
          <p:nvPr/>
        </p:nvSpPr>
        <p:spPr bwMode="auto">
          <a:xfrm>
            <a:off x="4210535" y="2000787"/>
            <a:ext cx="618557" cy="748743"/>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2" name="Group 21"/>
          <p:cNvGrpSpPr/>
          <p:nvPr/>
        </p:nvGrpSpPr>
        <p:grpSpPr>
          <a:xfrm>
            <a:off x="1266347" y="2115116"/>
            <a:ext cx="790525" cy="748743"/>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25" name="Freeform 247"/>
          <p:cNvSpPr>
            <a:spLocks noEditPoints="1"/>
          </p:cNvSpPr>
          <p:nvPr/>
        </p:nvSpPr>
        <p:spPr bwMode="auto">
          <a:xfrm>
            <a:off x="7014900" y="2115118"/>
            <a:ext cx="636541" cy="715172"/>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6" name="Group 25"/>
          <p:cNvGrpSpPr/>
          <p:nvPr/>
        </p:nvGrpSpPr>
        <p:grpSpPr>
          <a:xfrm>
            <a:off x="9791301" y="2144144"/>
            <a:ext cx="710457" cy="715173"/>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46" name="Shape 461"/>
          <p:cNvSpPr/>
          <p:nvPr/>
        </p:nvSpPr>
        <p:spPr>
          <a:xfrm>
            <a:off x="918399" y="3060974"/>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1"/>
                </a:solidFill>
                <a:latin typeface="+mj-lt"/>
              </a:rPr>
              <a:t>Consulting</a:t>
            </a:r>
          </a:p>
        </p:txBody>
      </p:sp>
      <p:sp>
        <p:nvSpPr>
          <p:cNvPr id="48" name="Rectangle 47"/>
          <p:cNvSpPr/>
          <p:nvPr/>
        </p:nvSpPr>
        <p:spPr>
          <a:xfrm>
            <a:off x="457201"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3731758"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2"/>
                </a:solidFill>
                <a:latin typeface="+mj-lt"/>
              </a:rPr>
              <a:t>Marketing</a:t>
            </a:r>
          </a:p>
        </p:txBody>
      </p:sp>
      <p:sp>
        <p:nvSpPr>
          <p:cNvPr id="65" name="Rectangle 64"/>
          <p:cNvSpPr/>
          <p:nvPr/>
        </p:nvSpPr>
        <p:spPr>
          <a:xfrm>
            <a:off x="3270560"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6545117"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solidFill>
                <a:latin typeface="+mj-lt"/>
              </a:rPr>
              <a:t>Organizer</a:t>
            </a:r>
          </a:p>
        </p:txBody>
      </p:sp>
      <p:sp>
        <p:nvSpPr>
          <p:cNvPr id="68" name="Rectangle 67"/>
          <p:cNvSpPr/>
          <p:nvPr/>
        </p:nvSpPr>
        <p:spPr>
          <a:xfrm>
            <a:off x="6083919"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9358476"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lumMod val="60000"/>
                    <a:lumOff val="40000"/>
                  </a:schemeClr>
                </a:solidFill>
                <a:latin typeface="+mj-lt"/>
              </a:rPr>
              <a:t>Presentation</a:t>
            </a:r>
          </a:p>
        </p:txBody>
      </p:sp>
      <p:sp>
        <p:nvSpPr>
          <p:cNvPr id="71" name="Rectangle 70"/>
          <p:cNvSpPr/>
          <p:nvPr/>
        </p:nvSpPr>
        <p:spPr>
          <a:xfrm>
            <a:off x="8897278"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3393832" y="2578444"/>
            <a:ext cx="2540001" cy="12762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243402"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9070131"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571202" y="2578444"/>
            <a:ext cx="2540001" cy="12762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p:cNvSpPr/>
          <p:nvPr/>
        </p:nvSpPr>
        <p:spPr>
          <a:xfrm flipV="1">
            <a:off x="57120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34" name="Freeform: Shape 33"/>
          <p:cNvSpPr/>
          <p:nvPr/>
        </p:nvSpPr>
        <p:spPr>
          <a:xfrm>
            <a:off x="57120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5" name="Freeform: Shape 34"/>
          <p:cNvSpPr/>
          <p:nvPr/>
        </p:nvSpPr>
        <p:spPr>
          <a:xfrm flipV="1">
            <a:off x="33997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0" name="Freeform: Shape 39"/>
          <p:cNvSpPr/>
          <p:nvPr/>
        </p:nvSpPr>
        <p:spPr>
          <a:xfrm>
            <a:off x="33997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8" name="Freeform: Shape 37"/>
          <p:cNvSpPr/>
          <p:nvPr/>
        </p:nvSpPr>
        <p:spPr>
          <a:xfrm flipV="1">
            <a:off x="62448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4" name="Freeform: Shape 43"/>
          <p:cNvSpPr/>
          <p:nvPr/>
        </p:nvSpPr>
        <p:spPr>
          <a:xfrm>
            <a:off x="62448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41" name="Freeform: Shape 40"/>
          <p:cNvSpPr/>
          <p:nvPr/>
        </p:nvSpPr>
        <p:spPr>
          <a:xfrm flipV="1">
            <a:off x="907158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6" name="Freeform: Shape 45"/>
          <p:cNvSpPr/>
          <p:nvPr/>
        </p:nvSpPr>
        <p:spPr>
          <a:xfrm>
            <a:off x="907158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1754" name="BASIC"/>
          <p:cNvSpPr/>
          <p:nvPr/>
        </p:nvSpPr>
        <p:spPr>
          <a:xfrm>
            <a:off x="1498160" y="2114062"/>
            <a:ext cx="686085"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BASIC</a:t>
            </a:r>
          </a:p>
        </p:txBody>
      </p:sp>
      <p:grpSp>
        <p:nvGrpSpPr>
          <p:cNvPr id="2" name="Group 1"/>
          <p:cNvGrpSpPr/>
          <p:nvPr/>
        </p:nvGrpSpPr>
        <p:grpSpPr>
          <a:xfrm>
            <a:off x="1162180" y="2752380"/>
            <a:ext cx="1193257" cy="886397"/>
            <a:chOff x="1162180" y="2838901"/>
            <a:chExt cx="1193257" cy="886397"/>
          </a:xfrm>
        </p:grpSpPr>
        <p:sp>
          <p:nvSpPr>
            <p:cNvPr id="1753" name="450"/>
            <p:cNvSpPr/>
            <p:nvPr/>
          </p:nvSpPr>
          <p:spPr>
            <a:xfrm>
              <a:off x="1331118" y="2838901"/>
              <a:ext cx="1024319" cy="886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450</a:t>
              </a:r>
            </a:p>
          </p:txBody>
        </p:sp>
        <p:sp>
          <p:nvSpPr>
            <p:cNvPr id="1755" name="$"/>
            <p:cNvSpPr/>
            <p:nvPr/>
          </p:nvSpPr>
          <p:spPr>
            <a:xfrm>
              <a:off x="1162180"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dirty="0">
                  <a:solidFill>
                    <a:schemeClr val="bg1"/>
                  </a:solidFill>
                  <a:latin typeface="+mj-lt"/>
                </a:rPr>
                <a:t>$</a:t>
              </a:r>
            </a:p>
          </p:txBody>
        </p:sp>
      </p:grpSp>
      <p:sp>
        <p:nvSpPr>
          <p:cNvPr id="1756" name="Appropriately strategize design…"/>
          <p:cNvSpPr/>
          <p:nvPr/>
        </p:nvSpPr>
        <p:spPr>
          <a:xfrm>
            <a:off x="783755"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0" name="ADVENCED"/>
          <p:cNvSpPr/>
          <p:nvPr/>
        </p:nvSpPr>
        <p:spPr>
          <a:xfrm>
            <a:off x="3998095" y="2127142"/>
            <a:ext cx="1343316" cy="306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 ADV</a:t>
            </a:r>
            <a:r>
              <a:rPr lang="en-ID" sz="1800" dirty="0">
                <a:solidFill>
                  <a:schemeClr val="bg1"/>
                </a:solidFill>
              </a:rPr>
              <a:t>A</a:t>
            </a:r>
            <a:r>
              <a:rPr sz="1800" dirty="0">
                <a:solidFill>
                  <a:schemeClr val="bg1"/>
                </a:solidFill>
              </a:rPr>
              <a:t>NCED</a:t>
            </a:r>
          </a:p>
        </p:txBody>
      </p:sp>
      <p:grpSp>
        <p:nvGrpSpPr>
          <p:cNvPr id="4" name="Group 3"/>
          <p:cNvGrpSpPr/>
          <p:nvPr/>
        </p:nvGrpSpPr>
        <p:grpSpPr>
          <a:xfrm>
            <a:off x="3998095" y="2752380"/>
            <a:ext cx="1199440" cy="816634"/>
            <a:chOff x="3998095" y="2838901"/>
            <a:chExt cx="1199440" cy="816634"/>
          </a:xfrm>
        </p:grpSpPr>
        <p:sp>
          <p:nvSpPr>
            <p:cNvPr id="1759" name="500"/>
            <p:cNvSpPr/>
            <p:nvPr/>
          </p:nvSpPr>
          <p:spPr>
            <a:xfrm>
              <a:off x="4170010" y="2838901"/>
              <a:ext cx="1027525"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500</a:t>
              </a:r>
            </a:p>
          </p:txBody>
        </p:sp>
        <p:sp>
          <p:nvSpPr>
            <p:cNvPr id="1761" name="$"/>
            <p:cNvSpPr/>
            <p:nvPr/>
          </p:nvSpPr>
          <p:spPr>
            <a:xfrm>
              <a:off x="3998095"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2" name="Appropriately strategize design…"/>
          <p:cNvSpPr/>
          <p:nvPr/>
        </p:nvSpPr>
        <p:spPr>
          <a:xfrm>
            <a:off x="3619670"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6" name="ULTIMATE"/>
          <p:cNvSpPr/>
          <p:nvPr/>
        </p:nvSpPr>
        <p:spPr>
          <a:xfrm>
            <a:off x="9726029" y="2114062"/>
            <a:ext cx="1231106"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ULTIMATE</a:t>
            </a:r>
          </a:p>
        </p:txBody>
      </p:sp>
      <p:grpSp>
        <p:nvGrpSpPr>
          <p:cNvPr id="6" name="Group 5"/>
          <p:cNvGrpSpPr/>
          <p:nvPr/>
        </p:nvGrpSpPr>
        <p:grpSpPr>
          <a:xfrm>
            <a:off x="9669924" y="2752380"/>
            <a:ext cx="1205383" cy="816634"/>
            <a:chOff x="9669924" y="2838901"/>
            <a:chExt cx="1205383" cy="816634"/>
          </a:xfrm>
        </p:grpSpPr>
        <p:sp>
          <p:nvSpPr>
            <p:cNvPr id="1765" name="800"/>
            <p:cNvSpPr/>
            <p:nvPr/>
          </p:nvSpPr>
          <p:spPr>
            <a:xfrm>
              <a:off x="9833355" y="2838901"/>
              <a:ext cx="1041952"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800</a:t>
              </a:r>
            </a:p>
          </p:txBody>
        </p:sp>
        <p:sp>
          <p:nvSpPr>
            <p:cNvPr id="1767" name="$"/>
            <p:cNvSpPr/>
            <p:nvPr/>
          </p:nvSpPr>
          <p:spPr>
            <a:xfrm>
              <a:off x="9669924"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8" name="Appropriately strategize design…"/>
          <p:cNvSpPr/>
          <p:nvPr/>
        </p:nvSpPr>
        <p:spPr>
          <a:xfrm>
            <a:off x="9291499"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72" name="PREMIUM"/>
          <p:cNvSpPr/>
          <p:nvPr/>
        </p:nvSpPr>
        <p:spPr>
          <a:xfrm>
            <a:off x="6941779" y="2114062"/>
            <a:ext cx="1146147"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800" dirty="0">
                <a:solidFill>
                  <a:schemeClr val="bg1"/>
                </a:solidFill>
              </a:rPr>
              <a:t>PREMIUM</a:t>
            </a:r>
          </a:p>
        </p:txBody>
      </p:sp>
      <p:grpSp>
        <p:nvGrpSpPr>
          <p:cNvPr id="5" name="Group 4"/>
          <p:cNvGrpSpPr/>
          <p:nvPr/>
        </p:nvGrpSpPr>
        <p:grpSpPr>
          <a:xfrm>
            <a:off x="6834009" y="2752380"/>
            <a:ext cx="1210638" cy="816634"/>
            <a:chOff x="6834009" y="2838901"/>
            <a:chExt cx="1210638" cy="816634"/>
          </a:xfrm>
        </p:grpSpPr>
        <p:sp>
          <p:nvSpPr>
            <p:cNvPr id="1771" name="600"/>
            <p:cNvSpPr/>
            <p:nvPr/>
          </p:nvSpPr>
          <p:spPr>
            <a:xfrm>
              <a:off x="6997886" y="2838901"/>
              <a:ext cx="1046761"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4800" dirty="0">
                  <a:solidFill>
                    <a:schemeClr val="bg1"/>
                  </a:solidFill>
                  <a:latin typeface="+mj-lt"/>
                </a:rPr>
                <a:t>600</a:t>
              </a:r>
            </a:p>
          </p:txBody>
        </p:sp>
        <p:sp>
          <p:nvSpPr>
            <p:cNvPr id="1773" name="$"/>
            <p:cNvSpPr/>
            <p:nvPr/>
          </p:nvSpPr>
          <p:spPr>
            <a:xfrm>
              <a:off x="6834009"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74" name="Appropriately strategize design…"/>
          <p:cNvSpPr/>
          <p:nvPr/>
        </p:nvSpPr>
        <p:spPr>
          <a:xfrm>
            <a:off x="6455584"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7" name="Text Placeholder 6"/>
          <p:cNvSpPr>
            <a:spLocks noGrp="1"/>
          </p:cNvSpPr>
          <p:nvPr>
            <p:ph type="body" sz="quarter" idx="10"/>
          </p:nvPr>
        </p:nvSpPr>
        <p:spPr>
          <a:xfrm>
            <a:off x="457201" y="537340"/>
            <a:ext cx="3712809" cy="656590"/>
          </a:xfrm>
        </p:spPr>
        <p:txBody>
          <a:bodyPr/>
          <a:lstStyle/>
          <a:p>
            <a:r>
              <a:rPr lang="en-ID" dirty="0"/>
              <a:t>Table Of Price</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Agesa Color 2">
      <a:dk1>
        <a:sysClr val="windowText" lastClr="000000"/>
      </a:dk1>
      <a:lt1>
        <a:srgbClr val="FFFFFF"/>
      </a:lt1>
      <a:dk2>
        <a:srgbClr val="5F767F"/>
      </a:dk2>
      <a:lt2>
        <a:srgbClr val="FFFFFF"/>
      </a:lt2>
      <a:accent1>
        <a:srgbClr val="4EB857"/>
      </a:accent1>
      <a:accent2>
        <a:srgbClr val="27AAE1"/>
      </a:accent2>
      <a:accent3>
        <a:srgbClr val="B5B5B5"/>
      </a:accent3>
      <a:accent4>
        <a:srgbClr val="B5B5B5"/>
      </a:accent4>
      <a:accent5>
        <a:srgbClr val="B5B5B5"/>
      </a:accent5>
      <a:accent6>
        <a:srgbClr val="B5B5B5"/>
      </a:accent6>
      <a:hlink>
        <a:srgbClr val="B5B5B5"/>
      </a:hlink>
      <a:folHlink>
        <a:srgbClr val="B5B5B5"/>
      </a:folHlink>
    </a:clrScheme>
    <a:fontScheme name="Custom 14">
      <a:majorFont>
        <a:latin typeface="Roboto Slab"/>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1185</TotalTime>
  <Words>1990</Words>
  <Application>Microsoft Office PowerPoint</Application>
  <PresentationFormat>Widescreen</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Arial</vt:lpstr>
      <vt:lpstr>Calibri</vt:lpstr>
      <vt:lpstr>Calibri Light</vt:lpstr>
      <vt:lpstr>Courier New</vt:lpstr>
      <vt:lpstr>Helvetica Light</vt:lpstr>
      <vt:lpstr>Open Sans</vt:lpstr>
      <vt:lpstr>Open Sans Light</vt:lpstr>
      <vt:lpstr>Roboto</vt:lpstr>
      <vt:lpstr>Roboto Slab</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116</cp:revision>
  <dcterms:created xsi:type="dcterms:W3CDTF">2017-07-26T09:44:48Z</dcterms:created>
  <dcterms:modified xsi:type="dcterms:W3CDTF">2018-07-18T03:15:08Z</dcterms:modified>
</cp:coreProperties>
</file>